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0"/>
  </p:notesMasterIdLst>
  <p:sldIdLst>
    <p:sldId id="257" r:id="rId3"/>
    <p:sldId id="258" r:id="rId4"/>
    <p:sldId id="281" r:id="rId5"/>
    <p:sldId id="286" r:id="rId6"/>
    <p:sldId id="284" r:id="rId7"/>
    <p:sldId id="285" r:id="rId8"/>
    <p:sldId id="27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ha Gilmore" initials="MG" lastIdx="1" clrIdx="0">
    <p:extLst>
      <p:ext uri="{19B8F6BF-5375-455C-9EA6-DF929625EA0E}">
        <p15:presenceInfo xmlns:p15="http://schemas.microsoft.com/office/powerpoint/2012/main" userId="S::mgilmore@wesleyan.edu::be809ade-c9ea-4340-b0fa-bd889b6f5a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94" autoAdjust="0"/>
    <p:restoredTop sz="94660"/>
  </p:normalViewPr>
  <p:slideViewPr>
    <p:cSldViewPr snapToGrid="0">
      <p:cViewPr varScale="1">
        <p:scale>
          <a:sx n="117" d="100"/>
          <a:sy n="117" d="100"/>
        </p:scale>
        <p:origin x="296"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272ED1-A817-4F31-A6B0-818D5179C63A}" type="datetimeFigureOut">
              <a:rPr lang="en-US" smtClean="0"/>
              <a:t>7/26/22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83584A-9F80-4002-B4CC-2DF003B139B0}" type="slidenum">
              <a:rPr lang="en-US" smtClean="0"/>
              <a:t>‹#›</a:t>
            </a:fld>
            <a:endParaRPr lang="en-US"/>
          </a:p>
        </p:txBody>
      </p:sp>
    </p:spTree>
    <p:extLst>
      <p:ext uri="{BB962C8B-B14F-4D97-AF65-F5344CB8AC3E}">
        <p14:creationId xmlns:p14="http://schemas.microsoft.com/office/powerpoint/2010/main" val="3096923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Please find training slides at the end of this template.</a:t>
            </a:r>
          </a:p>
          <a:p>
            <a:endParaRPr lang="en-US" dirty="0"/>
          </a:p>
        </p:txBody>
      </p:sp>
      <p:sp>
        <p:nvSpPr>
          <p:cNvPr id="4" name="Slide Number Placeholder 3"/>
          <p:cNvSpPr>
            <a:spLocks noGrp="1"/>
          </p:cNvSpPr>
          <p:nvPr>
            <p:ph type="sldNum" sz="quarter" idx="5"/>
          </p:nvPr>
        </p:nvSpPr>
        <p:spPr/>
        <p:txBody>
          <a:bodyPr/>
          <a:lstStyle/>
          <a:p>
            <a:fld id="{81E4B9A8-1E64-4069-ABCB-583B2A04B8DC}" type="slidenum">
              <a:rPr lang="en-US" smtClean="0"/>
              <a:t>1</a:t>
            </a:fld>
            <a:endParaRPr lang="en-US"/>
          </a:p>
        </p:txBody>
      </p:sp>
    </p:spTree>
    <p:extLst>
      <p:ext uri="{BB962C8B-B14F-4D97-AF65-F5344CB8AC3E}">
        <p14:creationId xmlns:p14="http://schemas.microsoft.com/office/powerpoint/2010/main" val="2477869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0F23261-060E-4229-B795-4C77515E208E}" type="datetimeFigureOut">
              <a:rPr lang="en-US" smtClean="0"/>
              <a:t>7/26/22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AA09A-4AF4-439C-A6C9-9C035A8AD45D}" type="slidenum">
              <a:rPr lang="en-US" smtClean="0"/>
              <a:t>‹#›</a:t>
            </a:fld>
            <a:endParaRPr lang="en-US"/>
          </a:p>
        </p:txBody>
      </p:sp>
    </p:spTree>
    <p:extLst>
      <p:ext uri="{BB962C8B-B14F-4D97-AF65-F5344CB8AC3E}">
        <p14:creationId xmlns:p14="http://schemas.microsoft.com/office/powerpoint/2010/main" val="3849643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23261-060E-4229-B795-4C77515E208E}" type="datetimeFigureOut">
              <a:rPr lang="en-US" smtClean="0"/>
              <a:t>7/26/22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AA09A-4AF4-439C-A6C9-9C035A8AD45D}" type="slidenum">
              <a:rPr lang="en-US" smtClean="0"/>
              <a:t>‹#›</a:t>
            </a:fld>
            <a:endParaRPr lang="en-US"/>
          </a:p>
        </p:txBody>
      </p:sp>
    </p:spTree>
    <p:extLst>
      <p:ext uri="{BB962C8B-B14F-4D97-AF65-F5344CB8AC3E}">
        <p14:creationId xmlns:p14="http://schemas.microsoft.com/office/powerpoint/2010/main" val="2049262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23261-060E-4229-B795-4C77515E208E}" type="datetimeFigureOut">
              <a:rPr lang="en-US" smtClean="0"/>
              <a:t>7/26/22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AA09A-4AF4-439C-A6C9-9C035A8AD45D}" type="slidenum">
              <a:rPr lang="en-US" smtClean="0"/>
              <a:t>‹#›</a:t>
            </a:fld>
            <a:endParaRPr lang="en-US"/>
          </a:p>
        </p:txBody>
      </p:sp>
    </p:spTree>
    <p:extLst>
      <p:ext uri="{BB962C8B-B14F-4D97-AF65-F5344CB8AC3E}">
        <p14:creationId xmlns:p14="http://schemas.microsoft.com/office/powerpoint/2010/main" val="596813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 Dark Teal">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2927F7C-53AC-400F-8DAD-235A2AF61FB8}"/>
              </a:ext>
            </a:extLst>
          </p:cNvPr>
          <p:cNvSpPr>
            <a:spLocks noGrp="1"/>
          </p:cNvSpPr>
          <p:nvPr>
            <p:ph type="pic" sz="quarter" idx="11"/>
          </p:nvPr>
        </p:nvSpPr>
        <p:spPr>
          <a:xfrm>
            <a:off x="0" y="1"/>
            <a:ext cx="12192000" cy="6280151"/>
          </a:xfrm>
          <a:solidFill>
            <a:schemeClr val="bg2">
              <a:lumMod val="90000"/>
            </a:schemeClr>
          </a:solidFill>
        </p:spPr>
        <p:txBody>
          <a:bodyPr/>
          <a:lstStyle/>
          <a:p>
            <a:r>
              <a:rPr lang="en-US"/>
              <a:t>Click icon to add picture</a:t>
            </a:r>
          </a:p>
        </p:txBody>
      </p:sp>
      <p:sp>
        <p:nvSpPr>
          <p:cNvPr id="13" name="Text Placeholder 12">
            <a:extLst>
              <a:ext uri="{FF2B5EF4-FFF2-40B4-BE49-F238E27FC236}">
                <a16:creationId xmlns:a16="http://schemas.microsoft.com/office/drawing/2014/main" id="{D2D74F39-96DB-4808-8693-9F55A9D7DB98}"/>
              </a:ext>
            </a:extLst>
          </p:cNvPr>
          <p:cNvSpPr>
            <a:spLocks noGrp="1"/>
          </p:cNvSpPr>
          <p:nvPr>
            <p:ph type="body" sz="quarter" idx="10"/>
          </p:nvPr>
        </p:nvSpPr>
        <p:spPr>
          <a:xfrm>
            <a:off x="2" y="1563078"/>
            <a:ext cx="7737229" cy="5294921"/>
          </a:xfrm>
          <a:solidFill>
            <a:srgbClr val="315470"/>
          </a:solidFill>
        </p:spPr>
        <p:txBody>
          <a:bodyPr lIns="502920" tIns="274320" rIns="457200" bIns="457200"/>
          <a:lstStyle>
            <a:lvl1pPr marL="0" indent="0">
              <a:lnSpc>
                <a:spcPct val="100000"/>
              </a:lnSpc>
              <a:buNone/>
              <a:defRPr sz="4000">
                <a:solidFill>
                  <a:schemeClr val="bg1"/>
                </a:solidFill>
                <a:latin typeface="+mj-lt"/>
              </a:defRPr>
            </a:lvl1pPr>
            <a:lvl2pPr marL="0" indent="0">
              <a:spcBef>
                <a:spcPts val="1200"/>
              </a:spcBef>
              <a:buNone/>
              <a:defRPr sz="2000">
                <a:solidFill>
                  <a:schemeClr val="bg1"/>
                </a:solidFill>
                <a:latin typeface="+mj-lt"/>
              </a:defRPr>
            </a:lvl2pPr>
            <a:lvl3pPr marL="609585" indent="0">
              <a:buNone/>
              <a:defRPr>
                <a:solidFill>
                  <a:schemeClr val="bg1"/>
                </a:solidFill>
                <a:latin typeface="+mj-lt"/>
              </a:defRPr>
            </a:lvl3pPr>
            <a:lvl4pPr marL="922844" indent="0">
              <a:buNone/>
              <a:defRPr>
                <a:solidFill>
                  <a:schemeClr val="bg1"/>
                </a:solidFill>
                <a:latin typeface="+mj-lt"/>
              </a:defRPr>
            </a:lvl4pPr>
            <a:lvl5pPr marL="1219170" indent="0">
              <a:buNone/>
              <a:defRPr>
                <a:solidFill>
                  <a:schemeClr val="bg1"/>
                </a:solidFill>
                <a:latin typeface="+mj-lt"/>
              </a:defRPr>
            </a:lvl5pPr>
          </a:lstStyle>
          <a:p>
            <a:pPr lvl="0"/>
            <a:r>
              <a:rPr lang="en-US"/>
              <a:t>Edit Master text styles</a:t>
            </a:r>
          </a:p>
          <a:p>
            <a:pPr lvl="1"/>
            <a:r>
              <a:rPr lang="en-US"/>
              <a:t>Second level</a:t>
            </a:r>
          </a:p>
        </p:txBody>
      </p:sp>
      <p:sp>
        <p:nvSpPr>
          <p:cNvPr id="3" name="Subtitle 2"/>
          <p:cNvSpPr>
            <a:spLocks noGrp="1"/>
          </p:cNvSpPr>
          <p:nvPr>
            <p:ph type="subTitle" idx="1"/>
          </p:nvPr>
        </p:nvSpPr>
        <p:spPr>
          <a:xfrm>
            <a:off x="701040" y="4686806"/>
            <a:ext cx="6461760" cy="276935"/>
          </a:xfrm>
        </p:spPr>
        <p:txBody>
          <a:bodyPr anchor="b" anchorCtr="0">
            <a:spAutoFit/>
          </a:bodyPr>
          <a:lstStyle>
            <a:lvl1pPr marL="0" indent="0" algn="l">
              <a:buNone/>
              <a:defRPr sz="1333" i="1">
                <a:solidFill>
                  <a:schemeClr val="bg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9" name="Freeform 5">
            <a:extLst>
              <a:ext uri="{FF2B5EF4-FFF2-40B4-BE49-F238E27FC236}">
                <a16:creationId xmlns:a16="http://schemas.microsoft.com/office/drawing/2014/main" id="{6EF64205-A64B-4137-BA41-5E5CFE0F359E}"/>
              </a:ext>
            </a:extLst>
          </p:cNvPr>
          <p:cNvSpPr>
            <a:spLocks noEditPoints="1"/>
          </p:cNvSpPr>
          <p:nvPr userDrawn="1"/>
        </p:nvSpPr>
        <p:spPr bwMode="auto">
          <a:xfrm>
            <a:off x="643609" y="578451"/>
            <a:ext cx="2922943" cy="547357"/>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7" name="Text Placeholder 16">
            <a:extLst>
              <a:ext uri="{FF2B5EF4-FFF2-40B4-BE49-F238E27FC236}">
                <a16:creationId xmlns:a16="http://schemas.microsoft.com/office/drawing/2014/main" id="{FCA018DF-7EFB-4D08-89D5-E61FB47F425E}"/>
              </a:ext>
            </a:extLst>
          </p:cNvPr>
          <p:cNvSpPr>
            <a:spLocks noGrp="1"/>
          </p:cNvSpPr>
          <p:nvPr>
            <p:ph type="body" sz="quarter" idx="12" hasCustomPrompt="1"/>
          </p:nvPr>
        </p:nvSpPr>
        <p:spPr>
          <a:xfrm>
            <a:off x="7995920" y="6515586"/>
            <a:ext cx="3222413" cy="230832"/>
          </a:xfrm>
        </p:spPr>
        <p:txBody>
          <a:bodyPr wrap="square">
            <a:spAutoFit/>
          </a:bodyPr>
          <a:lstStyle>
            <a:lvl1pPr marL="0" indent="0">
              <a:buNone/>
              <a:defRPr sz="1000" cap="all" spc="147" baseline="0">
                <a:solidFill>
                  <a:schemeClr val="tx2"/>
                </a:solidFill>
              </a:defRPr>
            </a:lvl1pPr>
          </a:lstStyle>
          <a:p>
            <a:pPr lvl="0"/>
            <a:r>
              <a:rPr lang="en-US" dirty="0"/>
              <a:t>CLICK TO EDIT MASTER TEXT</a:t>
            </a:r>
          </a:p>
        </p:txBody>
      </p:sp>
    </p:spTree>
    <p:extLst>
      <p:ext uri="{BB962C8B-B14F-4D97-AF65-F5344CB8AC3E}">
        <p14:creationId xmlns:p14="http://schemas.microsoft.com/office/powerpoint/2010/main" val="1798200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Deep Purpl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2927F7C-53AC-400F-8DAD-235A2AF61FB8}"/>
              </a:ext>
            </a:extLst>
          </p:cNvPr>
          <p:cNvSpPr>
            <a:spLocks noGrp="1"/>
          </p:cNvSpPr>
          <p:nvPr>
            <p:ph type="pic" sz="quarter" idx="11"/>
          </p:nvPr>
        </p:nvSpPr>
        <p:spPr>
          <a:xfrm>
            <a:off x="0" y="1"/>
            <a:ext cx="12192000" cy="6280151"/>
          </a:xfrm>
          <a:solidFill>
            <a:schemeClr val="bg2">
              <a:lumMod val="90000"/>
            </a:schemeClr>
          </a:solidFill>
        </p:spPr>
        <p:txBody>
          <a:bodyPr/>
          <a:lstStyle/>
          <a:p>
            <a:r>
              <a:rPr lang="en-US"/>
              <a:t>Click icon to add picture</a:t>
            </a:r>
          </a:p>
        </p:txBody>
      </p:sp>
      <p:sp>
        <p:nvSpPr>
          <p:cNvPr id="13" name="Text Placeholder 12">
            <a:extLst>
              <a:ext uri="{FF2B5EF4-FFF2-40B4-BE49-F238E27FC236}">
                <a16:creationId xmlns:a16="http://schemas.microsoft.com/office/drawing/2014/main" id="{D2D74F39-96DB-4808-8693-9F55A9D7DB98}"/>
              </a:ext>
            </a:extLst>
          </p:cNvPr>
          <p:cNvSpPr>
            <a:spLocks noGrp="1"/>
          </p:cNvSpPr>
          <p:nvPr>
            <p:ph type="body" sz="quarter" idx="10"/>
          </p:nvPr>
        </p:nvSpPr>
        <p:spPr>
          <a:xfrm>
            <a:off x="0" y="1563078"/>
            <a:ext cx="7737229" cy="5294921"/>
          </a:xfrm>
          <a:solidFill>
            <a:schemeClr val="tx2"/>
          </a:solidFill>
        </p:spPr>
        <p:txBody>
          <a:bodyPr lIns="502920" tIns="274320" rIns="457200" bIns="457200"/>
          <a:lstStyle>
            <a:lvl1pPr marL="0" indent="0">
              <a:lnSpc>
                <a:spcPct val="100000"/>
              </a:lnSpc>
              <a:buNone/>
              <a:defRPr sz="4000">
                <a:solidFill>
                  <a:schemeClr val="bg1"/>
                </a:solidFill>
                <a:latin typeface="+mj-lt"/>
              </a:defRPr>
            </a:lvl1pPr>
            <a:lvl2pPr marL="0" indent="0">
              <a:spcBef>
                <a:spcPts val="1200"/>
              </a:spcBef>
              <a:buNone/>
              <a:defRPr sz="2000">
                <a:solidFill>
                  <a:srgbClr val="7899F2"/>
                </a:solidFill>
                <a:latin typeface="+mj-lt"/>
              </a:defRPr>
            </a:lvl2pPr>
            <a:lvl3pPr marL="609585" indent="0">
              <a:buNone/>
              <a:defRPr>
                <a:solidFill>
                  <a:schemeClr val="bg1"/>
                </a:solidFill>
                <a:latin typeface="+mj-lt"/>
              </a:defRPr>
            </a:lvl3pPr>
            <a:lvl4pPr marL="922844" indent="0">
              <a:buNone/>
              <a:defRPr>
                <a:solidFill>
                  <a:schemeClr val="bg1"/>
                </a:solidFill>
                <a:latin typeface="+mj-lt"/>
              </a:defRPr>
            </a:lvl4pPr>
            <a:lvl5pPr marL="1219170" indent="0">
              <a:buNone/>
              <a:defRPr>
                <a:solidFill>
                  <a:schemeClr val="bg1"/>
                </a:solidFill>
                <a:latin typeface="+mj-lt"/>
              </a:defRPr>
            </a:lvl5pPr>
          </a:lstStyle>
          <a:p>
            <a:pPr lvl="0"/>
            <a:r>
              <a:rPr lang="en-US"/>
              <a:t>Edit Master text styles</a:t>
            </a:r>
          </a:p>
          <a:p>
            <a:pPr lvl="1"/>
            <a:r>
              <a:rPr lang="en-US"/>
              <a:t>Second level</a:t>
            </a:r>
          </a:p>
        </p:txBody>
      </p:sp>
      <p:sp>
        <p:nvSpPr>
          <p:cNvPr id="3" name="Subtitle 2"/>
          <p:cNvSpPr>
            <a:spLocks noGrp="1"/>
          </p:cNvSpPr>
          <p:nvPr>
            <p:ph type="subTitle" idx="1"/>
          </p:nvPr>
        </p:nvSpPr>
        <p:spPr>
          <a:xfrm>
            <a:off x="701040" y="4738102"/>
            <a:ext cx="6461760" cy="225639"/>
          </a:xfrm>
        </p:spPr>
        <p:txBody>
          <a:bodyPr anchor="b" anchorCtr="0">
            <a:spAutoFit/>
          </a:bodyPr>
          <a:lstStyle>
            <a:lvl1pPr marL="0" indent="0" algn="l">
              <a:buNone/>
              <a:defRPr sz="1333" i="1">
                <a:solidFill>
                  <a:schemeClr val="bg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9" name="Freeform 5">
            <a:extLst>
              <a:ext uri="{FF2B5EF4-FFF2-40B4-BE49-F238E27FC236}">
                <a16:creationId xmlns:a16="http://schemas.microsoft.com/office/drawing/2014/main" id="{6EF64205-A64B-4137-BA41-5E5CFE0F359E}"/>
              </a:ext>
            </a:extLst>
          </p:cNvPr>
          <p:cNvSpPr>
            <a:spLocks noEditPoints="1"/>
          </p:cNvSpPr>
          <p:nvPr userDrawn="1"/>
        </p:nvSpPr>
        <p:spPr bwMode="auto">
          <a:xfrm>
            <a:off x="643609" y="578451"/>
            <a:ext cx="2922943" cy="547357"/>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7" name="Text Placeholder 16">
            <a:extLst>
              <a:ext uri="{FF2B5EF4-FFF2-40B4-BE49-F238E27FC236}">
                <a16:creationId xmlns:a16="http://schemas.microsoft.com/office/drawing/2014/main" id="{FCA018DF-7EFB-4D08-89D5-E61FB47F425E}"/>
              </a:ext>
            </a:extLst>
          </p:cNvPr>
          <p:cNvSpPr>
            <a:spLocks noGrp="1"/>
          </p:cNvSpPr>
          <p:nvPr>
            <p:ph type="body" sz="quarter" idx="12" hasCustomPrompt="1"/>
          </p:nvPr>
        </p:nvSpPr>
        <p:spPr>
          <a:xfrm>
            <a:off x="7995920" y="6515586"/>
            <a:ext cx="3222413" cy="169277"/>
          </a:xfrm>
        </p:spPr>
        <p:txBody>
          <a:bodyPr wrap="square">
            <a:spAutoFit/>
          </a:bodyPr>
          <a:lstStyle>
            <a:lvl1pPr marL="0" indent="0">
              <a:buNone/>
              <a:defRPr sz="1000" cap="all" spc="147" baseline="0">
                <a:solidFill>
                  <a:schemeClr val="tx2"/>
                </a:solidFill>
              </a:defRPr>
            </a:lvl1pPr>
          </a:lstStyle>
          <a:p>
            <a:pPr lvl="0"/>
            <a:r>
              <a:rPr lang="en-US" dirty="0"/>
              <a:t>CLICK TO EDIT MASTER TEXT</a:t>
            </a:r>
          </a:p>
        </p:txBody>
      </p:sp>
    </p:spTree>
    <p:extLst>
      <p:ext uri="{BB962C8B-B14F-4D97-AF65-F5344CB8AC3E}">
        <p14:creationId xmlns:p14="http://schemas.microsoft.com/office/powerpoint/2010/main" val="835457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 Light Gray">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2927F7C-53AC-400F-8DAD-235A2AF61FB8}"/>
              </a:ext>
            </a:extLst>
          </p:cNvPr>
          <p:cNvSpPr>
            <a:spLocks noGrp="1"/>
          </p:cNvSpPr>
          <p:nvPr>
            <p:ph type="pic" sz="quarter" idx="11"/>
          </p:nvPr>
        </p:nvSpPr>
        <p:spPr>
          <a:xfrm>
            <a:off x="0" y="1"/>
            <a:ext cx="12192000" cy="6280151"/>
          </a:xfrm>
          <a:solidFill>
            <a:schemeClr val="bg2">
              <a:lumMod val="90000"/>
            </a:schemeClr>
          </a:solidFill>
        </p:spPr>
        <p:txBody>
          <a:bodyPr/>
          <a:lstStyle/>
          <a:p>
            <a:r>
              <a:rPr lang="en-US"/>
              <a:t>Click icon to add picture</a:t>
            </a:r>
          </a:p>
        </p:txBody>
      </p:sp>
      <p:sp>
        <p:nvSpPr>
          <p:cNvPr id="13" name="Text Placeholder 12">
            <a:extLst>
              <a:ext uri="{FF2B5EF4-FFF2-40B4-BE49-F238E27FC236}">
                <a16:creationId xmlns:a16="http://schemas.microsoft.com/office/drawing/2014/main" id="{D2D74F39-96DB-4808-8693-9F55A9D7DB98}"/>
              </a:ext>
            </a:extLst>
          </p:cNvPr>
          <p:cNvSpPr>
            <a:spLocks noGrp="1"/>
          </p:cNvSpPr>
          <p:nvPr>
            <p:ph type="body" sz="quarter" idx="10"/>
          </p:nvPr>
        </p:nvSpPr>
        <p:spPr>
          <a:xfrm>
            <a:off x="2" y="1563078"/>
            <a:ext cx="7737229" cy="5294921"/>
          </a:xfrm>
          <a:solidFill>
            <a:schemeClr val="bg2"/>
          </a:solidFill>
        </p:spPr>
        <p:txBody>
          <a:bodyPr lIns="502920" tIns="274320" rIns="457200" bIns="457200"/>
          <a:lstStyle>
            <a:lvl1pPr marL="0" indent="0">
              <a:lnSpc>
                <a:spcPct val="100000"/>
              </a:lnSpc>
              <a:buNone/>
              <a:defRPr sz="4000">
                <a:solidFill>
                  <a:schemeClr val="tx2"/>
                </a:solidFill>
                <a:latin typeface="+mj-lt"/>
              </a:defRPr>
            </a:lvl1pPr>
            <a:lvl2pPr marL="0" indent="0">
              <a:spcBef>
                <a:spcPts val="1200"/>
              </a:spcBef>
              <a:buNone/>
              <a:defRPr sz="2000">
                <a:solidFill>
                  <a:schemeClr val="tx2"/>
                </a:solidFill>
                <a:latin typeface="+mj-lt"/>
              </a:defRPr>
            </a:lvl2pPr>
            <a:lvl3pPr marL="609585" indent="0">
              <a:buNone/>
              <a:defRPr>
                <a:solidFill>
                  <a:schemeClr val="bg1"/>
                </a:solidFill>
                <a:latin typeface="+mj-lt"/>
              </a:defRPr>
            </a:lvl3pPr>
            <a:lvl4pPr marL="922844" indent="0">
              <a:buNone/>
              <a:defRPr>
                <a:solidFill>
                  <a:schemeClr val="bg1"/>
                </a:solidFill>
                <a:latin typeface="+mj-lt"/>
              </a:defRPr>
            </a:lvl4pPr>
            <a:lvl5pPr marL="1219170" indent="0">
              <a:buNone/>
              <a:defRPr>
                <a:solidFill>
                  <a:schemeClr val="bg1"/>
                </a:solidFill>
                <a:latin typeface="+mj-lt"/>
              </a:defRPr>
            </a:lvl5pPr>
          </a:lstStyle>
          <a:p>
            <a:pPr lvl="0"/>
            <a:r>
              <a:rPr lang="en-US"/>
              <a:t>Edit Master text styles</a:t>
            </a:r>
          </a:p>
          <a:p>
            <a:pPr lvl="1"/>
            <a:r>
              <a:rPr lang="en-US"/>
              <a:t>Second level</a:t>
            </a:r>
          </a:p>
        </p:txBody>
      </p:sp>
      <p:sp>
        <p:nvSpPr>
          <p:cNvPr id="3" name="Subtitle 2"/>
          <p:cNvSpPr>
            <a:spLocks noGrp="1"/>
          </p:cNvSpPr>
          <p:nvPr>
            <p:ph type="subTitle" idx="1"/>
          </p:nvPr>
        </p:nvSpPr>
        <p:spPr>
          <a:xfrm>
            <a:off x="701040" y="4738102"/>
            <a:ext cx="6461760" cy="225639"/>
          </a:xfrm>
        </p:spPr>
        <p:txBody>
          <a:bodyPr anchor="b" anchorCtr="0">
            <a:spAutoFit/>
          </a:bodyPr>
          <a:lstStyle>
            <a:lvl1pPr marL="0" indent="0" algn="l">
              <a:buNone/>
              <a:defRPr sz="1333" i="1">
                <a:solidFill>
                  <a:schemeClr val="tx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9" name="Freeform 5">
            <a:extLst>
              <a:ext uri="{FF2B5EF4-FFF2-40B4-BE49-F238E27FC236}">
                <a16:creationId xmlns:a16="http://schemas.microsoft.com/office/drawing/2014/main" id="{6EF64205-A64B-4137-BA41-5E5CFE0F359E}"/>
              </a:ext>
            </a:extLst>
          </p:cNvPr>
          <p:cNvSpPr>
            <a:spLocks noEditPoints="1"/>
          </p:cNvSpPr>
          <p:nvPr userDrawn="1"/>
        </p:nvSpPr>
        <p:spPr bwMode="auto">
          <a:xfrm>
            <a:off x="643609" y="578451"/>
            <a:ext cx="2922943" cy="547357"/>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7" name="Text Placeholder 16">
            <a:extLst>
              <a:ext uri="{FF2B5EF4-FFF2-40B4-BE49-F238E27FC236}">
                <a16:creationId xmlns:a16="http://schemas.microsoft.com/office/drawing/2014/main" id="{FCA018DF-7EFB-4D08-89D5-E61FB47F425E}"/>
              </a:ext>
            </a:extLst>
          </p:cNvPr>
          <p:cNvSpPr>
            <a:spLocks noGrp="1"/>
          </p:cNvSpPr>
          <p:nvPr>
            <p:ph type="body" sz="quarter" idx="12" hasCustomPrompt="1"/>
          </p:nvPr>
        </p:nvSpPr>
        <p:spPr>
          <a:xfrm>
            <a:off x="7995920" y="6515586"/>
            <a:ext cx="3222413" cy="169277"/>
          </a:xfrm>
        </p:spPr>
        <p:txBody>
          <a:bodyPr wrap="square">
            <a:spAutoFit/>
          </a:bodyPr>
          <a:lstStyle>
            <a:lvl1pPr marL="0" indent="0">
              <a:buNone/>
              <a:defRPr sz="1000" cap="all" spc="147" baseline="0">
                <a:solidFill>
                  <a:schemeClr val="tx2"/>
                </a:solidFill>
              </a:defRPr>
            </a:lvl1pPr>
          </a:lstStyle>
          <a:p>
            <a:pPr lvl="0"/>
            <a:r>
              <a:rPr lang="en-US" dirty="0"/>
              <a:t>CLICK TO EDIT MASTER TEXT</a:t>
            </a:r>
          </a:p>
        </p:txBody>
      </p:sp>
    </p:spTree>
    <p:extLst>
      <p:ext uri="{BB962C8B-B14F-4D97-AF65-F5344CB8AC3E}">
        <p14:creationId xmlns:p14="http://schemas.microsoft.com/office/powerpoint/2010/main" val="962727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 Light Ruby">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2927F7C-53AC-400F-8DAD-235A2AF61FB8}"/>
              </a:ext>
            </a:extLst>
          </p:cNvPr>
          <p:cNvSpPr>
            <a:spLocks noGrp="1"/>
          </p:cNvSpPr>
          <p:nvPr>
            <p:ph type="pic" sz="quarter" idx="11"/>
          </p:nvPr>
        </p:nvSpPr>
        <p:spPr>
          <a:xfrm>
            <a:off x="0" y="1"/>
            <a:ext cx="12192000" cy="6280151"/>
          </a:xfrm>
          <a:solidFill>
            <a:schemeClr val="bg2">
              <a:lumMod val="90000"/>
            </a:schemeClr>
          </a:solidFill>
        </p:spPr>
        <p:txBody>
          <a:bodyPr/>
          <a:lstStyle/>
          <a:p>
            <a:r>
              <a:rPr lang="en-US"/>
              <a:t>Click icon to add picture</a:t>
            </a:r>
          </a:p>
        </p:txBody>
      </p:sp>
      <p:sp>
        <p:nvSpPr>
          <p:cNvPr id="13" name="Text Placeholder 12">
            <a:extLst>
              <a:ext uri="{FF2B5EF4-FFF2-40B4-BE49-F238E27FC236}">
                <a16:creationId xmlns:a16="http://schemas.microsoft.com/office/drawing/2014/main" id="{D2D74F39-96DB-4808-8693-9F55A9D7DB98}"/>
              </a:ext>
            </a:extLst>
          </p:cNvPr>
          <p:cNvSpPr>
            <a:spLocks noGrp="1"/>
          </p:cNvSpPr>
          <p:nvPr>
            <p:ph type="body" sz="quarter" idx="10"/>
          </p:nvPr>
        </p:nvSpPr>
        <p:spPr>
          <a:xfrm>
            <a:off x="2" y="1563078"/>
            <a:ext cx="7737229" cy="5294921"/>
          </a:xfrm>
          <a:solidFill>
            <a:srgbClr val="ECE0E0"/>
          </a:solidFill>
        </p:spPr>
        <p:txBody>
          <a:bodyPr lIns="502920" tIns="274320" rIns="457200" bIns="457200"/>
          <a:lstStyle>
            <a:lvl1pPr marL="0" indent="0">
              <a:lnSpc>
                <a:spcPct val="100000"/>
              </a:lnSpc>
              <a:buNone/>
              <a:defRPr sz="4000">
                <a:solidFill>
                  <a:schemeClr val="tx2"/>
                </a:solidFill>
                <a:latin typeface="+mj-lt"/>
              </a:defRPr>
            </a:lvl1pPr>
            <a:lvl2pPr marL="0" indent="0">
              <a:spcBef>
                <a:spcPts val="1200"/>
              </a:spcBef>
              <a:buNone/>
              <a:defRPr sz="2000">
                <a:solidFill>
                  <a:schemeClr val="tx2"/>
                </a:solidFill>
                <a:latin typeface="+mj-lt"/>
              </a:defRPr>
            </a:lvl2pPr>
            <a:lvl3pPr marL="609585" indent="0">
              <a:buNone/>
              <a:defRPr>
                <a:solidFill>
                  <a:schemeClr val="bg1"/>
                </a:solidFill>
                <a:latin typeface="+mj-lt"/>
              </a:defRPr>
            </a:lvl3pPr>
            <a:lvl4pPr marL="922844" indent="0">
              <a:buNone/>
              <a:defRPr>
                <a:solidFill>
                  <a:schemeClr val="bg1"/>
                </a:solidFill>
                <a:latin typeface="+mj-lt"/>
              </a:defRPr>
            </a:lvl4pPr>
            <a:lvl5pPr marL="1219170" indent="0">
              <a:buNone/>
              <a:defRPr>
                <a:solidFill>
                  <a:schemeClr val="bg1"/>
                </a:solidFill>
                <a:latin typeface="+mj-lt"/>
              </a:defRPr>
            </a:lvl5pPr>
          </a:lstStyle>
          <a:p>
            <a:pPr lvl="0"/>
            <a:r>
              <a:rPr lang="en-US"/>
              <a:t>Edit Master text styles</a:t>
            </a:r>
          </a:p>
          <a:p>
            <a:pPr lvl="1"/>
            <a:r>
              <a:rPr lang="en-US"/>
              <a:t>Second level</a:t>
            </a:r>
          </a:p>
        </p:txBody>
      </p:sp>
      <p:sp>
        <p:nvSpPr>
          <p:cNvPr id="3" name="Subtitle 2"/>
          <p:cNvSpPr>
            <a:spLocks noGrp="1"/>
          </p:cNvSpPr>
          <p:nvPr>
            <p:ph type="subTitle" idx="1"/>
          </p:nvPr>
        </p:nvSpPr>
        <p:spPr>
          <a:xfrm>
            <a:off x="701040" y="4738102"/>
            <a:ext cx="6461760" cy="225639"/>
          </a:xfrm>
        </p:spPr>
        <p:txBody>
          <a:bodyPr anchor="b" anchorCtr="0">
            <a:spAutoFit/>
          </a:bodyPr>
          <a:lstStyle>
            <a:lvl1pPr marL="0" indent="0" algn="l">
              <a:buNone/>
              <a:defRPr sz="1333" i="1">
                <a:solidFill>
                  <a:schemeClr val="tx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9" name="Freeform 5">
            <a:extLst>
              <a:ext uri="{FF2B5EF4-FFF2-40B4-BE49-F238E27FC236}">
                <a16:creationId xmlns:a16="http://schemas.microsoft.com/office/drawing/2014/main" id="{6EF64205-A64B-4137-BA41-5E5CFE0F359E}"/>
              </a:ext>
            </a:extLst>
          </p:cNvPr>
          <p:cNvSpPr>
            <a:spLocks noEditPoints="1"/>
          </p:cNvSpPr>
          <p:nvPr userDrawn="1"/>
        </p:nvSpPr>
        <p:spPr bwMode="auto">
          <a:xfrm>
            <a:off x="643609" y="578451"/>
            <a:ext cx="2922943" cy="547357"/>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7" name="Text Placeholder 16">
            <a:extLst>
              <a:ext uri="{FF2B5EF4-FFF2-40B4-BE49-F238E27FC236}">
                <a16:creationId xmlns:a16="http://schemas.microsoft.com/office/drawing/2014/main" id="{FCA018DF-7EFB-4D08-89D5-E61FB47F425E}"/>
              </a:ext>
            </a:extLst>
          </p:cNvPr>
          <p:cNvSpPr>
            <a:spLocks noGrp="1"/>
          </p:cNvSpPr>
          <p:nvPr>
            <p:ph type="body" sz="quarter" idx="12" hasCustomPrompt="1"/>
          </p:nvPr>
        </p:nvSpPr>
        <p:spPr>
          <a:xfrm>
            <a:off x="7995920" y="6515586"/>
            <a:ext cx="3222413" cy="169277"/>
          </a:xfrm>
        </p:spPr>
        <p:txBody>
          <a:bodyPr wrap="square">
            <a:spAutoFit/>
          </a:bodyPr>
          <a:lstStyle>
            <a:lvl1pPr marL="0" indent="0">
              <a:buNone/>
              <a:defRPr sz="1000" cap="all" spc="147" baseline="0">
                <a:solidFill>
                  <a:schemeClr val="tx2"/>
                </a:solidFill>
              </a:defRPr>
            </a:lvl1pPr>
          </a:lstStyle>
          <a:p>
            <a:pPr lvl="0"/>
            <a:r>
              <a:rPr lang="en-US" dirty="0"/>
              <a:t>CLICK TO EDIT MASTER TEXT</a:t>
            </a:r>
          </a:p>
        </p:txBody>
      </p:sp>
    </p:spTree>
    <p:extLst>
      <p:ext uri="{BB962C8B-B14F-4D97-AF65-F5344CB8AC3E}">
        <p14:creationId xmlns:p14="http://schemas.microsoft.com/office/powerpoint/2010/main" val="3335208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 Light Teal">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2927F7C-53AC-400F-8DAD-235A2AF61FB8}"/>
              </a:ext>
            </a:extLst>
          </p:cNvPr>
          <p:cNvSpPr>
            <a:spLocks noGrp="1"/>
          </p:cNvSpPr>
          <p:nvPr>
            <p:ph type="pic" sz="quarter" idx="11"/>
          </p:nvPr>
        </p:nvSpPr>
        <p:spPr>
          <a:xfrm>
            <a:off x="0" y="1"/>
            <a:ext cx="12192000" cy="6280151"/>
          </a:xfrm>
          <a:solidFill>
            <a:schemeClr val="bg2">
              <a:lumMod val="90000"/>
            </a:schemeClr>
          </a:solidFill>
        </p:spPr>
        <p:txBody>
          <a:bodyPr/>
          <a:lstStyle/>
          <a:p>
            <a:r>
              <a:rPr lang="en-US"/>
              <a:t>Click icon to add picture</a:t>
            </a:r>
          </a:p>
        </p:txBody>
      </p:sp>
      <p:sp>
        <p:nvSpPr>
          <p:cNvPr id="13" name="Text Placeholder 12">
            <a:extLst>
              <a:ext uri="{FF2B5EF4-FFF2-40B4-BE49-F238E27FC236}">
                <a16:creationId xmlns:a16="http://schemas.microsoft.com/office/drawing/2014/main" id="{D2D74F39-96DB-4808-8693-9F55A9D7DB98}"/>
              </a:ext>
            </a:extLst>
          </p:cNvPr>
          <p:cNvSpPr>
            <a:spLocks noGrp="1"/>
          </p:cNvSpPr>
          <p:nvPr>
            <p:ph type="body" sz="quarter" idx="10"/>
          </p:nvPr>
        </p:nvSpPr>
        <p:spPr>
          <a:xfrm>
            <a:off x="2" y="1563078"/>
            <a:ext cx="7737229" cy="5294921"/>
          </a:xfrm>
          <a:solidFill>
            <a:srgbClr val="DEE5EA"/>
          </a:solidFill>
        </p:spPr>
        <p:txBody>
          <a:bodyPr lIns="502920" tIns="274320" rIns="457200" bIns="457200"/>
          <a:lstStyle>
            <a:lvl1pPr marL="0" indent="0">
              <a:lnSpc>
                <a:spcPct val="100000"/>
              </a:lnSpc>
              <a:buNone/>
              <a:defRPr sz="4000">
                <a:solidFill>
                  <a:schemeClr val="tx2"/>
                </a:solidFill>
                <a:latin typeface="+mj-lt"/>
              </a:defRPr>
            </a:lvl1pPr>
            <a:lvl2pPr marL="0" indent="0">
              <a:spcBef>
                <a:spcPts val="1200"/>
              </a:spcBef>
              <a:buNone/>
              <a:defRPr sz="2000">
                <a:solidFill>
                  <a:schemeClr val="tx2"/>
                </a:solidFill>
                <a:latin typeface="+mj-lt"/>
              </a:defRPr>
            </a:lvl2pPr>
            <a:lvl3pPr marL="609585" indent="0">
              <a:buNone/>
              <a:defRPr>
                <a:solidFill>
                  <a:schemeClr val="bg1"/>
                </a:solidFill>
                <a:latin typeface="+mj-lt"/>
              </a:defRPr>
            </a:lvl3pPr>
            <a:lvl4pPr marL="922844" indent="0">
              <a:buNone/>
              <a:defRPr>
                <a:solidFill>
                  <a:schemeClr val="bg1"/>
                </a:solidFill>
                <a:latin typeface="+mj-lt"/>
              </a:defRPr>
            </a:lvl4pPr>
            <a:lvl5pPr marL="1219170" indent="0">
              <a:buNone/>
              <a:defRPr>
                <a:solidFill>
                  <a:schemeClr val="bg1"/>
                </a:solidFill>
                <a:latin typeface="+mj-lt"/>
              </a:defRPr>
            </a:lvl5pPr>
          </a:lstStyle>
          <a:p>
            <a:pPr lvl="0"/>
            <a:r>
              <a:rPr lang="en-US"/>
              <a:t>Edit Master text styles</a:t>
            </a:r>
          </a:p>
          <a:p>
            <a:pPr lvl="1"/>
            <a:r>
              <a:rPr lang="en-US"/>
              <a:t>Second level</a:t>
            </a:r>
          </a:p>
        </p:txBody>
      </p:sp>
      <p:sp>
        <p:nvSpPr>
          <p:cNvPr id="3" name="Subtitle 2"/>
          <p:cNvSpPr>
            <a:spLocks noGrp="1"/>
          </p:cNvSpPr>
          <p:nvPr>
            <p:ph type="subTitle" idx="1"/>
          </p:nvPr>
        </p:nvSpPr>
        <p:spPr>
          <a:xfrm>
            <a:off x="701040" y="4738102"/>
            <a:ext cx="6461760" cy="225639"/>
          </a:xfrm>
        </p:spPr>
        <p:txBody>
          <a:bodyPr anchor="b" anchorCtr="0">
            <a:spAutoFit/>
          </a:bodyPr>
          <a:lstStyle>
            <a:lvl1pPr marL="0" indent="0" algn="l">
              <a:buNone/>
              <a:defRPr sz="1333" i="1">
                <a:solidFill>
                  <a:schemeClr val="tx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9" name="Freeform 5">
            <a:extLst>
              <a:ext uri="{FF2B5EF4-FFF2-40B4-BE49-F238E27FC236}">
                <a16:creationId xmlns:a16="http://schemas.microsoft.com/office/drawing/2014/main" id="{6EF64205-A64B-4137-BA41-5E5CFE0F359E}"/>
              </a:ext>
            </a:extLst>
          </p:cNvPr>
          <p:cNvSpPr>
            <a:spLocks noEditPoints="1"/>
          </p:cNvSpPr>
          <p:nvPr userDrawn="1"/>
        </p:nvSpPr>
        <p:spPr bwMode="auto">
          <a:xfrm>
            <a:off x="643609" y="578451"/>
            <a:ext cx="2922943" cy="547357"/>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7" name="Text Placeholder 16">
            <a:extLst>
              <a:ext uri="{FF2B5EF4-FFF2-40B4-BE49-F238E27FC236}">
                <a16:creationId xmlns:a16="http://schemas.microsoft.com/office/drawing/2014/main" id="{FCA018DF-7EFB-4D08-89D5-E61FB47F425E}"/>
              </a:ext>
            </a:extLst>
          </p:cNvPr>
          <p:cNvSpPr>
            <a:spLocks noGrp="1"/>
          </p:cNvSpPr>
          <p:nvPr>
            <p:ph type="body" sz="quarter" idx="12" hasCustomPrompt="1"/>
          </p:nvPr>
        </p:nvSpPr>
        <p:spPr>
          <a:xfrm>
            <a:off x="7995920" y="6515586"/>
            <a:ext cx="3222413" cy="169277"/>
          </a:xfrm>
        </p:spPr>
        <p:txBody>
          <a:bodyPr wrap="square">
            <a:spAutoFit/>
          </a:bodyPr>
          <a:lstStyle>
            <a:lvl1pPr marL="0" indent="0">
              <a:buNone/>
              <a:defRPr sz="1000" cap="all" spc="147" baseline="0">
                <a:solidFill>
                  <a:schemeClr val="tx2"/>
                </a:solidFill>
              </a:defRPr>
            </a:lvl1pPr>
          </a:lstStyle>
          <a:p>
            <a:pPr lvl="0"/>
            <a:r>
              <a:rPr lang="en-US" dirty="0"/>
              <a:t>CLICK TO EDIT MASTER TEXT</a:t>
            </a:r>
          </a:p>
        </p:txBody>
      </p:sp>
    </p:spTree>
    <p:extLst>
      <p:ext uri="{BB962C8B-B14F-4D97-AF65-F5344CB8AC3E}">
        <p14:creationId xmlns:p14="http://schemas.microsoft.com/office/powerpoint/2010/main" val="227365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 Light Purpl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2927F7C-53AC-400F-8DAD-235A2AF61FB8}"/>
              </a:ext>
            </a:extLst>
          </p:cNvPr>
          <p:cNvSpPr>
            <a:spLocks noGrp="1"/>
          </p:cNvSpPr>
          <p:nvPr>
            <p:ph type="pic" sz="quarter" idx="11"/>
          </p:nvPr>
        </p:nvSpPr>
        <p:spPr>
          <a:xfrm>
            <a:off x="0" y="1"/>
            <a:ext cx="12192000" cy="6280151"/>
          </a:xfrm>
          <a:solidFill>
            <a:schemeClr val="bg2">
              <a:lumMod val="90000"/>
            </a:schemeClr>
          </a:solidFill>
        </p:spPr>
        <p:txBody>
          <a:bodyPr/>
          <a:lstStyle/>
          <a:p>
            <a:r>
              <a:rPr lang="en-US"/>
              <a:t>Click icon to add picture</a:t>
            </a:r>
          </a:p>
        </p:txBody>
      </p:sp>
      <p:sp>
        <p:nvSpPr>
          <p:cNvPr id="13" name="Text Placeholder 12">
            <a:extLst>
              <a:ext uri="{FF2B5EF4-FFF2-40B4-BE49-F238E27FC236}">
                <a16:creationId xmlns:a16="http://schemas.microsoft.com/office/drawing/2014/main" id="{D2D74F39-96DB-4808-8693-9F55A9D7DB98}"/>
              </a:ext>
            </a:extLst>
          </p:cNvPr>
          <p:cNvSpPr>
            <a:spLocks noGrp="1"/>
          </p:cNvSpPr>
          <p:nvPr>
            <p:ph type="body" sz="quarter" idx="10"/>
          </p:nvPr>
        </p:nvSpPr>
        <p:spPr>
          <a:xfrm>
            <a:off x="2" y="1563078"/>
            <a:ext cx="7737229" cy="5294921"/>
          </a:xfrm>
          <a:solidFill>
            <a:srgbClr val="E2E1E7"/>
          </a:solidFill>
        </p:spPr>
        <p:txBody>
          <a:bodyPr lIns="502920" tIns="274320" rIns="457200" bIns="457200"/>
          <a:lstStyle>
            <a:lvl1pPr marL="0" indent="0">
              <a:lnSpc>
                <a:spcPct val="100000"/>
              </a:lnSpc>
              <a:buNone/>
              <a:defRPr sz="4000">
                <a:solidFill>
                  <a:schemeClr val="tx2"/>
                </a:solidFill>
                <a:latin typeface="+mj-lt"/>
              </a:defRPr>
            </a:lvl1pPr>
            <a:lvl2pPr marL="0" indent="0">
              <a:spcBef>
                <a:spcPts val="1200"/>
              </a:spcBef>
              <a:buNone/>
              <a:defRPr sz="2000">
                <a:solidFill>
                  <a:schemeClr val="tx2"/>
                </a:solidFill>
                <a:latin typeface="+mj-lt"/>
              </a:defRPr>
            </a:lvl2pPr>
            <a:lvl3pPr marL="609585" indent="0">
              <a:buNone/>
              <a:defRPr>
                <a:solidFill>
                  <a:schemeClr val="bg1"/>
                </a:solidFill>
                <a:latin typeface="+mj-lt"/>
              </a:defRPr>
            </a:lvl3pPr>
            <a:lvl4pPr marL="922844" indent="0">
              <a:buNone/>
              <a:defRPr>
                <a:solidFill>
                  <a:schemeClr val="bg1"/>
                </a:solidFill>
                <a:latin typeface="+mj-lt"/>
              </a:defRPr>
            </a:lvl4pPr>
            <a:lvl5pPr marL="1219170" indent="0">
              <a:buNone/>
              <a:defRPr>
                <a:solidFill>
                  <a:schemeClr val="bg1"/>
                </a:solidFill>
                <a:latin typeface="+mj-lt"/>
              </a:defRPr>
            </a:lvl5pPr>
          </a:lstStyle>
          <a:p>
            <a:pPr lvl="0"/>
            <a:r>
              <a:rPr lang="en-US"/>
              <a:t>Edit Master text styles</a:t>
            </a:r>
          </a:p>
          <a:p>
            <a:pPr lvl="1"/>
            <a:r>
              <a:rPr lang="en-US"/>
              <a:t>Second level</a:t>
            </a:r>
          </a:p>
        </p:txBody>
      </p:sp>
      <p:sp>
        <p:nvSpPr>
          <p:cNvPr id="3" name="Subtitle 2"/>
          <p:cNvSpPr>
            <a:spLocks noGrp="1"/>
          </p:cNvSpPr>
          <p:nvPr>
            <p:ph type="subTitle" idx="1"/>
          </p:nvPr>
        </p:nvSpPr>
        <p:spPr>
          <a:xfrm>
            <a:off x="701040" y="4738102"/>
            <a:ext cx="6461760" cy="225639"/>
          </a:xfrm>
        </p:spPr>
        <p:txBody>
          <a:bodyPr anchor="b" anchorCtr="0">
            <a:spAutoFit/>
          </a:bodyPr>
          <a:lstStyle>
            <a:lvl1pPr marL="0" indent="0" algn="l">
              <a:buNone/>
              <a:defRPr sz="1333" i="1">
                <a:solidFill>
                  <a:schemeClr val="tx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9" name="Freeform 5">
            <a:extLst>
              <a:ext uri="{FF2B5EF4-FFF2-40B4-BE49-F238E27FC236}">
                <a16:creationId xmlns:a16="http://schemas.microsoft.com/office/drawing/2014/main" id="{6EF64205-A64B-4137-BA41-5E5CFE0F359E}"/>
              </a:ext>
            </a:extLst>
          </p:cNvPr>
          <p:cNvSpPr>
            <a:spLocks noEditPoints="1"/>
          </p:cNvSpPr>
          <p:nvPr userDrawn="1"/>
        </p:nvSpPr>
        <p:spPr bwMode="auto">
          <a:xfrm>
            <a:off x="643609" y="578451"/>
            <a:ext cx="2922943" cy="547357"/>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7" name="Text Placeholder 16">
            <a:extLst>
              <a:ext uri="{FF2B5EF4-FFF2-40B4-BE49-F238E27FC236}">
                <a16:creationId xmlns:a16="http://schemas.microsoft.com/office/drawing/2014/main" id="{FCA018DF-7EFB-4D08-89D5-E61FB47F425E}"/>
              </a:ext>
            </a:extLst>
          </p:cNvPr>
          <p:cNvSpPr>
            <a:spLocks noGrp="1"/>
          </p:cNvSpPr>
          <p:nvPr>
            <p:ph type="body" sz="quarter" idx="12" hasCustomPrompt="1"/>
          </p:nvPr>
        </p:nvSpPr>
        <p:spPr>
          <a:xfrm>
            <a:off x="7995920" y="6515586"/>
            <a:ext cx="3222413" cy="169277"/>
          </a:xfrm>
        </p:spPr>
        <p:txBody>
          <a:bodyPr wrap="square">
            <a:spAutoFit/>
          </a:bodyPr>
          <a:lstStyle>
            <a:lvl1pPr marL="0" indent="0">
              <a:buNone/>
              <a:defRPr sz="1000" cap="all" spc="147" baseline="0">
                <a:solidFill>
                  <a:schemeClr val="tx2"/>
                </a:solidFill>
              </a:defRPr>
            </a:lvl1pPr>
          </a:lstStyle>
          <a:p>
            <a:pPr lvl="0"/>
            <a:r>
              <a:rPr lang="en-US" dirty="0"/>
              <a:t>CLICK TO EDIT MASTER TEXT</a:t>
            </a:r>
          </a:p>
        </p:txBody>
      </p:sp>
    </p:spTree>
    <p:extLst>
      <p:ext uri="{BB962C8B-B14F-4D97-AF65-F5344CB8AC3E}">
        <p14:creationId xmlns:p14="http://schemas.microsoft.com/office/powerpoint/2010/main" val="1216024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 Dark Teal">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2927F7C-53AC-400F-8DAD-235A2AF61FB8}"/>
              </a:ext>
            </a:extLst>
          </p:cNvPr>
          <p:cNvSpPr>
            <a:spLocks noGrp="1"/>
          </p:cNvSpPr>
          <p:nvPr>
            <p:ph type="pic" sz="quarter" idx="11"/>
          </p:nvPr>
        </p:nvSpPr>
        <p:spPr>
          <a:xfrm>
            <a:off x="0" y="1"/>
            <a:ext cx="12192000" cy="6280151"/>
          </a:xfrm>
          <a:solidFill>
            <a:schemeClr val="bg2">
              <a:lumMod val="90000"/>
            </a:schemeClr>
          </a:solidFill>
        </p:spPr>
        <p:txBody>
          <a:bodyPr/>
          <a:lstStyle/>
          <a:p>
            <a:r>
              <a:rPr lang="en-US"/>
              <a:t>Click icon to add picture</a:t>
            </a:r>
          </a:p>
        </p:txBody>
      </p:sp>
      <p:sp>
        <p:nvSpPr>
          <p:cNvPr id="13" name="Text Placeholder 12">
            <a:extLst>
              <a:ext uri="{FF2B5EF4-FFF2-40B4-BE49-F238E27FC236}">
                <a16:creationId xmlns:a16="http://schemas.microsoft.com/office/drawing/2014/main" id="{D2D74F39-96DB-4808-8693-9F55A9D7DB98}"/>
              </a:ext>
            </a:extLst>
          </p:cNvPr>
          <p:cNvSpPr>
            <a:spLocks noGrp="1"/>
          </p:cNvSpPr>
          <p:nvPr>
            <p:ph type="body" sz="quarter" idx="10"/>
          </p:nvPr>
        </p:nvSpPr>
        <p:spPr>
          <a:xfrm>
            <a:off x="2" y="1563078"/>
            <a:ext cx="7737229" cy="5294921"/>
          </a:xfrm>
          <a:solidFill>
            <a:srgbClr val="315470"/>
          </a:solidFill>
        </p:spPr>
        <p:txBody>
          <a:bodyPr lIns="502920" tIns="274320" rIns="457200" bIns="457200"/>
          <a:lstStyle>
            <a:lvl1pPr marL="0" indent="0">
              <a:lnSpc>
                <a:spcPct val="100000"/>
              </a:lnSpc>
              <a:buNone/>
              <a:defRPr sz="4000">
                <a:solidFill>
                  <a:schemeClr val="bg1"/>
                </a:solidFill>
                <a:latin typeface="+mj-lt"/>
              </a:defRPr>
            </a:lvl1pPr>
            <a:lvl2pPr marL="0" indent="0">
              <a:spcBef>
                <a:spcPts val="1200"/>
              </a:spcBef>
              <a:buNone/>
              <a:defRPr sz="2000">
                <a:solidFill>
                  <a:schemeClr val="bg1"/>
                </a:solidFill>
                <a:latin typeface="+mj-lt"/>
              </a:defRPr>
            </a:lvl2pPr>
            <a:lvl3pPr marL="609585" indent="0">
              <a:buNone/>
              <a:defRPr>
                <a:solidFill>
                  <a:schemeClr val="bg1"/>
                </a:solidFill>
                <a:latin typeface="+mj-lt"/>
              </a:defRPr>
            </a:lvl3pPr>
            <a:lvl4pPr marL="922844" indent="0">
              <a:buNone/>
              <a:defRPr>
                <a:solidFill>
                  <a:schemeClr val="bg1"/>
                </a:solidFill>
                <a:latin typeface="+mj-lt"/>
              </a:defRPr>
            </a:lvl4pPr>
            <a:lvl5pPr marL="1219170" indent="0">
              <a:buNone/>
              <a:defRPr>
                <a:solidFill>
                  <a:schemeClr val="bg1"/>
                </a:solidFill>
                <a:latin typeface="+mj-lt"/>
              </a:defRPr>
            </a:lvl5pPr>
          </a:lstStyle>
          <a:p>
            <a:pPr lvl="0"/>
            <a:r>
              <a:rPr lang="en-US"/>
              <a:t>Edit Master text styles</a:t>
            </a:r>
          </a:p>
          <a:p>
            <a:pPr lvl="1"/>
            <a:r>
              <a:rPr lang="en-US"/>
              <a:t>Second level</a:t>
            </a:r>
          </a:p>
        </p:txBody>
      </p:sp>
      <p:sp>
        <p:nvSpPr>
          <p:cNvPr id="3" name="Subtitle 2"/>
          <p:cNvSpPr>
            <a:spLocks noGrp="1"/>
          </p:cNvSpPr>
          <p:nvPr>
            <p:ph type="subTitle" idx="1"/>
          </p:nvPr>
        </p:nvSpPr>
        <p:spPr>
          <a:xfrm>
            <a:off x="701040" y="4738102"/>
            <a:ext cx="6461760" cy="225639"/>
          </a:xfrm>
        </p:spPr>
        <p:txBody>
          <a:bodyPr anchor="b" anchorCtr="0">
            <a:spAutoFit/>
          </a:bodyPr>
          <a:lstStyle>
            <a:lvl1pPr marL="0" indent="0" algn="l">
              <a:buNone/>
              <a:defRPr sz="1333" i="1">
                <a:solidFill>
                  <a:schemeClr val="bg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9" name="Freeform 5">
            <a:extLst>
              <a:ext uri="{FF2B5EF4-FFF2-40B4-BE49-F238E27FC236}">
                <a16:creationId xmlns:a16="http://schemas.microsoft.com/office/drawing/2014/main" id="{6EF64205-A64B-4137-BA41-5E5CFE0F359E}"/>
              </a:ext>
            </a:extLst>
          </p:cNvPr>
          <p:cNvSpPr>
            <a:spLocks noEditPoints="1"/>
          </p:cNvSpPr>
          <p:nvPr userDrawn="1"/>
        </p:nvSpPr>
        <p:spPr bwMode="auto">
          <a:xfrm>
            <a:off x="643609" y="578451"/>
            <a:ext cx="2922943" cy="547357"/>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7" name="Text Placeholder 16">
            <a:extLst>
              <a:ext uri="{FF2B5EF4-FFF2-40B4-BE49-F238E27FC236}">
                <a16:creationId xmlns:a16="http://schemas.microsoft.com/office/drawing/2014/main" id="{FCA018DF-7EFB-4D08-89D5-E61FB47F425E}"/>
              </a:ext>
            </a:extLst>
          </p:cNvPr>
          <p:cNvSpPr>
            <a:spLocks noGrp="1"/>
          </p:cNvSpPr>
          <p:nvPr>
            <p:ph type="body" sz="quarter" idx="12" hasCustomPrompt="1"/>
          </p:nvPr>
        </p:nvSpPr>
        <p:spPr>
          <a:xfrm>
            <a:off x="7995920" y="6515586"/>
            <a:ext cx="3222413" cy="169277"/>
          </a:xfrm>
        </p:spPr>
        <p:txBody>
          <a:bodyPr wrap="square">
            <a:spAutoFit/>
          </a:bodyPr>
          <a:lstStyle>
            <a:lvl1pPr marL="0" indent="0">
              <a:buNone/>
              <a:defRPr sz="1000" cap="all" spc="147" baseline="0">
                <a:solidFill>
                  <a:schemeClr val="tx2"/>
                </a:solidFill>
              </a:defRPr>
            </a:lvl1pPr>
          </a:lstStyle>
          <a:p>
            <a:pPr lvl="0"/>
            <a:r>
              <a:rPr lang="en-US" dirty="0"/>
              <a:t>CLICK TO EDIT MASTER TEXT</a:t>
            </a:r>
          </a:p>
        </p:txBody>
      </p:sp>
    </p:spTree>
    <p:extLst>
      <p:ext uri="{BB962C8B-B14F-4D97-AF65-F5344CB8AC3E}">
        <p14:creationId xmlns:p14="http://schemas.microsoft.com/office/powerpoint/2010/main" val="25429543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 Dark Ruby">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42927F7C-53AC-400F-8DAD-235A2AF61FB8}"/>
              </a:ext>
            </a:extLst>
          </p:cNvPr>
          <p:cNvSpPr>
            <a:spLocks noGrp="1"/>
          </p:cNvSpPr>
          <p:nvPr>
            <p:ph type="pic" sz="quarter" idx="11"/>
          </p:nvPr>
        </p:nvSpPr>
        <p:spPr>
          <a:xfrm>
            <a:off x="0" y="1"/>
            <a:ext cx="12192000" cy="6280151"/>
          </a:xfrm>
          <a:solidFill>
            <a:schemeClr val="bg2">
              <a:lumMod val="90000"/>
            </a:schemeClr>
          </a:solidFill>
        </p:spPr>
        <p:txBody>
          <a:bodyPr/>
          <a:lstStyle/>
          <a:p>
            <a:r>
              <a:rPr lang="en-US"/>
              <a:t>Click icon to add picture</a:t>
            </a:r>
          </a:p>
        </p:txBody>
      </p:sp>
      <p:sp>
        <p:nvSpPr>
          <p:cNvPr id="13" name="Text Placeholder 12">
            <a:extLst>
              <a:ext uri="{FF2B5EF4-FFF2-40B4-BE49-F238E27FC236}">
                <a16:creationId xmlns:a16="http://schemas.microsoft.com/office/drawing/2014/main" id="{D2D74F39-96DB-4808-8693-9F55A9D7DB98}"/>
              </a:ext>
            </a:extLst>
          </p:cNvPr>
          <p:cNvSpPr>
            <a:spLocks noGrp="1"/>
          </p:cNvSpPr>
          <p:nvPr>
            <p:ph type="body" sz="quarter" idx="10"/>
          </p:nvPr>
        </p:nvSpPr>
        <p:spPr>
          <a:xfrm>
            <a:off x="2" y="1563078"/>
            <a:ext cx="7737229" cy="5294921"/>
          </a:xfrm>
          <a:solidFill>
            <a:srgbClr val="7C2629"/>
          </a:solidFill>
        </p:spPr>
        <p:txBody>
          <a:bodyPr lIns="502920" tIns="274320" rIns="457200" bIns="457200"/>
          <a:lstStyle>
            <a:lvl1pPr marL="0" indent="0">
              <a:lnSpc>
                <a:spcPct val="100000"/>
              </a:lnSpc>
              <a:buNone/>
              <a:defRPr sz="4000">
                <a:solidFill>
                  <a:schemeClr val="bg1"/>
                </a:solidFill>
                <a:latin typeface="+mj-lt"/>
              </a:defRPr>
            </a:lvl1pPr>
            <a:lvl2pPr marL="0" indent="0">
              <a:spcBef>
                <a:spcPts val="1200"/>
              </a:spcBef>
              <a:buNone/>
              <a:defRPr sz="2000">
                <a:solidFill>
                  <a:schemeClr val="bg1"/>
                </a:solidFill>
                <a:latin typeface="+mj-lt"/>
              </a:defRPr>
            </a:lvl2pPr>
            <a:lvl3pPr marL="609585" indent="0">
              <a:buNone/>
              <a:defRPr>
                <a:solidFill>
                  <a:schemeClr val="bg1"/>
                </a:solidFill>
                <a:latin typeface="+mj-lt"/>
              </a:defRPr>
            </a:lvl3pPr>
            <a:lvl4pPr marL="922844" indent="0">
              <a:buNone/>
              <a:defRPr>
                <a:solidFill>
                  <a:schemeClr val="bg1"/>
                </a:solidFill>
                <a:latin typeface="+mj-lt"/>
              </a:defRPr>
            </a:lvl4pPr>
            <a:lvl5pPr marL="1219170" indent="0">
              <a:buNone/>
              <a:defRPr>
                <a:solidFill>
                  <a:schemeClr val="bg1"/>
                </a:solidFill>
                <a:latin typeface="+mj-lt"/>
              </a:defRPr>
            </a:lvl5pPr>
          </a:lstStyle>
          <a:p>
            <a:pPr lvl="0"/>
            <a:r>
              <a:rPr lang="en-US"/>
              <a:t>Edit Master text styles</a:t>
            </a:r>
          </a:p>
          <a:p>
            <a:pPr lvl="1"/>
            <a:r>
              <a:rPr lang="en-US"/>
              <a:t>Second level</a:t>
            </a:r>
          </a:p>
        </p:txBody>
      </p:sp>
      <p:sp>
        <p:nvSpPr>
          <p:cNvPr id="3" name="Subtitle 2"/>
          <p:cNvSpPr>
            <a:spLocks noGrp="1"/>
          </p:cNvSpPr>
          <p:nvPr>
            <p:ph type="subTitle" idx="1"/>
          </p:nvPr>
        </p:nvSpPr>
        <p:spPr>
          <a:xfrm>
            <a:off x="701040" y="4738102"/>
            <a:ext cx="6461760" cy="225639"/>
          </a:xfrm>
        </p:spPr>
        <p:txBody>
          <a:bodyPr anchor="b" anchorCtr="0">
            <a:spAutoFit/>
          </a:bodyPr>
          <a:lstStyle>
            <a:lvl1pPr marL="0" indent="0" algn="l">
              <a:buNone/>
              <a:defRPr sz="1333" i="1">
                <a:solidFill>
                  <a:schemeClr val="bg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9" name="Freeform 5">
            <a:extLst>
              <a:ext uri="{FF2B5EF4-FFF2-40B4-BE49-F238E27FC236}">
                <a16:creationId xmlns:a16="http://schemas.microsoft.com/office/drawing/2014/main" id="{6EF64205-A64B-4137-BA41-5E5CFE0F359E}"/>
              </a:ext>
            </a:extLst>
          </p:cNvPr>
          <p:cNvSpPr>
            <a:spLocks noEditPoints="1"/>
          </p:cNvSpPr>
          <p:nvPr userDrawn="1"/>
        </p:nvSpPr>
        <p:spPr bwMode="auto">
          <a:xfrm>
            <a:off x="643609" y="578451"/>
            <a:ext cx="2922943" cy="547357"/>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7" name="Text Placeholder 16">
            <a:extLst>
              <a:ext uri="{FF2B5EF4-FFF2-40B4-BE49-F238E27FC236}">
                <a16:creationId xmlns:a16="http://schemas.microsoft.com/office/drawing/2014/main" id="{FCA018DF-7EFB-4D08-89D5-E61FB47F425E}"/>
              </a:ext>
            </a:extLst>
          </p:cNvPr>
          <p:cNvSpPr>
            <a:spLocks noGrp="1"/>
          </p:cNvSpPr>
          <p:nvPr>
            <p:ph type="body" sz="quarter" idx="12" hasCustomPrompt="1"/>
          </p:nvPr>
        </p:nvSpPr>
        <p:spPr>
          <a:xfrm>
            <a:off x="7995920" y="6515586"/>
            <a:ext cx="3222413" cy="169277"/>
          </a:xfrm>
        </p:spPr>
        <p:txBody>
          <a:bodyPr wrap="square">
            <a:spAutoFit/>
          </a:bodyPr>
          <a:lstStyle>
            <a:lvl1pPr marL="0" indent="0">
              <a:buNone/>
              <a:defRPr sz="1000" cap="all" spc="147" baseline="0">
                <a:solidFill>
                  <a:schemeClr val="tx2"/>
                </a:solidFill>
              </a:defRPr>
            </a:lvl1pPr>
          </a:lstStyle>
          <a:p>
            <a:pPr lvl="0"/>
            <a:r>
              <a:rPr lang="en-US" dirty="0"/>
              <a:t>CLICK TO EDIT MASTER TEXT</a:t>
            </a:r>
          </a:p>
        </p:txBody>
      </p:sp>
    </p:spTree>
    <p:extLst>
      <p:ext uri="{BB962C8B-B14F-4D97-AF65-F5344CB8AC3E}">
        <p14:creationId xmlns:p14="http://schemas.microsoft.com/office/powerpoint/2010/main" val="2412433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23261-060E-4229-B795-4C77515E208E}" type="datetimeFigureOut">
              <a:rPr lang="en-US" smtClean="0"/>
              <a:t>7/26/22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AA09A-4AF4-439C-A6C9-9C035A8AD45D}" type="slidenum">
              <a:rPr lang="en-US" smtClean="0"/>
              <a:t>‹#›</a:t>
            </a:fld>
            <a:endParaRPr lang="en-US"/>
          </a:p>
        </p:txBody>
      </p:sp>
    </p:spTree>
    <p:extLst>
      <p:ext uri="{BB962C8B-B14F-4D97-AF65-F5344CB8AC3E}">
        <p14:creationId xmlns:p14="http://schemas.microsoft.com/office/powerpoint/2010/main" val="23983614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Header - Deep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0400" y="1874075"/>
            <a:ext cx="4794739" cy="2363591"/>
          </a:xfrm>
        </p:spPr>
        <p:txBody>
          <a:bodyPr anchor="t" anchorCtr="0">
            <a:normAutofit/>
          </a:bodyPr>
          <a:lstStyle>
            <a:lvl1pPr>
              <a:defRPr sz="3733">
                <a:solidFill>
                  <a:schemeClr val="bg1"/>
                </a:solidFill>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9759493" y="1524037"/>
            <a:ext cx="1547447" cy="1249231"/>
          </a:xfrm>
        </p:spPr>
        <p:txBody>
          <a:bodyPr>
            <a:noAutofit/>
          </a:bodyPr>
          <a:lstStyle>
            <a:lvl1pPr marL="0" indent="0" algn="r">
              <a:buNone/>
              <a:defRPr sz="8000">
                <a:solidFill>
                  <a:srgbClr val="B6BDBD"/>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XX</a:t>
            </a:r>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10" name="Picture Placeholder 9">
            <a:extLst>
              <a:ext uri="{FF2B5EF4-FFF2-40B4-BE49-F238E27FC236}">
                <a16:creationId xmlns:a16="http://schemas.microsoft.com/office/drawing/2014/main" id="{8113BA2E-092B-4BF2-8FB1-0AAC0955C2BB}"/>
              </a:ext>
            </a:extLst>
          </p:cNvPr>
          <p:cNvSpPr>
            <a:spLocks noGrp="1"/>
          </p:cNvSpPr>
          <p:nvPr>
            <p:ph type="pic" sz="quarter" idx="13"/>
          </p:nvPr>
        </p:nvSpPr>
        <p:spPr>
          <a:xfrm>
            <a:off x="5831418" y="1873251"/>
            <a:ext cx="4116916" cy="4984749"/>
          </a:xfrm>
          <a:solidFill>
            <a:schemeClr val="bg2">
              <a:lumMod val="90000"/>
            </a:schemeClr>
          </a:solidFill>
        </p:spPr>
        <p:txBody>
          <a:bodyPr tIns="548640"/>
          <a:lstStyle>
            <a:lvl1pPr marL="0" indent="0" algn="ctr">
              <a:buNone/>
              <a:defRPr/>
            </a:lvl1pPr>
          </a:lstStyle>
          <a:p>
            <a:r>
              <a:rPr lang="en-US"/>
              <a:t>Click icon to add picture</a:t>
            </a:r>
          </a:p>
        </p:txBody>
      </p:sp>
      <p:sp>
        <p:nvSpPr>
          <p:cNvPr id="11" name="Text Placeholder 16">
            <a:extLst>
              <a:ext uri="{FF2B5EF4-FFF2-40B4-BE49-F238E27FC236}">
                <a16:creationId xmlns:a16="http://schemas.microsoft.com/office/drawing/2014/main" id="{D8F21E1D-5F95-4EE3-B551-B64B1E8EA4BC}"/>
              </a:ext>
            </a:extLst>
          </p:cNvPr>
          <p:cNvSpPr>
            <a:spLocks noGrp="1"/>
          </p:cNvSpPr>
          <p:nvPr>
            <p:ph type="body" sz="quarter" idx="14" hasCustomPrompt="1"/>
          </p:nvPr>
        </p:nvSpPr>
        <p:spPr>
          <a:xfrm>
            <a:off x="660400" y="637244"/>
            <a:ext cx="3222413" cy="180627"/>
          </a:xfrm>
        </p:spPr>
        <p:txBody>
          <a:bodyPr wrap="square">
            <a:spAutoFit/>
          </a:bodyPr>
          <a:lstStyle>
            <a:lvl1pPr marL="0" indent="0">
              <a:buNone/>
              <a:defRPr sz="1067" cap="all" spc="147" baseline="0">
                <a:solidFill>
                  <a:schemeClr val="bg1"/>
                </a:solidFill>
              </a:defRPr>
            </a:lvl1pPr>
          </a:lstStyle>
          <a:p>
            <a:pPr lvl="0"/>
            <a:r>
              <a:rPr lang="en-US" dirty="0"/>
              <a:t>CLICK TO EDIT MASTER TEXT</a:t>
            </a:r>
          </a:p>
        </p:txBody>
      </p:sp>
    </p:spTree>
    <p:extLst>
      <p:ext uri="{BB962C8B-B14F-4D97-AF65-F5344CB8AC3E}">
        <p14:creationId xmlns:p14="http://schemas.microsoft.com/office/powerpoint/2010/main" val="2919411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Header - Deep Blue">
    <p:bg>
      <p:bgPr>
        <a:solidFill>
          <a:srgbClr val="31547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0400" y="1874075"/>
            <a:ext cx="4794739" cy="2363591"/>
          </a:xfrm>
        </p:spPr>
        <p:txBody>
          <a:bodyPr anchor="t" anchorCtr="0">
            <a:normAutofit/>
          </a:bodyPr>
          <a:lstStyle>
            <a:lvl1pPr>
              <a:defRPr sz="3733">
                <a:solidFill>
                  <a:schemeClr val="bg1"/>
                </a:solidFill>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9759493" y="1524037"/>
            <a:ext cx="1547447" cy="1249231"/>
          </a:xfrm>
        </p:spPr>
        <p:txBody>
          <a:bodyPr>
            <a:noAutofit/>
          </a:bodyPr>
          <a:lstStyle>
            <a:lvl1pPr marL="0" indent="0" algn="r">
              <a:buNone/>
              <a:defRPr sz="8000">
                <a:solidFill>
                  <a:srgbClr val="B6BDBD"/>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XX</a:t>
            </a:r>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10" name="Picture Placeholder 9">
            <a:extLst>
              <a:ext uri="{FF2B5EF4-FFF2-40B4-BE49-F238E27FC236}">
                <a16:creationId xmlns:a16="http://schemas.microsoft.com/office/drawing/2014/main" id="{8113BA2E-092B-4BF2-8FB1-0AAC0955C2BB}"/>
              </a:ext>
            </a:extLst>
          </p:cNvPr>
          <p:cNvSpPr>
            <a:spLocks noGrp="1"/>
          </p:cNvSpPr>
          <p:nvPr>
            <p:ph type="pic" sz="quarter" idx="13"/>
          </p:nvPr>
        </p:nvSpPr>
        <p:spPr>
          <a:xfrm>
            <a:off x="5831418" y="1873251"/>
            <a:ext cx="4116916" cy="4984749"/>
          </a:xfrm>
          <a:solidFill>
            <a:schemeClr val="bg2">
              <a:lumMod val="90000"/>
            </a:schemeClr>
          </a:solidFill>
        </p:spPr>
        <p:txBody>
          <a:bodyPr tIns="548640"/>
          <a:lstStyle>
            <a:lvl1pPr marL="0" indent="0" algn="ctr">
              <a:buNone/>
              <a:defRPr/>
            </a:lvl1pPr>
          </a:lstStyle>
          <a:p>
            <a:r>
              <a:rPr lang="en-US"/>
              <a:t>Click icon to add picture</a:t>
            </a:r>
          </a:p>
        </p:txBody>
      </p:sp>
      <p:sp>
        <p:nvSpPr>
          <p:cNvPr id="11" name="Text Placeholder 16">
            <a:extLst>
              <a:ext uri="{FF2B5EF4-FFF2-40B4-BE49-F238E27FC236}">
                <a16:creationId xmlns:a16="http://schemas.microsoft.com/office/drawing/2014/main" id="{D8F21E1D-5F95-4EE3-B551-B64B1E8EA4BC}"/>
              </a:ext>
            </a:extLst>
          </p:cNvPr>
          <p:cNvSpPr>
            <a:spLocks noGrp="1"/>
          </p:cNvSpPr>
          <p:nvPr>
            <p:ph type="body" sz="quarter" idx="14" hasCustomPrompt="1"/>
          </p:nvPr>
        </p:nvSpPr>
        <p:spPr>
          <a:xfrm>
            <a:off x="660400" y="637244"/>
            <a:ext cx="3222413" cy="180627"/>
          </a:xfrm>
        </p:spPr>
        <p:txBody>
          <a:bodyPr wrap="square">
            <a:spAutoFit/>
          </a:bodyPr>
          <a:lstStyle>
            <a:lvl1pPr marL="0" indent="0">
              <a:buNone/>
              <a:defRPr sz="1067" cap="all" spc="147" baseline="0">
                <a:solidFill>
                  <a:schemeClr val="bg1"/>
                </a:solidFill>
              </a:defRPr>
            </a:lvl1pPr>
          </a:lstStyle>
          <a:p>
            <a:pPr lvl="0"/>
            <a:r>
              <a:rPr lang="en-US" dirty="0"/>
              <a:t>CLICK TO EDIT MASTER TEXT</a:t>
            </a:r>
          </a:p>
        </p:txBody>
      </p:sp>
    </p:spTree>
    <p:extLst>
      <p:ext uri="{BB962C8B-B14F-4D97-AF65-F5344CB8AC3E}">
        <p14:creationId xmlns:p14="http://schemas.microsoft.com/office/powerpoint/2010/main" val="2946235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Header - Deep Violet">
    <p:bg>
      <p:bgPr>
        <a:solidFill>
          <a:srgbClr val="683B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0400" y="1874075"/>
            <a:ext cx="4794739" cy="2363591"/>
          </a:xfrm>
        </p:spPr>
        <p:txBody>
          <a:bodyPr anchor="t" anchorCtr="0">
            <a:normAutofit/>
          </a:bodyPr>
          <a:lstStyle>
            <a:lvl1pPr>
              <a:defRPr sz="3733">
                <a:solidFill>
                  <a:schemeClr val="bg1"/>
                </a:solidFill>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9759493" y="1524037"/>
            <a:ext cx="1547447" cy="1249231"/>
          </a:xfrm>
        </p:spPr>
        <p:txBody>
          <a:bodyPr>
            <a:noAutofit/>
          </a:bodyPr>
          <a:lstStyle>
            <a:lvl1pPr marL="0" indent="0" algn="r">
              <a:buNone/>
              <a:defRPr sz="8000">
                <a:solidFill>
                  <a:srgbClr val="B6BDBD"/>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XX</a:t>
            </a:r>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10" name="Picture Placeholder 9">
            <a:extLst>
              <a:ext uri="{FF2B5EF4-FFF2-40B4-BE49-F238E27FC236}">
                <a16:creationId xmlns:a16="http://schemas.microsoft.com/office/drawing/2014/main" id="{8113BA2E-092B-4BF2-8FB1-0AAC0955C2BB}"/>
              </a:ext>
            </a:extLst>
          </p:cNvPr>
          <p:cNvSpPr>
            <a:spLocks noGrp="1"/>
          </p:cNvSpPr>
          <p:nvPr>
            <p:ph type="pic" sz="quarter" idx="13"/>
          </p:nvPr>
        </p:nvSpPr>
        <p:spPr>
          <a:xfrm>
            <a:off x="5831418" y="1873251"/>
            <a:ext cx="4116916" cy="4984749"/>
          </a:xfrm>
          <a:solidFill>
            <a:schemeClr val="bg2">
              <a:lumMod val="90000"/>
            </a:schemeClr>
          </a:solidFill>
        </p:spPr>
        <p:txBody>
          <a:bodyPr tIns="548640"/>
          <a:lstStyle>
            <a:lvl1pPr marL="0" indent="0" algn="ctr">
              <a:buNone/>
              <a:defRPr/>
            </a:lvl1pPr>
          </a:lstStyle>
          <a:p>
            <a:r>
              <a:rPr lang="en-US"/>
              <a:t>Click icon to add picture</a:t>
            </a:r>
          </a:p>
        </p:txBody>
      </p:sp>
      <p:sp>
        <p:nvSpPr>
          <p:cNvPr id="11" name="Text Placeholder 16">
            <a:extLst>
              <a:ext uri="{FF2B5EF4-FFF2-40B4-BE49-F238E27FC236}">
                <a16:creationId xmlns:a16="http://schemas.microsoft.com/office/drawing/2014/main" id="{D8F21E1D-5F95-4EE3-B551-B64B1E8EA4BC}"/>
              </a:ext>
            </a:extLst>
          </p:cNvPr>
          <p:cNvSpPr>
            <a:spLocks noGrp="1"/>
          </p:cNvSpPr>
          <p:nvPr>
            <p:ph type="body" sz="quarter" idx="14" hasCustomPrompt="1"/>
          </p:nvPr>
        </p:nvSpPr>
        <p:spPr>
          <a:xfrm>
            <a:off x="660400" y="637244"/>
            <a:ext cx="3222413" cy="180627"/>
          </a:xfrm>
        </p:spPr>
        <p:txBody>
          <a:bodyPr wrap="square">
            <a:spAutoFit/>
          </a:bodyPr>
          <a:lstStyle>
            <a:lvl1pPr marL="0" indent="0">
              <a:buNone/>
              <a:defRPr sz="1067" cap="all" spc="147" baseline="0">
                <a:solidFill>
                  <a:schemeClr val="bg1"/>
                </a:solidFill>
              </a:defRPr>
            </a:lvl1pPr>
          </a:lstStyle>
          <a:p>
            <a:pPr lvl="0"/>
            <a:r>
              <a:rPr lang="en-US" dirty="0"/>
              <a:t>CLICK TO EDIT MASTER TEXT</a:t>
            </a:r>
          </a:p>
        </p:txBody>
      </p:sp>
    </p:spTree>
    <p:extLst>
      <p:ext uri="{BB962C8B-B14F-4D97-AF65-F5344CB8AC3E}">
        <p14:creationId xmlns:p14="http://schemas.microsoft.com/office/powerpoint/2010/main" val="13711367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Header - Deep Green">
    <p:bg>
      <p:bgPr>
        <a:solidFill>
          <a:srgbClr val="34484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0400" y="1874075"/>
            <a:ext cx="4794739" cy="2363591"/>
          </a:xfrm>
        </p:spPr>
        <p:txBody>
          <a:bodyPr anchor="t" anchorCtr="0">
            <a:normAutofit/>
          </a:bodyPr>
          <a:lstStyle>
            <a:lvl1pPr>
              <a:defRPr sz="3733">
                <a:solidFill>
                  <a:schemeClr val="bg1"/>
                </a:solidFill>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9759493" y="1524037"/>
            <a:ext cx="1547447" cy="1249231"/>
          </a:xfrm>
        </p:spPr>
        <p:txBody>
          <a:bodyPr>
            <a:noAutofit/>
          </a:bodyPr>
          <a:lstStyle>
            <a:lvl1pPr marL="0" indent="0" algn="r">
              <a:buNone/>
              <a:defRPr sz="8000">
                <a:solidFill>
                  <a:srgbClr val="B6BDBD"/>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XX</a:t>
            </a:r>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10" name="Picture Placeholder 9">
            <a:extLst>
              <a:ext uri="{FF2B5EF4-FFF2-40B4-BE49-F238E27FC236}">
                <a16:creationId xmlns:a16="http://schemas.microsoft.com/office/drawing/2014/main" id="{8113BA2E-092B-4BF2-8FB1-0AAC0955C2BB}"/>
              </a:ext>
            </a:extLst>
          </p:cNvPr>
          <p:cNvSpPr>
            <a:spLocks noGrp="1"/>
          </p:cNvSpPr>
          <p:nvPr>
            <p:ph type="pic" sz="quarter" idx="13"/>
          </p:nvPr>
        </p:nvSpPr>
        <p:spPr>
          <a:xfrm>
            <a:off x="5831418" y="1873251"/>
            <a:ext cx="4116916" cy="4984749"/>
          </a:xfrm>
          <a:solidFill>
            <a:schemeClr val="bg2">
              <a:lumMod val="90000"/>
            </a:schemeClr>
          </a:solidFill>
        </p:spPr>
        <p:txBody>
          <a:bodyPr tIns="548640"/>
          <a:lstStyle>
            <a:lvl1pPr marL="0" indent="0" algn="ctr">
              <a:buNone/>
              <a:defRPr/>
            </a:lvl1pPr>
          </a:lstStyle>
          <a:p>
            <a:r>
              <a:rPr lang="en-US"/>
              <a:t>Click icon to add picture</a:t>
            </a:r>
          </a:p>
        </p:txBody>
      </p:sp>
      <p:sp>
        <p:nvSpPr>
          <p:cNvPr id="11" name="Text Placeholder 16">
            <a:extLst>
              <a:ext uri="{FF2B5EF4-FFF2-40B4-BE49-F238E27FC236}">
                <a16:creationId xmlns:a16="http://schemas.microsoft.com/office/drawing/2014/main" id="{D8F21E1D-5F95-4EE3-B551-B64B1E8EA4BC}"/>
              </a:ext>
            </a:extLst>
          </p:cNvPr>
          <p:cNvSpPr>
            <a:spLocks noGrp="1"/>
          </p:cNvSpPr>
          <p:nvPr>
            <p:ph type="body" sz="quarter" idx="14" hasCustomPrompt="1"/>
          </p:nvPr>
        </p:nvSpPr>
        <p:spPr>
          <a:xfrm>
            <a:off x="660400" y="637244"/>
            <a:ext cx="3222413" cy="180627"/>
          </a:xfrm>
        </p:spPr>
        <p:txBody>
          <a:bodyPr wrap="square">
            <a:spAutoFit/>
          </a:bodyPr>
          <a:lstStyle>
            <a:lvl1pPr marL="0" indent="0">
              <a:buNone/>
              <a:defRPr sz="1067" cap="all" spc="147" baseline="0">
                <a:solidFill>
                  <a:schemeClr val="bg1"/>
                </a:solidFill>
              </a:defRPr>
            </a:lvl1pPr>
          </a:lstStyle>
          <a:p>
            <a:pPr lvl="0"/>
            <a:r>
              <a:rPr lang="en-US" dirty="0"/>
              <a:t>CLICK TO EDIT MASTER TEXT</a:t>
            </a:r>
          </a:p>
        </p:txBody>
      </p:sp>
    </p:spTree>
    <p:extLst>
      <p:ext uri="{BB962C8B-B14F-4D97-AF65-F5344CB8AC3E}">
        <p14:creationId xmlns:p14="http://schemas.microsoft.com/office/powerpoint/2010/main" val="32312523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Header - Deep Red">
    <p:bg>
      <p:bgPr>
        <a:solidFill>
          <a:srgbClr val="7C262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0400" y="1874075"/>
            <a:ext cx="4794739" cy="2363591"/>
          </a:xfrm>
        </p:spPr>
        <p:txBody>
          <a:bodyPr anchor="t" anchorCtr="0">
            <a:normAutofit/>
          </a:bodyPr>
          <a:lstStyle>
            <a:lvl1pPr>
              <a:defRPr sz="3733">
                <a:solidFill>
                  <a:schemeClr val="bg1"/>
                </a:solidFill>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9759493" y="1524037"/>
            <a:ext cx="1547447" cy="1249231"/>
          </a:xfrm>
        </p:spPr>
        <p:txBody>
          <a:bodyPr>
            <a:noAutofit/>
          </a:bodyPr>
          <a:lstStyle>
            <a:lvl1pPr marL="0" indent="0" algn="r">
              <a:buNone/>
              <a:defRPr sz="8000">
                <a:solidFill>
                  <a:srgbClr val="B6BDBD"/>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XX</a:t>
            </a:r>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10" name="Picture Placeholder 9">
            <a:extLst>
              <a:ext uri="{FF2B5EF4-FFF2-40B4-BE49-F238E27FC236}">
                <a16:creationId xmlns:a16="http://schemas.microsoft.com/office/drawing/2014/main" id="{8113BA2E-092B-4BF2-8FB1-0AAC0955C2BB}"/>
              </a:ext>
            </a:extLst>
          </p:cNvPr>
          <p:cNvSpPr>
            <a:spLocks noGrp="1"/>
          </p:cNvSpPr>
          <p:nvPr>
            <p:ph type="pic" sz="quarter" idx="13"/>
          </p:nvPr>
        </p:nvSpPr>
        <p:spPr>
          <a:xfrm>
            <a:off x="5831418" y="1873251"/>
            <a:ext cx="4116916" cy="4984749"/>
          </a:xfrm>
          <a:solidFill>
            <a:schemeClr val="bg2">
              <a:lumMod val="90000"/>
            </a:schemeClr>
          </a:solidFill>
        </p:spPr>
        <p:txBody>
          <a:bodyPr tIns="548640"/>
          <a:lstStyle>
            <a:lvl1pPr marL="0" indent="0" algn="ctr">
              <a:buNone/>
              <a:defRPr/>
            </a:lvl1pPr>
          </a:lstStyle>
          <a:p>
            <a:r>
              <a:rPr lang="en-US"/>
              <a:t>Click icon to add picture</a:t>
            </a:r>
          </a:p>
        </p:txBody>
      </p:sp>
      <p:sp>
        <p:nvSpPr>
          <p:cNvPr id="11" name="Text Placeholder 16">
            <a:extLst>
              <a:ext uri="{FF2B5EF4-FFF2-40B4-BE49-F238E27FC236}">
                <a16:creationId xmlns:a16="http://schemas.microsoft.com/office/drawing/2014/main" id="{D8F21E1D-5F95-4EE3-B551-B64B1E8EA4BC}"/>
              </a:ext>
            </a:extLst>
          </p:cNvPr>
          <p:cNvSpPr>
            <a:spLocks noGrp="1"/>
          </p:cNvSpPr>
          <p:nvPr>
            <p:ph type="body" sz="quarter" idx="14" hasCustomPrompt="1"/>
          </p:nvPr>
        </p:nvSpPr>
        <p:spPr>
          <a:xfrm>
            <a:off x="660400" y="637244"/>
            <a:ext cx="3222413" cy="180627"/>
          </a:xfrm>
        </p:spPr>
        <p:txBody>
          <a:bodyPr wrap="square">
            <a:spAutoFit/>
          </a:bodyPr>
          <a:lstStyle>
            <a:lvl1pPr marL="0" indent="0">
              <a:buNone/>
              <a:defRPr sz="1067" cap="all" spc="147" baseline="0">
                <a:solidFill>
                  <a:schemeClr val="bg1"/>
                </a:solidFill>
              </a:defRPr>
            </a:lvl1pPr>
          </a:lstStyle>
          <a:p>
            <a:pPr lvl="0"/>
            <a:r>
              <a:rPr lang="en-US" dirty="0"/>
              <a:t>CLICK TO EDIT MASTER TEXT</a:t>
            </a:r>
          </a:p>
        </p:txBody>
      </p:sp>
    </p:spTree>
    <p:extLst>
      <p:ext uri="{BB962C8B-B14F-4D97-AF65-F5344CB8AC3E}">
        <p14:creationId xmlns:p14="http://schemas.microsoft.com/office/powerpoint/2010/main" val="3157381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Header - Deep Gold">
    <p:bg>
      <p:bgPr>
        <a:solidFill>
          <a:srgbClr val="73531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0400" y="1874075"/>
            <a:ext cx="4794739" cy="2363591"/>
          </a:xfrm>
        </p:spPr>
        <p:txBody>
          <a:bodyPr anchor="t" anchorCtr="0">
            <a:normAutofit/>
          </a:bodyPr>
          <a:lstStyle>
            <a:lvl1pPr>
              <a:defRPr sz="3733">
                <a:solidFill>
                  <a:schemeClr val="bg1"/>
                </a:solidFill>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9759493" y="1524037"/>
            <a:ext cx="1547447" cy="1249231"/>
          </a:xfrm>
        </p:spPr>
        <p:txBody>
          <a:bodyPr>
            <a:noAutofit/>
          </a:bodyPr>
          <a:lstStyle>
            <a:lvl1pPr marL="0" indent="0" algn="r">
              <a:buNone/>
              <a:defRPr sz="8000">
                <a:solidFill>
                  <a:srgbClr val="B6BDBD"/>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XX</a:t>
            </a:r>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10" name="Picture Placeholder 9">
            <a:extLst>
              <a:ext uri="{FF2B5EF4-FFF2-40B4-BE49-F238E27FC236}">
                <a16:creationId xmlns:a16="http://schemas.microsoft.com/office/drawing/2014/main" id="{8113BA2E-092B-4BF2-8FB1-0AAC0955C2BB}"/>
              </a:ext>
            </a:extLst>
          </p:cNvPr>
          <p:cNvSpPr>
            <a:spLocks noGrp="1"/>
          </p:cNvSpPr>
          <p:nvPr>
            <p:ph type="pic" sz="quarter" idx="13"/>
          </p:nvPr>
        </p:nvSpPr>
        <p:spPr>
          <a:xfrm>
            <a:off x="5831418" y="1873251"/>
            <a:ext cx="4116916" cy="4984749"/>
          </a:xfrm>
          <a:solidFill>
            <a:schemeClr val="bg2">
              <a:lumMod val="90000"/>
            </a:schemeClr>
          </a:solidFill>
        </p:spPr>
        <p:txBody>
          <a:bodyPr tIns="548640"/>
          <a:lstStyle>
            <a:lvl1pPr marL="0" indent="0" algn="ctr">
              <a:buNone/>
              <a:defRPr/>
            </a:lvl1pPr>
          </a:lstStyle>
          <a:p>
            <a:r>
              <a:rPr lang="en-US"/>
              <a:t>Click icon to add picture</a:t>
            </a:r>
          </a:p>
        </p:txBody>
      </p:sp>
      <p:sp>
        <p:nvSpPr>
          <p:cNvPr id="11" name="Text Placeholder 16">
            <a:extLst>
              <a:ext uri="{FF2B5EF4-FFF2-40B4-BE49-F238E27FC236}">
                <a16:creationId xmlns:a16="http://schemas.microsoft.com/office/drawing/2014/main" id="{D8F21E1D-5F95-4EE3-B551-B64B1E8EA4BC}"/>
              </a:ext>
            </a:extLst>
          </p:cNvPr>
          <p:cNvSpPr>
            <a:spLocks noGrp="1"/>
          </p:cNvSpPr>
          <p:nvPr>
            <p:ph type="body" sz="quarter" idx="14" hasCustomPrompt="1"/>
          </p:nvPr>
        </p:nvSpPr>
        <p:spPr>
          <a:xfrm>
            <a:off x="660400" y="637244"/>
            <a:ext cx="3222413" cy="180627"/>
          </a:xfrm>
        </p:spPr>
        <p:txBody>
          <a:bodyPr wrap="square">
            <a:spAutoFit/>
          </a:bodyPr>
          <a:lstStyle>
            <a:lvl1pPr marL="0" indent="0">
              <a:buNone/>
              <a:defRPr sz="1067" cap="all" spc="147" baseline="0">
                <a:solidFill>
                  <a:schemeClr val="bg1"/>
                </a:solidFill>
              </a:defRPr>
            </a:lvl1pPr>
          </a:lstStyle>
          <a:p>
            <a:pPr lvl="0"/>
            <a:r>
              <a:rPr lang="en-US" dirty="0"/>
              <a:t>CLICK TO EDIT MASTER TEXT</a:t>
            </a:r>
          </a:p>
        </p:txBody>
      </p:sp>
    </p:spTree>
    <p:extLst>
      <p:ext uri="{BB962C8B-B14F-4D97-AF65-F5344CB8AC3E}">
        <p14:creationId xmlns:p14="http://schemas.microsoft.com/office/powerpoint/2010/main" val="12955375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B92FFCA-85D1-4CA5-A797-87F6F998E12D}"/>
              </a:ext>
            </a:extLst>
          </p:cNvPr>
          <p:cNvSpPr>
            <a:spLocks noGrp="1"/>
          </p:cNvSpPr>
          <p:nvPr>
            <p:ph type="pic" sz="quarter" idx="13"/>
          </p:nvPr>
        </p:nvSpPr>
        <p:spPr>
          <a:xfrm>
            <a:off x="0" y="1"/>
            <a:ext cx="12192000" cy="3329353"/>
          </a:xfrm>
          <a:solidFill>
            <a:schemeClr val="bg2">
              <a:lumMod val="90000"/>
            </a:schemeClr>
          </a:solidFill>
        </p:spPr>
        <p:txBody>
          <a:bodyPr lIns="274320" tIns="182880"/>
          <a:lstStyle>
            <a:lvl1pPr marL="0" indent="0">
              <a:buNone/>
              <a:defRPr/>
            </a:lvl1pPr>
          </a:lstStyle>
          <a:p>
            <a:r>
              <a:rPr lang="en-US"/>
              <a:t>Click icon to add picture</a:t>
            </a:r>
          </a:p>
        </p:txBody>
      </p:sp>
      <p:sp>
        <p:nvSpPr>
          <p:cNvPr id="21" name="Text Placeholder 20">
            <a:extLst>
              <a:ext uri="{FF2B5EF4-FFF2-40B4-BE49-F238E27FC236}">
                <a16:creationId xmlns:a16="http://schemas.microsoft.com/office/drawing/2014/main" id="{31E953C3-1002-4E09-BA10-86FC589FF3FC}"/>
              </a:ext>
            </a:extLst>
          </p:cNvPr>
          <p:cNvSpPr>
            <a:spLocks noGrp="1"/>
          </p:cNvSpPr>
          <p:nvPr>
            <p:ph type="body" sz="quarter" idx="14"/>
          </p:nvPr>
        </p:nvSpPr>
        <p:spPr>
          <a:xfrm>
            <a:off x="596900" y="569649"/>
            <a:ext cx="10996115" cy="5715000"/>
          </a:xfrm>
          <a:solidFill>
            <a:schemeClr val="bg2"/>
          </a:solidFill>
        </p:spPr>
        <p:txBody>
          <a:bodyPr lIns="1097280" tIns="1005840" rIns="1097280" bIns="457200"/>
          <a:lstStyle>
            <a:lvl1pPr marL="0" indent="0" algn="ctr">
              <a:buNone/>
              <a:defRPr sz="3200">
                <a:solidFill>
                  <a:schemeClr val="tx2"/>
                </a:solidFill>
                <a:latin typeface="+mj-lt"/>
              </a:defRPr>
            </a:lvl1pPr>
          </a:lstStyle>
          <a:p>
            <a:pPr lvl="0"/>
            <a:r>
              <a:rPr lang="en-US"/>
              <a:t>Edit Master text styles</a:t>
            </a:r>
          </a:p>
        </p:txBody>
      </p:sp>
      <p:sp>
        <p:nvSpPr>
          <p:cNvPr id="3" name="Content Placeholder 2"/>
          <p:cNvSpPr>
            <a:spLocks noGrp="1"/>
          </p:cNvSpPr>
          <p:nvPr>
            <p:ph idx="1" hasCustomPrompt="1"/>
          </p:nvPr>
        </p:nvSpPr>
        <p:spPr>
          <a:xfrm>
            <a:off x="975360" y="4407023"/>
            <a:ext cx="10557933" cy="844916"/>
          </a:xfrm>
        </p:spPr>
        <p:txBody>
          <a:bodyPr/>
          <a:lstStyle>
            <a:lvl1pPr marL="0" indent="0" algn="ctr">
              <a:buNone/>
              <a:defRPr sz="1200" cap="all" baseline="0">
                <a:solidFill>
                  <a:schemeClr val="tx1"/>
                </a:solidFill>
              </a:defRPr>
            </a:lvl1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cxnSp>
        <p:nvCxnSpPr>
          <p:cNvPr id="11" name="Straight Connector 10">
            <a:extLst>
              <a:ext uri="{FF2B5EF4-FFF2-40B4-BE49-F238E27FC236}">
                <a16:creationId xmlns:a16="http://schemas.microsoft.com/office/drawing/2014/main" id="{CB4A3CA8-0675-4C7A-87AF-4DB85AF9EED9}"/>
              </a:ext>
            </a:extLst>
          </p:cNvPr>
          <p:cNvCxnSpPr>
            <a:cxnSpLocks/>
          </p:cNvCxnSpPr>
          <p:nvPr userDrawn="1"/>
        </p:nvCxnSpPr>
        <p:spPr>
          <a:xfrm>
            <a:off x="5942232" y="3940712"/>
            <a:ext cx="41792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41649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Tree>
    <p:extLst>
      <p:ext uri="{BB962C8B-B14F-4D97-AF65-F5344CB8AC3E}">
        <p14:creationId xmlns:p14="http://schemas.microsoft.com/office/powerpoint/2010/main" val="821470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61052" y="2423585"/>
            <a:ext cx="4809717" cy="37221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5" name="Content Placeholder 2">
            <a:extLst>
              <a:ext uri="{FF2B5EF4-FFF2-40B4-BE49-F238E27FC236}">
                <a16:creationId xmlns:a16="http://schemas.microsoft.com/office/drawing/2014/main" id="{BA822995-1844-4B85-89FD-F70A7096EEBE}"/>
              </a:ext>
            </a:extLst>
          </p:cNvPr>
          <p:cNvSpPr>
            <a:spLocks noGrp="1"/>
          </p:cNvSpPr>
          <p:nvPr>
            <p:ph idx="13"/>
          </p:nvPr>
        </p:nvSpPr>
        <p:spPr>
          <a:xfrm>
            <a:off x="5919007" y="2423585"/>
            <a:ext cx="4809717" cy="37221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128593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61052" y="2423585"/>
            <a:ext cx="3146072" cy="37221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5" name="Content Placeholder 2">
            <a:extLst>
              <a:ext uri="{FF2B5EF4-FFF2-40B4-BE49-F238E27FC236}">
                <a16:creationId xmlns:a16="http://schemas.microsoft.com/office/drawing/2014/main" id="{BA822995-1844-4B85-89FD-F70A7096EEBE}"/>
              </a:ext>
            </a:extLst>
          </p:cNvPr>
          <p:cNvSpPr>
            <a:spLocks noGrp="1"/>
          </p:cNvSpPr>
          <p:nvPr>
            <p:ph idx="13"/>
          </p:nvPr>
        </p:nvSpPr>
        <p:spPr>
          <a:xfrm>
            <a:off x="4365809" y="2423585"/>
            <a:ext cx="3146072" cy="37221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a:extLst>
              <a:ext uri="{FF2B5EF4-FFF2-40B4-BE49-F238E27FC236}">
                <a16:creationId xmlns:a16="http://schemas.microsoft.com/office/drawing/2014/main" id="{FE843150-ADE4-4964-8B5C-777665BC9CFE}"/>
              </a:ext>
            </a:extLst>
          </p:cNvPr>
          <p:cNvSpPr>
            <a:spLocks noGrp="1"/>
          </p:cNvSpPr>
          <p:nvPr>
            <p:ph idx="14"/>
          </p:nvPr>
        </p:nvSpPr>
        <p:spPr>
          <a:xfrm>
            <a:off x="8070567" y="2423585"/>
            <a:ext cx="3146072" cy="37221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8523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F23261-060E-4229-B795-4C77515E208E}" type="datetimeFigureOut">
              <a:rPr lang="en-US" smtClean="0"/>
              <a:t>7/26/22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1AA09A-4AF4-439C-A6C9-9C035A8AD45D}" type="slidenum">
              <a:rPr lang="en-US" smtClean="0"/>
              <a:t>‹#›</a:t>
            </a:fld>
            <a:endParaRPr lang="en-US"/>
          </a:p>
        </p:txBody>
      </p:sp>
    </p:spTree>
    <p:extLst>
      <p:ext uri="{BB962C8B-B14F-4D97-AF65-F5344CB8AC3E}">
        <p14:creationId xmlns:p14="http://schemas.microsoft.com/office/powerpoint/2010/main" val="11208576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61053" y="2423585"/>
            <a:ext cx="2352443" cy="3722119"/>
          </a:xfrm>
        </p:spPr>
        <p:txBody>
          <a:bodyPr/>
          <a:lstStyle>
            <a:lvl1pPr marL="230712" indent="-230712">
              <a:defRPr sz="1733"/>
            </a:lvl1pPr>
            <a:lvl2pPr marL="459306" indent="-228594">
              <a:defRPr sz="1600"/>
            </a:lvl2pPr>
            <a:lvl3pPr marL="690016" indent="-230712">
              <a:defRPr/>
            </a:lvl3pPr>
            <a:lvl4pPr marL="920728" indent="-230712">
              <a:defRPr sz="1333"/>
            </a:lvl4pPr>
            <a:lvl5pPr marL="1138738" indent="-218012">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12" name="Content Placeholder 2">
            <a:extLst>
              <a:ext uri="{FF2B5EF4-FFF2-40B4-BE49-F238E27FC236}">
                <a16:creationId xmlns:a16="http://schemas.microsoft.com/office/drawing/2014/main" id="{5F7BB18F-7847-4709-B159-588F3CA5D57D}"/>
              </a:ext>
            </a:extLst>
          </p:cNvPr>
          <p:cNvSpPr>
            <a:spLocks noGrp="1"/>
          </p:cNvSpPr>
          <p:nvPr>
            <p:ph idx="13"/>
          </p:nvPr>
        </p:nvSpPr>
        <p:spPr>
          <a:xfrm>
            <a:off x="3395435" y="2423585"/>
            <a:ext cx="2352443" cy="3722119"/>
          </a:xfrm>
        </p:spPr>
        <p:txBody>
          <a:bodyPr/>
          <a:lstStyle>
            <a:lvl1pPr marL="230712" indent="-230712">
              <a:defRPr sz="1733"/>
            </a:lvl1pPr>
            <a:lvl2pPr marL="459306" indent="-228594">
              <a:defRPr sz="1600"/>
            </a:lvl2pPr>
            <a:lvl3pPr marL="690016" indent="-230712">
              <a:defRPr/>
            </a:lvl3pPr>
            <a:lvl4pPr marL="920728" indent="-230712">
              <a:defRPr sz="1333"/>
            </a:lvl4pPr>
            <a:lvl5pPr marL="1138738" indent="-218012">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Content Placeholder 2">
            <a:extLst>
              <a:ext uri="{FF2B5EF4-FFF2-40B4-BE49-F238E27FC236}">
                <a16:creationId xmlns:a16="http://schemas.microsoft.com/office/drawing/2014/main" id="{D974D9DD-910B-4846-A2BB-F0F43AEC4720}"/>
              </a:ext>
            </a:extLst>
          </p:cNvPr>
          <p:cNvSpPr>
            <a:spLocks noGrp="1"/>
          </p:cNvSpPr>
          <p:nvPr>
            <p:ph idx="14"/>
          </p:nvPr>
        </p:nvSpPr>
        <p:spPr>
          <a:xfrm>
            <a:off x="6129816" y="2423585"/>
            <a:ext cx="2352443" cy="3722119"/>
          </a:xfrm>
        </p:spPr>
        <p:txBody>
          <a:bodyPr/>
          <a:lstStyle>
            <a:lvl1pPr marL="230712" indent="-230712">
              <a:defRPr sz="1733"/>
            </a:lvl1pPr>
            <a:lvl2pPr marL="459306" indent="-228594">
              <a:defRPr sz="1600"/>
            </a:lvl2pPr>
            <a:lvl3pPr marL="690016" indent="-230712">
              <a:defRPr/>
            </a:lvl3pPr>
            <a:lvl4pPr marL="920728" indent="-230712">
              <a:defRPr sz="1333"/>
            </a:lvl4pPr>
            <a:lvl5pPr marL="1138738" indent="-218012">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4" name="Content Placeholder 2">
            <a:extLst>
              <a:ext uri="{FF2B5EF4-FFF2-40B4-BE49-F238E27FC236}">
                <a16:creationId xmlns:a16="http://schemas.microsoft.com/office/drawing/2014/main" id="{0D08DDAC-45DA-407C-952A-1A0B402D35DE}"/>
              </a:ext>
            </a:extLst>
          </p:cNvPr>
          <p:cNvSpPr>
            <a:spLocks noGrp="1"/>
          </p:cNvSpPr>
          <p:nvPr>
            <p:ph idx="15"/>
          </p:nvPr>
        </p:nvSpPr>
        <p:spPr>
          <a:xfrm>
            <a:off x="8864196" y="2423585"/>
            <a:ext cx="2352443" cy="3722119"/>
          </a:xfrm>
        </p:spPr>
        <p:txBody>
          <a:bodyPr/>
          <a:lstStyle>
            <a:lvl1pPr marL="230712" indent="-230712">
              <a:defRPr sz="1733"/>
            </a:lvl1pPr>
            <a:lvl2pPr marL="459306" indent="-228594">
              <a:defRPr sz="1600"/>
            </a:lvl2pPr>
            <a:lvl3pPr marL="690016" indent="-230712">
              <a:defRPr/>
            </a:lvl3pPr>
            <a:lvl4pPr marL="920728" indent="-230712">
              <a:defRPr sz="1333"/>
            </a:lvl4pPr>
            <a:lvl5pPr marL="1138738" indent="-218012">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0718446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iv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61054" y="2423585"/>
            <a:ext cx="1926871" cy="3722119"/>
          </a:xfrm>
        </p:spPr>
        <p:txBody>
          <a:bodyPr/>
          <a:lstStyle>
            <a:lvl1pPr marL="150280" indent="-150280">
              <a:defRPr sz="1467"/>
            </a:lvl1pPr>
            <a:lvl2pPr marL="311143" indent="-160863">
              <a:defRPr sz="1333"/>
            </a:lvl2pPr>
            <a:lvl3pPr marL="459306" indent="-148163">
              <a:defRPr sz="1200"/>
            </a:lvl3pPr>
            <a:lvl4pPr marL="609585" indent="-150280">
              <a:defRPr sz="1067"/>
            </a:lvl4pPr>
            <a:lvl5pPr marL="1138738" indent="-218012">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19" name="Content Placeholder 2">
            <a:extLst>
              <a:ext uri="{FF2B5EF4-FFF2-40B4-BE49-F238E27FC236}">
                <a16:creationId xmlns:a16="http://schemas.microsoft.com/office/drawing/2014/main" id="{4EB108D6-7313-4C37-8D4F-6A49FA0933B4}"/>
              </a:ext>
            </a:extLst>
          </p:cNvPr>
          <p:cNvSpPr>
            <a:spLocks noGrp="1"/>
          </p:cNvSpPr>
          <p:nvPr>
            <p:ph idx="13"/>
          </p:nvPr>
        </p:nvSpPr>
        <p:spPr>
          <a:xfrm>
            <a:off x="2817658" y="2423585"/>
            <a:ext cx="1926871" cy="3722119"/>
          </a:xfrm>
        </p:spPr>
        <p:txBody>
          <a:bodyPr/>
          <a:lstStyle>
            <a:lvl1pPr marL="150280" indent="-150280">
              <a:defRPr sz="1467"/>
            </a:lvl1pPr>
            <a:lvl2pPr marL="311143" indent="-160863">
              <a:defRPr sz="1333"/>
            </a:lvl2pPr>
            <a:lvl3pPr marL="459306" indent="-148163">
              <a:defRPr sz="1200"/>
            </a:lvl3pPr>
            <a:lvl4pPr marL="609585" indent="-150280">
              <a:defRPr sz="1067"/>
            </a:lvl4pPr>
            <a:lvl5pPr marL="1138738" indent="-218012">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20" name="Content Placeholder 2">
            <a:extLst>
              <a:ext uri="{FF2B5EF4-FFF2-40B4-BE49-F238E27FC236}">
                <a16:creationId xmlns:a16="http://schemas.microsoft.com/office/drawing/2014/main" id="{0B17ECF6-30D7-4B4B-B670-FEB84C8130C1}"/>
              </a:ext>
            </a:extLst>
          </p:cNvPr>
          <p:cNvSpPr>
            <a:spLocks noGrp="1"/>
          </p:cNvSpPr>
          <p:nvPr>
            <p:ph idx="14"/>
          </p:nvPr>
        </p:nvSpPr>
        <p:spPr>
          <a:xfrm>
            <a:off x="4974262" y="2423585"/>
            <a:ext cx="1926871" cy="3722119"/>
          </a:xfrm>
        </p:spPr>
        <p:txBody>
          <a:bodyPr/>
          <a:lstStyle>
            <a:lvl1pPr marL="150280" indent="-150280">
              <a:defRPr sz="1467"/>
            </a:lvl1pPr>
            <a:lvl2pPr marL="311143" indent="-160863">
              <a:defRPr sz="1333"/>
            </a:lvl2pPr>
            <a:lvl3pPr marL="459306" indent="-148163">
              <a:defRPr sz="1200"/>
            </a:lvl3pPr>
            <a:lvl4pPr marL="609585" indent="-150280">
              <a:defRPr sz="1067"/>
            </a:lvl4pPr>
            <a:lvl5pPr marL="1138738" indent="-218012">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21" name="Content Placeholder 2">
            <a:extLst>
              <a:ext uri="{FF2B5EF4-FFF2-40B4-BE49-F238E27FC236}">
                <a16:creationId xmlns:a16="http://schemas.microsoft.com/office/drawing/2014/main" id="{78E053DB-CB79-4834-9B82-A2B4B03B099F}"/>
              </a:ext>
            </a:extLst>
          </p:cNvPr>
          <p:cNvSpPr>
            <a:spLocks noGrp="1"/>
          </p:cNvSpPr>
          <p:nvPr>
            <p:ph idx="15"/>
          </p:nvPr>
        </p:nvSpPr>
        <p:spPr>
          <a:xfrm>
            <a:off x="7130866" y="2423585"/>
            <a:ext cx="1926871" cy="3722119"/>
          </a:xfrm>
        </p:spPr>
        <p:txBody>
          <a:bodyPr/>
          <a:lstStyle>
            <a:lvl1pPr marL="150280" indent="-150280">
              <a:defRPr sz="1467"/>
            </a:lvl1pPr>
            <a:lvl2pPr marL="311143" indent="-160863">
              <a:defRPr sz="1333"/>
            </a:lvl2pPr>
            <a:lvl3pPr marL="459306" indent="-148163">
              <a:defRPr sz="1200"/>
            </a:lvl3pPr>
            <a:lvl4pPr marL="609585" indent="-150280">
              <a:defRPr sz="1067"/>
            </a:lvl4pPr>
            <a:lvl5pPr marL="1138738" indent="-218012">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22" name="Content Placeholder 2">
            <a:extLst>
              <a:ext uri="{FF2B5EF4-FFF2-40B4-BE49-F238E27FC236}">
                <a16:creationId xmlns:a16="http://schemas.microsoft.com/office/drawing/2014/main" id="{042BD6AF-288E-4274-8225-4F8B273CA565}"/>
              </a:ext>
            </a:extLst>
          </p:cNvPr>
          <p:cNvSpPr>
            <a:spLocks noGrp="1"/>
          </p:cNvSpPr>
          <p:nvPr>
            <p:ph idx="16"/>
          </p:nvPr>
        </p:nvSpPr>
        <p:spPr>
          <a:xfrm>
            <a:off x="9287467" y="2423585"/>
            <a:ext cx="1926871" cy="3722119"/>
          </a:xfrm>
        </p:spPr>
        <p:txBody>
          <a:bodyPr/>
          <a:lstStyle>
            <a:lvl1pPr marL="150280" indent="-150280">
              <a:defRPr sz="1467"/>
            </a:lvl1pPr>
            <a:lvl2pPr marL="311143" indent="-160863">
              <a:defRPr sz="1333"/>
            </a:lvl2pPr>
            <a:lvl3pPr marL="459306" indent="-148163">
              <a:defRPr sz="1200"/>
            </a:lvl3pPr>
            <a:lvl4pPr marL="609585" indent="-150280">
              <a:defRPr sz="1067"/>
            </a:lvl4pPr>
            <a:lvl5pPr marL="1138738" indent="-218012">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4342113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_Heavy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60400" y="2260601"/>
            <a:ext cx="9602483" cy="3885103"/>
          </a:xfrm>
        </p:spPr>
        <p:txBody>
          <a:bodyPr/>
          <a:lstStyle>
            <a:lvl1pPr marL="230712" indent="-230712">
              <a:lnSpc>
                <a:spcPct val="100000"/>
              </a:lnSpc>
              <a:spcBef>
                <a:spcPts val="800"/>
              </a:spcBef>
              <a:defRPr sz="1600"/>
            </a:lvl1pPr>
            <a:lvl2pPr marL="459306" indent="-228594">
              <a:lnSpc>
                <a:spcPct val="100000"/>
              </a:lnSpc>
              <a:spcBef>
                <a:spcPts val="400"/>
              </a:spcBef>
              <a:defRPr sz="1467"/>
            </a:lvl2pPr>
            <a:lvl3pPr marL="690016" indent="-230712">
              <a:lnSpc>
                <a:spcPct val="100000"/>
              </a:lnSpc>
              <a:spcBef>
                <a:spcPts val="400"/>
              </a:spcBef>
              <a:defRPr sz="1333"/>
            </a:lvl3pPr>
            <a:lvl4pPr marL="920728" indent="-230712">
              <a:lnSpc>
                <a:spcPct val="100000"/>
              </a:lnSpc>
              <a:spcBef>
                <a:spcPts val="400"/>
              </a:spcBef>
              <a:defRPr sz="1200"/>
            </a:lvl4pPr>
            <a:lvl5pPr marL="1138738" indent="-218012">
              <a:lnSpc>
                <a:spcPct val="100000"/>
              </a:lnSpc>
              <a:spcBef>
                <a:spcPts val="400"/>
              </a:spcBef>
              <a:defRPr sz="10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Tree>
    <p:extLst>
      <p:ext uri="{BB962C8B-B14F-4D97-AF65-F5344CB8AC3E}">
        <p14:creationId xmlns:p14="http://schemas.microsoft.com/office/powerpoint/2010/main" val="38333788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wo Content_Heavy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60400" y="2260601"/>
            <a:ext cx="4815840" cy="3885103"/>
          </a:xfrm>
        </p:spPr>
        <p:txBody>
          <a:bodyPr/>
          <a:lstStyle>
            <a:lvl1pPr marL="230712" indent="-230712">
              <a:lnSpc>
                <a:spcPct val="100000"/>
              </a:lnSpc>
              <a:spcBef>
                <a:spcPts val="800"/>
              </a:spcBef>
              <a:defRPr sz="1600"/>
            </a:lvl1pPr>
            <a:lvl2pPr marL="459306" indent="-228594">
              <a:lnSpc>
                <a:spcPct val="100000"/>
              </a:lnSpc>
              <a:spcBef>
                <a:spcPts val="400"/>
              </a:spcBef>
              <a:defRPr sz="1467"/>
            </a:lvl2pPr>
            <a:lvl3pPr marL="690016" indent="-230712">
              <a:lnSpc>
                <a:spcPct val="100000"/>
              </a:lnSpc>
              <a:spcBef>
                <a:spcPts val="400"/>
              </a:spcBef>
              <a:defRPr sz="1333"/>
            </a:lvl3pPr>
            <a:lvl4pPr marL="920728" indent="-230712">
              <a:lnSpc>
                <a:spcPct val="100000"/>
              </a:lnSpc>
              <a:spcBef>
                <a:spcPts val="400"/>
              </a:spcBef>
              <a:defRPr sz="1200"/>
            </a:lvl4pPr>
            <a:lvl5pPr marL="1138738" indent="-218012">
              <a:lnSpc>
                <a:spcPct val="100000"/>
              </a:lnSpc>
              <a:spcBef>
                <a:spcPts val="400"/>
              </a:spcBef>
              <a:defRPr sz="10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5" name="Content Placeholder 2">
            <a:extLst>
              <a:ext uri="{FF2B5EF4-FFF2-40B4-BE49-F238E27FC236}">
                <a16:creationId xmlns:a16="http://schemas.microsoft.com/office/drawing/2014/main" id="{07CECDB5-813F-44A7-A308-C2E59BAB2159}"/>
              </a:ext>
            </a:extLst>
          </p:cNvPr>
          <p:cNvSpPr>
            <a:spLocks noGrp="1"/>
          </p:cNvSpPr>
          <p:nvPr>
            <p:ph idx="13"/>
          </p:nvPr>
        </p:nvSpPr>
        <p:spPr>
          <a:xfrm>
            <a:off x="5904752" y="2260601"/>
            <a:ext cx="4815840" cy="3885103"/>
          </a:xfrm>
        </p:spPr>
        <p:txBody>
          <a:bodyPr/>
          <a:lstStyle>
            <a:lvl1pPr marL="230712" indent="-230712">
              <a:lnSpc>
                <a:spcPct val="100000"/>
              </a:lnSpc>
              <a:spcBef>
                <a:spcPts val="800"/>
              </a:spcBef>
              <a:defRPr sz="1600"/>
            </a:lvl1pPr>
            <a:lvl2pPr marL="459306" indent="-228594">
              <a:lnSpc>
                <a:spcPct val="100000"/>
              </a:lnSpc>
              <a:spcBef>
                <a:spcPts val="400"/>
              </a:spcBef>
              <a:defRPr sz="1467"/>
            </a:lvl2pPr>
            <a:lvl3pPr marL="690016" indent="-230712">
              <a:lnSpc>
                <a:spcPct val="100000"/>
              </a:lnSpc>
              <a:spcBef>
                <a:spcPts val="400"/>
              </a:spcBef>
              <a:defRPr sz="1333"/>
            </a:lvl3pPr>
            <a:lvl4pPr marL="920728" indent="-230712">
              <a:lnSpc>
                <a:spcPct val="100000"/>
              </a:lnSpc>
              <a:spcBef>
                <a:spcPts val="400"/>
              </a:spcBef>
              <a:defRPr sz="1200"/>
            </a:lvl4pPr>
            <a:lvl5pPr marL="1138738" indent="-218012">
              <a:lnSpc>
                <a:spcPct val="100000"/>
              </a:lnSpc>
              <a:spcBef>
                <a:spcPts val="400"/>
              </a:spcBef>
              <a:defRPr sz="10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387676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hree Content_Heavy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60400" y="2260601"/>
            <a:ext cx="3145536" cy="3885103"/>
          </a:xfrm>
        </p:spPr>
        <p:txBody>
          <a:bodyPr/>
          <a:lstStyle>
            <a:lvl1pPr marL="230712" indent="-230712">
              <a:lnSpc>
                <a:spcPct val="100000"/>
              </a:lnSpc>
              <a:spcBef>
                <a:spcPts val="800"/>
              </a:spcBef>
              <a:defRPr sz="1600"/>
            </a:lvl1pPr>
            <a:lvl2pPr marL="459306" indent="-228594">
              <a:lnSpc>
                <a:spcPct val="100000"/>
              </a:lnSpc>
              <a:spcBef>
                <a:spcPts val="400"/>
              </a:spcBef>
              <a:defRPr sz="1467"/>
            </a:lvl2pPr>
            <a:lvl3pPr marL="690016" indent="-230712">
              <a:lnSpc>
                <a:spcPct val="100000"/>
              </a:lnSpc>
              <a:spcBef>
                <a:spcPts val="400"/>
              </a:spcBef>
              <a:defRPr sz="1333"/>
            </a:lvl3pPr>
            <a:lvl4pPr marL="920728" indent="-230712">
              <a:lnSpc>
                <a:spcPct val="100000"/>
              </a:lnSpc>
              <a:spcBef>
                <a:spcPts val="400"/>
              </a:spcBef>
              <a:defRPr sz="1200"/>
            </a:lvl4pPr>
            <a:lvl5pPr marL="1138738" indent="-218012">
              <a:lnSpc>
                <a:spcPct val="100000"/>
              </a:lnSpc>
              <a:spcBef>
                <a:spcPts val="400"/>
              </a:spcBef>
              <a:defRPr sz="10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5" name="Content Placeholder 2">
            <a:extLst>
              <a:ext uri="{FF2B5EF4-FFF2-40B4-BE49-F238E27FC236}">
                <a16:creationId xmlns:a16="http://schemas.microsoft.com/office/drawing/2014/main" id="{07CECDB5-813F-44A7-A308-C2E59BAB2159}"/>
              </a:ext>
            </a:extLst>
          </p:cNvPr>
          <p:cNvSpPr>
            <a:spLocks noGrp="1"/>
          </p:cNvSpPr>
          <p:nvPr>
            <p:ph idx="13"/>
          </p:nvPr>
        </p:nvSpPr>
        <p:spPr>
          <a:xfrm>
            <a:off x="4365752" y="2260601"/>
            <a:ext cx="3145536" cy="3885103"/>
          </a:xfrm>
        </p:spPr>
        <p:txBody>
          <a:bodyPr/>
          <a:lstStyle>
            <a:lvl1pPr marL="230712" indent="-230712">
              <a:lnSpc>
                <a:spcPct val="100000"/>
              </a:lnSpc>
              <a:spcBef>
                <a:spcPts val="800"/>
              </a:spcBef>
              <a:defRPr sz="1600"/>
            </a:lvl1pPr>
            <a:lvl2pPr marL="459306" indent="-228594">
              <a:lnSpc>
                <a:spcPct val="100000"/>
              </a:lnSpc>
              <a:spcBef>
                <a:spcPts val="400"/>
              </a:spcBef>
              <a:defRPr sz="1467"/>
            </a:lvl2pPr>
            <a:lvl3pPr marL="690016" indent="-230712">
              <a:lnSpc>
                <a:spcPct val="100000"/>
              </a:lnSpc>
              <a:spcBef>
                <a:spcPts val="400"/>
              </a:spcBef>
              <a:defRPr sz="1333"/>
            </a:lvl3pPr>
            <a:lvl4pPr marL="920728" indent="-230712">
              <a:lnSpc>
                <a:spcPct val="100000"/>
              </a:lnSpc>
              <a:spcBef>
                <a:spcPts val="400"/>
              </a:spcBef>
              <a:defRPr sz="1200"/>
            </a:lvl4pPr>
            <a:lvl5pPr marL="1138738" indent="-218012">
              <a:lnSpc>
                <a:spcPct val="100000"/>
              </a:lnSpc>
              <a:spcBef>
                <a:spcPts val="400"/>
              </a:spcBef>
              <a:defRPr sz="10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a:extLst>
              <a:ext uri="{FF2B5EF4-FFF2-40B4-BE49-F238E27FC236}">
                <a16:creationId xmlns:a16="http://schemas.microsoft.com/office/drawing/2014/main" id="{5596E2F6-FF82-441A-919C-438C1BEE4F3E}"/>
              </a:ext>
            </a:extLst>
          </p:cNvPr>
          <p:cNvSpPr>
            <a:spLocks noGrp="1"/>
          </p:cNvSpPr>
          <p:nvPr>
            <p:ph idx="14"/>
          </p:nvPr>
        </p:nvSpPr>
        <p:spPr>
          <a:xfrm>
            <a:off x="8071103" y="2260601"/>
            <a:ext cx="3145536" cy="3885103"/>
          </a:xfrm>
        </p:spPr>
        <p:txBody>
          <a:bodyPr/>
          <a:lstStyle>
            <a:lvl1pPr marL="230712" indent="-230712">
              <a:lnSpc>
                <a:spcPct val="100000"/>
              </a:lnSpc>
              <a:spcBef>
                <a:spcPts val="800"/>
              </a:spcBef>
              <a:defRPr sz="1600"/>
            </a:lvl1pPr>
            <a:lvl2pPr marL="459306" indent="-228594">
              <a:lnSpc>
                <a:spcPct val="100000"/>
              </a:lnSpc>
              <a:spcBef>
                <a:spcPts val="400"/>
              </a:spcBef>
              <a:defRPr sz="1467"/>
            </a:lvl2pPr>
            <a:lvl3pPr marL="690016" indent="-230712">
              <a:lnSpc>
                <a:spcPct val="100000"/>
              </a:lnSpc>
              <a:spcBef>
                <a:spcPts val="400"/>
              </a:spcBef>
              <a:defRPr sz="1333"/>
            </a:lvl3pPr>
            <a:lvl4pPr marL="920728" indent="-230712">
              <a:lnSpc>
                <a:spcPct val="100000"/>
              </a:lnSpc>
              <a:spcBef>
                <a:spcPts val="400"/>
              </a:spcBef>
              <a:defRPr sz="1200"/>
            </a:lvl4pPr>
            <a:lvl5pPr marL="1138738" indent="-218012">
              <a:lnSpc>
                <a:spcPct val="100000"/>
              </a:lnSpc>
              <a:spcBef>
                <a:spcPts val="400"/>
              </a:spcBef>
              <a:defRPr sz="10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005284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Four Content_Heavy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60400" y="2260601"/>
            <a:ext cx="2353056" cy="3885103"/>
          </a:xfrm>
        </p:spPr>
        <p:txBody>
          <a:bodyPr/>
          <a:lstStyle>
            <a:lvl1pPr marL="230712" indent="-230712">
              <a:lnSpc>
                <a:spcPct val="100000"/>
              </a:lnSpc>
              <a:spcBef>
                <a:spcPts val="800"/>
              </a:spcBef>
              <a:defRPr sz="1600"/>
            </a:lvl1pPr>
            <a:lvl2pPr marL="459306" indent="-228594">
              <a:lnSpc>
                <a:spcPct val="100000"/>
              </a:lnSpc>
              <a:spcBef>
                <a:spcPts val="400"/>
              </a:spcBef>
              <a:defRPr sz="1467"/>
            </a:lvl2pPr>
            <a:lvl3pPr marL="690016" indent="-230712">
              <a:lnSpc>
                <a:spcPct val="100000"/>
              </a:lnSpc>
              <a:spcBef>
                <a:spcPts val="400"/>
              </a:spcBef>
              <a:defRPr sz="1333"/>
            </a:lvl3pPr>
            <a:lvl4pPr marL="920728" indent="-230712">
              <a:lnSpc>
                <a:spcPct val="100000"/>
              </a:lnSpc>
              <a:spcBef>
                <a:spcPts val="400"/>
              </a:spcBef>
              <a:defRPr sz="1200"/>
            </a:lvl4pPr>
            <a:lvl5pPr marL="1138738" indent="-218012">
              <a:lnSpc>
                <a:spcPct val="100000"/>
              </a:lnSpc>
              <a:spcBef>
                <a:spcPts val="400"/>
              </a:spcBef>
              <a:defRPr sz="10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5" name="Content Placeholder 2">
            <a:extLst>
              <a:ext uri="{FF2B5EF4-FFF2-40B4-BE49-F238E27FC236}">
                <a16:creationId xmlns:a16="http://schemas.microsoft.com/office/drawing/2014/main" id="{07CECDB5-813F-44A7-A308-C2E59BAB2159}"/>
              </a:ext>
            </a:extLst>
          </p:cNvPr>
          <p:cNvSpPr>
            <a:spLocks noGrp="1"/>
          </p:cNvSpPr>
          <p:nvPr>
            <p:ph idx="13"/>
          </p:nvPr>
        </p:nvSpPr>
        <p:spPr>
          <a:xfrm>
            <a:off x="3394795" y="2260601"/>
            <a:ext cx="2353056" cy="3885103"/>
          </a:xfrm>
        </p:spPr>
        <p:txBody>
          <a:bodyPr/>
          <a:lstStyle>
            <a:lvl1pPr marL="230712" indent="-230712">
              <a:lnSpc>
                <a:spcPct val="100000"/>
              </a:lnSpc>
              <a:spcBef>
                <a:spcPts val="800"/>
              </a:spcBef>
              <a:defRPr sz="1600"/>
            </a:lvl1pPr>
            <a:lvl2pPr marL="459306" indent="-228594">
              <a:lnSpc>
                <a:spcPct val="100000"/>
              </a:lnSpc>
              <a:spcBef>
                <a:spcPts val="400"/>
              </a:spcBef>
              <a:defRPr sz="1467"/>
            </a:lvl2pPr>
            <a:lvl3pPr marL="690016" indent="-230712">
              <a:lnSpc>
                <a:spcPct val="100000"/>
              </a:lnSpc>
              <a:spcBef>
                <a:spcPts val="400"/>
              </a:spcBef>
              <a:defRPr sz="1333"/>
            </a:lvl3pPr>
            <a:lvl4pPr marL="920728" indent="-230712">
              <a:lnSpc>
                <a:spcPct val="100000"/>
              </a:lnSpc>
              <a:spcBef>
                <a:spcPts val="400"/>
              </a:spcBef>
              <a:defRPr sz="1200"/>
            </a:lvl4pPr>
            <a:lvl5pPr marL="1138738" indent="-218012">
              <a:lnSpc>
                <a:spcPct val="100000"/>
              </a:lnSpc>
              <a:spcBef>
                <a:spcPts val="400"/>
              </a:spcBef>
              <a:defRPr sz="10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a:extLst>
              <a:ext uri="{FF2B5EF4-FFF2-40B4-BE49-F238E27FC236}">
                <a16:creationId xmlns:a16="http://schemas.microsoft.com/office/drawing/2014/main" id="{5596E2F6-FF82-441A-919C-438C1BEE4F3E}"/>
              </a:ext>
            </a:extLst>
          </p:cNvPr>
          <p:cNvSpPr>
            <a:spLocks noGrp="1"/>
          </p:cNvSpPr>
          <p:nvPr>
            <p:ph idx="14"/>
          </p:nvPr>
        </p:nvSpPr>
        <p:spPr>
          <a:xfrm>
            <a:off x="6129189" y="2260601"/>
            <a:ext cx="2353056" cy="3885103"/>
          </a:xfrm>
        </p:spPr>
        <p:txBody>
          <a:bodyPr/>
          <a:lstStyle>
            <a:lvl1pPr marL="230712" indent="-230712">
              <a:lnSpc>
                <a:spcPct val="100000"/>
              </a:lnSpc>
              <a:spcBef>
                <a:spcPts val="800"/>
              </a:spcBef>
              <a:defRPr sz="1600"/>
            </a:lvl1pPr>
            <a:lvl2pPr marL="459306" indent="-228594">
              <a:lnSpc>
                <a:spcPct val="100000"/>
              </a:lnSpc>
              <a:spcBef>
                <a:spcPts val="400"/>
              </a:spcBef>
              <a:defRPr sz="1467"/>
            </a:lvl2pPr>
            <a:lvl3pPr marL="690016" indent="-230712">
              <a:lnSpc>
                <a:spcPct val="100000"/>
              </a:lnSpc>
              <a:spcBef>
                <a:spcPts val="400"/>
              </a:spcBef>
              <a:defRPr sz="1333"/>
            </a:lvl3pPr>
            <a:lvl4pPr marL="920728" indent="-230712">
              <a:lnSpc>
                <a:spcPct val="100000"/>
              </a:lnSpc>
              <a:spcBef>
                <a:spcPts val="400"/>
              </a:spcBef>
              <a:defRPr sz="1200"/>
            </a:lvl4pPr>
            <a:lvl5pPr marL="1138738" indent="-218012">
              <a:lnSpc>
                <a:spcPct val="100000"/>
              </a:lnSpc>
              <a:spcBef>
                <a:spcPts val="400"/>
              </a:spcBef>
              <a:defRPr sz="10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75F2E673-F52C-4F78-BAC9-56503F69B59A}"/>
              </a:ext>
            </a:extLst>
          </p:cNvPr>
          <p:cNvSpPr>
            <a:spLocks noGrp="1"/>
          </p:cNvSpPr>
          <p:nvPr>
            <p:ph idx="15"/>
          </p:nvPr>
        </p:nvSpPr>
        <p:spPr>
          <a:xfrm>
            <a:off x="8863583" y="2260601"/>
            <a:ext cx="2353056" cy="3885103"/>
          </a:xfrm>
        </p:spPr>
        <p:txBody>
          <a:bodyPr/>
          <a:lstStyle>
            <a:lvl1pPr marL="230712" indent="-230712">
              <a:lnSpc>
                <a:spcPct val="100000"/>
              </a:lnSpc>
              <a:spcBef>
                <a:spcPts val="800"/>
              </a:spcBef>
              <a:defRPr sz="1600"/>
            </a:lvl1pPr>
            <a:lvl2pPr marL="459306" indent="-228594">
              <a:lnSpc>
                <a:spcPct val="100000"/>
              </a:lnSpc>
              <a:spcBef>
                <a:spcPts val="400"/>
              </a:spcBef>
              <a:defRPr sz="1467"/>
            </a:lvl2pPr>
            <a:lvl3pPr marL="690016" indent="-230712">
              <a:lnSpc>
                <a:spcPct val="100000"/>
              </a:lnSpc>
              <a:spcBef>
                <a:spcPts val="400"/>
              </a:spcBef>
              <a:defRPr sz="1333"/>
            </a:lvl3pPr>
            <a:lvl4pPr marL="920728" indent="-230712">
              <a:lnSpc>
                <a:spcPct val="100000"/>
              </a:lnSpc>
              <a:spcBef>
                <a:spcPts val="400"/>
              </a:spcBef>
              <a:defRPr sz="1200"/>
            </a:lvl4pPr>
            <a:lvl5pPr marL="1138738" indent="-218012">
              <a:lnSpc>
                <a:spcPct val="100000"/>
              </a:lnSpc>
              <a:spcBef>
                <a:spcPts val="400"/>
              </a:spcBef>
              <a:defRPr sz="10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05795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Department descri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FB1027-BCD9-449C-A98B-33364CB17664}"/>
              </a:ext>
            </a:extLst>
          </p:cNvPr>
          <p:cNvSpPr/>
          <p:nvPr userDrawn="1"/>
        </p:nvSpPr>
        <p:spPr>
          <a:xfrm>
            <a:off x="1" y="1"/>
            <a:ext cx="5767753" cy="62465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662940" y="437896"/>
            <a:ext cx="4809717" cy="1217861"/>
          </a:xfrm>
        </p:spPr>
        <p:txBody>
          <a:bodyPr anchor="t" anchorCtr="0"/>
          <a:lstStyle/>
          <a:p>
            <a:r>
              <a:rPr lang="en-US"/>
              <a:t>Click to edit Master title style</a:t>
            </a:r>
            <a:endParaRPr lang="en-US" dirty="0"/>
          </a:p>
        </p:txBody>
      </p:sp>
      <p:sp>
        <p:nvSpPr>
          <p:cNvPr id="3" name="Content Placeholder 2"/>
          <p:cNvSpPr>
            <a:spLocks noGrp="1"/>
          </p:cNvSpPr>
          <p:nvPr>
            <p:ph idx="1"/>
          </p:nvPr>
        </p:nvSpPr>
        <p:spPr>
          <a:xfrm>
            <a:off x="661052" y="2260601"/>
            <a:ext cx="4809717" cy="3885103"/>
          </a:xfrm>
        </p:spPr>
        <p:txBody>
          <a:bodyPr/>
          <a:lstStyle>
            <a:lvl1pPr marL="0" indent="0">
              <a:lnSpc>
                <a:spcPct val="120000"/>
              </a:lnSpc>
              <a:buNone/>
              <a:defRPr sz="2133">
                <a:solidFill>
                  <a:schemeClr val="tx2"/>
                </a:solidFill>
                <a:latin typeface="+mj-lt"/>
              </a:defRPr>
            </a:lvl1pPr>
            <a:lvl2pPr marL="313259" indent="-313259">
              <a:buFont typeface="Arial" panose="020B0604020202020204" pitchFamily="34" charset="0"/>
              <a:buChar char="•"/>
              <a:defRPr sz="1867"/>
            </a:lvl2pPr>
            <a:lvl3pPr marL="609585" indent="-296326">
              <a:buFont typeface="Arial" panose="020B0604020202020204" pitchFamily="34" charset="0"/>
              <a:buChar char="–"/>
              <a:defRPr sz="1600"/>
            </a:lvl3pPr>
            <a:lvl4pPr marL="922844" indent="-313259">
              <a:buNone/>
              <a:defRPr sz="1467"/>
            </a:lvl4pPr>
            <a:lvl5pPr marL="1219170" indent="-296326">
              <a:buNone/>
              <a:defRPr sz="1333"/>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5" name="Content Placeholder 2">
            <a:extLst>
              <a:ext uri="{FF2B5EF4-FFF2-40B4-BE49-F238E27FC236}">
                <a16:creationId xmlns:a16="http://schemas.microsoft.com/office/drawing/2014/main" id="{BA822995-1844-4B85-89FD-F70A7096EEBE}"/>
              </a:ext>
            </a:extLst>
          </p:cNvPr>
          <p:cNvSpPr>
            <a:spLocks noGrp="1"/>
          </p:cNvSpPr>
          <p:nvPr>
            <p:ph idx="13"/>
          </p:nvPr>
        </p:nvSpPr>
        <p:spPr>
          <a:xfrm>
            <a:off x="6252310" y="1047262"/>
            <a:ext cx="4809717" cy="5098441"/>
          </a:xfrm>
        </p:spPr>
        <p:txBody>
          <a:bodyPr/>
          <a:lstStyle>
            <a:lvl1pPr marL="0" indent="0">
              <a:lnSpc>
                <a:spcPct val="120000"/>
              </a:lnSpc>
              <a:spcAft>
                <a:spcPts val="2400"/>
              </a:spcAft>
              <a:buNone/>
              <a:defRPr sz="1400"/>
            </a:lvl1pPr>
            <a:lvl2pPr marL="156629" indent="-156629">
              <a:lnSpc>
                <a:spcPct val="100000"/>
              </a:lnSpc>
              <a:spcBef>
                <a:spcPts val="2000"/>
              </a:spcBef>
              <a:buFont typeface="Arial" panose="020B0604020202020204" pitchFamily="34" charset="0"/>
              <a:buChar char="•"/>
              <a:defRPr sz="1400"/>
            </a:lvl2pPr>
            <a:lvl3pPr>
              <a:defRPr sz="1200"/>
            </a:lvl3pPr>
            <a:lvl4pPr>
              <a:defRPr sz="1067"/>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219112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Department description Purp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FB1027-BCD9-449C-A98B-33364CB17664}"/>
              </a:ext>
            </a:extLst>
          </p:cNvPr>
          <p:cNvSpPr/>
          <p:nvPr userDrawn="1"/>
        </p:nvSpPr>
        <p:spPr>
          <a:xfrm>
            <a:off x="1" y="1"/>
            <a:ext cx="5767753" cy="62465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662940" y="437896"/>
            <a:ext cx="4809717" cy="1217861"/>
          </a:xfrm>
        </p:spPr>
        <p:txBody>
          <a:bodyPr anchor="t" anchorCtr="0"/>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61052" y="2260601"/>
            <a:ext cx="4809717" cy="3885103"/>
          </a:xfrm>
        </p:spPr>
        <p:txBody>
          <a:bodyPr/>
          <a:lstStyle>
            <a:lvl1pPr marL="0" indent="0">
              <a:lnSpc>
                <a:spcPct val="120000"/>
              </a:lnSpc>
              <a:buNone/>
              <a:defRPr sz="2133">
                <a:solidFill>
                  <a:schemeClr val="bg1"/>
                </a:solidFill>
                <a:latin typeface="+mj-lt"/>
              </a:defRPr>
            </a:lvl1pPr>
            <a:lvl2pPr marL="313259" indent="-313259">
              <a:buFont typeface="Arial" panose="020B0604020202020204" pitchFamily="34" charset="0"/>
              <a:buChar char="•"/>
              <a:defRPr sz="1867">
                <a:solidFill>
                  <a:schemeClr val="bg1"/>
                </a:solidFill>
              </a:defRPr>
            </a:lvl2pPr>
            <a:lvl3pPr marL="609585" indent="-296326">
              <a:buFont typeface="Arial" panose="020B0604020202020204" pitchFamily="34" charset="0"/>
              <a:buChar char="–"/>
              <a:defRPr sz="1600">
                <a:solidFill>
                  <a:schemeClr val="bg1"/>
                </a:solidFill>
              </a:defRPr>
            </a:lvl3pPr>
            <a:lvl4pPr marL="922844" indent="-313259">
              <a:buNone/>
              <a:defRPr sz="1467">
                <a:solidFill>
                  <a:schemeClr val="bg1"/>
                </a:solidFill>
              </a:defRPr>
            </a:lvl4pPr>
            <a:lvl5pPr marL="1219170" indent="-296326">
              <a:buNone/>
              <a:defRPr sz="1333">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5" name="Content Placeholder 2">
            <a:extLst>
              <a:ext uri="{FF2B5EF4-FFF2-40B4-BE49-F238E27FC236}">
                <a16:creationId xmlns:a16="http://schemas.microsoft.com/office/drawing/2014/main" id="{BA822995-1844-4B85-89FD-F70A7096EEBE}"/>
              </a:ext>
            </a:extLst>
          </p:cNvPr>
          <p:cNvSpPr>
            <a:spLocks noGrp="1"/>
          </p:cNvSpPr>
          <p:nvPr>
            <p:ph idx="13"/>
          </p:nvPr>
        </p:nvSpPr>
        <p:spPr>
          <a:xfrm>
            <a:off x="6252310" y="1047262"/>
            <a:ext cx="4809717" cy="5098441"/>
          </a:xfrm>
        </p:spPr>
        <p:txBody>
          <a:bodyPr/>
          <a:lstStyle>
            <a:lvl1pPr marL="0" indent="0">
              <a:lnSpc>
                <a:spcPct val="120000"/>
              </a:lnSpc>
              <a:spcAft>
                <a:spcPts val="2400"/>
              </a:spcAft>
              <a:buNone/>
              <a:defRPr sz="1400"/>
            </a:lvl1pPr>
            <a:lvl2pPr marL="156629" indent="-156629">
              <a:lnSpc>
                <a:spcPct val="100000"/>
              </a:lnSpc>
              <a:spcBef>
                <a:spcPts val="2000"/>
              </a:spcBef>
              <a:buFont typeface="Arial" panose="020B0604020202020204" pitchFamily="34" charset="0"/>
              <a:buChar char="•"/>
              <a:defRPr sz="1400"/>
            </a:lvl2pPr>
            <a:lvl3pPr>
              <a:defRPr sz="1200"/>
            </a:lvl3pPr>
            <a:lvl4pPr>
              <a:defRPr sz="1067"/>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7260583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Full page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DC0698F-EBDF-49FA-A73A-1B335440AF10}"/>
              </a:ext>
            </a:extLst>
          </p:cNvPr>
          <p:cNvSpPr>
            <a:spLocks noGrp="1"/>
          </p:cNvSpPr>
          <p:nvPr>
            <p:ph type="pic" sz="quarter" idx="13"/>
          </p:nvPr>
        </p:nvSpPr>
        <p:spPr>
          <a:xfrm>
            <a:off x="0" y="0"/>
            <a:ext cx="12192000" cy="6858000"/>
          </a:xfrm>
          <a:solidFill>
            <a:schemeClr val="bg2">
              <a:lumMod val="90000"/>
            </a:schemeClr>
          </a:solidFill>
        </p:spPr>
        <p:txBody>
          <a:bodyPr tIns="1554480"/>
          <a:lstStyle>
            <a:lvl1pPr marL="0" indent="0" algn="ctr">
              <a:buNone/>
              <a:defRPr/>
            </a:lvl1pPr>
          </a:lstStyle>
          <a:p>
            <a:r>
              <a:rPr lang="en-US"/>
              <a:t>Click icon to add picture</a:t>
            </a:r>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7D719527-7B7D-4A2D-ABD1-359B6741A748}" type="slidenum">
              <a:rPr lang="en-US" smtClean="0"/>
              <a:pPr/>
              <a:t>‹#›</a:t>
            </a:fld>
            <a:endParaRPr lang="en-US"/>
          </a:p>
        </p:txBody>
      </p:sp>
      <p:sp>
        <p:nvSpPr>
          <p:cNvPr id="6" name="Freeform 5">
            <a:extLst>
              <a:ext uri="{FF2B5EF4-FFF2-40B4-BE49-F238E27FC236}">
                <a16:creationId xmlns:a16="http://schemas.microsoft.com/office/drawing/2014/main" id="{EB0A5C7A-CAA8-43DD-B541-DCF02544DCA8}"/>
              </a:ext>
            </a:extLst>
          </p:cNvPr>
          <p:cNvSpPr>
            <a:spLocks noEditPoints="1"/>
          </p:cNvSpPr>
          <p:nvPr userDrawn="1"/>
        </p:nvSpPr>
        <p:spPr bwMode="auto">
          <a:xfrm>
            <a:off x="725855" y="6393957"/>
            <a:ext cx="1669365" cy="312609"/>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654988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7D719527-7B7D-4A2D-ABD1-359B6741A748}" type="slidenum">
              <a:rPr lang="en-US" smtClean="0"/>
              <a:t>‹#›</a:t>
            </a:fld>
            <a:endParaRPr lang="en-US"/>
          </a:p>
        </p:txBody>
      </p:sp>
    </p:spTree>
    <p:extLst>
      <p:ext uri="{BB962C8B-B14F-4D97-AF65-F5344CB8AC3E}">
        <p14:creationId xmlns:p14="http://schemas.microsoft.com/office/powerpoint/2010/main" val="1863545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23261-060E-4229-B795-4C77515E208E}" type="datetimeFigureOut">
              <a:rPr lang="en-US" smtClean="0"/>
              <a:t>7/26/22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1AA09A-4AF4-439C-A6C9-9C035A8AD45D}" type="slidenum">
              <a:rPr lang="en-US" smtClean="0"/>
              <a:t>‹#›</a:t>
            </a:fld>
            <a:endParaRPr lang="en-US"/>
          </a:p>
        </p:txBody>
      </p:sp>
    </p:spTree>
    <p:extLst>
      <p:ext uri="{BB962C8B-B14F-4D97-AF65-F5344CB8AC3E}">
        <p14:creationId xmlns:p14="http://schemas.microsoft.com/office/powerpoint/2010/main" val="37959552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reserve="1">
  <p:cSld name="Title Only w/backgroun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AE72A0D-A561-46A7-9B20-91BB8490087A}"/>
              </a:ext>
            </a:extLst>
          </p:cNvPr>
          <p:cNvSpPr/>
          <p:nvPr userDrawn="1"/>
        </p:nvSpPr>
        <p:spPr>
          <a:xfrm>
            <a:off x="0" y="1"/>
            <a:ext cx="12192000" cy="62465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7D719527-7B7D-4A2D-ABD1-359B6741A748}" type="slidenum">
              <a:rPr lang="en-US" smtClean="0"/>
              <a:t>‹#›</a:t>
            </a:fld>
            <a:endParaRPr lang="en-US"/>
          </a:p>
        </p:txBody>
      </p:sp>
      <p:sp>
        <p:nvSpPr>
          <p:cNvPr id="11" name="Freeform 5">
            <a:extLst>
              <a:ext uri="{FF2B5EF4-FFF2-40B4-BE49-F238E27FC236}">
                <a16:creationId xmlns:a16="http://schemas.microsoft.com/office/drawing/2014/main" id="{3E27C736-095E-4C51-9197-AD588C450B8D}"/>
              </a:ext>
            </a:extLst>
          </p:cNvPr>
          <p:cNvSpPr>
            <a:spLocks noEditPoints="1"/>
          </p:cNvSpPr>
          <p:nvPr userDrawn="1"/>
        </p:nvSpPr>
        <p:spPr bwMode="auto">
          <a:xfrm>
            <a:off x="725855" y="6393957"/>
            <a:ext cx="1669365" cy="312609"/>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tx2"/>
          </a:solidFill>
          <a:ln>
            <a:noFill/>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884997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Only w/bkgd_image bar">
    <p:bg>
      <p:bgPr>
        <a:solidFill>
          <a:schemeClr val="bg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92D0DBD-2D19-47C8-BFE8-5D1014D84882}"/>
              </a:ext>
            </a:extLst>
          </p:cNvPr>
          <p:cNvSpPr>
            <a:spLocks noGrp="1"/>
          </p:cNvSpPr>
          <p:nvPr>
            <p:ph type="pic" sz="quarter" idx="13"/>
          </p:nvPr>
        </p:nvSpPr>
        <p:spPr>
          <a:xfrm>
            <a:off x="-3321" y="0"/>
            <a:ext cx="12195321" cy="6859368"/>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688731 h 5143500"/>
              <a:gd name="connsiteX4" fmla="*/ 0 w 9144000"/>
              <a:gd name="connsiteY4" fmla="*/ 0 h 5143500"/>
              <a:gd name="connsiteX0" fmla="*/ 0 w 9144000"/>
              <a:gd name="connsiteY0" fmla="*/ 0 h 5143500"/>
              <a:gd name="connsiteX1" fmla="*/ 9144000 w 9144000"/>
              <a:gd name="connsiteY1" fmla="*/ 0 h 5143500"/>
              <a:gd name="connsiteX2" fmla="*/ 9144000 w 9144000"/>
              <a:gd name="connsiteY2" fmla="*/ 5143500 h 5143500"/>
              <a:gd name="connsiteX3" fmla="*/ 4454769 w 9144000"/>
              <a:gd name="connsiteY3" fmla="*/ 2743200 h 5143500"/>
              <a:gd name="connsiteX4" fmla="*/ 0 w 9144000"/>
              <a:gd name="connsiteY4" fmla="*/ 688731 h 5143500"/>
              <a:gd name="connsiteX5" fmla="*/ 0 w 9144000"/>
              <a:gd name="connsiteY5" fmla="*/ 0 h 5143500"/>
              <a:gd name="connsiteX0" fmla="*/ 0 w 9144000"/>
              <a:gd name="connsiteY0" fmla="*/ 0 h 5143500"/>
              <a:gd name="connsiteX1" fmla="*/ 9144000 w 9144000"/>
              <a:gd name="connsiteY1" fmla="*/ 0 h 5143500"/>
              <a:gd name="connsiteX2" fmla="*/ 9144000 w 9144000"/>
              <a:gd name="connsiteY2" fmla="*/ 5143500 h 5143500"/>
              <a:gd name="connsiteX3" fmla="*/ 8721969 w 9144000"/>
              <a:gd name="connsiteY3" fmla="*/ 293077 h 5143500"/>
              <a:gd name="connsiteX4" fmla="*/ 0 w 9144000"/>
              <a:gd name="connsiteY4" fmla="*/ 688731 h 5143500"/>
              <a:gd name="connsiteX5" fmla="*/ 0 w 9144000"/>
              <a:gd name="connsiteY5" fmla="*/ 0 h 5143500"/>
              <a:gd name="connsiteX0" fmla="*/ 23446 w 9167446"/>
              <a:gd name="connsiteY0" fmla="*/ 0 h 5143500"/>
              <a:gd name="connsiteX1" fmla="*/ 9167446 w 9167446"/>
              <a:gd name="connsiteY1" fmla="*/ 0 h 5143500"/>
              <a:gd name="connsiteX2" fmla="*/ 9167446 w 9167446"/>
              <a:gd name="connsiteY2" fmla="*/ 5143500 h 5143500"/>
              <a:gd name="connsiteX3" fmla="*/ 8745415 w 9167446"/>
              <a:gd name="connsiteY3" fmla="*/ 293077 h 5143500"/>
              <a:gd name="connsiteX4" fmla="*/ 0 w 9167446"/>
              <a:gd name="connsiteY4" fmla="*/ 383931 h 5143500"/>
              <a:gd name="connsiteX5" fmla="*/ 23446 w 9167446"/>
              <a:gd name="connsiteY5" fmla="*/ 0 h 5143500"/>
              <a:gd name="connsiteX0" fmla="*/ 23446 w 9167446"/>
              <a:gd name="connsiteY0" fmla="*/ 0 h 5143500"/>
              <a:gd name="connsiteX1" fmla="*/ 9167446 w 9167446"/>
              <a:gd name="connsiteY1" fmla="*/ 0 h 5143500"/>
              <a:gd name="connsiteX2" fmla="*/ 9167446 w 9167446"/>
              <a:gd name="connsiteY2" fmla="*/ 5143500 h 5143500"/>
              <a:gd name="connsiteX3" fmla="*/ 8745415 w 9167446"/>
              <a:gd name="connsiteY3" fmla="*/ 422031 h 5143500"/>
              <a:gd name="connsiteX4" fmla="*/ 0 w 9167446"/>
              <a:gd name="connsiteY4" fmla="*/ 383931 h 5143500"/>
              <a:gd name="connsiteX5" fmla="*/ 23446 w 9167446"/>
              <a:gd name="connsiteY5" fmla="*/ 0 h 5143500"/>
              <a:gd name="connsiteX0" fmla="*/ 23446 w 9167446"/>
              <a:gd name="connsiteY0" fmla="*/ 0 h 5143500"/>
              <a:gd name="connsiteX1" fmla="*/ 9167446 w 9167446"/>
              <a:gd name="connsiteY1" fmla="*/ 0 h 5143500"/>
              <a:gd name="connsiteX2" fmla="*/ 9167446 w 9167446"/>
              <a:gd name="connsiteY2" fmla="*/ 5143500 h 5143500"/>
              <a:gd name="connsiteX3" fmla="*/ 8932984 w 9167446"/>
              <a:gd name="connsiteY3" fmla="*/ 2625969 h 5143500"/>
              <a:gd name="connsiteX4" fmla="*/ 8745415 w 9167446"/>
              <a:gd name="connsiteY4" fmla="*/ 422031 h 5143500"/>
              <a:gd name="connsiteX5" fmla="*/ 0 w 9167446"/>
              <a:gd name="connsiteY5" fmla="*/ 383931 h 5143500"/>
              <a:gd name="connsiteX6" fmla="*/ 23446 w 9167446"/>
              <a:gd name="connsiteY6" fmla="*/ 0 h 5143500"/>
              <a:gd name="connsiteX0" fmla="*/ 23446 w 9167446"/>
              <a:gd name="connsiteY0" fmla="*/ 0 h 5146431"/>
              <a:gd name="connsiteX1" fmla="*/ 9167446 w 9167446"/>
              <a:gd name="connsiteY1" fmla="*/ 0 h 5146431"/>
              <a:gd name="connsiteX2" fmla="*/ 9167446 w 9167446"/>
              <a:gd name="connsiteY2" fmla="*/ 5143500 h 5146431"/>
              <a:gd name="connsiteX3" fmla="*/ 8839199 w 9167446"/>
              <a:gd name="connsiteY3" fmla="*/ 5146431 h 5146431"/>
              <a:gd name="connsiteX4" fmla="*/ 8745415 w 9167446"/>
              <a:gd name="connsiteY4" fmla="*/ 422031 h 5146431"/>
              <a:gd name="connsiteX5" fmla="*/ 0 w 9167446"/>
              <a:gd name="connsiteY5" fmla="*/ 383931 h 5146431"/>
              <a:gd name="connsiteX6" fmla="*/ 23446 w 9167446"/>
              <a:gd name="connsiteY6" fmla="*/ 0 h 5146431"/>
              <a:gd name="connsiteX0" fmla="*/ 2491 w 9146491"/>
              <a:gd name="connsiteY0" fmla="*/ 0 h 5146431"/>
              <a:gd name="connsiteX1" fmla="*/ 9146491 w 9146491"/>
              <a:gd name="connsiteY1" fmla="*/ 0 h 5146431"/>
              <a:gd name="connsiteX2" fmla="*/ 9146491 w 9146491"/>
              <a:gd name="connsiteY2" fmla="*/ 5143500 h 5146431"/>
              <a:gd name="connsiteX3" fmla="*/ 8818244 w 9146491"/>
              <a:gd name="connsiteY3" fmla="*/ 5146431 h 5146431"/>
              <a:gd name="connsiteX4" fmla="*/ 8724460 w 9146491"/>
              <a:gd name="connsiteY4" fmla="*/ 422031 h 5146431"/>
              <a:gd name="connsiteX5" fmla="*/ 0 w 9146491"/>
              <a:gd name="connsiteY5" fmla="*/ 435366 h 5146431"/>
              <a:gd name="connsiteX6" fmla="*/ 2491 w 9146491"/>
              <a:gd name="connsiteY6" fmla="*/ 0 h 5146431"/>
              <a:gd name="connsiteX0" fmla="*/ 2491 w 9146491"/>
              <a:gd name="connsiteY0" fmla="*/ 0 h 5146431"/>
              <a:gd name="connsiteX1" fmla="*/ 9146491 w 9146491"/>
              <a:gd name="connsiteY1" fmla="*/ 0 h 5146431"/>
              <a:gd name="connsiteX2" fmla="*/ 9146491 w 9146491"/>
              <a:gd name="connsiteY2" fmla="*/ 5143500 h 5146431"/>
              <a:gd name="connsiteX3" fmla="*/ 8818244 w 9146491"/>
              <a:gd name="connsiteY3" fmla="*/ 5146431 h 5146431"/>
              <a:gd name="connsiteX4" fmla="*/ 8684455 w 9146491"/>
              <a:gd name="connsiteY4" fmla="*/ 427746 h 5146431"/>
              <a:gd name="connsiteX5" fmla="*/ 0 w 9146491"/>
              <a:gd name="connsiteY5" fmla="*/ 435366 h 5146431"/>
              <a:gd name="connsiteX6" fmla="*/ 2491 w 9146491"/>
              <a:gd name="connsiteY6" fmla="*/ 0 h 5146431"/>
              <a:gd name="connsiteX0" fmla="*/ 2491 w 9146491"/>
              <a:gd name="connsiteY0" fmla="*/ 0 h 5146431"/>
              <a:gd name="connsiteX1" fmla="*/ 9146491 w 9146491"/>
              <a:gd name="connsiteY1" fmla="*/ 0 h 5146431"/>
              <a:gd name="connsiteX2" fmla="*/ 9146491 w 9146491"/>
              <a:gd name="connsiteY2" fmla="*/ 5143500 h 5146431"/>
              <a:gd name="connsiteX3" fmla="*/ 8688704 w 9146491"/>
              <a:gd name="connsiteY3" fmla="*/ 5146431 h 5146431"/>
              <a:gd name="connsiteX4" fmla="*/ 8684455 w 9146491"/>
              <a:gd name="connsiteY4" fmla="*/ 427746 h 5146431"/>
              <a:gd name="connsiteX5" fmla="*/ 0 w 9146491"/>
              <a:gd name="connsiteY5" fmla="*/ 435366 h 5146431"/>
              <a:gd name="connsiteX6" fmla="*/ 2491 w 9146491"/>
              <a:gd name="connsiteY6" fmla="*/ 0 h 5146431"/>
              <a:gd name="connsiteX0" fmla="*/ 2491 w 9146491"/>
              <a:gd name="connsiteY0" fmla="*/ 0 h 5146431"/>
              <a:gd name="connsiteX1" fmla="*/ 9146491 w 9146491"/>
              <a:gd name="connsiteY1" fmla="*/ 0 h 5146431"/>
              <a:gd name="connsiteX2" fmla="*/ 9146491 w 9146491"/>
              <a:gd name="connsiteY2" fmla="*/ 5143500 h 5146431"/>
              <a:gd name="connsiteX3" fmla="*/ 8688704 w 9146491"/>
              <a:gd name="connsiteY3" fmla="*/ 5146431 h 5146431"/>
              <a:gd name="connsiteX4" fmla="*/ 8684455 w 9146491"/>
              <a:gd name="connsiteY4" fmla="*/ 431556 h 5146431"/>
              <a:gd name="connsiteX5" fmla="*/ 0 w 9146491"/>
              <a:gd name="connsiteY5" fmla="*/ 435366 h 5146431"/>
              <a:gd name="connsiteX6" fmla="*/ 2491 w 9146491"/>
              <a:gd name="connsiteY6" fmla="*/ 0 h 5146431"/>
              <a:gd name="connsiteX0" fmla="*/ 2491 w 9146491"/>
              <a:gd name="connsiteY0" fmla="*/ 0 h 5144526"/>
              <a:gd name="connsiteX1" fmla="*/ 9146491 w 9146491"/>
              <a:gd name="connsiteY1" fmla="*/ 0 h 5144526"/>
              <a:gd name="connsiteX2" fmla="*/ 9146491 w 9146491"/>
              <a:gd name="connsiteY2" fmla="*/ 5143500 h 5144526"/>
              <a:gd name="connsiteX3" fmla="*/ 8696324 w 9146491"/>
              <a:gd name="connsiteY3" fmla="*/ 5144526 h 5144526"/>
              <a:gd name="connsiteX4" fmla="*/ 8684455 w 9146491"/>
              <a:gd name="connsiteY4" fmla="*/ 431556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4455 w 9146491"/>
              <a:gd name="connsiteY4" fmla="*/ 431556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90170 w 9146491"/>
              <a:gd name="connsiteY4" fmla="*/ 433461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78740 w 9146491"/>
              <a:gd name="connsiteY4" fmla="*/ 435366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0645 w 9146491"/>
              <a:gd name="connsiteY4" fmla="*/ 433461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0645 w 9146491"/>
              <a:gd name="connsiteY4" fmla="*/ 439176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2550 w 9146491"/>
              <a:gd name="connsiteY4" fmla="*/ 439176 h 5144526"/>
              <a:gd name="connsiteX5" fmla="*/ 0 w 9146491"/>
              <a:gd name="connsiteY5" fmla="*/ 43536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6360 w 9146491"/>
              <a:gd name="connsiteY4" fmla="*/ 439176 h 5144526"/>
              <a:gd name="connsiteX5" fmla="*/ 0 w 9146491"/>
              <a:gd name="connsiteY5" fmla="*/ 435366 h 5144526"/>
              <a:gd name="connsiteX6" fmla="*/ 2491 w 9146491"/>
              <a:gd name="connsiteY6" fmla="*/ 0 h 5144526"/>
              <a:gd name="connsiteX0" fmla="*/ 586 w 9144586"/>
              <a:gd name="connsiteY0" fmla="*/ 0 h 5144526"/>
              <a:gd name="connsiteX1" fmla="*/ 9144586 w 9144586"/>
              <a:gd name="connsiteY1" fmla="*/ 0 h 5144526"/>
              <a:gd name="connsiteX2" fmla="*/ 9144586 w 9144586"/>
              <a:gd name="connsiteY2" fmla="*/ 5143500 h 5144526"/>
              <a:gd name="connsiteX3" fmla="*/ 8684894 w 9144586"/>
              <a:gd name="connsiteY3" fmla="*/ 5144526 h 5144526"/>
              <a:gd name="connsiteX4" fmla="*/ 8684455 w 9144586"/>
              <a:gd name="connsiteY4" fmla="*/ 439176 h 5144526"/>
              <a:gd name="connsiteX5" fmla="*/ 0 w 9144586"/>
              <a:gd name="connsiteY5" fmla="*/ 435366 h 5144526"/>
              <a:gd name="connsiteX6" fmla="*/ 586 w 9144586"/>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6360 w 9146491"/>
              <a:gd name="connsiteY4" fmla="*/ 439176 h 5144526"/>
              <a:gd name="connsiteX5" fmla="*/ 0 w 9146491"/>
              <a:gd name="connsiteY5" fmla="*/ 437271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6360 w 9146491"/>
              <a:gd name="connsiteY4" fmla="*/ 439176 h 5144526"/>
              <a:gd name="connsiteX5" fmla="*/ 0 w 9146491"/>
              <a:gd name="connsiteY5" fmla="*/ 439176 h 5144526"/>
              <a:gd name="connsiteX6" fmla="*/ 2491 w 9146491"/>
              <a:gd name="connsiteY6" fmla="*/ 0 h 5144526"/>
              <a:gd name="connsiteX0" fmla="*/ 2491 w 9146491"/>
              <a:gd name="connsiteY0" fmla="*/ 0 h 5144526"/>
              <a:gd name="connsiteX1" fmla="*/ 9146491 w 9146491"/>
              <a:gd name="connsiteY1" fmla="*/ 0 h 5144526"/>
              <a:gd name="connsiteX2" fmla="*/ 9146491 w 9146491"/>
              <a:gd name="connsiteY2" fmla="*/ 5143500 h 5144526"/>
              <a:gd name="connsiteX3" fmla="*/ 8686799 w 9146491"/>
              <a:gd name="connsiteY3" fmla="*/ 5144526 h 5144526"/>
              <a:gd name="connsiteX4" fmla="*/ 8686360 w 9146491"/>
              <a:gd name="connsiteY4" fmla="*/ 439176 h 5144526"/>
              <a:gd name="connsiteX5" fmla="*/ 0 w 9146491"/>
              <a:gd name="connsiteY5" fmla="*/ 439176 h 5144526"/>
              <a:gd name="connsiteX6" fmla="*/ 2491 w 9146491"/>
              <a:gd name="connsiteY6" fmla="*/ 0 h 514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6491" h="5144526">
                <a:moveTo>
                  <a:pt x="2491" y="0"/>
                </a:moveTo>
                <a:lnTo>
                  <a:pt x="9146491" y="0"/>
                </a:lnTo>
                <a:lnTo>
                  <a:pt x="9146491" y="5143500"/>
                </a:lnTo>
                <a:lnTo>
                  <a:pt x="8686799" y="5144526"/>
                </a:lnTo>
                <a:cubicBezTo>
                  <a:pt x="8685383" y="3571631"/>
                  <a:pt x="8687776" y="2012071"/>
                  <a:pt x="8686360" y="439176"/>
                </a:cubicBezTo>
                <a:lnTo>
                  <a:pt x="0" y="439176"/>
                </a:lnTo>
                <a:cubicBezTo>
                  <a:pt x="830" y="353109"/>
                  <a:pt x="1661" y="145122"/>
                  <a:pt x="2491" y="0"/>
                </a:cubicBezTo>
                <a:close/>
              </a:path>
            </a:pathLst>
          </a:custGeom>
          <a:solidFill>
            <a:schemeClr val="bg2">
              <a:lumMod val="90000"/>
            </a:schemeClr>
          </a:solidFill>
        </p:spPr>
        <p:txBody>
          <a:bodyPr/>
          <a:lstStyle>
            <a:lvl1pPr marL="0" indent="0" algn="ctr">
              <a:buNone/>
              <a:defRPr/>
            </a:lvl1pPr>
          </a:lstStyle>
          <a:p>
            <a:r>
              <a:rPr lang="en-US"/>
              <a:t>Click icon to add picture</a:t>
            </a:r>
            <a:endParaRPr lang="en-US" dirty="0"/>
          </a:p>
        </p:txBody>
      </p:sp>
      <p:sp>
        <p:nvSpPr>
          <p:cNvPr id="5" name="Slide Number Placeholder 4"/>
          <p:cNvSpPr>
            <a:spLocks noGrp="1"/>
          </p:cNvSpPr>
          <p:nvPr>
            <p:ph type="sldNum" sz="quarter" idx="12"/>
          </p:nvPr>
        </p:nvSpPr>
        <p:spPr/>
        <p:txBody>
          <a:bodyPr/>
          <a:lstStyle/>
          <a:p>
            <a:fld id="{7D719527-7B7D-4A2D-ABD1-359B6741A748}" type="slidenum">
              <a:rPr lang="en-US" smtClean="0"/>
              <a:t>‹#›</a:t>
            </a:fld>
            <a:endParaRPr lang="en-US"/>
          </a:p>
        </p:txBody>
      </p:sp>
      <p:sp>
        <p:nvSpPr>
          <p:cNvPr id="11" name="Freeform 5">
            <a:extLst>
              <a:ext uri="{FF2B5EF4-FFF2-40B4-BE49-F238E27FC236}">
                <a16:creationId xmlns:a16="http://schemas.microsoft.com/office/drawing/2014/main" id="{3E27C736-095E-4C51-9197-AD588C450B8D}"/>
              </a:ext>
            </a:extLst>
          </p:cNvPr>
          <p:cNvSpPr>
            <a:spLocks noEditPoints="1"/>
          </p:cNvSpPr>
          <p:nvPr userDrawn="1"/>
        </p:nvSpPr>
        <p:spPr bwMode="auto">
          <a:xfrm>
            <a:off x="725855" y="6393957"/>
            <a:ext cx="1669365" cy="312609"/>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tx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itle 1"/>
          <p:cNvSpPr>
            <a:spLocks noGrp="1"/>
          </p:cNvSpPr>
          <p:nvPr>
            <p:ph type="title"/>
          </p:nvPr>
        </p:nvSpPr>
        <p:spPr>
          <a:xfrm>
            <a:off x="660400" y="1463632"/>
            <a:ext cx="9601200" cy="929749"/>
          </a:xfrm>
        </p:spPr>
        <p:txBody>
          <a:bodyPr/>
          <a:lstStyle/>
          <a:p>
            <a:r>
              <a:rPr lang="en-US"/>
              <a:t>Click to edit Master title style</a:t>
            </a:r>
            <a:endParaRPr lang="en-US" dirty="0"/>
          </a:p>
        </p:txBody>
      </p:sp>
      <p:sp>
        <p:nvSpPr>
          <p:cNvPr id="12" name="Text Placeholder 11">
            <a:extLst>
              <a:ext uri="{FF2B5EF4-FFF2-40B4-BE49-F238E27FC236}">
                <a16:creationId xmlns:a16="http://schemas.microsoft.com/office/drawing/2014/main" id="{C612CE87-21AB-4B74-A011-BD24041C27F6}"/>
              </a:ext>
            </a:extLst>
          </p:cNvPr>
          <p:cNvSpPr>
            <a:spLocks noGrp="1"/>
          </p:cNvSpPr>
          <p:nvPr>
            <p:ph type="body" sz="quarter" idx="14"/>
          </p:nvPr>
        </p:nvSpPr>
        <p:spPr>
          <a:xfrm>
            <a:off x="660401" y="3020102"/>
            <a:ext cx="2614084" cy="3110189"/>
          </a:xfrm>
        </p:spPr>
        <p:txBody>
          <a:bodyPr/>
          <a:lstStyle>
            <a:lvl1pPr marL="0" indent="0">
              <a:lnSpc>
                <a:spcPct val="120000"/>
              </a:lnSpc>
              <a:buNone/>
              <a:defRPr>
                <a:solidFill>
                  <a:schemeClr val="tx2"/>
                </a:solidFill>
              </a:defRPr>
            </a:lvl1pPr>
            <a:lvl2pPr marL="304792" indent="-304792">
              <a:lnSpc>
                <a:spcPct val="100000"/>
              </a:lnSpc>
              <a:spcBef>
                <a:spcPts val="400"/>
              </a:spcBef>
              <a:buFont typeface="Arial" panose="020B0604020202020204" pitchFamily="34" charset="0"/>
              <a:buChar char="•"/>
              <a:defRPr>
                <a:solidFill>
                  <a:schemeClr val="tx2"/>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26004749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Chart_Tab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60400" y="1483785"/>
            <a:ext cx="4815840" cy="4661919"/>
          </a:xfrm>
        </p:spPr>
        <p:txBody>
          <a:bodyPr/>
          <a:lstStyle>
            <a:lvl1pPr marL="230712" indent="-230712">
              <a:lnSpc>
                <a:spcPct val="100000"/>
              </a:lnSpc>
              <a:spcBef>
                <a:spcPts val="400"/>
              </a:spcBef>
              <a:defRPr sz="1600"/>
            </a:lvl1pPr>
            <a:lvl2pPr marL="459306" indent="-228594">
              <a:lnSpc>
                <a:spcPct val="100000"/>
              </a:lnSpc>
              <a:spcBef>
                <a:spcPts val="400"/>
              </a:spcBef>
              <a:defRPr sz="1467"/>
            </a:lvl2pPr>
            <a:lvl3pPr marL="690016" indent="-230712">
              <a:lnSpc>
                <a:spcPct val="100000"/>
              </a:lnSpc>
              <a:spcBef>
                <a:spcPts val="400"/>
              </a:spcBef>
              <a:defRPr sz="1333"/>
            </a:lvl3pPr>
            <a:lvl4pPr marL="920728" indent="-230712">
              <a:lnSpc>
                <a:spcPct val="100000"/>
              </a:lnSpc>
              <a:spcBef>
                <a:spcPts val="400"/>
              </a:spcBef>
              <a:defRPr sz="1200"/>
            </a:lvl4pPr>
            <a:lvl5pPr marL="1138738" indent="-218012">
              <a:lnSpc>
                <a:spcPct val="100000"/>
              </a:lnSpc>
              <a:spcBef>
                <a:spcPts val="400"/>
              </a:spcBef>
              <a:defRPr sz="10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5" name="Content Placeholder 2">
            <a:extLst>
              <a:ext uri="{FF2B5EF4-FFF2-40B4-BE49-F238E27FC236}">
                <a16:creationId xmlns:a16="http://schemas.microsoft.com/office/drawing/2014/main" id="{07CECDB5-813F-44A7-A308-C2E59BAB2159}"/>
              </a:ext>
            </a:extLst>
          </p:cNvPr>
          <p:cNvSpPr>
            <a:spLocks noGrp="1"/>
          </p:cNvSpPr>
          <p:nvPr>
            <p:ph idx="13"/>
          </p:nvPr>
        </p:nvSpPr>
        <p:spPr>
          <a:xfrm>
            <a:off x="5927060" y="1483785"/>
            <a:ext cx="4815840" cy="4661919"/>
          </a:xfrm>
        </p:spPr>
        <p:txBody>
          <a:bodyPr/>
          <a:lstStyle>
            <a:lvl1pPr marL="230712" indent="-230712">
              <a:lnSpc>
                <a:spcPct val="100000"/>
              </a:lnSpc>
              <a:spcBef>
                <a:spcPts val="400"/>
              </a:spcBef>
              <a:defRPr sz="1600"/>
            </a:lvl1pPr>
            <a:lvl2pPr marL="459306" indent="-228594">
              <a:lnSpc>
                <a:spcPct val="100000"/>
              </a:lnSpc>
              <a:spcBef>
                <a:spcPts val="400"/>
              </a:spcBef>
              <a:defRPr sz="1467"/>
            </a:lvl2pPr>
            <a:lvl3pPr marL="690016" indent="-230712">
              <a:lnSpc>
                <a:spcPct val="100000"/>
              </a:lnSpc>
              <a:spcBef>
                <a:spcPts val="400"/>
              </a:spcBef>
              <a:defRPr sz="1333"/>
            </a:lvl3pPr>
            <a:lvl4pPr marL="920728" indent="-230712">
              <a:lnSpc>
                <a:spcPct val="100000"/>
              </a:lnSpc>
              <a:spcBef>
                <a:spcPts val="400"/>
              </a:spcBef>
              <a:defRPr sz="1200"/>
            </a:lvl4pPr>
            <a:lvl5pPr marL="1138738" indent="-218012">
              <a:lnSpc>
                <a:spcPct val="100000"/>
              </a:lnSpc>
              <a:spcBef>
                <a:spcPts val="400"/>
              </a:spcBef>
              <a:defRPr sz="10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657631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Four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60400" y="1483785"/>
            <a:ext cx="4815840" cy="2173816"/>
          </a:xfrm>
        </p:spPr>
        <p:txBody>
          <a:bodyPr/>
          <a:lstStyle>
            <a:lvl1pPr marL="230712" indent="-230712">
              <a:lnSpc>
                <a:spcPct val="100000"/>
              </a:lnSpc>
              <a:spcBef>
                <a:spcPts val="400"/>
              </a:spcBef>
              <a:defRPr sz="1600"/>
            </a:lvl1pPr>
            <a:lvl2pPr marL="459306" indent="-228594">
              <a:lnSpc>
                <a:spcPct val="100000"/>
              </a:lnSpc>
              <a:spcBef>
                <a:spcPts val="400"/>
              </a:spcBef>
              <a:defRPr sz="1467"/>
            </a:lvl2pPr>
            <a:lvl3pPr marL="690016" indent="-230712">
              <a:lnSpc>
                <a:spcPct val="100000"/>
              </a:lnSpc>
              <a:spcBef>
                <a:spcPts val="400"/>
              </a:spcBef>
              <a:defRPr sz="1333"/>
            </a:lvl3pPr>
            <a:lvl4pPr marL="920728" indent="-230712">
              <a:lnSpc>
                <a:spcPct val="100000"/>
              </a:lnSpc>
              <a:spcBef>
                <a:spcPts val="400"/>
              </a:spcBef>
              <a:defRPr sz="1200"/>
            </a:lvl4pPr>
            <a:lvl5pPr marL="1138738" indent="-218012">
              <a:lnSpc>
                <a:spcPct val="100000"/>
              </a:lnSpc>
              <a:spcBef>
                <a:spcPts val="400"/>
              </a:spcBef>
              <a:defRPr sz="10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D719527-7B7D-4A2D-ABD1-359B6741A748}" type="slidenum">
              <a:rPr lang="en-US" smtClean="0"/>
              <a:t>‹#›</a:t>
            </a:fld>
            <a:endParaRPr lang="en-US"/>
          </a:p>
        </p:txBody>
      </p:sp>
      <p:sp>
        <p:nvSpPr>
          <p:cNvPr id="5" name="Content Placeholder 2">
            <a:extLst>
              <a:ext uri="{FF2B5EF4-FFF2-40B4-BE49-F238E27FC236}">
                <a16:creationId xmlns:a16="http://schemas.microsoft.com/office/drawing/2014/main" id="{07CECDB5-813F-44A7-A308-C2E59BAB2159}"/>
              </a:ext>
            </a:extLst>
          </p:cNvPr>
          <p:cNvSpPr>
            <a:spLocks noGrp="1"/>
          </p:cNvSpPr>
          <p:nvPr>
            <p:ph idx="13"/>
          </p:nvPr>
        </p:nvSpPr>
        <p:spPr>
          <a:xfrm>
            <a:off x="6400799" y="1483785"/>
            <a:ext cx="4815840" cy="2173816"/>
          </a:xfrm>
        </p:spPr>
        <p:txBody>
          <a:bodyPr/>
          <a:lstStyle>
            <a:lvl1pPr marL="230712" indent="-230712">
              <a:lnSpc>
                <a:spcPct val="100000"/>
              </a:lnSpc>
              <a:spcBef>
                <a:spcPts val="400"/>
              </a:spcBef>
              <a:defRPr sz="1600"/>
            </a:lvl1pPr>
            <a:lvl2pPr marL="459306" indent="-228594">
              <a:lnSpc>
                <a:spcPct val="100000"/>
              </a:lnSpc>
              <a:spcBef>
                <a:spcPts val="400"/>
              </a:spcBef>
              <a:defRPr sz="1467"/>
            </a:lvl2pPr>
            <a:lvl3pPr marL="690016" indent="-230712">
              <a:lnSpc>
                <a:spcPct val="100000"/>
              </a:lnSpc>
              <a:spcBef>
                <a:spcPts val="400"/>
              </a:spcBef>
              <a:defRPr sz="1333"/>
            </a:lvl3pPr>
            <a:lvl4pPr marL="920728" indent="-230712">
              <a:lnSpc>
                <a:spcPct val="100000"/>
              </a:lnSpc>
              <a:spcBef>
                <a:spcPts val="400"/>
              </a:spcBef>
              <a:defRPr sz="1200"/>
            </a:lvl4pPr>
            <a:lvl5pPr marL="1138738" indent="-218012">
              <a:lnSpc>
                <a:spcPct val="100000"/>
              </a:lnSpc>
              <a:spcBef>
                <a:spcPts val="400"/>
              </a:spcBef>
              <a:defRPr sz="10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a:extLst>
              <a:ext uri="{FF2B5EF4-FFF2-40B4-BE49-F238E27FC236}">
                <a16:creationId xmlns:a16="http://schemas.microsoft.com/office/drawing/2014/main" id="{FACA3486-D945-4810-86FB-CFE25496D8CE}"/>
              </a:ext>
            </a:extLst>
          </p:cNvPr>
          <p:cNvSpPr>
            <a:spLocks noGrp="1"/>
          </p:cNvSpPr>
          <p:nvPr>
            <p:ph idx="14"/>
          </p:nvPr>
        </p:nvSpPr>
        <p:spPr>
          <a:xfrm>
            <a:off x="660400" y="3961479"/>
            <a:ext cx="4815840" cy="2173816"/>
          </a:xfrm>
        </p:spPr>
        <p:txBody>
          <a:bodyPr/>
          <a:lstStyle>
            <a:lvl1pPr marL="230712" indent="-230712">
              <a:lnSpc>
                <a:spcPct val="100000"/>
              </a:lnSpc>
              <a:spcBef>
                <a:spcPts val="400"/>
              </a:spcBef>
              <a:defRPr sz="1600"/>
            </a:lvl1pPr>
            <a:lvl2pPr marL="459306" indent="-228594">
              <a:lnSpc>
                <a:spcPct val="100000"/>
              </a:lnSpc>
              <a:spcBef>
                <a:spcPts val="400"/>
              </a:spcBef>
              <a:defRPr sz="1467"/>
            </a:lvl2pPr>
            <a:lvl3pPr marL="690016" indent="-230712">
              <a:lnSpc>
                <a:spcPct val="100000"/>
              </a:lnSpc>
              <a:spcBef>
                <a:spcPts val="400"/>
              </a:spcBef>
              <a:defRPr sz="1333"/>
            </a:lvl3pPr>
            <a:lvl4pPr marL="920728" indent="-230712">
              <a:lnSpc>
                <a:spcPct val="100000"/>
              </a:lnSpc>
              <a:spcBef>
                <a:spcPts val="400"/>
              </a:spcBef>
              <a:defRPr sz="1200"/>
            </a:lvl4pPr>
            <a:lvl5pPr marL="1138738" indent="-218012">
              <a:lnSpc>
                <a:spcPct val="100000"/>
              </a:lnSpc>
              <a:spcBef>
                <a:spcPts val="400"/>
              </a:spcBef>
              <a:defRPr sz="10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CC97F3C2-9B44-4B13-92ED-0E8BB5C6D9DC}"/>
              </a:ext>
            </a:extLst>
          </p:cNvPr>
          <p:cNvSpPr>
            <a:spLocks noGrp="1"/>
          </p:cNvSpPr>
          <p:nvPr>
            <p:ph idx="15"/>
          </p:nvPr>
        </p:nvSpPr>
        <p:spPr>
          <a:xfrm>
            <a:off x="6400799" y="3961479"/>
            <a:ext cx="4815840" cy="2173816"/>
          </a:xfrm>
        </p:spPr>
        <p:txBody>
          <a:bodyPr/>
          <a:lstStyle>
            <a:lvl1pPr marL="230712" indent="-230712">
              <a:lnSpc>
                <a:spcPct val="100000"/>
              </a:lnSpc>
              <a:spcBef>
                <a:spcPts val="400"/>
              </a:spcBef>
              <a:defRPr sz="1600"/>
            </a:lvl1pPr>
            <a:lvl2pPr marL="459306" indent="-228594">
              <a:lnSpc>
                <a:spcPct val="100000"/>
              </a:lnSpc>
              <a:spcBef>
                <a:spcPts val="400"/>
              </a:spcBef>
              <a:defRPr sz="1467"/>
            </a:lvl2pPr>
            <a:lvl3pPr marL="690016" indent="-230712">
              <a:lnSpc>
                <a:spcPct val="100000"/>
              </a:lnSpc>
              <a:spcBef>
                <a:spcPts val="400"/>
              </a:spcBef>
              <a:defRPr sz="1333"/>
            </a:lvl3pPr>
            <a:lvl4pPr marL="920728" indent="-230712">
              <a:lnSpc>
                <a:spcPct val="100000"/>
              </a:lnSpc>
              <a:spcBef>
                <a:spcPts val="400"/>
              </a:spcBef>
              <a:defRPr sz="1200"/>
            </a:lvl4pPr>
            <a:lvl5pPr marL="1138738" indent="-218012">
              <a:lnSpc>
                <a:spcPct val="100000"/>
              </a:lnSpc>
              <a:spcBef>
                <a:spcPts val="400"/>
              </a:spcBef>
              <a:defRPr sz="10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835351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Only w/pictu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527E53A-D5D5-477E-B569-A07974DC097C}"/>
              </a:ext>
            </a:extLst>
          </p:cNvPr>
          <p:cNvSpPr>
            <a:spLocks noGrp="1"/>
          </p:cNvSpPr>
          <p:nvPr>
            <p:ph type="pic" sz="quarter" idx="13"/>
          </p:nvPr>
        </p:nvSpPr>
        <p:spPr>
          <a:xfrm>
            <a:off x="11594592" y="0"/>
            <a:ext cx="597408" cy="6858000"/>
          </a:xfrm>
          <a:solidFill>
            <a:schemeClr val="bg2"/>
          </a:solidFill>
        </p:spPr>
        <p:txBody>
          <a:bodyPr tIns="1005840" anchor="t" anchorCtr="0"/>
          <a:lstStyle>
            <a:lvl1pPr marL="0" indent="0" algn="ctr">
              <a:buNone/>
              <a:defRPr sz="1400"/>
            </a:lvl1pPr>
          </a:lstStyle>
          <a:p>
            <a:r>
              <a:rPr lang="en-US"/>
              <a:t>Click icon to add picture</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7D719527-7B7D-4A2D-ABD1-359B6741A748}" type="slidenum">
              <a:rPr lang="en-US" smtClean="0"/>
              <a:t>‹#›</a:t>
            </a:fld>
            <a:endParaRPr lang="en-US"/>
          </a:p>
        </p:txBody>
      </p:sp>
    </p:spTree>
    <p:extLst>
      <p:ext uri="{BB962C8B-B14F-4D97-AF65-F5344CB8AC3E}">
        <p14:creationId xmlns:p14="http://schemas.microsoft.com/office/powerpoint/2010/main" val="2639443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719527-7B7D-4A2D-ABD1-359B6741A748}" type="slidenum">
              <a:rPr lang="en-US" smtClean="0"/>
              <a:t>‹#›</a:t>
            </a:fld>
            <a:endParaRPr lang="en-US"/>
          </a:p>
        </p:txBody>
      </p:sp>
    </p:spTree>
    <p:extLst>
      <p:ext uri="{BB962C8B-B14F-4D97-AF65-F5344CB8AC3E}">
        <p14:creationId xmlns:p14="http://schemas.microsoft.com/office/powerpoint/2010/main" val="2443649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F23261-060E-4229-B795-4C77515E208E}" type="datetimeFigureOut">
              <a:rPr lang="en-US" smtClean="0"/>
              <a:t>7/26/22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1AA09A-4AF4-439C-A6C9-9C035A8AD45D}" type="slidenum">
              <a:rPr lang="en-US" smtClean="0"/>
              <a:t>‹#›</a:t>
            </a:fld>
            <a:endParaRPr lang="en-US"/>
          </a:p>
        </p:txBody>
      </p:sp>
    </p:spTree>
    <p:extLst>
      <p:ext uri="{BB962C8B-B14F-4D97-AF65-F5344CB8AC3E}">
        <p14:creationId xmlns:p14="http://schemas.microsoft.com/office/powerpoint/2010/main" val="2582789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F23261-060E-4229-B795-4C77515E208E}" type="datetimeFigureOut">
              <a:rPr lang="en-US" smtClean="0"/>
              <a:t>7/26/22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1AA09A-4AF4-439C-A6C9-9C035A8AD45D}" type="slidenum">
              <a:rPr lang="en-US" smtClean="0"/>
              <a:t>‹#›</a:t>
            </a:fld>
            <a:endParaRPr lang="en-US"/>
          </a:p>
        </p:txBody>
      </p:sp>
    </p:spTree>
    <p:extLst>
      <p:ext uri="{BB962C8B-B14F-4D97-AF65-F5344CB8AC3E}">
        <p14:creationId xmlns:p14="http://schemas.microsoft.com/office/powerpoint/2010/main" val="3009594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23261-060E-4229-B795-4C77515E208E}" type="datetimeFigureOut">
              <a:rPr lang="en-US" smtClean="0"/>
              <a:t>7/26/22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1AA09A-4AF4-439C-A6C9-9C035A8AD45D}" type="slidenum">
              <a:rPr lang="en-US" smtClean="0"/>
              <a:t>‹#›</a:t>
            </a:fld>
            <a:endParaRPr lang="en-US"/>
          </a:p>
        </p:txBody>
      </p:sp>
    </p:spTree>
    <p:extLst>
      <p:ext uri="{BB962C8B-B14F-4D97-AF65-F5344CB8AC3E}">
        <p14:creationId xmlns:p14="http://schemas.microsoft.com/office/powerpoint/2010/main" val="274057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F23261-060E-4229-B795-4C77515E208E}" type="datetimeFigureOut">
              <a:rPr lang="en-US" smtClean="0"/>
              <a:t>7/26/22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1AA09A-4AF4-439C-A6C9-9C035A8AD45D}" type="slidenum">
              <a:rPr lang="en-US" smtClean="0"/>
              <a:t>‹#›</a:t>
            </a:fld>
            <a:endParaRPr lang="en-US"/>
          </a:p>
        </p:txBody>
      </p:sp>
    </p:spTree>
    <p:extLst>
      <p:ext uri="{BB962C8B-B14F-4D97-AF65-F5344CB8AC3E}">
        <p14:creationId xmlns:p14="http://schemas.microsoft.com/office/powerpoint/2010/main" val="1610390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F23261-060E-4229-B795-4C77515E208E}" type="datetimeFigureOut">
              <a:rPr lang="en-US" smtClean="0"/>
              <a:t>7/26/22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1AA09A-4AF4-439C-A6C9-9C035A8AD45D}" type="slidenum">
              <a:rPr lang="en-US" smtClean="0"/>
              <a:t>‹#›</a:t>
            </a:fld>
            <a:endParaRPr lang="en-US"/>
          </a:p>
        </p:txBody>
      </p:sp>
    </p:spTree>
    <p:extLst>
      <p:ext uri="{BB962C8B-B14F-4D97-AF65-F5344CB8AC3E}">
        <p14:creationId xmlns:p14="http://schemas.microsoft.com/office/powerpoint/2010/main" val="2993849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theme" Target="../theme/theme2.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23261-060E-4229-B795-4C77515E208E}" type="datetimeFigureOut">
              <a:rPr lang="en-US" smtClean="0"/>
              <a:t>7/26/22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1AA09A-4AF4-439C-A6C9-9C035A8AD45D}" type="slidenum">
              <a:rPr lang="en-US" smtClean="0"/>
              <a:t>‹#›</a:t>
            </a:fld>
            <a:endParaRPr lang="en-US"/>
          </a:p>
        </p:txBody>
      </p:sp>
    </p:spTree>
    <p:extLst>
      <p:ext uri="{BB962C8B-B14F-4D97-AF65-F5344CB8AC3E}">
        <p14:creationId xmlns:p14="http://schemas.microsoft.com/office/powerpoint/2010/main" val="1963355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2940" y="436881"/>
            <a:ext cx="9602485" cy="858676"/>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60400" y="2426207"/>
            <a:ext cx="9602485" cy="3726943"/>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0815321" y="6441450"/>
            <a:ext cx="401319" cy="194925"/>
          </a:xfrm>
          <a:prstGeom prst="rect">
            <a:avLst/>
          </a:prstGeom>
        </p:spPr>
        <p:txBody>
          <a:bodyPr vert="horz" wrap="square" lIns="0" tIns="0" rIns="0" bIns="0" rtlCol="0" anchor="ctr">
            <a:spAutoFit/>
          </a:bodyPr>
          <a:lstStyle>
            <a:lvl1pPr algn="r">
              <a:defRPr sz="1267">
                <a:solidFill>
                  <a:srgbClr val="7F7F7F"/>
                </a:solidFill>
              </a:defRPr>
            </a:lvl1pPr>
          </a:lstStyle>
          <a:p>
            <a:fld id="{7D719527-7B7D-4A2D-ABD1-359B6741A748}" type="slidenum">
              <a:rPr lang="en-US" smtClean="0"/>
              <a:pPr/>
              <a:t>‹#›</a:t>
            </a:fld>
            <a:endParaRPr lang="en-US"/>
          </a:p>
        </p:txBody>
      </p:sp>
      <p:sp>
        <p:nvSpPr>
          <p:cNvPr id="10" name="Freeform 5">
            <a:extLst>
              <a:ext uri="{FF2B5EF4-FFF2-40B4-BE49-F238E27FC236}">
                <a16:creationId xmlns:a16="http://schemas.microsoft.com/office/drawing/2014/main" id="{584AF6AD-8EEC-4BEF-8B65-D33DC6250B18}"/>
              </a:ext>
            </a:extLst>
          </p:cNvPr>
          <p:cNvSpPr>
            <a:spLocks noEditPoints="1"/>
          </p:cNvSpPr>
          <p:nvPr userDrawn="1"/>
        </p:nvSpPr>
        <p:spPr bwMode="auto">
          <a:xfrm>
            <a:off x="725855" y="6393957"/>
            <a:ext cx="1669365" cy="312609"/>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tx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4">
            <a:extLst>
              <a:ext uri="{FF2B5EF4-FFF2-40B4-BE49-F238E27FC236}">
                <a16:creationId xmlns:a16="http://schemas.microsoft.com/office/drawing/2014/main" id="{E3B0923C-66F3-41D3-81E0-20E2A2A9705A}"/>
              </a:ext>
            </a:extLst>
          </p:cNvPr>
          <p:cNvSpPr/>
          <p:nvPr userDrawn="1"/>
        </p:nvSpPr>
        <p:spPr>
          <a:xfrm>
            <a:off x="11594592" y="0"/>
            <a:ext cx="5974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0383550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Lst>
  <p:hf hdr="0" ftr="0" dt="0"/>
  <p:txStyles>
    <p:titleStyle>
      <a:lvl1pPr algn="l" defTabSz="914377"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313259" indent="-313259" algn="l" defTabSz="914377" rtl="0" eaLnBrk="1" latinLnBrk="0" hangingPunct="1">
        <a:lnSpc>
          <a:spcPct val="110000"/>
        </a:lnSpc>
        <a:spcBef>
          <a:spcPts val="800"/>
        </a:spcBef>
        <a:buFont typeface="Arial" panose="020B0604020202020204" pitchFamily="34" charset="0"/>
        <a:buChar char="•"/>
        <a:defRPr sz="1867" kern="1200">
          <a:solidFill>
            <a:schemeClr val="tx1"/>
          </a:solidFill>
          <a:latin typeface="+mn-lt"/>
          <a:ea typeface="+mn-ea"/>
          <a:cs typeface="+mn-cs"/>
        </a:defRPr>
      </a:lvl1pPr>
      <a:lvl2pPr marL="609585" indent="-296326" algn="l" defTabSz="914377" rtl="0" eaLnBrk="1" latinLnBrk="0" hangingPunct="1">
        <a:lnSpc>
          <a:spcPct val="110000"/>
        </a:lnSpc>
        <a:spcBef>
          <a:spcPts val="800"/>
        </a:spcBef>
        <a:buClrTx/>
        <a:buFont typeface="Arial" panose="020B0604020202020204" pitchFamily="34" charset="0"/>
        <a:buChar char="–"/>
        <a:defRPr sz="1600" kern="1200">
          <a:solidFill>
            <a:schemeClr val="tx1"/>
          </a:solidFill>
          <a:latin typeface="+mn-lt"/>
          <a:ea typeface="+mn-ea"/>
          <a:cs typeface="+mn-cs"/>
        </a:defRPr>
      </a:lvl2pPr>
      <a:lvl3pPr marL="922844" indent="-313259" algn="l" defTabSz="914377" rtl="0" eaLnBrk="1" latinLnBrk="0" hangingPunct="1">
        <a:lnSpc>
          <a:spcPct val="110000"/>
        </a:lnSpc>
        <a:spcBef>
          <a:spcPts val="800"/>
        </a:spcBef>
        <a:buFont typeface="Arial" panose="020B0604020202020204" pitchFamily="34" charset="0"/>
        <a:buChar char="•"/>
        <a:defRPr sz="1467" kern="1200">
          <a:solidFill>
            <a:schemeClr val="tx1"/>
          </a:solidFill>
          <a:latin typeface="+mn-lt"/>
          <a:ea typeface="+mn-ea"/>
          <a:cs typeface="+mn-cs"/>
        </a:defRPr>
      </a:lvl3pPr>
      <a:lvl4pPr marL="1219170" indent="-296326" algn="l" defTabSz="914377" rtl="0" eaLnBrk="1" latinLnBrk="0" hangingPunct="1">
        <a:lnSpc>
          <a:spcPct val="110000"/>
        </a:lnSpc>
        <a:spcBef>
          <a:spcPts val="800"/>
        </a:spcBef>
        <a:buFont typeface="Arial" panose="020B0604020202020204" pitchFamily="34" charset="0"/>
        <a:buChar char="–"/>
        <a:defRPr sz="1333" kern="1200">
          <a:solidFill>
            <a:schemeClr val="tx1"/>
          </a:solidFill>
          <a:latin typeface="+mn-lt"/>
          <a:ea typeface="+mn-ea"/>
          <a:cs typeface="+mn-cs"/>
        </a:defRPr>
      </a:lvl4pPr>
      <a:lvl5pPr marL="1532428" indent="-313259" algn="l" defTabSz="914377" rtl="0" eaLnBrk="1" latinLnBrk="0" hangingPunct="1">
        <a:lnSpc>
          <a:spcPct val="11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
          <p15:clr>
            <a:srgbClr val="F26B43"/>
          </p15:clr>
        </p15:guide>
        <p15:guide id="2" orient="horz" pos="1255">
          <p15:clr>
            <a:srgbClr val="F26B43"/>
          </p15:clr>
        </p15:guide>
        <p15:guide id="3" pos="5300">
          <p15:clr>
            <a:srgbClr val="F26B43"/>
          </p15:clr>
        </p15:guide>
        <p15:guide id="4" orient="horz" pos="2907">
          <p15:clr>
            <a:srgbClr val="F26B43"/>
          </p15:clr>
        </p15:guide>
        <p15:guide id="5" orient="horz" pos="612">
          <p15:clr>
            <a:srgbClr val="F26B43"/>
          </p15:clr>
        </p15:guide>
        <p15:guide id="6" orient="horz" pos="577">
          <p15:clr>
            <a:srgbClr val="F26B43"/>
          </p15:clr>
        </p15:guide>
        <p15:guide id="7" orient="horz" pos="205">
          <p15:clr>
            <a:srgbClr val="F26B43"/>
          </p15:clr>
        </p15:guide>
        <p15:guide id="9" orient="horz" pos="1145">
          <p15:clr>
            <a:srgbClr val="F26B43"/>
          </p15:clr>
        </p15:guide>
        <p15:guide id="10" orient="horz" pos="2951">
          <p15:clr>
            <a:srgbClr val="F26B43"/>
          </p15:clr>
        </p15:guide>
        <p15:guide id="11" pos="4848">
          <p15:clr>
            <a:srgbClr val="F26B43"/>
          </p15:clr>
        </p15:guide>
        <p15:guide id="12" orient="horz" pos="36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www.nationalacademies.org/our-work/elementary-particle-physics-progress-and-promise#sectionWebFriendly" TargetMode="External"/><Relationship Id="rId2" Type="http://schemas.openxmlformats.org/officeDocument/2006/relationships/image" Target="../media/image2.jpe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hyperlink" Target="mailto:EPP2024@nas.edu" TargetMode="Externa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85493A86-FF7B-464F-8C1E-FA0692FC172C}"/>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val="0"/>
              </a:ext>
            </a:extLst>
          </a:blip>
          <a:srcRect b="12404"/>
          <a:stretch/>
        </p:blipFill>
        <p:spPr>
          <a:xfrm rot="16200000" flipH="1">
            <a:off x="2944906" y="-2944906"/>
            <a:ext cx="6329081" cy="12218895"/>
          </a:xfrm>
          <a:prstGeom prst="rect">
            <a:avLst/>
          </a:prstGeom>
        </p:spPr>
      </p:pic>
      <p:sp>
        <p:nvSpPr>
          <p:cNvPr id="3" name="Text Placeholder 2">
            <a:extLst>
              <a:ext uri="{FF2B5EF4-FFF2-40B4-BE49-F238E27FC236}">
                <a16:creationId xmlns:a16="http://schemas.microsoft.com/office/drawing/2014/main" id="{FF663640-3311-4166-9943-2F558EF77AD5}"/>
              </a:ext>
            </a:extLst>
          </p:cNvPr>
          <p:cNvSpPr>
            <a:spLocks noGrp="1"/>
          </p:cNvSpPr>
          <p:nvPr>
            <p:ph type="body" sz="quarter" idx="10"/>
          </p:nvPr>
        </p:nvSpPr>
        <p:spPr/>
        <p:txBody>
          <a:bodyPr/>
          <a:lstStyle/>
          <a:p>
            <a:r>
              <a:rPr lang="en-US" sz="3200" b="1" dirty="0"/>
              <a:t>Elementary Particle Physics 2024: Progress and Promise</a:t>
            </a:r>
          </a:p>
          <a:p>
            <a:pPr lvl="1"/>
            <a:endParaRPr lang="en-US" dirty="0"/>
          </a:p>
          <a:p>
            <a:pPr lvl="1"/>
            <a:r>
              <a:rPr lang="en-US" dirty="0"/>
              <a:t>Committee of Elementary Particle Physics </a:t>
            </a:r>
          </a:p>
          <a:p>
            <a:pPr lvl="1"/>
            <a:r>
              <a:rPr lang="en-US" dirty="0"/>
              <a:t>Board on Physics and Astronomy</a:t>
            </a:r>
          </a:p>
          <a:p>
            <a:pPr lvl="1"/>
            <a:endParaRPr lang="en-US" sz="1800" dirty="0"/>
          </a:p>
          <a:p>
            <a:pPr lvl="1"/>
            <a:endParaRPr lang="en-US" dirty="0"/>
          </a:p>
        </p:txBody>
      </p:sp>
      <p:sp>
        <p:nvSpPr>
          <p:cNvPr id="11" name="Subtitle 10">
            <a:extLst>
              <a:ext uri="{FF2B5EF4-FFF2-40B4-BE49-F238E27FC236}">
                <a16:creationId xmlns:a16="http://schemas.microsoft.com/office/drawing/2014/main" id="{7D23A860-2CA3-437F-8ACD-FADB1B514578}"/>
              </a:ext>
            </a:extLst>
          </p:cNvPr>
          <p:cNvSpPr>
            <a:spLocks noGrp="1"/>
          </p:cNvSpPr>
          <p:nvPr>
            <p:ph type="subTitle" idx="1"/>
          </p:nvPr>
        </p:nvSpPr>
        <p:spPr>
          <a:xfrm>
            <a:off x="479912" y="5318645"/>
            <a:ext cx="9618618" cy="276935"/>
          </a:xfrm>
        </p:spPr>
        <p:txBody>
          <a:bodyPr/>
          <a:lstStyle/>
          <a:p>
            <a:r>
              <a:rPr lang="en-US" i="0" dirty="0"/>
              <a:t>Dr. Maria Spiropulu and Dr. Michael Turner, EPP2024 Co-Chairs</a:t>
            </a:r>
          </a:p>
        </p:txBody>
      </p:sp>
      <p:sp>
        <p:nvSpPr>
          <p:cNvPr id="18" name="Freeform 5">
            <a:extLst>
              <a:ext uri="{FF2B5EF4-FFF2-40B4-BE49-F238E27FC236}">
                <a16:creationId xmlns:a16="http://schemas.microsoft.com/office/drawing/2014/main" id="{E7AEF65A-CF08-4144-85A8-CD860AC5811E}"/>
              </a:ext>
            </a:extLst>
          </p:cNvPr>
          <p:cNvSpPr>
            <a:spLocks noEditPoints="1"/>
          </p:cNvSpPr>
          <p:nvPr/>
        </p:nvSpPr>
        <p:spPr bwMode="auto">
          <a:xfrm>
            <a:off x="643609" y="578451"/>
            <a:ext cx="2922943" cy="547357"/>
          </a:xfrm>
          <a:custGeom>
            <a:avLst/>
            <a:gdLst>
              <a:gd name="T0" fmla="*/ 225 w 1440"/>
              <a:gd name="T1" fmla="*/ 110 h 267"/>
              <a:gd name="T2" fmla="*/ 317 w 1440"/>
              <a:gd name="T3" fmla="*/ 7 h 267"/>
              <a:gd name="T4" fmla="*/ 475 w 1440"/>
              <a:gd name="T5" fmla="*/ 19 h 267"/>
              <a:gd name="T6" fmla="*/ 830 w 1440"/>
              <a:gd name="T7" fmla="*/ 7 h 267"/>
              <a:gd name="T8" fmla="*/ 130 w 1440"/>
              <a:gd name="T9" fmla="*/ 210 h 267"/>
              <a:gd name="T10" fmla="*/ 437 w 1440"/>
              <a:gd name="T11" fmla="*/ 209 h 267"/>
              <a:gd name="T12" fmla="*/ 493 w 1440"/>
              <a:gd name="T13" fmla="*/ 198 h 267"/>
              <a:gd name="T14" fmla="*/ 866 w 1440"/>
              <a:gd name="T15" fmla="*/ 171 h 267"/>
              <a:gd name="T16" fmla="*/ 737 w 1440"/>
              <a:gd name="T17" fmla="*/ 261 h 267"/>
              <a:gd name="T18" fmla="*/ 958 w 1440"/>
              <a:gd name="T19" fmla="*/ 172 h 267"/>
              <a:gd name="T20" fmla="*/ 906 w 1440"/>
              <a:gd name="T21" fmla="*/ 254 h 267"/>
              <a:gd name="T22" fmla="*/ 309 w 1440"/>
              <a:gd name="T23" fmla="*/ 260 h 267"/>
              <a:gd name="T24" fmla="*/ 1053 w 1440"/>
              <a:gd name="T25" fmla="*/ 31 h 267"/>
              <a:gd name="T26" fmla="*/ 1075 w 1440"/>
              <a:gd name="T27" fmla="*/ 44 h 267"/>
              <a:gd name="T28" fmla="*/ 1091 w 1440"/>
              <a:gd name="T29" fmla="*/ 22 h 267"/>
              <a:gd name="T30" fmla="*/ 1107 w 1440"/>
              <a:gd name="T31" fmla="*/ 27 h 267"/>
              <a:gd name="T32" fmla="*/ 1125 w 1440"/>
              <a:gd name="T33" fmla="*/ 55 h 267"/>
              <a:gd name="T34" fmla="*/ 1159 w 1440"/>
              <a:gd name="T35" fmla="*/ 53 h 267"/>
              <a:gd name="T36" fmla="*/ 1160 w 1440"/>
              <a:gd name="T37" fmla="*/ 57 h 267"/>
              <a:gd name="T38" fmla="*/ 1177 w 1440"/>
              <a:gd name="T39" fmla="*/ 23 h 267"/>
              <a:gd name="T40" fmla="*/ 1207 w 1440"/>
              <a:gd name="T41" fmla="*/ 58 h 267"/>
              <a:gd name="T42" fmla="*/ 1245 w 1440"/>
              <a:gd name="T43" fmla="*/ 27 h 267"/>
              <a:gd name="T44" fmla="*/ 1225 w 1440"/>
              <a:gd name="T45" fmla="*/ 43 h 267"/>
              <a:gd name="T46" fmla="*/ 1271 w 1440"/>
              <a:gd name="T47" fmla="*/ 19 h 267"/>
              <a:gd name="T48" fmla="*/ 1259 w 1440"/>
              <a:gd name="T49" fmla="*/ 32 h 267"/>
              <a:gd name="T50" fmla="*/ 1290 w 1440"/>
              <a:gd name="T51" fmla="*/ 54 h 267"/>
              <a:gd name="T52" fmla="*/ 1310 w 1440"/>
              <a:gd name="T53" fmla="*/ 25 h 267"/>
              <a:gd name="T54" fmla="*/ 1059 w 1440"/>
              <a:gd name="T55" fmla="*/ 110 h 267"/>
              <a:gd name="T56" fmla="*/ 1099 w 1440"/>
              <a:gd name="T57" fmla="*/ 134 h 267"/>
              <a:gd name="T58" fmla="*/ 1120 w 1440"/>
              <a:gd name="T59" fmla="*/ 156 h 267"/>
              <a:gd name="T60" fmla="*/ 1141 w 1440"/>
              <a:gd name="T61" fmla="*/ 123 h 267"/>
              <a:gd name="T62" fmla="*/ 1148 w 1440"/>
              <a:gd name="T63" fmla="*/ 175 h 267"/>
              <a:gd name="T64" fmla="*/ 1184 w 1440"/>
              <a:gd name="T65" fmla="*/ 119 h 267"/>
              <a:gd name="T66" fmla="*/ 1181 w 1440"/>
              <a:gd name="T67" fmla="*/ 153 h 267"/>
              <a:gd name="T68" fmla="*/ 1201 w 1440"/>
              <a:gd name="T69" fmla="*/ 125 h 267"/>
              <a:gd name="T70" fmla="*/ 1230 w 1440"/>
              <a:gd name="T71" fmla="*/ 157 h 267"/>
              <a:gd name="T72" fmla="*/ 1260 w 1440"/>
              <a:gd name="T73" fmla="*/ 154 h 267"/>
              <a:gd name="T74" fmla="*/ 1261 w 1440"/>
              <a:gd name="T75" fmla="*/ 158 h 267"/>
              <a:gd name="T76" fmla="*/ 1284 w 1440"/>
              <a:gd name="T77" fmla="*/ 152 h 267"/>
              <a:gd name="T78" fmla="*/ 1294 w 1440"/>
              <a:gd name="T79" fmla="*/ 123 h 267"/>
              <a:gd name="T80" fmla="*/ 1317 w 1440"/>
              <a:gd name="T81" fmla="*/ 125 h 267"/>
              <a:gd name="T82" fmla="*/ 1342 w 1440"/>
              <a:gd name="T83" fmla="*/ 121 h 267"/>
              <a:gd name="T84" fmla="*/ 1351 w 1440"/>
              <a:gd name="T85" fmla="*/ 112 h 267"/>
              <a:gd name="T86" fmla="*/ 1364 w 1440"/>
              <a:gd name="T87" fmla="*/ 159 h 267"/>
              <a:gd name="T88" fmla="*/ 1399 w 1440"/>
              <a:gd name="T89" fmla="*/ 156 h 267"/>
              <a:gd name="T90" fmla="*/ 1432 w 1440"/>
              <a:gd name="T91" fmla="*/ 120 h 267"/>
              <a:gd name="T92" fmla="*/ 1410 w 1440"/>
              <a:gd name="T93" fmla="*/ 176 h 267"/>
              <a:gd name="T94" fmla="*/ 1076 w 1440"/>
              <a:gd name="T95" fmla="*/ 242 h 267"/>
              <a:gd name="T96" fmla="*/ 1062 w 1440"/>
              <a:gd name="T97" fmla="*/ 225 h 267"/>
              <a:gd name="T98" fmla="*/ 1091 w 1440"/>
              <a:gd name="T99" fmla="*/ 208 h 267"/>
              <a:gd name="T100" fmla="*/ 1112 w 1440"/>
              <a:gd name="T101" fmla="*/ 233 h 267"/>
              <a:gd name="T102" fmla="*/ 1128 w 1440"/>
              <a:gd name="T103" fmla="*/ 224 h 267"/>
              <a:gd name="T104" fmla="*/ 1168 w 1440"/>
              <a:gd name="T105" fmla="*/ 255 h 267"/>
              <a:gd name="T106" fmla="*/ 1154 w 1440"/>
              <a:gd name="T107" fmla="*/ 236 h 267"/>
              <a:gd name="T108" fmla="*/ 1203 w 1440"/>
              <a:gd name="T109" fmla="*/ 256 h 267"/>
              <a:gd name="T110" fmla="*/ 1200 w 1440"/>
              <a:gd name="T111" fmla="*/ 213 h 267"/>
              <a:gd name="T112" fmla="*/ 1227 w 1440"/>
              <a:gd name="T113" fmla="*/ 256 h 267"/>
              <a:gd name="T114" fmla="*/ 1249 w 1440"/>
              <a:gd name="T115" fmla="*/ 260 h 267"/>
              <a:gd name="T116" fmla="*/ 1255 w 1440"/>
              <a:gd name="T117" fmla="*/ 205 h 267"/>
              <a:gd name="T118" fmla="*/ 1297 w 1440"/>
              <a:gd name="T119" fmla="*/ 226 h 267"/>
              <a:gd name="T120" fmla="*/ 1303 w 1440"/>
              <a:gd name="T121" fmla="*/ 243 h 267"/>
              <a:gd name="T122" fmla="*/ 1344 w 1440"/>
              <a:gd name="T123" fmla="*/ 229 h 267"/>
              <a:gd name="T124" fmla="*/ 1328 w 1440"/>
              <a:gd name="T125" fmla="*/ 23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0" h="267">
                <a:moveTo>
                  <a:pt x="17" y="110"/>
                </a:moveTo>
                <a:cubicBezTo>
                  <a:pt x="3" y="110"/>
                  <a:pt x="3" y="110"/>
                  <a:pt x="3" y="110"/>
                </a:cubicBezTo>
                <a:cubicBezTo>
                  <a:pt x="3" y="1"/>
                  <a:pt x="3" y="1"/>
                  <a:pt x="3" y="1"/>
                </a:cubicBezTo>
                <a:cubicBezTo>
                  <a:pt x="81" y="83"/>
                  <a:pt x="81" y="83"/>
                  <a:pt x="81" y="83"/>
                </a:cubicBezTo>
                <a:cubicBezTo>
                  <a:pt x="81" y="7"/>
                  <a:pt x="81" y="7"/>
                  <a:pt x="81" y="7"/>
                </a:cubicBezTo>
                <a:cubicBezTo>
                  <a:pt x="95" y="7"/>
                  <a:pt x="95" y="7"/>
                  <a:pt x="95" y="7"/>
                </a:cubicBezTo>
                <a:cubicBezTo>
                  <a:pt x="95" y="117"/>
                  <a:pt x="95" y="117"/>
                  <a:pt x="95" y="117"/>
                </a:cubicBezTo>
                <a:cubicBezTo>
                  <a:pt x="17" y="35"/>
                  <a:pt x="17" y="35"/>
                  <a:pt x="17" y="35"/>
                </a:cubicBezTo>
                <a:lnTo>
                  <a:pt x="17" y="110"/>
                </a:lnTo>
                <a:close/>
                <a:moveTo>
                  <a:pt x="130" y="110"/>
                </a:moveTo>
                <a:cubicBezTo>
                  <a:pt x="145" y="110"/>
                  <a:pt x="145" y="110"/>
                  <a:pt x="145" y="110"/>
                </a:cubicBezTo>
                <a:cubicBezTo>
                  <a:pt x="178" y="33"/>
                  <a:pt x="178" y="33"/>
                  <a:pt x="178" y="33"/>
                </a:cubicBezTo>
                <a:cubicBezTo>
                  <a:pt x="210" y="109"/>
                  <a:pt x="210" y="109"/>
                  <a:pt x="210" y="109"/>
                </a:cubicBezTo>
                <a:cubicBezTo>
                  <a:pt x="210" y="110"/>
                  <a:pt x="210" y="110"/>
                  <a:pt x="210" y="110"/>
                </a:cubicBezTo>
                <a:cubicBezTo>
                  <a:pt x="225" y="110"/>
                  <a:pt x="225" y="110"/>
                  <a:pt x="225" y="110"/>
                </a:cubicBezTo>
                <a:cubicBezTo>
                  <a:pt x="178" y="0"/>
                  <a:pt x="178" y="0"/>
                  <a:pt x="178" y="0"/>
                </a:cubicBezTo>
                <a:lnTo>
                  <a:pt x="130" y="110"/>
                </a:lnTo>
                <a:close/>
                <a:moveTo>
                  <a:pt x="700" y="110"/>
                </a:moveTo>
                <a:cubicBezTo>
                  <a:pt x="715" y="110"/>
                  <a:pt x="715" y="110"/>
                  <a:pt x="715" y="110"/>
                </a:cubicBezTo>
                <a:cubicBezTo>
                  <a:pt x="748" y="33"/>
                  <a:pt x="748" y="33"/>
                  <a:pt x="748" y="33"/>
                </a:cubicBezTo>
                <a:cubicBezTo>
                  <a:pt x="780" y="109"/>
                  <a:pt x="780" y="109"/>
                  <a:pt x="780" y="109"/>
                </a:cubicBezTo>
                <a:cubicBezTo>
                  <a:pt x="780" y="110"/>
                  <a:pt x="780" y="110"/>
                  <a:pt x="780" y="110"/>
                </a:cubicBezTo>
                <a:cubicBezTo>
                  <a:pt x="795" y="110"/>
                  <a:pt x="795" y="110"/>
                  <a:pt x="795" y="110"/>
                </a:cubicBezTo>
                <a:cubicBezTo>
                  <a:pt x="748" y="0"/>
                  <a:pt x="748" y="0"/>
                  <a:pt x="748" y="0"/>
                </a:cubicBezTo>
                <a:lnTo>
                  <a:pt x="700" y="110"/>
                </a:lnTo>
                <a:close/>
                <a:moveTo>
                  <a:pt x="273" y="110"/>
                </a:moveTo>
                <a:cubicBezTo>
                  <a:pt x="286" y="110"/>
                  <a:pt x="286" y="110"/>
                  <a:pt x="286" y="110"/>
                </a:cubicBezTo>
                <a:cubicBezTo>
                  <a:pt x="286" y="20"/>
                  <a:pt x="286" y="20"/>
                  <a:pt x="286" y="20"/>
                </a:cubicBezTo>
                <a:cubicBezTo>
                  <a:pt x="317" y="20"/>
                  <a:pt x="317" y="20"/>
                  <a:pt x="317" y="20"/>
                </a:cubicBezTo>
                <a:cubicBezTo>
                  <a:pt x="317" y="7"/>
                  <a:pt x="317" y="7"/>
                  <a:pt x="317" y="7"/>
                </a:cubicBezTo>
                <a:cubicBezTo>
                  <a:pt x="242" y="7"/>
                  <a:pt x="242" y="7"/>
                  <a:pt x="242" y="7"/>
                </a:cubicBezTo>
                <a:cubicBezTo>
                  <a:pt x="242" y="20"/>
                  <a:pt x="242" y="20"/>
                  <a:pt x="242" y="20"/>
                </a:cubicBezTo>
                <a:cubicBezTo>
                  <a:pt x="273" y="20"/>
                  <a:pt x="273" y="20"/>
                  <a:pt x="273" y="20"/>
                </a:cubicBezTo>
                <a:lnTo>
                  <a:pt x="273" y="110"/>
                </a:lnTo>
                <a:close/>
                <a:moveTo>
                  <a:pt x="374" y="7"/>
                </a:moveTo>
                <a:cubicBezTo>
                  <a:pt x="360" y="7"/>
                  <a:pt x="360" y="7"/>
                  <a:pt x="360" y="7"/>
                </a:cubicBezTo>
                <a:cubicBezTo>
                  <a:pt x="360" y="110"/>
                  <a:pt x="360" y="110"/>
                  <a:pt x="360" y="110"/>
                </a:cubicBezTo>
                <a:cubicBezTo>
                  <a:pt x="374" y="110"/>
                  <a:pt x="374" y="110"/>
                  <a:pt x="374" y="110"/>
                </a:cubicBezTo>
                <a:lnTo>
                  <a:pt x="374" y="7"/>
                </a:lnTo>
                <a:close/>
                <a:moveTo>
                  <a:pt x="475" y="112"/>
                </a:moveTo>
                <a:cubicBezTo>
                  <a:pt x="445" y="112"/>
                  <a:pt x="421" y="88"/>
                  <a:pt x="421" y="59"/>
                </a:cubicBezTo>
                <a:cubicBezTo>
                  <a:pt x="421" y="29"/>
                  <a:pt x="445" y="5"/>
                  <a:pt x="475" y="5"/>
                </a:cubicBezTo>
                <a:cubicBezTo>
                  <a:pt x="505" y="5"/>
                  <a:pt x="528" y="29"/>
                  <a:pt x="528" y="59"/>
                </a:cubicBezTo>
                <a:cubicBezTo>
                  <a:pt x="528" y="88"/>
                  <a:pt x="505" y="112"/>
                  <a:pt x="475" y="112"/>
                </a:cubicBezTo>
                <a:close/>
                <a:moveTo>
                  <a:pt x="475" y="19"/>
                </a:moveTo>
                <a:cubicBezTo>
                  <a:pt x="453" y="19"/>
                  <a:pt x="435" y="37"/>
                  <a:pt x="435" y="59"/>
                </a:cubicBezTo>
                <a:cubicBezTo>
                  <a:pt x="435" y="81"/>
                  <a:pt x="453" y="99"/>
                  <a:pt x="475" y="99"/>
                </a:cubicBezTo>
                <a:cubicBezTo>
                  <a:pt x="497" y="99"/>
                  <a:pt x="514" y="81"/>
                  <a:pt x="514" y="59"/>
                </a:cubicBezTo>
                <a:cubicBezTo>
                  <a:pt x="514" y="37"/>
                  <a:pt x="497" y="19"/>
                  <a:pt x="475" y="19"/>
                </a:cubicBezTo>
                <a:close/>
                <a:moveTo>
                  <a:pt x="586" y="35"/>
                </a:moveTo>
                <a:cubicBezTo>
                  <a:pt x="664" y="117"/>
                  <a:pt x="664" y="117"/>
                  <a:pt x="664" y="117"/>
                </a:cubicBezTo>
                <a:cubicBezTo>
                  <a:pt x="664" y="7"/>
                  <a:pt x="664" y="7"/>
                  <a:pt x="664" y="7"/>
                </a:cubicBezTo>
                <a:cubicBezTo>
                  <a:pt x="650" y="7"/>
                  <a:pt x="650" y="7"/>
                  <a:pt x="650" y="7"/>
                </a:cubicBezTo>
                <a:cubicBezTo>
                  <a:pt x="650" y="83"/>
                  <a:pt x="650" y="83"/>
                  <a:pt x="650" y="83"/>
                </a:cubicBezTo>
                <a:cubicBezTo>
                  <a:pt x="572" y="1"/>
                  <a:pt x="572" y="1"/>
                  <a:pt x="572" y="1"/>
                </a:cubicBezTo>
                <a:cubicBezTo>
                  <a:pt x="572" y="110"/>
                  <a:pt x="572" y="110"/>
                  <a:pt x="572" y="110"/>
                </a:cubicBezTo>
                <a:cubicBezTo>
                  <a:pt x="586" y="110"/>
                  <a:pt x="586" y="110"/>
                  <a:pt x="586" y="110"/>
                </a:cubicBezTo>
                <a:lnTo>
                  <a:pt x="586" y="35"/>
                </a:lnTo>
                <a:close/>
                <a:moveTo>
                  <a:pt x="843" y="7"/>
                </a:moveTo>
                <a:cubicBezTo>
                  <a:pt x="830" y="7"/>
                  <a:pt x="830" y="7"/>
                  <a:pt x="830" y="7"/>
                </a:cubicBezTo>
                <a:cubicBezTo>
                  <a:pt x="830" y="110"/>
                  <a:pt x="830" y="110"/>
                  <a:pt x="830" y="110"/>
                </a:cubicBezTo>
                <a:cubicBezTo>
                  <a:pt x="885" y="110"/>
                  <a:pt x="885" y="110"/>
                  <a:pt x="885" y="110"/>
                </a:cubicBezTo>
                <a:cubicBezTo>
                  <a:pt x="885" y="97"/>
                  <a:pt x="885" y="97"/>
                  <a:pt x="885" y="97"/>
                </a:cubicBezTo>
                <a:cubicBezTo>
                  <a:pt x="843" y="97"/>
                  <a:pt x="843" y="97"/>
                  <a:pt x="843" y="97"/>
                </a:cubicBezTo>
                <a:lnTo>
                  <a:pt x="843" y="7"/>
                </a:lnTo>
                <a:close/>
                <a:moveTo>
                  <a:pt x="169" y="156"/>
                </a:moveTo>
                <a:cubicBezTo>
                  <a:pt x="139" y="156"/>
                  <a:pt x="116" y="179"/>
                  <a:pt x="116" y="209"/>
                </a:cubicBezTo>
                <a:cubicBezTo>
                  <a:pt x="116" y="240"/>
                  <a:pt x="139" y="262"/>
                  <a:pt x="169" y="262"/>
                </a:cubicBezTo>
                <a:cubicBezTo>
                  <a:pt x="175" y="262"/>
                  <a:pt x="188" y="261"/>
                  <a:pt x="200" y="252"/>
                </a:cubicBezTo>
                <a:cubicBezTo>
                  <a:pt x="200" y="252"/>
                  <a:pt x="200" y="252"/>
                  <a:pt x="200" y="252"/>
                </a:cubicBezTo>
                <a:cubicBezTo>
                  <a:pt x="200" y="234"/>
                  <a:pt x="200" y="234"/>
                  <a:pt x="200" y="234"/>
                </a:cubicBezTo>
                <a:cubicBezTo>
                  <a:pt x="198" y="236"/>
                  <a:pt x="198" y="236"/>
                  <a:pt x="198" y="236"/>
                </a:cubicBezTo>
                <a:cubicBezTo>
                  <a:pt x="196" y="239"/>
                  <a:pt x="192" y="242"/>
                  <a:pt x="187" y="245"/>
                </a:cubicBezTo>
                <a:cubicBezTo>
                  <a:pt x="181" y="247"/>
                  <a:pt x="175" y="249"/>
                  <a:pt x="169" y="249"/>
                </a:cubicBezTo>
                <a:cubicBezTo>
                  <a:pt x="142" y="249"/>
                  <a:pt x="130" y="226"/>
                  <a:pt x="130" y="210"/>
                </a:cubicBezTo>
                <a:cubicBezTo>
                  <a:pt x="130" y="187"/>
                  <a:pt x="147" y="169"/>
                  <a:pt x="169" y="169"/>
                </a:cubicBezTo>
                <a:cubicBezTo>
                  <a:pt x="174" y="169"/>
                  <a:pt x="180" y="170"/>
                  <a:pt x="185" y="173"/>
                </a:cubicBezTo>
                <a:cubicBezTo>
                  <a:pt x="190" y="175"/>
                  <a:pt x="194" y="178"/>
                  <a:pt x="198" y="182"/>
                </a:cubicBezTo>
                <a:cubicBezTo>
                  <a:pt x="200" y="184"/>
                  <a:pt x="200" y="184"/>
                  <a:pt x="200" y="184"/>
                </a:cubicBezTo>
                <a:cubicBezTo>
                  <a:pt x="200" y="166"/>
                  <a:pt x="200" y="166"/>
                  <a:pt x="200" y="166"/>
                </a:cubicBezTo>
                <a:cubicBezTo>
                  <a:pt x="200" y="166"/>
                  <a:pt x="200" y="166"/>
                  <a:pt x="200" y="166"/>
                </a:cubicBezTo>
                <a:cubicBezTo>
                  <a:pt x="191" y="159"/>
                  <a:pt x="181" y="156"/>
                  <a:pt x="169" y="156"/>
                </a:cubicBezTo>
                <a:close/>
                <a:moveTo>
                  <a:pt x="437" y="209"/>
                </a:moveTo>
                <a:cubicBezTo>
                  <a:pt x="437" y="225"/>
                  <a:pt x="431" y="238"/>
                  <a:pt x="419" y="249"/>
                </a:cubicBezTo>
                <a:cubicBezTo>
                  <a:pt x="409" y="257"/>
                  <a:pt x="399" y="261"/>
                  <a:pt x="382" y="261"/>
                </a:cubicBezTo>
                <a:cubicBezTo>
                  <a:pt x="360" y="261"/>
                  <a:pt x="360" y="261"/>
                  <a:pt x="360" y="261"/>
                </a:cubicBezTo>
                <a:cubicBezTo>
                  <a:pt x="360" y="157"/>
                  <a:pt x="360" y="157"/>
                  <a:pt x="360" y="157"/>
                </a:cubicBezTo>
                <a:cubicBezTo>
                  <a:pt x="382" y="157"/>
                  <a:pt x="382" y="157"/>
                  <a:pt x="382" y="157"/>
                </a:cubicBezTo>
                <a:cubicBezTo>
                  <a:pt x="393" y="157"/>
                  <a:pt x="407" y="159"/>
                  <a:pt x="420" y="170"/>
                </a:cubicBezTo>
                <a:cubicBezTo>
                  <a:pt x="426" y="175"/>
                  <a:pt x="437" y="187"/>
                  <a:pt x="437" y="209"/>
                </a:cubicBezTo>
                <a:close/>
                <a:moveTo>
                  <a:pt x="423" y="209"/>
                </a:moveTo>
                <a:cubicBezTo>
                  <a:pt x="423" y="186"/>
                  <a:pt x="407" y="171"/>
                  <a:pt x="382" y="171"/>
                </a:cubicBezTo>
                <a:cubicBezTo>
                  <a:pt x="374" y="171"/>
                  <a:pt x="374" y="171"/>
                  <a:pt x="374" y="171"/>
                </a:cubicBezTo>
                <a:cubicBezTo>
                  <a:pt x="374" y="247"/>
                  <a:pt x="374" y="247"/>
                  <a:pt x="374" y="247"/>
                </a:cubicBezTo>
                <a:cubicBezTo>
                  <a:pt x="382" y="247"/>
                  <a:pt x="382" y="247"/>
                  <a:pt x="382" y="247"/>
                </a:cubicBezTo>
                <a:cubicBezTo>
                  <a:pt x="390" y="247"/>
                  <a:pt x="401" y="246"/>
                  <a:pt x="410" y="239"/>
                </a:cubicBezTo>
                <a:cubicBezTo>
                  <a:pt x="416" y="234"/>
                  <a:pt x="423" y="224"/>
                  <a:pt x="423" y="209"/>
                </a:cubicBezTo>
                <a:close/>
                <a:moveTo>
                  <a:pt x="479" y="261"/>
                </a:moveTo>
                <a:cubicBezTo>
                  <a:pt x="541" y="261"/>
                  <a:pt x="541" y="261"/>
                  <a:pt x="541" y="261"/>
                </a:cubicBezTo>
                <a:cubicBezTo>
                  <a:pt x="541" y="247"/>
                  <a:pt x="541" y="247"/>
                  <a:pt x="541" y="247"/>
                </a:cubicBezTo>
                <a:cubicBezTo>
                  <a:pt x="493" y="247"/>
                  <a:pt x="493" y="247"/>
                  <a:pt x="493" y="247"/>
                </a:cubicBezTo>
                <a:cubicBezTo>
                  <a:pt x="493" y="211"/>
                  <a:pt x="493" y="211"/>
                  <a:pt x="493" y="211"/>
                </a:cubicBezTo>
                <a:cubicBezTo>
                  <a:pt x="535" y="211"/>
                  <a:pt x="535" y="211"/>
                  <a:pt x="535" y="211"/>
                </a:cubicBezTo>
                <a:cubicBezTo>
                  <a:pt x="535" y="198"/>
                  <a:pt x="535" y="198"/>
                  <a:pt x="535" y="198"/>
                </a:cubicBezTo>
                <a:cubicBezTo>
                  <a:pt x="493" y="198"/>
                  <a:pt x="493" y="198"/>
                  <a:pt x="493" y="198"/>
                </a:cubicBezTo>
                <a:cubicBezTo>
                  <a:pt x="493" y="171"/>
                  <a:pt x="493" y="171"/>
                  <a:pt x="493" y="171"/>
                </a:cubicBezTo>
                <a:cubicBezTo>
                  <a:pt x="541" y="171"/>
                  <a:pt x="541" y="171"/>
                  <a:pt x="541" y="171"/>
                </a:cubicBezTo>
                <a:cubicBezTo>
                  <a:pt x="541" y="157"/>
                  <a:pt x="541" y="157"/>
                  <a:pt x="541" y="157"/>
                </a:cubicBezTo>
                <a:cubicBezTo>
                  <a:pt x="479" y="157"/>
                  <a:pt x="479" y="157"/>
                  <a:pt x="479" y="157"/>
                </a:cubicBezTo>
                <a:lnTo>
                  <a:pt x="479" y="261"/>
                </a:lnTo>
                <a:close/>
                <a:moveTo>
                  <a:pt x="805" y="261"/>
                </a:moveTo>
                <a:cubicBezTo>
                  <a:pt x="866" y="261"/>
                  <a:pt x="866" y="261"/>
                  <a:pt x="866" y="261"/>
                </a:cubicBezTo>
                <a:cubicBezTo>
                  <a:pt x="866" y="247"/>
                  <a:pt x="866" y="247"/>
                  <a:pt x="866" y="247"/>
                </a:cubicBezTo>
                <a:cubicBezTo>
                  <a:pt x="819" y="247"/>
                  <a:pt x="819" y="247"/>
                  <a:pt x="819" y="247"/>
                </a:cubicBezTo>
                <a:cubicBezTo>
                  <a:pt x="819" y="211"/>
                  <a:pt x="819" y="211"/>
                  <a:pt x="819" y="211"/>
                </a:cubicBezTo>
                <a:cubicBezTo>
                  <a:pt x="860" y="211"/>
                  <a:pt x="860" y="211"/>
                  <a:pt x="860" y="211"/>
                </a:cubicBezTo>
                <a:cubicBezTo>
                  <a:pt x="860" y="198"/>
                  <a:pt x="860" y="198"/>
                  <a:pt x="860" y="198"/>
                </a:cubicBezTo>
                <a:cubicBezTo>
                  <a:pt x="819" y="198"/>
                  <a:pt x="819" y="198"/>
                  <a:pt x="819" y="198"/>
                </a:cubicBezTo>
                <a:cubicBezTo>
                  <a:pt x="819" y="171"/>
                  <a:pt x="819" y="171"/>
                  <a:pt x="819" y="171"/>
                </a:cubicBezTo>
                <a:cubicBezTo>
                  <a:pt x="866" y="171"/>
                  <a:pt x="866" y="171"/>
                  <a:pt x="866" y="171"/>
                </a:cubicBezTo>
                <a:cubicBezTo>
                  <a:pt x="866" y="157"/>
                  <a:pt x="866" y="157"/>
                  <a:pt x="866" y="157"/>
                </a:cubicBezTo>
                <a:cubicBezTo>
                  <a:pt x="805" y="157"/>
                  <a:pt x="805" y="157"/>
                  <a:pt x="805" y="157"/>
                </a:cubicBezTo>
                <a:lnTo>
                  <a:pt x="805" y="261"/>
                </a:lnTo>
                <a:close/>
                <a:moveTo>
                  <a:pt x="634" y="235"/>
                </a:moveTo>
                <a:cubicBezTo>
                  <a:pt x="595" y="149"/>
                  <a:pt x="595" y="149"/>
                  <a:pt x="595" y="149"/>
                </a:cubicBezTo>
                <a:cubicBezTo>
                  <a:pt x="578" y="261"/>
                  <a:pt x="578" y="261"/>
                  <a:pt x="578" y="261"/>
                </a:cubicBezTo>
                <a:cubicBezTo>
                  <a:pt x="592" y="261"/>
                  <a:pt x="592" y="261"/>
                  <a:pt x="592" y="261"/>
                </a:cubicBezTo>
                <a:cubicBezTo>
                  <a:pt x="601" y="194"/>
                  <a:pt x="601" y="194"/>
                  <a:pt x="601" y="194"/>
                </a:cubicBezTo>
                <a:cubicBezTo>
                  <a:pt x="634" y="267"/>
                  <a:pt x="634" y="267"/>
                  <a:pt x="634" y="267"/>
                </a:cubicBezTo>
                <a:cubicBezTo>
                  <a:pt x="668" y="194"/>
                  <a:pt x="668" y="194"/>
                  <a:pt x="668" y="194"/>
                </a:cubicBezTo>
                <a:cubicBezTo>
                  <a:pt x="677" y="261"/>
                  <a:pt x="677" y="261"/>
                  <a:pt x="677" y="261"/>
                </a:cubicBezTo>
                <a:cubicBezTo>
                  <a:pt x="691" y="261"/>
                  <a:pt x="691" y="261"/>
                  <a:pt x="691" y="261"/>
                </a:cubicBezTo>
                <a:cubicBezTo>
                  <a:pt x="674" y="148"/>
                  <a:pt x="674" y="148"/>
                  <a:pt x="674" y="148"/>
                </a:cubicBezTo>
                <a:lnTo>
                  <a:pt x="634" y="235"/>
                </a:lnTo>
                <a:close/>
                <a:moveTo>
                  <a:pt x="737" y="261"/>
                </a:moveTo>
                <a:cubicBezTo>
                  <a:pt x="751" y="261"/>
                  <a:pt x="751" y="261"/>
                  <a:pt x="751" y="261"/>
                </a:cubicBezTo>
                <a:cubicBezTo>
                  <a:pt x="751" y="157"/>
                  <a:pt x="751" y="157"/>
                  <a:pt x="751" y="157"/>
                </a:cubicBezTo>
                <a:cubicBezTo>
                  <a:pt x="737" y="157"/>
                  <a:pt x="737" y="157"/>
                  <a:pt x="737" y="157"/>
                </a:cubicBezTo>
                <a:lnTo>
                  <a:pt x="737" y="261"/>
                </a:lnTo>
                <a:close/>
                <a:moveTo>
                  <a:pt x="955" y="211"/>
                </a:moveTo>
                <a:cubicBezTo>
                  <a:pt x="950" y="207"/>
                  <a:pt x="945" y="204"/>
                  <a:pt x="939" y="201"/>
                </a:cubicBezTo>
                <a:cubicBezTo>
                  <a:pt x="929" y="197"/>
                  <a:pt x="929" y="197"/>
                  <a:pt x="929" y="197"/>
                </a:cubicBezTo>
                <a:cubicBezTo>
                  <a:pt x="925" y="195"/>
                  <a:pt x="922" y="194"/>
                  <a:pt x="919" y="191"/>
                </a:cubicBezTo>
                <a:cubicBezTo>
                  <a:pt x="916" y="189"/>
                  <a:pt x="916" y="187"/>
                  <a:pt x="916" y="183"/>
                </a:cubicBezTo>
                <a:cubicBezTo>
                  <a:pt x="916" y="175"/>
                  <a:pt x="922" y="169"/>
                  <a:pt x="931" y="169"/>
                </a:cubicBezTo>
                <a:cubicBezTo>
                  <a:pt x="936" y="169"/>
                  <a:pt x="940" y="171"/>
                  <a:pt x="942" y="172"/>
                </a:cubicBezTo>
                <a:cubicBezTo>
                  <a:pt x="944" y="174"/>
                  <a:pt x="946" y="177"/>
                  <a:pt x="947" y="179"/>
                </a:cubicBezTo>
                <a:cubicBezTo>
                  <a:pt x="948" y="181"/>
                  <a:pt x="948" y="181"/>
                  <a:pt x="948" y="181"/>
                </a:cubicBezTo>
                <a:cubicBezTo>
                  <a:pt x="959" y="173"/>
                  <a:pt x="959" y="173"/>
                  <a:pt x="959" y="173"/>
                </a:cubicBezTo>
                <a:cubicBezTo>
                  <a:pt x="958" y="172"/>
                  <a:pt x="958" y="172"/>
                  <a:pt x="958" y="172"/>
                </a:cubicBezTo>
                <a:cubicBezTo>
                  <a:pt x="956" y="167"/>
                  <a:pt x="952" y="163"/>
                  <a:pt x="948" y="161"/>
                </a:cubicBezTo>
                <a:cubicBezTo>
                  <a:pt x="943" y="157"/>
                  <a:pt x="938" y="156"/>
                  <a:pt x="931" y="156"/>
                </a:cubicBezTo>
                <a:cubicBezTo>
                  <a:pt x="914" y="156"/>
                  <a:pt x="902" y="167"/>
                  <a:pt x="902" y="183"/>
                </a:cubicBezTo>
                <a:cubicBezTo>
                  <a:pt x="902" y="190"/>
                  <a:pt x="904" y="195"/>
                  <a:pt x="909" y="200"/>
                </a:cubicBezTo>
                <a:cubicBezTo>
                  <a:pt x="913" y="205"/>
                  <a:pt x="918" y="207"/>
                  <a:pt x="922" y="209"/>
                </a:cubicBezTo>
                <a:cubicBezTo>
                  <a:pt x="932" y="213"/>
                  <a:pt x="932" y="213"/>
                  <a:pt x="932" y="213"/>
                </a:cubicBezTo>
                <a:cubicBezTo>
                  <a:pt x="937" y="215"/>
                  <a:pt x="941" y="217"/>
                  <a:pt x="944" y="220"/>
                </a:cubicBezTo>
                <a:cubicBezTo>
                  <a:pt x="947" y="223"/>
                  <a:pt x="948" y="226"/>
                  <a:pt x="948" y="231"/>
                </a:cubicBezTo>
                <a:cubicBezTo>
                  <a:pt x="948" y="240"/>
                  <a:pt x="942" y="249"/>
                  <a:pt x="929" y="249"/>
                </a:cubicBezTo>
                <a:cubicBezTo>
                  <a:pt x="924" y="249"/>
                  <a:pt x="919" y="247"/>
                  <a:pt x="916" y="244"/>
                </a:cubicBezTo>
                <a:cubicBezTo>
                  <a:pt x="913" y="241"/>
                  <a:pt x="911" y="236"/>
                  <a:pt x="910" y="232"/>
                </a:cubicBezTo>
                <a:cubicBezTo>
                  <a:pt x="910" y="230"/>
                  <a:pt x="910" y="230"/>
                  <a:pt x="910" y="230"/>
                </a:cubicBezTo>
                <a:cubicBezTo>
                  <a:pt x="896" y="234"/>
                  <a:pt x="896" y="234"/>
                  <a:pt x="896" y="234"/>
                </a:cubicBezTo>
                <a:cubicBezTo>
                  <a:pt x="897" y="235"/>
                  <a:pt x="897" y="235"/>
                  <a:pt x="897" y="235"/>
                </a:cubicBezTo>
                <a:cubicBezTo>
                  <a:pt x="898" y="243"/>
                  <a:pt x="902" y="249"/>
                  <a:pt x="906" y="254"/>
                </a:cubicBezTo>
                <a:cubicBezTo>
                  <a:pt x="912" y="260"/>
                  <a:pt x="920" y="262"/>
                  <a:pt x="929" y="262"/>
                </a:cubicBezTo>
                <a:cubicBezTo>
                  <a:pt x="948" y="262"/>
                  <a:pt x="962" y="249"/>
                  <a:pt x="962" y="230"/>
                </a:cubicBezTo>
                <a:cubicBezTo>
                  <a:pt x="962" y="222"/>
                  <a:pt x="960" y="216"/>
                  <a:pt x="955" y="211"/>
                </a:cubicBezTo>
                <a:close/>
                <a:moveTo>
                  <a:pt x="0" y="261"/>
                </a:moveTo>
                <a:cubicBezTo>
                  <a:pt x="15" y="261"/>
                  <a:pt x="15" y="261"/>
                  <a:pt x="15" y="261"/>
                </a:cubicBezTo>
                <a:cubicBezTo>
                  <a:pt x="48" y="184"/>
                  <a:pt x="48" y="184"/>
                  <a:pt x="48" y="184"/>
                </a:cubicBezTo>
                <a:cubicBezTo>
                  <a:pt x="79" y="260"/>
                  <a:pt x="79" y="260"/>
                  <a:pt x="79" y="260"/>
                </a:cubicBezTo>
                <a:cubicBezTo>
                  <a:pt x="80" y="261"/>
                  <a:pt x="80" y="261"/>
                  <a:pt x="80" y="261"/>
                </a:cubicBezTo>
                <a:cubicBezTo>
                  <a:pt x="95" y="261"/>
                  <a:pt x="95" y="261"/>
                  <a:pt x="95" y="261"/>
                </a:cubicBezTo>
                <a:cubicBezTo>
                  <a:pt x="48" y="151"/>
                  <a:pt x="48" y="151"/>
                  <a:pt x="48" y="151"/>
                </a:cubicBezTo>
                <a:lnTo>
                  <a:pt x="0" y="261"/>
                </a:lnTo>
                <a:close/>
                <a:moveTo>
                  <a:pt x="229" y="261"/>
                </a:moveTo>
                <a:cubicBezTo>
                  <a:pt x="244" y="261"/>
                  <a:pt x="244" y="261"/>
                  <a:pt x="244" y="261"/>
                </a:cubicBezTo>
                <a:cubicBezTo>
                  <a:pt x="277" y="184"/>
                  <a:pt x="277" y="184"/>
                  <a:pt x="277" y="184"/>
                </a:cubicBezTo>
                <a:cubicBezTo>
                  <a:pt x="309" y="260"/>
                  <a:pt x="309" y="260"/>
                  <a:pt x="309" y="260"/>
                </a:cubicBezTo>
                <a:cubicBezTo>
                  <a:pt x="309" y="261"/>
                  <a:pt x="309" y="261"/>
                  <a:pt x="309" y="261"/>
                </a:cubicBezTo>
                <a:cubicBezTo>
                  <a:pt x="324" y="261"/>
                  <a:pt x="324" y="261"/>
                  <a:pt x="324" y="261"/>
                </a:cubicBezTo>
                <a:cubicBezTo>
                  <a:pt x="277" y="151"/>
                  <a:pt x="277" y="151"/>
                  <a:pt x="277" y="151"/>
                </a:cubicBezTo>
                <a:lnTo>
                  <a:pt x="229" y="261"/>
                </a:lnTo>
                <a:close/>
                <a:moveTo>
                  <a:pt x="1071" y="11"/>
                </a:moveTo>
                <a:cubicBezTo>
                  <a:pt x="1071" y="18"/>
                  <a:pt x="1071" y="18"/>
                  <a:pt x="1071" y="18"/>
                </a:cubicBezTo>
                <a:cubicBezTo>
                  <a:pt x="1075" y="18"/>
                  <a:pt x="1075" y="18"/>
                  <a:pt x="1075" y="18"/>
                </a:cubicBezTo>
                <a:cubicBezTo>
                  <a:pt x="1077" y="9"/>
                  <a:pt x="1077" y="9"/>
                  <a:pt x="1077" y="9"/>
                </a:cubicBezTo>
                <a:cubicBezTo>
                  <a:pt x="1076" y="8"/>
                  <a:pt x="1074" y="7"/>
                  <a:pt x="1072" y="6"/>
                </a:cubicBezTo>
                <a:cubicBezTo>
                  <a:pt x="1070" y="6"/>
                  <a:pt x="1067" y="6"/>
                  <a:pt x="1064" y="6"/>
                </a:cubicBezTo>
                <a:cubicBezTo>
                  <a:pt x="1061" y="6"/>
                  <a:pt x="1058" y="6"/>
                  <a:pt x="1056" y="7"/>
                </a:cubicBezTo>
                <a:cubicBezTo>
                  <a:pt x="1053" y="9"/>
                  <a:pt x="1051" y="10"/>
                  <a:pt x="1049" y="12"/>
                </a:cubicBezTo>
                <a:cubicBezTo>
                  <a:pt x="1048" y="14"/>
                  <a:pt x="1047" y="17"/>
                  <a:pt x="1047" y="20"/>
                </a:cubicBezTo>
                <a:cubicBezTo>
                  <a:pt x="1047" y="22"/>
                  <a:pt x="1048" y="24"/>
                  <a:pt x="1049" y="26"/>
                </a:cubicBezTo>
                <a:cubicBezTo>
                  <a:pt x="1050" y="28"/>
                  <a:pt x="1051" y="30"/>
                  <a:pt x="1053" y="31"/>
                </a:cubicBezTo>
                <a:cubicBezTo>
                  <a:pt x="1055" y="32"/>
                  <a:pt x="1057" y="34"/>
                  <a:pt x="1059" y="35"/>
                </a:cubicBezTo>
                <a:cubicBezTo>
                  <a:pt x="1062" y="37"/>
                  <a:pt x="1064" y="39"/>
                  <a:pt x="1066" y="40"/>
                </a:cubicBezTo>
                <a:cubicBezTo>
                  <a:pt x="1067" y="42"/>
                  <a:pt x="1068" y="44"/>
                  <a:pt x="1068" y="47"/>
                </a:cubicBezTo>
                <a:cubicBezTo>
                  <a:pt x="1068" y="49"/>
                  <a:pt x="1067" y="52"/>
                  <a:pt x="1065" y="53"/>
                </a:cubicBezTo>
                <a:cubicBezTo>
                  <a:pt x="1062" y="55"/>
                  <a:pt x="1060" y="56"/>
                  <a:pt x="1057" y="56"/>
                </a:cubicBezTo>
                <a:cubicBezTo>
                  <a:pt x="1055" y="56"/>
                  <a:pt x="1053" y="56"/>
                  <a:pt x="1052" y="55"/>
                </a:cubicBezTo>
                <a:cubicBezTo>
                  <a:pt x="1050" y="55"/>
                  <a:pt x="1049" y="54"/>
                  <a:pt x="1048" y="54"/>
                </a:cubicBezTo>
                <a:cubicBezTo>
                  <a:pt x="1048" y="46"/>
                  <a:pt x="1048" y="46"/>
                  <a:pt x="1048" y="46"/>
                </a:cubicBezTo>
                <a:cubicBezTo>
                  <a:pt x="1044" y="46"/>
                  <a:pt x="1044" y="46"/>
                  <a:pt x="1044" y="46"/>
                </a:cubicBezTo>
                <a:cubicBezTo>
                  <a:pt x="1042" y="56"/>
                  <a:pt x="1042" y="56"/>
                  <a:pt x="1042" y="56"/>
                </a:cubicBezTo>
                <a:cubicBezTo>
                  <a:pt x="1043" y="57"/>
                  <a:pt x="1045" y="58"/>
                  <a:pt x="1048" y="58"/>
                </a:cubicBezTo>
                <a:cubicBezTo>
                  <a:pt x="1051" y="59"/>
                  <a:pt x="1054" y="59"/>
                  <a:pt x="1057" y="59"/>
                </a:cubicBezTo>
                <a:cubicBezTo>
                  <a:pt x="1060" y="59"/>
                  <a:pt x="1063" y="59"/>
                  <a:pt x="1066" y="57"/>
                </a:cubicBezTo>
                <a:cubicBezTo>
                  <a:pt x="1069" y="56"/>
                  <a:pt x="1071" y="54"/>
                  <a:pt x="1073" y="52"/>
                </a:cubicBezTo>
                <a:cubicBezTo>
                  <a:pt x="1074" y="50"/>
                  <a:pt x="1075" y="47"/>
                  <a:pt x="1075" y="44"/>
                </a:cubicBezTo>
                <a:cubicBezTo>
                  <a:pt x="1075" y="42"/>
                  <a:pt x="1074" y="40"/>
                  <a:pt x="1073" y="38"/>
                </a:cubicBezTo>
                <a:cubicBezTo>
                  <a:pt x="1072" y="36"/>
                  <a:pt x="1071" y="35"/>
                  <a:pt x="1069" y="34"/>
                </a:cubicBezTo>
                <a:cubicBezTo>
                  <a:pt x="1068" y="32"/>
                  <a:pt x="1066" y="31"/>
                  <a:pt x="1064" y="29"/>
                </a:cubicBezTo>
                <a:cubicBezTo>
                  <a:pt x="1060" y="27"/>
                  <a:pt x="1058" y="25"/>
                  <a:pt x="1056" y="24"/>
                </a:cubicBezTo>
                <a:cubicBezTo>
                  <a:pt x="1055" y="22"/>
                  <a:pt x="1054" y="20"/>
                  <a:pt x="1054" y="17"/>
                </a:cubicBezTo>
                <a:cubicBezTo>
                  <a:pt x="1054" y="15"/>
                  <a:pt x="1055" y="13"/>
                  <a:pt x="1057" y="11"/>
                </a:cubicBezTo>
                <a:cubicBezTo>
                  <a:pt x="1059" y="10"/>
                  <a:pt x="1061" y="9"/>
                  <a:pt x="1064" y="9"/>
                </a:cubicBezTo>
                <a:cubicBezTo>
                  <a:pt x="1065" y="9"/>
                  <a:pt x="1067" y="9"/>
                  <a:pt x="1068" y="10"/>
                </a:cubicBezTo>
                <a:cubicBezTo>
                  <a:pt x="1069" y="10"/>
                  <a:pt x="1070" y="10"/>
                  <a:pt x="1071" y="11"/>
                </a:cubicBezTo>
                <a:close/>
                <a:moveTo>
                  <a:pt x="1107" y="27"/>
                </a:moveTo>
                <a:cubicBezTo>
                  <a:pt x="1108" y="27"/>
                  <a:pt x="1108" y="27"/>
                  <a:pt x="1108" y="27"/>
                </a:cubicBezTo>
                <a:cubicBezTo>
                  <a:pt x="1110" y="20"/>
                  <a:pt x="1110" y="20"/>
                  <a:pt x="1110" y="20"/>
                </a:cubicBezTo>
                <a:cubicBezTo>
                  <a:pt x="1109" y="20"/>
                  <a:pt x="1108" y="19"/>
                  <a:pt x="1107" y="19"/>
                </a:cubicBezTo>
                <a:cubicBezTo>
                  <a:pt x="1105" y="19"/>
                  <a:pt x="1104" y="19"/>
                  <a:pt x="1102" y="19"/>
                </a:cubicBezTo>
                <a:cubicBezTo>
                  <a:pt x="1098" y="19"/>
                  <a:pt x="1094" y="20"/>
                  <a:pt x="1091" y="22"/>
                </a:cubicBezTo>
                <a:cubicBezTo>
                  <a:pt x="1088" y="25"/>
                  <a:pt x="1086" y="28"/>
                  <a:pt x="1084" y="32"/>
                </a:cubicBezTo>
                <a:cubicBezTo>
                  <a:pt x="1083" y="36"/>
                  <a:pt x="1082" y="40"/>
                  <a:pt x="1082" y="43"/>
                </a:cubicBezTo>
                <a:cubicBezTo>
                  <a:pt x="1082" y="48"/>
                  <a:pt x="1083" y="52"/>
                  <a:pt x="1085" y="55"/>
                </a:cubicBezTo>
                <a:cubicBezTo>
                  <a:pt x="1087" y="58"/>
                  <a:pt x="1091" y="59"/>
                  <a:pt x="1094" y="59"/>
                </a:cubicBezTo>
                <a:cubicBezTo>
                  <a:pt x="1098" y="59"/>
                  <a:pt x="1100" y="59"/>
                  <a:pt x="1102" y="57"/>
                </a:cubicBezTo>
                <a:cubicBezTo>
                  <a:pt x="1105" y="56"/>
                  <a:pt x="1106" y="54"/>
                  <a:pt x="1108" y="53"/>
                </a:cubicBezTo>
                <a:cubicBezTo>
                  <a:pt x="1106" y="50"/>
                  <a:pt x="1106" y="50"/>
                  <a:pt x="1106" y="50"/>
                </a:cubicBezTo>
                <a:cubicBezTo>
                  <a:pt x="1105" y="52"/>
                  <a:pt x="1103" y="53"/>
                  <a:pt x="1102" y="54"/>
                </a:cubicBezTo>
                <a:cubicBezTo>
                  <a:pt x="1100" y="54"/>
                  <a:pt x="1099" y="55"/>
                  <a:pt x="1097" y="55"/>
                </a:cubicBezTo>
                <a:cubicBezTo>
                  <a:pt x="1094" y="55"/>
                  <a:pt x="1092" y="54"/>
                  <a:pt x="1091" y="52"/>
                </a:cubicBezTo>
                <a:cubicBezTo>
                  <a:pt x="1090" y="50"/>
                  <a:pt x="1089" y="47"/>
                  <a:pt x="1089" y="43"/>
                </a:cubicBezTo>
                <a:cubicBezTo>
                  <a:pt x="1089" y="39"/>
                  <a:pt x="1090" y="35"/>
                  <a:pt x="1091" y="32"/>
                </a:cubicBezTo>
                <a:cubicBezTo>
                  <a:pt x="1092" y="30"/>
                  <a:pt x="1093" y="27"/>
                  <a:pt x="1095" y="26"/>
                </a:cubicBezTo>
                <a:cubicBezTo>
                  <a:pt x="1097" y="24"/>
                  <a:pt x="1099" y="23"/>
                  <a:pt x="1101" y="23"/>
                </a:cubicBezTo>
                <a:cubicBezTo>
                  <a:pt x="1102" y="23"/>
                  <a:pt x="1105" y="24"/>
                  <a:pt x="1107" y="27"/>
                </a:cubicBezTo>
                <a:close/>
                <a:moveTo>
                  <a:pt x="1124" y="52"/>
                </a:moveTo>
                <a:cubicBezTo>
                  <a:pt x="1129" y="19"/>
                  <a:pt x="1129" y="19"/>
                  <a:pt x="1129" y="19"/>
                </a:cubicBezTo>
                <a:cubicBezTo>
                  <a:pt x="1128" y="19"/>
                  <a:pt x="1128" y="19"/>
                  <a:pt x="1128" y="19"/>
                </a:cubicBezTo>
                <a:cubicBezTo>
                  <a:pt x="1118" y="20"/>
                  <a:pt x="1118" y="20"/>
                  <a:pt x="1118" y="20"/>
                </a:cubicBezTo>
                <a:cubicBezTo>
                  <a:pt x="1117" y="23"/>
                  <a:pt x="1117" y="23"/>
                  <a:pt x="1117" y="23"/>
                </a:cubicBezTo>
                <a:cubicBezTo>
                  <a:pt x="1122" y="24"/>
                  <a:pt x="1122" y="24"/>
                  <a:pt x="1122" y="24"/>
                </a:cubicBezTo>
                <a:cubicBezTo>
                  <a:pt x="1121" y="31"/>
                  <a:pt x="1120" y="37"/>
                  <a:pt x="1119" y="41"/>
                </a:cubicBezTo>
                <a:cubicBezTo>
                  <a:pt x="1118" y="49"/>
                  <a:pt x="1117" y="54"/>
                  <a:pt x="1117" y="55"/>
                </a:cubicBezTo>
                <a:cubicBezTo>
                  <a:pt x="1117" y="56"/>
                  <a:pt x="1118" y="57"/>
                  <a:pt x="1118" y="58"/>
                </a:cubicBezTo>
                <a:cubicBezTo>
                  <a:pt x="1119" y="59"/>
                  <a:pt x="1120" y="59"/>
                  <a:pt x="1122" y="59"/>
                </a:cubicBezTo>
                <a:cubicBezTo>
                  <a:pt x="1124" y="59"/>
                  <a:pt x="1125" y="59"/>
                  <a:pt x="1127" y="58"/>
                </a:cubicBezTo>
                <a:cubicBezTo>
                  <a:pt x="1128" y="57"/>
                  <a:pt x="1129" y="55"/>
                  <a:pt x="1130" y="54"/>
                </a:cubicBezTo>
                <a:cubicBezTo>
                  <a:pt x="1129" y="53"/>
                  <a:pt x="1129" y="53"/>
                  <a:pt x="1129" y="53"/>
                </a:cubicBezTo>
                <a:cubicBezTo>
                  <a:pt x="1128" y="54"/>
                  <a:pt x="1128" y="54"/>
                  <a:pt x="1127" y="54"/>
                </a:cubicBezTo>
                <a:cubicBezTo>
                  <a:pt x="1126" y="55"/>
                  <a:pt x="1126" y="55"/>
                  <a:pt x="1125" y="55"/>
                </a:cubicBezTo>
                <a:cubicBezTo>
                  <a:pt x="1125" y="55"/>
                  <a:pt x="1125" y="55"/>
                  <a:pt x="1125" y="54"/>
                </a:cubicBezTo>
                <a:cubicBezTo>
                  <a:pt x="1124" y="54"/>
                  <a:pt x="1124" y="54"/>
                  <a:pt x="1124" y="53"/>
                </a:cubicBezTo>
                <a:lnTo>
                  <a:pt x="1124" y="52"/>
                </a:lnTo>
                <a:close/>
                <a:moveTo>
                  <a:pt x="1127" y="11"/>
                </a:moveTo>
                <a:cubicBezTo>
                  <a:pt x="1128" y="11"/>
                  <a:pt x="1129" y="11"/>
                  <a:pt x="1130" y="10"/>
                </a:cubicBezTo>
                <a:cubicBezTo>
                  <a:pt x="1131" y="9"/>
                  <a:pt x="1131" y="7"/>
                  <a:pt x="1131" y="6"/>
                </a:cubicBezTo>
                <a:cubicBezTo>
                  <a:pt x="1131" y="5"/>
                  <a:pt x="1131" y="4"/>
                  <a:pt x="1130" y="3"/>
                </a:cubicBezTo>
                <a:cubicBezTo>
                  <a:pt x="1130" y="3"/>
                  <a:pt x="1129" y="2"/>
                  <a:pt x="1128" y="2"/>
                </a:cubicBezTo>
                <a:cubicBezTo>
                  <a:pt x="1126" y="2"/>
                  <a:pt x="1125" y="3"/>
                  <a:pt x="1124" y="4"/>
                </a:cubicBezTo>
                <a:cubicBezTo>
                  <a:pt x="1123" y="5"/>
                  <a:pt x="1123" y="6"/>
                  <a:pt x="1123" y="7"/>
                </a:cubicBezTo>
                <a:cubicBezTo>
                  <a:pt x="1123" y="8"/>
                  <a:pt x="1123" y="9"/>
                  <a:pt x="1124" y="10"/>
                </a:cubicBezTo>
                <a:cubicBezTo>
                  <a:pt x="1125" y="11"/>
                  <a:pt x="1126" y="11"/>
                  <a:pt x="1127" y="11"/>
                </a:cubicBezTo>
                <a:close/>
                <a:moveTo>
                  <a:pt x="1166" y="52"/>
                </a:moveTo>
                <a:cubicBezTo>
                  <a:pt x="1165" y="49"/>
                  <a:pt x="1165" y="49"/>
                  <a:pt x="1165" y="49"/>
                </a:cubicBezTo>
                <a:cubicBezTo>
                  <a:pt x="1163" y="51"/>
                  <a:pt x="1161" y="52"/>
                  <a:pt x="1159" y="53"/>
                </a:cubicBezTo>
                <a:cubicBezTo>
                  <a:pt x="1157" y="54"/>
                  <a:pt x="1155" y="55"/>
                  <a:pt x="1153" y="55"/>
                </a:cubicBezTo>
                <a:cubicBezTo>
                  <a:pt x="1150" y="55"/>
                  <a:pt x="1148" y="54"/>
                  <a:pt x="1147" y="51"/>
                </a:cubicBezTo>
                <a:cubicBezTo>
                  <a:pt x="1145" y="49"/>
                  <a:pt x="1145" y="46"/>
                  <a:pt x="1145" y="43"/>
                </a:cubicBezTo>
                <a:cubicBezTo>
                  <a:pt x="1148" y="43"/>
                  <a:pt x="1151" y="42"/>
                  <a:pt x="1155" y="41"/>
                </a:cubicBezTo>
                <a:cubicBezTo>
                  <a:pt x="1158" y="40"/>
                  <a:pt x="1162" y="38"/>
                  <a:pt x="1164" y="36"/>
                </a:cubicBezTo>
                <a:cubicBezTo>
                  <a:pt x="1167" y="33"/>
                  <a:pt x="1168" y="31"/>
                  <a:pt x="1168" y="27"/>
                </a:cubicBezTo>
                <a:cubicBezTo>
                  <a:pt x="1168" y="25"/>
                  <a:pt x="1167" y="23"/>
                  <a:pt x="1166" y="21"/>
                </a:cubicBezTo>
                <a:cubicBezTo>
                  <a:pt x="1164" y="19"/>
                  <a:pt x="1162" y="19"/>
                  <a:pt x="1158" y="19"/>
                </a:cubicBezTo>
                <a:cubicBezTo>
                  <a:pt x="1154" y="19"/>
                  <a:pt x="1151" y="20"/>
                  <a:pt x="1148" y="22"/>
                </a:cubicBezTo>
                <a:cubicBezTo>
                  <a:pt x="1145" y="24"/>
                  <a:pt x="1142" y="28"/>
                  <a:pt x="1140" y="31"/>
                </a:cubicBezTo>
                <a:cubicBezTo>
                  <a:pt x="1138" y="35"/>
                  <a:pt x="1138" y="40"/>
                  <a:pt x="1138" y="44"/>
                </a:cubicBezTo>
                <a:cubicBezTo>
                  <a:pt x="1138" y="47"/>
                  <a:pt x="1138" y="49"/>
                  <a:pt x="1139" y="52"/>
                </a:cubicBezTo>
                <a:cubicBezTo>
                  <a:pt x="1140" y="54"/>
                  <a:pt x="1142" y="56"/>
                  <a:pt x="1144" y="57"/>
                </a:cubicBezTo>
                <a:cubicBezTo>
                  <a:pt x="1146" y="59"/>
                  <a:pt x="1148" y="59"/>
                  <a:pt x="1151" y="59"/>
                </a:cubicBezTo>
                <a:cubicBezTo>
                  <a:pt x="1155" y="59"/>
                  <a:pt x="1158" y="58"/>
                  <a:pt x="1160" y="57"/>
                </a:cubicBezTo>
                <a:cubicBezTo>
                  <a:pt x="1163" y="55"/>
                  <a:pt x="1165" y="54"/>
                  <a:pt x="1166" y="52"/>
                </a:cubicBezTo>
                <a:close/>
                <a:moveTo>
                  <a:pt x="1157" y="22"/>
                </a:moveTo>
                <a:cubicBezTo>
                  <a:pt x="1158" y="22"/>
                  <a:pt x="1159" y="23"/>
                  <a:pt x="1160" y="24"/>
                </a:cubicBezTo>
                <a:cubicBezTo>
                  <a:pt x="1161" y="25"/>
                  <a:pt x="1161" y="26"/>
                  <a:pt x="1161" y="28"/>
                </a:cubicBezTo>
                <a:cubicBezTo>
                  <a:pt x="1161" y="30"/>
                  <a:pt x="1161" y="32"/>
                  <a:pt x="1159" y="34"/>
                </a:cubicBezTo>
                <a:cubicBezTo>
                  <a:pt x="1157" y="35"/>
                  <a:pt x="1155" y="37"/>
                  <a:pt x="1152" y="38"/>
                </a:cubicBezTo>
                <a:cubicBezTo>
                  <a:pt x="1150" y="39"/>
                  <a:pt x="1147" y="39"/>
                  <a:pt x="1145" y="39"/>
                </a:cubicBezTo>
                <a:cubicBezTo>
                  <a:pt x="1145" y="37"/>
                  <a:pt x="1146" y="34"/>
                  <a:pt x="1147" y="32"/>
                </a:cubicBezTo>
                <a:cubicBezTo>
                  <a:pt x="1148" y="29"/>
                  <a:pt x="1149" y="27"/>
                  <a:pt x="1151" y="25"/>
                </a:cubicBezTo>
                <a:cubicBezTo>
                  <a:pt x="1152" y="23"/>
                  <a:pt x="1154" y="22"/>
                  <a:pt x="1157" y="22"/>
                </a:cubicBezTo>
                <a:close/>
                <a:moveTo>
                  <a:pt x="1187" y="28"/>
                </a:moveTo>
                <a:cubicBezTo>
                  <a:pt x="1188" y="19"/>
                  <a:pt x="1188" y="19"/>
                  <a:pt x="1188" y="19"/>
                </a:cubicBezTo>
                <a:cubicBezTo>
                  <a:pt x="1186" y="19"/>
                  <a:pt x="1186" y="19"/>
                  <a:pt x="1186" y="19"/>
                </a:cubicBezTo>
                <a:cubicBezTo>
                  <a:pt x="1178" y="20"/>
                  <a:pt x="1178" y="20"/>
                  <a:pt x="1178" y="20"/>
                </a:cubicBezTo>
                <a:cubicBezTo>
                  <a:pt x="1177" y="23"/>
                  <a:pt x="1177" y="23"/>
                  <a:pt x="1177" y="23"/>
                </a:cubicBezTo>
                <a:cubicBezTo>
                  <a:pt x="1180" y="25"/>
                  <a:pt x="1180" y="25"/>
                  <a:pt x="1180" y="25"/>
                </a:cubicBezTo>
                <a:cubicBezTo>
                  <a:pt x="1176" y="58"/>
                  <a:pt x="1176" y="58"/>
                  <a:pt x="1176" y="58"/>
                </a:cubicBezTo>
                <a:cubicBezTo>
                  <a:pt x="1183" y="58"/>
                  <a:pt x="1183" y="58"/>
                  <a:pt x="1183" y="58"/>
                </a:cubicBezTo>
                <a:cubicBezTo>
                  <a:pt x="1186" y="33"/>
                  <a:pt x="1186" y="33"/>
                  <a:pt x="1186" y="33"/>
                </a:cubicBezTo>
                <a:cubicBezTo>
                  <a:pt x="1188" y="31"/>
                  <a:pt x="1190" y="28"/>
                  <a:pt x="1192" y="26"/>
                </a:cubicBezTo>
                <a:cubicBezTo>
                  <a:pt x="1194" y="25"/>
                  <a:pt x="1196" y="24"/>
                  <a:pt x="1198" y="24"/>
                </a:cubicBezTo>
                <a:cubicBezTo>
                  <a:pt x="1200" y="24"/>
                  <a:pt x="1201" y="24"/>
                  <a:pt x="1202" y="25"/>
                </a:cubicBezTo>
                <a:cubicBezTo>
                  <a:pt x="1202" y="26"/>
                  <a:pt x="1203" y="27"/>
                  <a:pt x="1203" y="29"/>
                </a:cubicBezTo>
                <a:cubicBezTo>
                  <a:pt x="1203" y="31"/>
                  <a:pt x="1202" y="33"/>
                  <a:pt x="1202" y="35"/>
                </a:cubicBezTo>
                <a:cubicBezTo>
                  <a:pt x="1202" y="37"/>
                  <a:pt x="1201" y="39"/>
                  <a:pt x="1201" y="41"/>
                </a:cubicBezTo>
                <a:cubicBezTo>
                  <a:pt x="1201" y="43"/>
                  <a:pt x="1201" y="43"/>
                  <a:pt x="1201" y="43"/>
                </a:cubicBezTo>
                <a:cubicBezTo>
                  <a:pt x="1200" y="46"/>
                  <a:pt x="1200" y="46"/>
                  <a:pt x="1200" y="46"/>
                </a:cubicBezTo>
                <a:cubicBezTo>
                  <a:pt x="1199" y="51"/>
                  <a:pt x="1199" y="54"/>
                  <a:pt x="1199" y="55"/>
                </a:cubicBezTo>
                <a:cubicBezTo>
                  <a:pt x="1199" y="58"/>
                  <a:pt x="1200" y="59"/>
                  <a:pt x="1203" y="59"/>
                </a:cubicBezTo>
                <a:cubicBezTo>
                  <a:pt x="1205" y="59"/>
                  <a:pt x="1206" y="59"/>
                  <a:pt x="1207" y="58"/>
                </a:cubicBezTo>
                <a:cubicBezTo>
                  <a:pt x="1208" y="58"/>
                  <a:pt x="1209" y="57"/>
                  <a:pt x="1210" y="57"/>
                </a:cubicBezTo>
                <a:cubicBezTo>
                  <a:pt x="1210" y="56"/>
                  <a:pt x="1211" y="55"/>
                  <a:pt x="1211" y="55"/>
                </a:cubicBezTo>
                <a:cubicBezTo>
                  <a:pt x="1210" y="53"/>
                  <a:pt x="1210" y="53"/>
                  <a:pt x="1210" y="53"/>
                </a:cubicBezTo>
                <a:cubicBezTo>
                  <a:pt x="1209" y="54"/>
                  <a:pt x="1208" y="55"/>
                  <a:pt x="1207" y="55"/>
                </a:cubicBezTo>
                <a:cubicBezTo>
                  <a:pt x="1206" y="55"/>
                  <a:pt x="1206" y="54"/>
                  <a:pt x="1206" y="53"/>
                </a:cubicBezTo>
                <a:cubicBezTo>
                  <a:pt x="1206" y="51"/>
                  <a:pt x="1206" y="48"/>
                  <a:pt x="1207" y="45"/>
                </a:cubicBezTo>
                <a:cubicBezTo>
                  <a:pt x="1208" y="41"/>
                  <a:pt x="1208" y="41"/>
                  <a:pt x="1208" y="41"/>
                </a:cubicBezTo>
                <a:cubicBezTo>
                  <a:pt x="1208" y="40"/>
                  <a:pt x="1208" y="40"/>
                  <a:pt x="1208" y="40"/>
                </a:cubicBezTo>
                <a:cubicBezTo>
                  <a:pt x="1209" y="34"/>
                  <a:pt x="1210" y="31"/>
                  <a:pt x="1210" y="29"/>
                </a:cubicBezTo>
                <a:cubicBezTo>
                  <a:pt x="1210" y="25"/>
                  <a:pt x="1209" y="23"/>
                  <a:pt x="1207" y="21"/>
                </a:cubicBezTo>
                <a:cubicBezTo>
                  <a:pt x="1206" y="19"/>
                  <a:pt x="1204" y="19"/>
                  <a:pt x="1201" y="19"/>
                </a:cubicBezTo>
                <a:cubicBezTo>
                  <a:pt x="1199" y="19"/>
                  <a:pt x="1196" y="19"/>
                  <a:pt x="1193" y="21"/>
                </a:cubicBezTo>
                <a:cubicBezTo>
                  <a:pt x="1191" y="23"/>
                  <a:pt x="1189" y="25"/>
                  <a:pt x="1187" y="28"/>
                </a:cubicBezTo>
                <a:close/>
                <a:moveTo>
                  <a:pt x="1243" y="27"/>
                </a:moveTo>
                <a:cubicBezTo>
                  <a:pt x="1245" y="27"/>
                  <a:pt x="1245" y="27"/>
                  <a:pt x="1245" y="27"/>
                </a:cubicBezTo>
                <a:cubicBezTo>
                  <a:pt x="1247" y="20"/>
                  <a:pt x="1247" y="20"/>
                  <a:pt x="1247" y="20"/>
                </a:cubicBezTo>
                <a:cubicBezTo>
                  <a:pt x="1246" y="20"/>
                  <a:pt x="1244" y="19"/>
                  <a:pt x="1243" y="19"/>
                </a:cubicBezTo>
                <a:cubicBezTo>
                  <a:pt x="1241" y="19"/>
                  <a:pt x="1240" y="19"/>
                  <a:pt x="1239" y="19"/>
                </a:cubicBezTo>
                <a:cubicBezTo>
                  <a:pt x="1234" y="19"/>
                  <a:pt x="1231" y="20"/>
                  <a:pt x="1228" y="22"/>
                </a:cubicBezTo>
                <a:cubicBezTo>
                  <a:pt x="1224" y="25"/>
                  <a:pt x="1222" y="28"/>
                  <a:pt x="1220" y="32"/>
                </a:cubicBezTo>
                <a:cubicBezTo>
                  <a:pt x="1219" y="36"/>
                  <a:pt x="1218" y="40"/>
                  <a:pt x="1218" y="43"/>
                </a:cubicBezTo>
                <a:cubicBezTo>
                  <a:pt x="1218" y="48"/>
                  <a:pt x="1219" y="52"/>
                  <a:pt x="1221" y="55"/>
                </a:cubicBezTo>
                <a:cubicBezTo>
                  <a:pt x="1224" y="58"/>
                  <a:pt x="1227" y="59"/>
                  <a:pt x="1231" y="59"/>
                </a:cubicBezTo>
                <a:cubicBezTo>
                  <a:pt x="1234" y="59"/>
                  <a:pt x="1236" y="59"/>
                  <a:pt x="1239" y="57"/>
                </a:cubicBezTo>
                <a:cubicBezTo>
                  <a:pt x="1241" y="56"/>
                  <a:pt x="1243" y="54"/>
                  <a:pt x="1244" y="53"/>
                </a:cubicBezTo>
                <a:cubicBezTo>
                  <a:pt x="1242" y="50"/>
                  <a:pt x="1242" y="50"/>
                  <a:pt x="1242" y="50"/>
                </a:cubicBezTo>
                <a:cubicBezTo>
                  <a:pt x="1241" y="52"/>
                  <a:pt x="1239" y="53"/>
                  <a:pt x="1238" y="54"/>
                </a:cubicBezTo>
                <a:cubicBezTo>
                  <a:pt x="1236" y="54"/>
                  <a:pt x="1235" y="55"/>
                  <a:pt x="1233" y="55"/>
                </a:cubicBezTo>
                <a:cubicBezTo>
                  <a:pt x="1230" y="55"/>
                  <a:pt x="1228" y="54"/>
                  <a:pt x="1227" y="52"/>
                </a:cubicBezTo>
                <a:cubicBezTo>
                  <a:pt x="1226" y="50"/>
                  <a:pt x="1225" y="47"/>
                  <a:pt x="1225" y="43"/>
                </a:cubicBezTo>
                <a:cubicBezTo>
                  <a:pt x="1225" y="39"/>
                  <a:pt x="1226" y="35"/>
                  <a:pt x="1227" y="32"/>
                </a:cubicBezTo>
                <a:cubicBezTo>
                  <a:pt x="1228" y="30"/>
                  <a:pt x="1229" y="27"/>
                  <a:pt x="1231" y="26"/>
                </a:cubicBezTo>
                <a:cubicBezTo>
                  <a:pt x="1233" y="24"/>
                  <a:pt x="1235" y="23"/>
                  <a:pt x="1237" y="23"/>
                </a:cubicBezTo>
                <a:cubicBezTo>
                  <a:pt x="1239" y="23"/>
                  <a:pt x="1241" y="24"/>
                  <a:pt x="1243" y="27"/>
                </a:cubicBezTo>
                <a:close/>
                <a:moveTo>
                  <a:pt x="1279" y="52"/>
                </a:moveTo>
                <a:cubicBezTo>
                  <a:pt x="1277" y="49"/>
                  <a:pt x="1277" y="49"/>
                  <a:pt x="1277" y="49"/>
                </a:cubicBezTo>
                <a:cubicBezTo>
                  <a:pt x="1276" y="51"/>
                  <a:pt x="1274" y="52"/>
                  <a:pt x="1272" y="53"/>
                </a:cubicBezTo>
                <a:cubicBezTo>
                  <a:pt x="1270" y="54"/>
                  <a:pt x="1268" y="55"/>
                  <a:pt x="1266" y="55"/>
                </a:cubicBezTo>
                <a:cubicBezTo>
                  <a:pt x="1263" y="55"/>
                  <a:pt x="1261" y="54"/>
                  <a:pt x="1259" y="51"/>
                </a:cubicBezTo>
                <a:cubicBezTo>
                  <a:pt x="1258" y="49"/>
                  <a:pt x="1257" y="46"/>
                  <a:pt x="1258" y="43"/>
                </a:cubicBezTo>
                <a:cubicBezTo>
                  <a:pt x="1260" y="43"/>
                  <a:pt x="1264" y="42"/>
                  <a:pt x="1267" y="41"/>
                </a:cubicBezTo>
                <a:cubicBezTo>
                  <a:pt x="1271" y="40"/>
                  <a:pt x="1274" y="38"/>
                  <a:pt x="1277" y="36"/>
                </a:cubicBezTo>
                <a:cubicBezTo>
                  <a:pt x="1280" y="33"/>
                  <a:pt x="1281" y="31"/>
                  <a:pt x="1281" y="27"/>
                </a:cubicBezTo>
                <a:cubicBezTo>
                  <a:pt x="1281" y="25"/>
                  <a:pt x="1280" y="23"/>
                  <a:pt x="1278" y="21"/>
                </a:cubicBezTo>
                <a:cubicBezTo>
                  <a:pt x="1277" y="19"/>
                  <a:pt x="1274" y="19"/>
                  <a:pt x="1271" y="19"/>
                </a:cubicBezTo>
                <a:cubicBezTo>
                  <a:pt x="1267" y="19"/>
                  <a:pt x="1264" y="20"/>
                  <a:pt x="1260" y="22"/>
                </a:cubicBezTo>
                <a:cubicBezTo>
                  <a:pt x="1257" y="24"/>
                  <a:pt x="1255" y="28"/>
                  <a:pt x="1253" y="31"/>
                </a:cubicBezTo>
                <a:cubicBezTo>
                  <a:pt x="1251" y="35"/>
                  <a:pt x="1250" y="40"/>
                  <a:pt x="1250" y="44"/>
                </a:cubicBezTo>
                <a:cubicBezTo>
                  <a:pt x="1250" y="47"/>
                  <a:pt x="1251" y="49"/>
                  <a:pt x="1252" y="52"/>
                </a:cubicBezTo>
                <a:cubicBezTo>
                  <a:pt x="1253" y="54"/>
                  <a:pt x="1254" y="56"/>
                  <a:pt x="1256" y="57"/>
                </a:cubicBezTo>
                <a:cubicBezTo>
                  <a:pt x="1258" y="59"/>
                  <a:pt x="1261" y="59"/>
                  <a:pt x="1264" y="59"/>
                </a:cubicBezTo>
                <a:cubicBezTo>
                  <a:pt x="1267" y="59"/>
                  <a:pt x="1270" y="58"/>
                  <a:pt x="1273" y="57"/>
                </a:cubicBezTo>
                <a:cubicBezTo>
                  <a:pt x="1276" y="55"/>
                  <a:pt x="1278" y="54"/>
                  <a:pt x="1279" y="52"/>
                </a:cubicBezTo>
                <a:close/>
                <a:moveTo>
                  <a:pt x="1269" y="22"/>
                </a:moveTo>
                <a:cubicBezTo>
                  <a:pt x="1271" y="22"/>
                  <a:pt x="1272" y="23"/>
                  <a:pt x="1273" y="24"/>
                </a:cubicBezTo>
                <a:cubicBezTo>
                  <a:pt x="1274" y="25"/>
                  <a:pt x="1274" y="26"/>
                  <a:pt x="1274" y="28"/>
                </a:cubicBezTo>
                <a:cubicBezTo>
                  <a:pt x="1274" y="30"/>
                  <a:pt x="1273" y="32"/>
                  <a:pt x="1272" y="34"/>
                </a:cubicBezTo>
                <a:cubicBezTo>
                  <a:pt x="1270" y="35"/>
                  <a:pt x="1268" y="37"/>
                  <a:pt x="1265" y="38"/>
                </a:cubicBezTo>
                <a:cubicBezTo>
                  <a:pt x="1263" y="39"/>
                  <a:pt x="1260" y="39"/>
                  <a:pt x="1258" y="39"/>
                </a:cubicBezTo>
                <a:cubicBezTo>
                  <a:pt x="1258" y="37"/>
                  <a:pt x="1259" y="34"/>
                  <a:pt x="1259" y="32"/>
                </a:cubicBezTo>
                <a:cubicBezTo>
                  <a:pt x="1260" y="29"/>
                  <a:pt x="1262" y="27"/>
                  <a:pt x="1263" y="25"/>
                </a:cubicBezTo>
                <a:cubicBezTo>
                  <a:pt x="1265" y="23"/>
                  <a:pt x="1267" y="22"/>
                  <a:pt x="1269" y="22"/>
                </a:cubicBezTo>
                <a:close/>
                <a:moveTo>
                  <a:pt x="1310" y="25"/>
                </a:moveTo>
                <a:cubicBezTo>
                  <a:pt x="1311" y="20"/>
                  <a:pt x="1311" y="20"/>
                  <a:pt x="1311" y="20"/>
                </a:cubicBezTo>
                <a:cubicBezTo>
                  <a:pt x="1311" y="20"/>
                  <a:pt x="1309" y="19"/>
                  <a:pt x="1308" y="19"/>
                </a:cubicBezTo>
                <a:cubicBezTo>
                  <a:pt x="1306" y="19"/>
                  <a:pt x="1304" y="19"/>
                  <a:pt x="1303" y="19"/>
                </a:cubicBezTo>
                <a:cubicBezTo>
                  <a:pt x="1300" y="19"/>
                  <a:pt x="1298" y="19"/>
                  <a:pt x="1296" y="20"/>
                </a:cubicBezTo>
                <a:cubicBezTo>
                  <a:pt x="1293" y="21"/>
                  <a:pt x="1292" y="22"/>
                  <a:pt x="1291" y="24"/>
                </a:cubicBezTo>
                <a:cubicBezTo>
                  <a:pt x="1289" y="26"/>
                  <a:pt x="1289" y="27"/>
                  <a:pt x="1289" y="30"/>
                </a:cubicBezTo>
                <a:cubicBezTo>
                  <a:pt x="1289" y="34"/>
                  <a:pt x="1291" y="38"/>
                  <a:pt x="1296" y="41"/>
                </a:cubicBezTo>
                <a:cubicBezTo>
                  <a:pt x="1298" y="43"/>
                  <a:pt x="1300" y="44"/>
                  <a:pt x="1301" y="45"/>
                </a:cubicBezTo>
                <a:cubicBezTo>
                  <a:pt x="1302" y="46"/>
                  <a:pt x="1303" y="48"/>
                  <a:pt x="1303" y="50"/>
                </a:cubicBezTo>
                <a:cubicBezTo>
                  <a:pt x="1303" y="51"/>
                  <a:pt x="1302" y="53"/>
                  <a:pt x="1301" y="54"/>
                </a:cubicBezTo>
                <a:cubicBezTo>
                  <a:pt x="1299" y="55"/>
                  <a:pt x="1297" y="55"/>
                  <a:pt x="1295" y="55"/>
                </a:cubicBezTo>
                <a:cubicBezTo>
                  <a:pt x="1293" y="55"/>
                  <a:pt x="1292" y="55"/>
                  <a:pt x="1290" y="54"/>
                </a:cubicBezTo>
                <a:cubicBezTo>
                  <a:pt x="1288" y="53"/>
                  <a:pt x="1287" y="53"/>
                  <a:pt x="1286" y="52"/>
                </a:cubicBezTo>
                <a:cubicBezTo>
                  <a:pt x="1285" y="57"/>
                  <a:pt x="1285" y="57"/>
                  <a:pt x="1285" y="57"/>
                </a:cubicBezTo>
                <a:cubicBezTo>
                  <a:pt x="1285" y="58"/>
                  <a:pt x="1287" y="58"/>
                  <a:pt x="1289" y="58"/>
                </a:cubicBezTo>
                <a:cubicBezTo>
                  <a:pt x="1291" y="59"/>
                  <a:pt x="1293" y="59"/>
                  <a:pt x="1295" y="59"/>
                </a:cubicBezTo>
                <a:cubicBezTo>
                  <a:pt x="1299" y="59"/>
                  <a:pt x="1303" y="58"/>
                  <a:pt x="1305" y="56"/>
                </a:cubicBezTo>
                <a:cubicBezTo>
                  <a:pt x="1308" y="54"/>
                  <a:pt x="1309" y="52"/>
                  <a:pt x="1309" y="48"/>
                </a:cubicBezTo>
                <a:cubicBezTo>
                  <a:pt x="1309" y="46"/>
                  <a:pt x="1309" y="45"/>
                  <a:pt x="1308" y="43"/>
                </a:cubicBezTo>
                <a:cubicBezTo>
                  <a:pt x="1307" y="42"/>
                  <a:pt x="1306" y="41"/>
                  <a:pt x="1305" y="40"/>
                </a:cubicBezTo>
                <a:cubicBezTo>
                  <a:pt x="1304" y="39"/>
                  <a:pt x="1303" y="38"/>
                  <a:pt x="1301" y="36"/>
                </a:cubicBezTo>
                <a:cubicBezTo>
                  <a:pt x="1299" y="35"/>
                  <a:pt x="1298" y="34"/>
                  <a:pt x="1297" y="32"/>
                </a:cubicBezTo>
                <a:cubicBezTo>
                  <a:pt x="1296" y="31"/>
                  <a:pt x="1295" y="30"/>
                  <a:pt x="1295" y="28"/>
                </a:cubicBezTo>
                <a:cubicBezTo>
                  <a:pt x="1295" y="26"/>
                  <a:pt x="1296" y="25"/>
                  <a:pt x="1297" y="24"/>
                </a:cubicBezTo>
                <a:cubicBezTo>
                  <a:pt x="1299" y="23"/>
                  <a:pt x="1300" y="23"/>
                  <a:pt x="1303" y="23"/>
                </a:cubicBezTo>
                <a:cubicBezTo>
                  <a:pt x="1304" y="23"/>
                  <a:pt x="1306" y="23"/>
                  <a:pt x="1307" y="24"/>
                </a:cubicBezTo>
                <a:cubicBezTo>
                  <a:pt x="1309" y="24"/>
                  <a:pt x="1310" y="25"/>
                  <a:pt x="1310" y="25"/>
                </a:cubicBezTo>
                <a:close/>
                <a:moveTo>
                  <a:pt x="1047" y="110"/>
                </a:moveTo>
                <a:cubicBezTo>
                  <a:pt x="1052" y="111"/>
                  <a:pt x="1052" y="111"/>
                  <a:pt x="1052" y="111"/>
                </a:cubicBezTo>
                <a:cubicBezTo>
                  <a:pt x="1046" y="156"/>
                  <a:pt x="1046" y="156"/>
                  <a:pt x="1046" y="156"/>
                </a:cubicBezTo>
                <a:cubicBezTo>
                  <a:pt x="1041" y="157"/>
                  <a:pt x="1041" y="157"/>
                  <a:pt x="1041" y="157"/>
                </a:cubicBezTo>
                <a:cubicBezTo>
                  <a:pt x="1041" y="159"/>
                  <a:pt x="1041" y="159"/>
                  <a:pt x="1041" y="159"/>
                </a:cubicBezTo>
                <a:cubicBezTo>
                  <a:pt x="1078" y="159"/>
                  <a:pt x="1078" y="159"/>
                  <a:pt x="1078" y="159"/>
                </a:cubicBezTo>
                <a:cubicBezTo>
                  <a:pt x="1081" y="147"/>
                  <a:pt x="1081" y="147"/>
                  <a:pt x="1081" y="147"/>
                </a:cubicBezTo>
                <a:cubicBezTo>
                  <a:pt x="1077" y="146"/>
                  <a:pt x="1077" y="146"/>
                  <a:pt x="1077" y="146"/>
                </a:cubicBezTo>
                <a:cubicBezTo>
                  <a:pt x="1073" y="155"/>
                  <a:pt x="1073" y="155"/>
                  <a:pt x="1073" y="155"/>
                </a:cubicBezTo>
                <a:cubicBezTo>
                  <a:pt x="1053" y="156"/>
                  <a:pt x="1053" y="156"/>
                  <a:pt x="1053" y="156"/>
                </a:cubicBezTo>
                <a:cubicBezTo>
                  <a:pt x="1056" y="134"/>
                  <a:pt x="1056" y="134"/>
                  <a:pt x="1056" y="134"/>
                </a:cubicBezTo>
                <a:cubicBezTo>
                  <a:pt x="1072" y="135"/>
                  <a:pt x="1072" y="135"/>
                  <a:pt x="1072" y="135"/>
                </a:cubicBezTo>
                <a:cubicBezTo>
                  <a:pt x="1073" y="130"/>
                  <a:pt x="1073" y="130"/>
                  <a:pt x="1073" y="130"/>
                </a:cubicBezTo>
                <a:cubicBezTo>
                  <a:pt x="1057" y="130"/>
                  <a:pt x="1057" y="130"/>
                  <a:pt x="1057" y="130"/>
                </a:cubicBezTo>
                <a:cubicBezTo>
                  <a:pt x="1059" y="110"/>
                  <a:pt x="1059" y="110"/>
                  <a:pt x="1059" y="110"/>
                </a:cubicBezTo>
                <a:cubicBezTo>
                  <a:pt x="1075" y="111"/>
                  <a:pt x="1075" y="111"/>
                  <a:pt x="1075" y="111"/>
                </a:cubicBezTo>
                <a:cubicBezTo>
                  <a:pt x="1076" y="118"/>
                  <a:pt x="1076" y="118"/>
                  <a:pt x="1076" y="118"/>
                </a:cubicBezTo>
                <a:cubicBezTo>
                  <a:pt x="1080" y="118"/>
                  <a:pt x="1080" y="118"/>
                  <a:pt x="1080" y="118"/>
                </a:cubicBezTo>
                <a:cubicBezTo>
                  <a:pt x="1081" y="107"/>
                  <a:pt x="1081" y="107"/>
                  <a:pt x="1081" y="107"/>
                </a:cubicBezTo>
                <a:cubicBezTo>
                  <a:pt x="1048" y="107"/>
                  <a:pt x="1048" y="107"/>
                  <a:pt x="1048" y="107"/>
                </a:cubicBezTo>
                <a:lnTo>
                  <a:pt x="1047" y="110"/>
                </a:lnTo>
                <a:close/>
                <a:moveTo>
                  <a:pt x="1100" y="129"/>
                </a:moveTo>
                <a:cubicBezTo>
                  <a:pt x="1100" y="120"/>
                  <a:pt x="1100" y="120"/>
                  <a:pt x="1100" y="120"/>
                </a:cubicBezTo>
                <a:cubicBezTo>
                  <a:pt x="1099" y="119"/>
                  <a:pt x="1099" y="119"/>
                  <a:pt x="1099" y="119"/>
                </a:cubicBezTo>
                <a:cubicBezTo>
                  <a:pt x="1090" y="121"/>
                  <a:pt x="1090" y="121"/>
                  <a:pt x="1090" y="121"/>
                </a:cubicBezTo>
                <a:cubicBezTo>
                  <a:pt x="1090" y="124"/>
                  <a:pt x="1090" y="124"/>
                  <a:pt x="1090" y="124"/>
                </a:cubicBezTo>
                <a:cubicBezTo>
                  <a:pt x="1093" y="125"/>
                  <a:pt x="1093" y="125"/>
                  <a:pt x="1093" y="125"/>
                </a:cubicBezTo>
                <a:cubicBezTo>
                  <a:pt x="1089" y="159"/>
                  <a:pt x="1089" y="159"/>
                  <a:pt x="1089" y="159"/>
                </a:cubicBezTo>
                <a:cubicBezTo>
                  <a:pt x="1095" y="159"/>
                  <a:pt x="1095" y="159"/>
                  <a:pt x="1095" y="159"/>
                </a:cubicBezTo>
                <a:cubicBezTo>
                  <a:pt x="1099" y="134"/>
                  <a:pt x="1099" y="134"/>
                  <a:pt x="1099" y="134"/>
                </a:cubicBezTo>
                <a:cubicBezTo>
                  <a:pt x="1101" y="131"/>
                  <a:pt x="1103" y="129"/>
                  <a:pt x="1105" y="127"/>
                </a:cubicBezTo>
                <a:cubicBezTo>
                  <a:pt x="1107" y="125"/>
                  <a:pt x="1109" y="124"/>
                  <a:pt x="1111" y="124"/>
                </a:cubicBezTo>
                <a:cubicBezTo>
                  <a:pt x="1113" y="124"/>
                  <a:pt x="1114" y="125"/>
                  <a:pt x="1114" y="126"/>
                </a:cubicBezTo>
                <a:cubicBezTo>
                  <a:pt x="1115" y="127"/>
                  <a:pt x="1115" y="128"/>
                  <a:pt x="1115" y="130"/>
                </a:cubicBezTo>
                <a:cubicBezTo>
                  <a:pt x="1115" y="132"/>
                  <a:pt x="1115" y="134"/>
                  <a:pt x="1115" y="135"/>
                </a:cubicBezTo>
                <a:cubicBezTo>
                  <a:pt x="1115" y="137"/>
                  <a:pt x="1114" y="140"/>
                  <a:pt x="1114" y="142"/>
                </a:cubicBezTo>
                <a:cubicBezTo>
                  <a:pt x="1114" y="144"/>
                  <a:pt x="1114" y="144"/>
                  <a:pt x="1114" y="144"/>
                </a:cubicBezTo>
                <a:cubicBezTo>
                  <a:pt x="1113" y="147"/>
                  <a:pt x="1113" y="147"/>
                  <a:pt x="1113" y="147"/>
                </a:cubicBezTo>
                <a:cubicBezTo>
                  <a:pt x="1112" y="151"/>
                  <a:pt x="1112" y="154"/>
                  <a:pt x="1112" y="156"/>
                </a:cubicBezTo>
                <a:cubicBezTo>
                  <a:pt x="1112" y="159"/>
                  <a:pt x="1113" y="160"/>
                  <a:pt x="1116" y="160"/>
                </a:cubicBezTo>
                <a:cubicBezTo>
                  <a:pt x="1117" y="160"/>
                  <a:pt x="1119" y="160"/>
                  <a:pt x="1120" y="159"/>
                </a:cubicBezTo>
                <a:cubicBezTo>
                  <a:pt x="1121" y="159"/>
                  <a:pt x="1122" y="158"/>
                  <a:pt x="1123" y="157"/>
                </a:cubicBezTo>
                <a:cubicBezTo>
                  <a:pt x="1123" y="157"/>
                  <a:pt x="1124" y="156"/>
                  <a:pt x="1124" y="156"/>
                </a:cubicBezTo>
                <a:cubicBezTo>
                  <a:pt x="1123" y="154"/>
                  <a:pt x="1123" y="154"/>
                  <a:pt x="1123" y="154"/>
                </a:cubicBezTo>
                <a:cubicBezTo>
                  <a:pt x="1122" y="155"/>
                  <a:pt x="1121" y="156"/>
                  <a:pt x="1120" y="156"/>
                </a:cubicBezTo>
                <a:cubicBezTo>
                  <a:pt x="1119" y="156"/>
                  <a:pt x="1119" y="155"/>
                  <a:pt x="1119" y="154"/>
                </a:cubicBezTo>
                <a:cubicBezTo>
                  <a:pt x="1119" y="152"/>
                  <a:pt x="1119" y="149"/>
                  <a:pt x="1120" y="145"/>
                </a:cubicBezTo>
                <a:cubicBezTo>
                  <a:pt x="1121" y="142"/>
                  <a:pt x="1121" y="142"/>
                  <a:pt x="1121" y="142"/>
                </a:cubicBezTo>
                <a:cubicBezTo>
                  <a:pt x="1121" y="140"/>
                  <a:pt x="1121" y="140"/>
                  <a:pt x="1121" y="140"/>
                </a:cubicBezTo>
                <a:cubicBezTo>
                  <a:pt x="1122" y="135"/>
                  <a:pt x="1122" y="132"/>
                  <a:pt x="1122" y="130"/>
                </a:cubicBezTo>
                <a:cubicBezTo>
                  <a:pt x="1122" y="126"/>
                  <a:pt x="1122" y="123"/>
                  <a:pt x="1120" y="122"/>
                </a:cubicBezTo>
                <a:cubicBezTo>
                  <a:pt x="1119" y="120"/>
                  <a:pt x="1117" y="119"/>
                  <a:pt x="1114" y="119"/>
                </a:cubicBezTo>
                <a:cubicBezTo>
                  <a:pt x="1112" y="119"/>
                  <a:pt x="1109" y="120"/>
                  <a:pt x="1106" y="122"/>
                </a:cubicBezTo>
                <a:cubicBezTo>
                  <a:pt x="1104" y="124"/>
                  <a:pt x="1102" y="126"/>
                  <a:pt x="1100" y="129"/>
                </a:cubicBezTo>
                <a:close/>
                <a:moveTo>
                  <a:pt x="1159" y="162"/>
                </a:moveTo>
                <a:cubicBezTo>
                  <a:pt x="1165" y="119"/>
                  <a:pt x="1165" y="119"/>
                  <a:pt x="1165" y="119"/>
                </a:cubicBezTo>
                <a:cubicBezTo>
                  <a:pt x="1160" y="121"/>
                  <a:pt x="1160" y="121"/>
                  <a:pt x="1160" y="121"/>
                </a:cubicBezTo>
                <a:cubicBezTo>
                  <a:pt x="1159" y="121"/>
                  <a:pt x="1158" y="120"/>
                  <a:pt x="1157" y="120"/>
                </a:cubicBezTo>
                <a:cubicBezTo>
                  <a:pt x="1155" y="120"/>
                  <a:pt x="1154" y="119"/>
                  <a:pt x="1153" y="119"/>
                </a:cubicBezTo>
                <a:cubicBezTo>
                  <a:pt x="1148" y="119"/>
                  <a:pt x="1144" y="121"/>
                  <a:pt x="1141" y="123"/>
                </a:cubicBezTo>
                <a:cubicBezTo>
                  <a:pt x="1137" y="126"/>
                  <a:pt x="1135" y="129"/>
                  <a:pt x="1133" y="133"/>
                </a:cubicBezTo>
                <a:cubicBezTo>
                  <a:pt x="1131" y="137"/>
                  <a:pt x="1130" y="141"/>
                  <a:pt x="1130" y="145"/>
                </a:cubicBezTo>
                <a:cubicBezTo>
                  <a:pt x="1130" y="150"/>
                  <a:pt x="1131" y="153"/>
                  <a:pt x="1133" y="156"/>
                </a:cubicBezTo>
                <a:cubicBezTo>
                  <a:pt x="1135" y="159"/>
                  <a:pt x="1138" y="160"/>
                  <a:pt x="1142" y="160"/>
                </a:cubicBezTo>
                <a:cubicBezTo>
                  <a:pt x="1144" y="160"/>
                  <a:pt x="1146" y="159"/>
                  <a:pt x="1148" y="158"/>
                </a:cubicBezTo>
                <a:cubicBezTo>
                  <a:pt x="1150" y="157"/>
                  <a:pt x="1152" y="156"/>
                  <a:pt x="1153" y="155"/>
                </a:cubicBezTo>
                <a:cubicBezTo>
                  <a:pt x="1151" y="164"/>
                  <a:pt x="1151" y="164"/>
                  <a:pt x="1151" y="164"/>
                </a:cubicBezTo>
                <a:cubicBezTo>
                  <a:pt x="1151" y="167"/>
                  <a:pt x="1150" y="169"/>
                  <a:pt x="1149" y="170"/>
                </a:cubicBezTo>
                <a:cubicBezTo>
                  <a:pt x="1147" y="172"/>
                  <a:pt x="1145" y="172"/>
                  <a:pt x="1142" y="172"/>
                </a:cubicBezTo>
                <a:cubicBezTo>
                  <a:pt x="1140" y="172"/>
                  <a:pt x="1139" y="172"/>
                  <a:pt x="1137" y="171"/>
                </a:cubicBezTo>
                <a:cubicBezTo>
                  <a:pt x="1136" y="171"/>
                  <a:pt x="1134" y="170"/>
                  <a:pt x="1133" y="170"/>
                </a:cubicBezTo>
                <a:cubicBezTo>
                  <a:pt x="1132" y="175"/>
                  <a:pt x="1132" y="175"/>
                  <a:pt x="1132" y="175"/>
                </a:cubicBezTo>
                <a:cubicBezTo>
                  <a:pt x="1132" y="176"/>
                  <a:pt x="1134" y="176"/>
                  <a:pt x="1135" y="176"/>
                </a:cubicBezTo>
                <a:cubicBezTo>
                  <a:pt x="1137" y="177"/>
                  <a:pt x="1138" y="177"/>
                  <a:pt x="1140" y="177"/>
                </a:cubicBezTo>
                <a:cubicBezTo>
                  <a:pt x="1142" y="177"/>
                  <a:pt x="1145" y="176"/>
                  <a:pt x="1148" y="175"/>
                </a:cubicBezTo>
                <a:cubicBezTo>
                  <a:pt x="1150" y="174"/>
                  <a:pt x="1153" y="173"/>
                  <a:pt x="1155" y="170"/>
                </a:cubicBezTo>
                <a:cubicBezTo>
                  <a:pt x="1157" y="168"/>
                  <a:pt x="1158" y="165"/>
                  <a:pt x="1159" y="162"/>
                </a:cubicBezTo>
                <a:close/>
                <a:moveTo>
                  <a:pt x="1157" y="125"/>
                </a:moveTo>
                <a:cubicBezTo>
                  <a:pt x="1154" y="150"/>
                  <a:pt x="1154" y="150"/>
                  <a:pt x="1154" y="150"/>
                </a:cubicBezTo>
                <a:cubicBezTo>
                  <a:pt x="1152" y="151"/>
                  <a:pt x="1151" y="153"/>
                  <a:pt x="1149" y="154"/>
                </a:cubicBezTo>
                <a:cubicBezTo>
                  <a:pt x="1148" y="155"/>
                  <a:pt x="1146" y="155"/>
                  <a:pt x="1144" y="155"/>
                </a:cubicBezTo>
                <a:cubicBezTo>
                  <a:pt x="1142" y="155"/>
                  <a:pt x="1140" y="155"/>
                  <a:pt x="1139" y="153"/>
                </a:cubicBezTo>
                <a:cubicBezTo>
                  <a:pt x="1138" y="151"/>
                  <a:pt x="1138" y="148"/>
                  <a:pt x="1138" y="145"/>
                </a:cubicBezTo>
                <a:cubicBezTo>
                  <a:pt x="1138" y="142"/>
                  <a:pt x="1138" y="138"/>
                  <a:pt x="1139" y="135"/>
                </a:cubicBezTo>
                <a:cubicBezTo>
                  <a:pt x="1140" y="132"/>
                  <a:pt x="1142" y="129"/>
                  <a:pt x="1144" y="127"/>
                </a:cubicBezTo>
                <a:cubicBezTo>
                  <a:pt x="1146" y="124"/>
                  <a:pt x="1149" y="123"/>
                  <a:pt x="1152" y="123"/>
                </a:cubicBezTo>
                <a:cubicBezTo>
                  <a:pt x="1154" y="123"/>
                  <a:pt x="1156" y="124"/>
                  <a:pt x="1157" y="125"/>
                </a:cubicBezTo>
                <a:close/>
                <a:moveTo>
                  <a:pt x="1181" y="153"/>
                </a:moveTo>
                <a:cubicBezTo>
                  <a:pt x="1185" y="120"/>
                  <a:pt x="1185" y="120"/>
                  <a:pt x="1185" y="120"/>
                </a:cubicBezTo>
                <a:cubicBezTo>
                  <a:pt x="1184" y="119"/>
                  <a:pt x="1184" y="119"/>
                  <a:pt x="1184" y="119"/>
                </a:cubicBezTo>
                <a:cubicBezTo>
                  <a:pt x="1174" y="121"/>
                  <a:pt x="1174" y="121"/>
                  <a:pt x="1174" y="121"/>
                </a:cubicBezTo>
                <a:cubicBezTo>
                  <a:pt x="1173" y="123"/>
                  <a:pt x="1173" y="123"/>
                  <a:pt x="1173" y="123"/>
                </a:cubicBezTo>
                <a:cubicBezTo>
                  <a:pt x="1178" y="125"/>
                  <a:pt x="1178" y="125"/>
                  <a:pt x="1178" y="125"/>
                </a:cubicBezTo>
                <a:cubicBezTo>
                  <a:pt x="1177" y="132"/>
                  <a:pt x="1176" y="138"/>
                  <a:pt x="1175" y="142"/>
                </a:cubicBezTo>
                <a:cubicBezTo>
                  <a:pt x="1174" y="150"/>
                  <a:pt x="1174" y="154"/>
                  <a:pt x="1173" y="156"/>
                </a:cubicBezTo>
                <a:cubicBezTo>
                  <a:pt x="1173" y="157"/>
                  <a:pt x="1174" y="158"/>
                  <a:pt x="1174" y="159"/>
                </a:cubicBezTo>
                <a:cubicBezTo>
                  <a:pt x="1175" y="160"/>
                  <a:pt x="1176" y="160"/>
                  <a:pt x="1178" y="160"/>
                </a:cubicBezTo>
                <a:cubicBezTo>
                  <a:pt x="1180" y="160"/>
                  <a:pt x="1182" y="159"/>
                  <a:pt x="1183" y="158"/>
                </a:cubicBezTo>
                <a:cubicBezTo>
                  <a:pt x="1184" y="157"/>
                  <a:pt x="1185" y="156"/>
                  <a:pt x="1186" y="155"/>
                </a:cubicBezTo>
                <a:cubicBezTo>
                  <a:pt x="1185" y="154"/>
                  <a:pt x="1185" y="154"/>
                  <a:pt x="1185" y="154"/>
                </a:cubicBezTo>
                <a:cubicBezTo>
                  <a:pt x="1184" y="154"/>
                  <a:pt x="1184" y="155"/>
                  <a:pt x="1183" y="155"/>
                </a:cubicBezTo>
                <a:cubicBezTo>
                  <a:pt x="1183" y="156"/>
                  <a:pt x="1182" y="156"/>
                  <a:pt x="1182" y="156"/>
                </a:cubicBezTo>
                <a:cubicBezTo>
                  <a:pt x="1181" y="156"/>
                  <a:pt x="1181" y="156"/>
                  <a:pt x="1181" y="155"/>
                </a:cubicBezTo>
                <a:cubicBezTo>
                  <a:pt x="1181" y="155"/>
                  <a:pt x="1180" y="155"/>
                  <a:pt x="1180" y="154"/>
                </a:cubicBezTo>
                <a:lnTo>
                  <a:pt x="1181" y="153"/>
                </a:lnTo>
                <a:close/>
                <a:moveTo>
                  <a:pt x="1183" y="112"/>
                </a:moveTo>
                <a:cubicBezTo>
                  <a:pt x="1184" y="112"/>
                  <a:pt x="1185" y="111"/>
                  <a:pt x="1186" y="110"/>
                </a:cubicBezTo>
                <a:cubicBezTo>
                  <a:pt x="1187" y="109"/>
                  <a:pt x="1188" y="108"/>
                  <a:pt x="1188" y="107"/>
                </a:cubicBezTo>
                <a:cubicBezTo>
                  <a:pt x="1188" y="106"/>
                  <a:pt x="1187" y="105"/>
                  <a:pt x="1187" y="104"/>
                </a:cubicBezTo>
                <a:cubicBezTo>
                  <a:pt x="1186" y="103"/>
                  <a:pt x="1185" y="103"/>
                  <a:pt x="1184" y="103"/>
                </a:cubicBezTo>
                <a:cubicBezTo>
                  <a:pt x="1182" y="103"/>
                  <a:pt x="1181" y="103"/>
                  <a:pt x="1180" y="104"/>
                </a:cubicBezTo>
                <a:cubicBezTo>
                  <a:pt x="1180" y="105"/>
                  <a:pt x="1179" y="107"/>
                  <a:pt x="1179" y="108"/>
                </a:cubicBezTo>
                <a:cubicBezTo>
                  <a:pt x="1179" y="109"/>
                  <a:pt x="1179" y="110"/>
                  <a:pt x="1180" y="111"/>
                </a:cubicBezTo>
                <a:cubicBezTo>
                  <a:pt x="1181" y="111"/>
                  <a:pt x="1182" y="112"/>
                  <a:pt x="1183" y="112"/>
                </a:cubicBezTo>
                <a:close/>
                <a:moveTo>
                  <a:pt x="1207" y="129"/>
                </a:moveTo>
                <a:cubicBezTo>
                  <a:pt x="1208" y="120"/>
                  <a:pt x="1208" y="120"/>
                  <a:pt x="1208" y="120"/>
                </a:cubicBezTo>
                <a:cubicBezTo>
                  <a:pt x="1207" y="119"/>
                  <a:pt x="1207" y="119"/>
                  <a:pt x="1207" y="119"/>
                </a:cubicBezTo>
                <a:cubicBezTo>
                  <a:pt x="1198" y="121"/>
                  <a:pt x="1198" y="121"/>
                  <a:pt x="1198" y="121"/>
                </a:cubicBezTo>
                <a:cubicBezTo>
                  <a:pt x="1198" y="124"/>
                  <a:pt x="1198" y="124"/>
                  <a:pt x="1198" y="124"/>
                </a:cubicBezTo>
                <a:cubicBezTo>
                  <a:pt x="1201" y="125"/>
                  <a:pt x="1201" y="125"/>
                  <a:pt x="1201" y="125"/>
                </a:cubicBezTo>
                <a:cubicBezTo>
                  <a:pt x="1196" y="159"/>
                  <a:pt x="1196" y="159"/>
                  <a:pt x="1196" y="159"/>
                </a:cubicBezTo>
                <a:cubicBezTo>
                  <a:pt x="1203" y="159"/>
                  <a:pt x="1203" y="159"/>
                  <a:pt x="1203" y="159"/>
                </a:cubicBezTo>
                <a:cubicBezTo>
                  <a:pt x="1207" y="134"/>
                  <a:pt x="1207" y="134"/>
                  <a:pt x="1207" y="134"/>
                </a:cubicBezTo>
                <a:cubicBezTo>
                  <a:pt x="1208" y="131"/>
                  <a:pt x="1210" y="129"/>
                  <a:pt x="1213" y="127"/>
                </a:cubicBezTo>
                <a:cubicBezTo>
                  <a:pt x="1215" y="125"/>
                  <a:pt x="1217" y="124"/>
                  <a:pt x="1219" y="124"/>
                </a:cubicBezTo>
                <a:cubicBezTo>
                  <a:pt x="1220" y="124"/>
                  <a:pt x="1221" y="125"/>
                  <a:pt x="1222" y="126"/>
                </a:cubicBezTo>
                <a:cubicBezTo>
                  <a:pt x="1223" y="127"/>
                  <a:pt x="1223" y="128"/>
                  <a:pt x="1223" y="130"/>
                </a:cubicBezTo>
                <a:cubicBezTo>
                  <a:pt x="1223" y="132"/>
                  <a:pt x="1223" y="134"/>
                  <a:pt x="1223" y="135"/>
                </a:cubicBezTo>
                <a:cubicBezTo>
                  <a:pt x="1222" y="137"/>
                  <a:pt x="1222" y="140"/>
                  <a:pt x="1222" y="142"/>
                </a:cubicBezTo>
                <a:cubicBezTo>
                  <a:pt x="1221" y="144"/>
                  <a:pt x="1221" y="144"/>
                  <a:pt x="1221" y="144"/>
                </a:cubicBezTo>
                <a:cubicBezTo>
                  <a:pt x="1221" y="147"/>
                  <a:pt x="1221" y="147"/>
                  <a:pt x="1221" y="147"/>
                </a:cubicBezTo>
                <a:cubicBezTo>
                  <a:pt x="1220" y="151"/>
                  <a:pt x="1219" y="154"/>
                  <a:pt x="1219" y="156"/>
                </a:cubicBezTo>
                <a:cubicBezTo>
                  <a:pt x="1219" y="159"/>
                  <a:pt x="1221" y="160"/>
                  <a:pt x="1224" y="160"/>
                </a:cubicBezTo>
                <a:cubicBezTo>
                  <a:pt x="1225" y="160"/>
                  <a:pt x="1226" y="160"/>
                  <a:pt x="1227" y="159"/>
                </a:cubicBezTo>
                <a:cubicBezTo>
                  <a:pt x="1228" y="159"/>
                  <a:pt x="1229" y="158"/>
                  <a:pt x="1230" y="157"/>
                </a:cubicBezTo>
                <a:cubicBezTo>
                  <a:pt x="1231" y="157"/>
                  <a:pt x="1231" y="156"/>
                  <a:pt x="1232" y="156"/>
                </a:cubicBezTo>
                <a:cubicBezTo>
                  <a:pt x="1231" y="154"/>
                  <a:pt x="1231" y="154"/>
                  <a:pt x="1231" y="154"/>
                </a:cubicBezTo>
                <a:cubicBezTo>
                  <a:pt x="1229" y="155"/>
                  <a:pt x="1228" y="156"/>
                  <a:pt x="1227" y="156"/>
                </a:cubicBezTo>
                <a:cubicBezTo>
                  <a:pt x="1227" y="156"/>
                  <a:pt x="1227" y="155"/>
                  <a:pt x="1227" y="154"/>
                </a:cubicBezTo>
                <a:cubicBezTo>
                  <a:pt x="1227" y="152"/>
                  <a:pt x="1227" y="149"/>
                  <a:pt x="1228" y="145"/>
                </a:cubicBezTo>
                <a:cubicBezTo>
                  <a:pt x="1228" y="142"/>
                  <a:pt x="1228" y="142"/>
                  <a:pt x="1228" y="142"/>
                </a:cubicBezTo>
                <a:cubicBezTo>
                  <a:pt x="1229" y="140"/>
                  <a:pt x="1229" y="140"/>
                  <a:pt x="1229" y="140"/>
                </a:cubicBezTo>
                <a:cubicBezTo>
                  <a:pt x="1230" y="135"/>
                  <a:pt x="1230" y="132"/>
                  <a:pt x="1230" y="130"/>
                </a:cubicBezTo>
                <a:cubicBezTo>
                  <a:pt x="1230" y="126"/>
                  <a:pt x="1229" y="123"/>
                  <a:pt x="1228" y="122"/>
                </a:cubicBezTo>
                <a:cubicBezTo>
                  <a:pt x="1227" y="120"/>
                  <a:pt x="1225" y="119"/>
                  <a:pt x="1222" y="119"/>
                </a:cubicBezTo>
                <a:cubicBezTo>
                  <a:pt x="1219" y="119"/>
                  <a:pt x="1217" y="120"/>
                  <a:pt x="1214" y="122"/>
                </a:cubicBezTo>
                <a:cubicBezTo>
                  <a:pt x="1211" y="124"/>
                  <a:pt x="1209" y="126"/>
                  <a:pt x="1207" y="129"/>
                </a:cubicBezTo>
                <a:close/>
                <a:moveTo>
                  <a:pt x="1267" y="153"/>
                </a:moveTo>
                <a:cubicBezTo>
                  <a:pt x="1266" y="150"/>
                  <a:pt x="1266" y="150"/>
                  <a:pt x="1266" y="150"/>
                </a:cubicBezTo>
                <a:cubicBezTo>
                  <a:pt x="1264" y="152"/>
                  <a:pt x="1262" y="153"/>
                  <a:pt x="1260" y="154"/>
                </a:cubicBezTo>
                <a:cubicBezTo>
                  <a:pt x="1258" y="155"/>
                  <a:pt x="1256" y="156"/>
                  <a:pt x="1254" y="156"/>
                </a:cubicBezTo>
                <a:cubicBezTo>
                  <a:pt x="1251" y="156"/>
                  <a:pt x="1249" y="154"/>
                  <a:pt x="1248" y="152"/>
                </a:cubicBezTo>
                <a:cubicBezTo>
                  <a:pt x="1246" y="150"/>
                  <a:pt x="1246" y="147"/>
                  <a:pt x="1246" y="143"/>
                </a:cubicBezTo>
                <a:cubicBezTo>
                  <a:pt x="1249" y="143"/>
                  <a:pt x="1252" y="143"/>
                  <a:pt x="1256" y="142"/>
                </a:cubicBezTo>
                <a:cubicBezTo>
                  <a:pt x="1259" y="140"/>
                  <a:pt x="1263" y="139"/>
                  <a:pt x="1265" y="136"/>
                </a:cubicBezTo>
                <a:cubicBezTo>
                  <a:pt x="1268" y="134"/>
                  <a:pt x="1269" y="131"/>
                  <a:pt x="1269" y="128"/>
                </a:cubicBezTo>
                <a:cubicBezTo>
                  <a:pt x="1269" y="125"/>
                  <a:pt x="1268" y="123"/>
                  <a:pt x="1267" y="122"/>
                </a:cubicBezTo>
                <a:cubicBezTo>
                  <a:pt x="1265" y="120"/>
                  <a:pt x="1263" y="119"/>
                  <a:pt x="1259" y="119"/>
                </a:cubicBezTo>
                <a:cubicBezTo>
                  <a:pt x="1255" y="119"/>
                  <a:pt x="1252" y="121"/>
                  <a:pt x="1249" y="123"/>
                </a:cubicBezTo>
                <a:cubicBezTo>
                  <a:pt x="1246" y="125"/>
                  <a:pt x="1243" y="128"/>
                  <a:pt x="1241" y="132"/>
                </a:cubicBezTo>
                <a:cubicBezTo>
                  <a:pt x="1240" y="136"/>
                  <a:pt x="1239" y="140"/>
                  <a:pt x="1239" y="145"/>
                </a:cubicBezTo>
                <a:cubicBezTo>
                  <a:pt x="1239" y="147"/>
                  <a:pt x="1239" y="150"/>
                  <a:pt x="1240" y="152"/>
                </a:cubicBezTo>
                <a:cubicBezTo>
                  <a:pt x="1241" y="155"/>
                  <a:pt x="1243" y="156"/>
                  <a:pt x="1245" y="158"/>
                </a:cubicBezTo>
                <a:cubicBezTo>
                  <a:pt x="1247" y="159"/>
                  <a:pt x="1249" y="160"/>
                  <a:pt x="1253" y="160"/>
                </a:cubicBezTo>
                <a:cubicBezTo>
                  <a:pt x="1256" y="160"/>
                  <a:pt x="1259" y="159"/>
                  <a:pt x="1261" y="158"/>
                </a:cubicBezTo>
                <a:cubicBezTo>
                  <a:pt x="1264" y="156"/>
                  <a:pt x="1266" y="154"/>
                  <a:pt x="1267" y="153"/>
                </a:cubicBezTo>
                <a:close/>
                <a:moveTo>
                  <a:pt x="1258" y="123"/>
                </a:moveTo>
                <a:cubicBezTo>
                  <a:pt x="1259" y="123"/>
                  <a:pt x="1260" y="124"/>
                  <a:pt x="1261" y="125"/>
                </a:cubicBezTo>
                <a:cubicBezTo>
                  <a:pt x="1262" y="125"/>
                  <a:pt x="1263" y="127"/>
                  <a:pt x="1263" y="129"/>
                </a:cubicBezTo>
                <a:cubicBezTo>
                  <a:pt x="1263" y="131"/>
                  <a:pt x="1262" y="133"/>
                  <a:pt x="1260" y="135"/>
                </a:cubicBezTo>
                <a:cubicBezTo>
                  <a:pt x="1258" y="136"/>
                  <a:pt x="1256" y="138"/>
                  <a:pt x="1253" y="139"/>
                </a:cubicBezTo>
                <a:cubicBezTo>
                  <a:pt x="1251" y="139"/>
                  <a:pt x="1248" y="140"/>
                  <a:pt x="1246" y="140"/>
                </a:cubicBezTo>
                <a:cubicBezTo>
                  <a:pt x="1246" y="138"/>
                  <a:pt x="1247" y="135"/>
                  <a:pt x="1248" y="132"/>
                </a:cubicBezTo>
                <a:cubicBezTo>
                  <a:pt x="1249" y="130"/>
                  <a:pt x="1250" y="127"/>
                  <a:pt x="1252" y="126"/>
                </a:cubicBezTo>
                <a:cubicBezTo>
                  <a:pt x="1254" y="124"/>
                  <a:pt x="1255" y="123"/>
                  <a:pt x="1258" y="123"/>
                </a:cubicBezTo>
                <a:close/>
                <a:moveTo>
                  <a:pt x="1303" y="153"/>
                </a:moveTo>
                <a:cubicBezTo>
                  <a:pt x="1302" y="150"/>
                  <a:pt x="1302" y="150"/>
                  <a:pt x="1302" y="150"/>
                </a:cubicBezTo>
                <a:cubicBezTo>
                  <a:pt x="1300" y="152"/>
                  <a:pt x="1298" y="153"/>
                  <a:pt x="1296" y="154"/>
                </a:cubicBezTo>
                <a:cubicBezTo>
                  <a:pt x="1294" y="155"/>
                  <a:pt x="1292" y="156"/>
                  <a:pt x="1290" y="156"/>
                </a:cubicBezTo>
                <a:cubicBezTo>
                  <a:pt x="1287" y="156"/>
                  <a:pt x="1285" y="154"/>
                  <a:pt x="1284" y="152"/>
                </a:cubicBezTo>
                <a:cubicBezTo>
                  <a:pt x="1282" y="150"/>
                  <a:pt x="1282" y="147"/>
                  <a:pt x="1282" y="143"/>
                </a:cubicBezTo>
                <a:cubicBezTo>
                  <a:pt x="1285" y="143"/>
                  <a:pt x="1288" y="143"/>
                  <a:pt x="1292" y="142"/>
                </a:cubicBezTo>
                <a:cubicBezTo>
                  <a:pt x="1295" y="140"/>
                  <a:pt x="1299" y="139"/>
                  <a:pt x="1301" y="136"/>
                </a:cubicBezTo>
                <a:cubicBezTo>
                  <a:pt x="1304" y="134"/>
                  <a:pt x="1305" y="131"/>
                  <a:pt x="1305" y="128"/>
                </a:cubicBezTo>
                <a:cubicBezTo>
                  <a:pt x="1305" y="125"/>
                  <a:pt x="1304" y="123"/>
                  <a:pt x="1303" y="122"/>
                </a:cubicBezTo>
                <a:cubicBezTo>
                  <a:pt x="1301" y="120"/>
                  <a:pt x="1299" y="119"/>
                  <a:pt x="1295" y="119"/>
                </a:cubicBezTo>
                <a:cubicBezTo>
                  <a:pt x="1291" y="119"/>
                  <a:pt x="1288" y="121"/>
                  <a:pt x="1285" y="123"/>
                </a:cubicBezTo>
                <a:cubicBezTo>
                  <a:pt x="1282" y="125"/>
                  <a:pt x="1279" y="128"/>
                  <a:pt x="1277" y="132"/>
                </a:cubicBezTo>
                <a:cubicBezTo>
                  <a:pt x="1275" y="136"/>
                  <a:pt x="1275" y="140"/>
                  <a:pt x="1275" y="145"/>
                </a:cubicBezTo>
                <a:cubicBezTo>
                  <a:pt x="1275" y="147"/>
                  <a:pt x="1275" y="150"/>
                  <a:pt x="1276" y="152"/>
                </a:cubicBezTo>
                <a:cubicBezTo>
                  <a:pt x="1277" y="155"/>
                  <a:pt x="1279" y="156"/>
                  <a:pt x="1281" y="158"/>
                </a:cubicBezTo>
                <a:cubicBezTo>
                  <a:pt x="1283" y="159"/>
                  <a:pt x="1285" y="160"/>
                  <a:pt x="1288" y="160"/>
                </a:cubicBezTo>
                <a:cubicBezTo>
                  <a:pt x="1292" y="160"/>
                  <a:pt x="1295" y="159"/>
                  <a:pt x="1297" y="158"/>
                </a:cubicBezTo>
                <a:cubicBezTo>
                  <a:pt x="1300" y="156"/>
                  <a:pt x="1302" y="154"/>
                  <a:pt x="1303" y="153"/>
                </a:cubicBezTo>
                <a:close/>
                <a:moveTo>
                  <a:pt x="1294" y="123"/>
                </a:moveTo>
                <a:cubicBezTo>
                  <a:pt x="1295" y="123"/>
                  <a:pt x="1296" y="124"/>
                  <a:pt x="1297" y="125"/>
                </a:cubicBezTo>
                <a:cubicBezTo>
                  <a:pt x="1298" y="125"/>
                  <a:pt x="1298" y="127"/>
                  <a:pt x="1298" y="129"/>
                </a:cubicBezTo>
                <a:cubicBezTo>
                  <a:pt x="1298" y="131"/>
                  <a:pt x="1298" y="133"/>
                  <a:pt x="1296" y="135"/>
                </a:cubicBezTo>
                <a:cubicBezTo>
                  <a:pt x="1294" y="136"/>
                  <a:pt x="1292" y="138"/>
                  <a:pt x="1289" y="139"/>
                </a:cubicBezTo>
                <a:cubicBezTo>
                  <a:pt x="1287" y="139"/>
                  <a:pt x="1284" y="140"/>
                  <a:pt x="1282" y="140"/>
                </a:cubicBezTo>
                <a:cubicBezTo>
                  <a:pt x="1282" y="138"/>
                  <a:pt x="1283" y="135"/>
                  <a:pt x="1284" y="132"/>
                </a:cubicBezTo>
                <a:cubicBezTo>
                  <a:pt x="1285" y="130"/>
                  <a:pt x="1286" y="127"/>
                  <a:pt x="1288" y="126"/>
                </a:cubicBezTo>
                <a:cubicBezTo>
                  <a:pt x="1289" y="124"/>
                  <a:pt x="1291" y="123"/>
                  <a:pt x="1294" y="123"/>
                </a:cubicBezTo>
                <a:close/>
                <a:moveTo>
                  <a:pt x="1322" y="129"/>
                </a:moveTo>
                <a:cubicBezTo>
                  <a:pt x="1323" y="127"/>
                  <a:pt x="1323" y="127"/>
                  <a:pt x="1323" y="127"/>
                </a:cubicBezTo>
                <a:cubicBezTo>
                  <a:pt x="1323" y="120"/>
                  <a:pt x="1323" y="120"/>
                  <a:pt x="1323" y="120"/>
                </a:cubicBezTo>
                <a:cubicBezTo>
                  <a:pt x="1322" y="119"/>
                  <a:pt x="1322" y="119"/>
                  <a:pt x="1322" y="119"/>
                </a:cubicBezTo>
                <a:cubicBezTo>
                  <a:pt x="1314" y="121"/>
                  <a:pt x="1314" y="121"/>
                  <a:pt x="1314" y="121"/>
                </a:cubicBezTo>
                <a:cubicBezTo>
                  <a:pt x="1313" y="124"/>
                  <a:pt x="1313" y="124"/>
                  <a:pt x="1313" y="124"/>
                </a:cubicBezTo>
                <a:cubicBezTo>
                  <a:pt x="1317" y="125"/>
                  <a:pt x="1317" y="125"/>
                  <a:pt x="1317" y="125"/>
                </a:cubicBezTo>
                <a:cubicBezTo>
                  <a:pt x="1312" y="159"/>
                  <a:pt x="1312" y="159"/>
                  <a:pt x="1312" y="159"/>
                </a:cubicBezTo>
                <a:cubicBezTo>
                  <a:pt x="1319" y="159"/>
                  <a:pt x="1319" y="159"/>
                  <a:pt x="1319" y="159"/>
                </a:cubicBezTo>
                <a:cubicBezTo>
                  <a:pt x="1322" y="134"/>
                  <a:pt x="1322" y="134"/>
                  <a:pt x="1322" y="134"/>
                </a:cubicBezTo>
                <a:cubicBezTo>
                  <a:pt x="1323" y="132"/>
                  <a:pt x="1325" y="130"/>
                  <a:pt x="1327" y="129"/>
                </a:cubicBezTo>
                <a:cubicBezTo>
                  <a:pt x="1329" y="127"/>
                  <a:pt x="1331" y="127"/>
                  <a:pt x="1333" y="127"/>
                </a:cubicBezTo>
                <a:cubicBezTo>
                  <a:pt x="1334" y="127"/>
                  <a:pt x="1335" y="127"/>
                  <a:pt x="1336" y="127"/>
                </a:cubicBezTo>
                <a:cubicBezTo>
                  <a:pt x="1338" y="120"/>
                  <a:pt x="1338" y="120"/>
                  <a:pt x="1338" y="120"/>
                </a:cubicBezTo>
                <a:cubicBezTo>
                  <a:pt x="1337" y="120"/>
                  <a:pt x="1336" y="119"/>
                  <a:pt x="1335" y="119"/>
                </a:cubicBezTo>
                <a:cubicBezTo>
                  <a:pt x="1333" y="119"/>
                  <a:pt x="1331" y="120"/>
                  <a:pt x="1330" y="121"/>
                </a:cubicBezTo>
                <a:cubicBezTo>
                  <a:pt x="1328" y="122"/>
                  <a:pt x="1326" y="123"/>
                  <a:pt x="1325" y="125"/>
                </a:cubicBezTo>
                <a:cubicBezTo>
                  <a:pt x="1324" y="126"/>
                  <a:pt x="1323" y="128"/>
                  <a:pt x="1322" y="129"/>
                </a:cubicBezTo>
                <a:close/>
                <a:moveTo>
                  <a:pt x="1349" y="153"/>
                </a:moveTo>
                <a:cubicBezTo>
                  <a:pt x="1354" y="120"/>
                  <a:pt x="1354" y="120"/>
                  <a:pt x="1354" y="120"/>
                </a:cubicBezTo>
                <a:cubicBezTo>
                  <a:pt x="1352" y="119"/>
                  <a:pt x="1352" y="119"/>
                  <a:pt x="1352" y="119"/>
                </a:cubicBezTo>
                <a:cubicBezTo>
                  <a:pt x="1342" y="121"/>
                  <a:pt x="1342" y="121"/>
                  <a:pt x="1342" y="121"/>
                </a:cubicBezTo>
                <a:cubicBezTo>
                  <a:pt x="1342" y="123"/>
                  <a:pt x="1342" y="123"/>
                  <a:pt x="1342" y="123"/>
                </a:cubicBezTo>
                <a:cubicBezTo>
                  <a:pt x="1346" y="125"/>
                  <a:pt x="1346" y="125"/>
                  <a:pt x="1346" y="125"/>
                </a:cubicBezTo>
                <a:cubicBezTo>
                  <a:pt x="1345" y="132"/>
                  <a:pt x="1345" y="138"/>
                  <a:pt x="1344" y="142"/>
                </a:cubicBezTo>
                <a:cubicBezTo>
                  <a:pt x="1343" y="150"/>
                  <a:pt x="1342" y="154"/>
                  <a:pt x="1342" y="156"/>
                </a:cubicBezTo>
                <a:cubicBezTo>
                  <a:pt x="1342" y="157"/>
                  <a:pt x="1342" y="158"/>
                  <a:pt x="1343" y="159"/>
                </a:cubicBezTo>
                <a:cubicBezTo>
                  <a:pt x="1344" y="160"/>
                  <a:pt x="1345" y="160"/>
                  <a:pt x="1347" y="160"/>
                </a:cubicBezTo>
                <a:cubicBezTo>
                  <a:pt x="1349" y="160"/>
                  <a:pt x="1350" y="159"/>
                  <a:pt x="1352" y="158"/>
                </a:cubicBezTo>
                <a:cubicBezTo>
                  <a:pt x="1353" y="157"/>
                  <a:pt x="1354" y="156"/>
                  <a:pt x="1355" y="155"/>
                </a:cubicBezTo>
                <a:cubicBezTo>
                  <a:pt x="1354" y="154"/>
                  <a:pt x="1354" y="154"/>
                  <a:pt x="1354" y="154"/>
                </a:cubicBezTo>
                <a:cubicBezTo>
                  <a:pt x="1353" y="154"/>
                  <a:pt x="1352" y="155"/>
                  <a:pt x="1352" y="155"/>
                </a:cubicBezTo>
                <a:cubicBezTo>
                  <a:pt x="1351" y="156"/>
                  <a:pt x="1351" y="156"/>
                  <a:pt x="1350" y="156"/>
                </a:cubicBezTo>
                <a:cubicBezTo>
                  <a:pt x="1350" y="156"/>
                  <a:pt x="1350" y="156"/>
                  <a:pt x="1349" y="155"/>
                </a:cubicBezTo>
                <a:cubicBezTo>
                  <a:pt x="1349" y="155"/>
                  <a:pt x="1349" y="155"/>
                  <a:pt x="1349" y="154"/>
                </a:cubicBezTo>
                <a:lnTo>
                  <a:pt x="1349" y="153"/>
                </a:lnTo>
                <a:close/>
                <a:moveTo>
                  <a:pt x="1351" y="112"/>
                </a:moveTo>
                <a:cubicBezTo>
                  <a:pt x="1353" y="112"/>
                  <a:pt x="1354" y="111"/>
                  <a:pt x="1355" y="110"/>
                </a:cubicBezTo>
                <a:cubicBezTo>
                  <a:pt x="1356" y="109"/>
                  <a:pt x="1356" y="108"/>
                  <a:pt x="1356" y="107"/>
                </a:cubicBezTo>
                <a:cubicBezTo>
                  <a:pt x="1356" y="106"/>
                  <a:pt x="1356" y="105"/>
                  <a:pt x="1355" y="104"/>
                </a:cubicBezTo>
                <a:cubicBezTo>
                  <a:pt x="1354" y="103"/>
                  <a:pt x="1353" y="103"/>
                  <a:pt x="1352" y="103"/>
                </a:cubicBezTo>
                <a:cubicBezTo>
                  <a:pt x="1351" y="103"/>
                  <a:pt x="1350" y="103"/>
                  <a:pt x="1349" y="104"/>
                </a:cubicBezTo>
                <a:cubicBezTo>
                  <a:pt x="1348" y="105"/>
                  <a:pt x="1348" y="107"/>
                  <a:pt x="1348" y="108"/>
                </a:cubicBezTo>
                <a:cubicBezTo>
                  <a:pt x="1348" y="109"/>
                  <a:pt x="1348" y="110"/>
                  <a:pt x="1349" y="111"/>
                </a:cubicBezTo>
                <a:cubicBezTo>
                  <a:pt x="1350" y="111"/>
                  <a:pt x="1350" y="112"/>
                  <a:pt x="1351" y="112"/>
                </a:cubicBezTo>
                <a:close/>
                <a:moveTo>
                  <a:pt x="1374" y="129"/>
                </a:moveTo>
                <a:cubicBezTo>
                  <a:pt x="1375" y="120"/>
                  <a:pt x="1375" y="120"/>
                  <a:pt x="1375" y="120"/>
                </a:cubicBezTo>
                <a:cubicBezTo>
                  <a:pt x="1374" y="119"/>
                  <a:pt x="1374" y="119"/>
                  <a:pt x="1374" y="119"/>
                </a:cubicBezTo>
                <a:cubicBezTo>
                  <a:pt x="1365" y="121"/>
                  <a:pt x="1365" y="121"/>
                  <a:pt x="1365" y="121"/>
                </a:cubicBezTo>
                <a:cubicBezTo>
                  <a:pt x="1365" y="124"/>
                  <a:pt x="1365" y="124"/>
                  <a:pt x="1365" y="124"/>
                </a:cubicBezTo>
                <a:cubicBezTo>
                  <a:pt x="1368" y="125"/>
                  <a:pt x="1368" y="125"/>
                  <a:pt x="1368" y="125"/>
                </a:cubicBezTo>
                <a:cubicBezTo>
                  <a:pt x="1364" y="159"/>
                  <a:pt x="1364" y="159"/>
                  <a:pt x="1364" y="159"/>
                </a:cubicBezTo>
                <a:cubicBezTo>
                  <a:pt x="1370" y="159"/>
                  <a:pt x="1370" y="159"/>
                  <a:pt x="1370" y="159"/>
                </a:cubicBezTo>
                <a:cubicBezTo>
                  <a:pt x="1374" y="134"/>
                  <a:pt x="1374" y="134"/>
                  <a:pt x="1374" y="134"/>
                </a:cubicBezTo>
                <a:cubicBezTo>
                  <a:pt x="1375" y="131"/>
                  <a:pt x="1377" y="129"/>
                  <a:pt x="1380" y="127"/>
                </a:cubicBezTo>
                <a:cubicBezTo>
                  <a:pt x="1382" y="125"/>
                  <a:pt x="1384" y="124"/>
                  <a:pt x="1386" y="124"/>
                </a:cubicBezTo>
                <a:cubicBezTo>
                  <a:pt x="1388" y="124"/>
                  <a:pt x="1389" y="125"/>
                  <a:pt x="1389" y="126"/>
                </a:cubicBezTo>
                <a:cubicBezTo>
                  <a:pt x="1390" y="127"/>
                  <a:pt x="1390" y="128"/>
                  <a:pt x="1390" y="130"/>
                </a:cubicBezTo>
                <a:cubicBezTo>
                  <a:pt x="1390" y="132"/>
                  <a:pt x="1390" y="134"/>
                  <a:pt x="1390" y="135"/>
                </a:cubicBezTo>
                <a:cubicBezTo>
                  <a:pt x="1390" y="137"/>
                  <a:pt x="1389" y="140"/>
                  <a:pt x="1389" y="142"/>
                </a:cubicBezTo>
                <a:cubicBezTo>
                  <a:pt x="1388" y="144"/>
                  <a:pt x="1388" y="144"/>
                  <a:pt x="1388" y="144"/>
                </a:cubicBezTo>
                <a:cubicBezTo>
                  <a:pt x="1388" y="147"/>
                  <a:pt x="1388" y="147"/>
                  <a:pt x="1388" y="147"/>
                </a:cubicBezTo>
                <a:cubicBezTo>
                  <a:pt x="1387" y="151"/>
                  <a:pt x="1387" y="154"/>
                  <a:pt x="1387" y="156"/>
                </a:cubicBezTo>
                <a:cubicBezTo>
                  <a:pt x="1387" y="159"/>
                  <a:pt x="1388" y="160"/>
                  <a:pt x="1391" y="160"/>
                </a:cubicBezTo>
                <a:cubicBezTo>
                  <a:pt x="1392" y="160"/>
                  <a:pt x="1394" y="160"/>
                  <a:pt x="1395" y="159"/>
                </a:cubicBezTo>
                <a:cubicBezTo>
                  <a:pt x="1396" y="159"/>
                  <a:pt x="1397" y="158"/>
                  <a:pt x="1397" y="157"/>
                </a:cubicBezTo>
                <a:cubicBezTo>
                  <a:pt x="1398" y="157"/>
                  <a:pt x="1399" y="156"/>
                  <a:pt x="1399" y="156"/>
                </a:cubicBezTo>
                <a:cubicBezTo>
                  <a:pt x="1398" y="154"/>
                  <a:pt x="1398" y="154"/>
                  <a:pt x="1398" y="154"/>
                </a:cubicBezTo>
                <a:cubicBezTo>
                  <a:pt x="1397" y="155"/>
                  <a:pt x="1396" y="156"/>
                  <a:pt x="1395" y="156"/>
                </a:cubicBezTo>
                <a:cubicBezTo>
                  <a:pt x="1394" y="156"/>
                  <a:pt x="1394" y="155"/>
                  <a:pt x="1394" y="154"/>
                </a:cubicBezTo>
                <a:cubicBezTo>
                  <a:pt x="1394" y="152"/>
                  <a:pt x="1394" y="149"/>
                  <a:pt x="1395" y="145"/>
                </a:cubicBezTo>
                <a:cubicBezTo>
                  <a:pt x="1395" y="142"/>
                  <a:pt x="1395" y="142"/>
                  <a:pt x="1395" y="142"/>
                </a:cubicBezTo>
                <a:cubicBezTo>
                  <a:pt x="1396" y="140"/>
                  <a:pt x="1396" y="140"/>
                  <a:pt x="1396" y="140"/>
                </a:cubicBezTo>
                <a:cubicBezTo>
                  <a:pt x="1397" y="135"/>
                  <a:pt x="1397" y="132"/>
                  <a:pt x="1397" y="130"/>
                </a:cubicBezTo>
                <a:cubicBezTo>
                  <a:pt x="1397" y="126"/>
                  <a:pt x="1397" y="123"/>
                  <a:pt x="1395" y="122"/>
                </a:cubicBezTo>
                <a:cubicBezTo>
                  <a:pt x="1394" y="120"/>
                  <a:pt x="1392" y="119"/>
                  <a:pt x="1389" y="119"/>
                </a:cubicBezTo>
                <a:cubicBezTo>
                  <a:pt x="1386" y="119"/>
                  <a:pt x="1384" y="120"/>
                  <a:pt x="1381" y="122"/>
                </a:cubicBezTo>
                <a:cubicBezTo>
                  <a:pt x="1379" y="124"/>
                  <a:pt x="1376" y="126"/>
                  <a:pt x="1374" y="129"/>
                </a:cubicBezTo>
                <a:close/>
                <a:moveTo>
                  <a:pt x="1433" y="162"/>
                </a:moveTo>
                <a:cubicBezTo>
                  <a:pt x="1440" y="119"/>
                  <a:pt x="1440" y="119"/>
                  <a:pt x="1440" y="119"/>
                </a:cubicBezTo>
                <a:cubicBezTo>
                  <a:pt x="1435" y="121"/>
                  <a:pt x="1435" y="121"/>
                  <a:pt x="1435" y="121"/>
                </a:cubicBezTo>
                <a:cubicBezTo>
                  <a:pt x="1434" y="121"/>
                  <a:pt x="1433" y="120"/>
                  <a:pt x="1432" y="120"/>
                </a:cubicBezTo>
                <a:cubicBezTo>
                  <a:pt x="1430" y="120"/>
                  <a:pt x="1429" y="119"/>
                  <a:pt x="1428" y="119"/>
                </a:cubicBezTo>
                <a:cubicBezTo>
                  <a:pt x="1423" y="119"/>
                  <a:pt x="1419" y="121"/>
                  <a:pt x="1416" y="123"/>
                </a:cubicBezTo>
                <a:cubicBezTo>
                  <a:pt x="1412" y="126"/>
                  <a:pt x="1410" y="129"/>
                  <a:pt x="1408" y="133"/>
                </a:cubicBezTo>
                <a:cubicBezTo>
                  <a:pt x="1406" y="137"/>
                  <a:pt x="1405" y="141"/>
                  <a:pt x="1405" y="145"/>
                </a:cubicBezTo>
                <a:cubicBezTo>
                  <a:pt x="1405" y="150"/>
                  <a:pt x="1406" y="153"/>
                  <a:pt x="1408" y="156"/>
                </a:cubicBezTo>
                <a:cubicBezTo>
                  <a:pt x="1410" y="159"/>
                  <a:pt x="1413" y="160"/>
                  <a:pt x="1417" y="160"/>
                </a:cubicBezTo>
                <a:cubicBezTo>
                  <a:pt x="1419" y="160"/>
                  <a:pt x="1421" y="159"/>
                  <a:pt x="1423" y="158"/>
                </a:cubicBezTo>
                <a:cubicBezTo>
                  <a:pt x="1425" y="157"/>
                  <a:pt x="1426" y="156"/>
                  <a:pt x="1428" y="155"/>
                </a:cubicBezTo>
                <a:cubicBezTo>
                  <a:pt x="1426" y="164"/>
                  <a:pt x="1426" y="164"/>
                  <a:pt x="1426" y="164"/>
                </a:cubicBezTo>
                <a:cubicBezTo>
                  <a:pt x="1426" y="167"/>
                  <a:pt x="1425" y="169"/>
                  <a:pt x="1424" y="170"/>
                </a:cubicBezTo>
                <a:cubicBezTo>
                  <a:pt x="1422" y="172"/>
                  <a:pt x="1420" y="172"/>
                  <a:pt x="1417" y="172"/>
                </a:cubicBezTo>
                <a:cubicBezTo>
                  <a:pt x="1415" y="172"/>
                  <a:pt x="1414" y="172"/>
                  <a:pt x="1412" y="171"/>
                </a:cubicBezTo>
                <a:cubicBezTo>
                  <a:pt x="1410" y="171"/>
                  <a:pt x="1409" y="170"/>
                  <a:pt x="1408" y="170"/>
                </a:cubicBezTo>
                <a:cubicBezTo>
                  <a:pt x="1406" y="175"/>
                  <a:pt x="1406" y="175"/>
                  <a:pt x="1406" y="175"/>
                </a:cubicBezTo>
                <a:cubicBezTo>
                  <a:pt x="1407" y="176"/>
                  <a:pt x="1408" y="176"/>
                  <a:pt x="1410" y="176"/>
                </a:cubicBezTo>
                <a:cubicBezTo>
                  <a:pt x="1411" y="177"/>
                  <a:pt x="1413" y="177"/>
                  <a:pt x="1414" y="177"/>
                </a:cubicBezTo>
                <a:cubicBezTo>
                  <a:pt x="1417" y="177"/>
                  <a:pt x="1420" y="176"/>
                  <a:pt x="1423" y="175"/>
                </a:cubicBezTo>
                <a:cubicBezTo>
                  <a:pt x="1425" y="174"/>
                  <a:pt x="1428" y="173"/>
                  <a:pt x="1430" y="170"/>
                </a:cubicBezTo>
                <a:cubicBezTo>
                  <a:pt x="1432" y="168"/>
                  <a:pt x="1433" y="165"/>
                  <a:pt x="1433" y="162"/>
                </a:cubicBezTo>
                <a:close/>
                <a:moveTo>
                  <a:pt x="1432" y="125"/>
                </a:moveTo>
                <a:cubicBezTo>
                  <a:pt x="1428" y="150"/>
                  <a:pt x="1428" y="150"/>
                  <a:pt x="1428" y="150"/>
                </a:cubicBezTo>
                <a:cubicBezTo>
                  <a:pt x="1427" y="151"/>
                  <a:pt x="1426" y="153"/>
                  <a:pt x="1424" y="154"/>
                </a:cubicBezTo>
                <a:cubicBezTo>
                  <a:pt x="1423" y="155"/>
                  <a:pt x="1421" y="155"/>
                  <a:pt x="1419" y="155"/>
                </a:cubicBezTo>
                <a:cubicBezTo>
                  <a:pt x="1417" y="155"/>
                  <a:pt x="1415" y="155"/>
                  <a:pt x="1414" y="153"/>
                </a:cubicBezTo>
                <a:cubicBezTo>
                  <a:pt x="1413" y="151"/>
                  <a:pt x="1412" y="148"/>
                  <a:pt x="1412" y="145"/>
                </a:cubicBezTo>
                <a:cubicBezTo>
                  <a:pt x="1412" y="142"/>
                  <a:pt x="1413" y="138"/>
                  <a:pt x="1414" y="135"/>
                </a:cubicBezTo>
                <a:cubicBezTo>
                  <a:pt x="1415" y="132"/>
                  <a:pt x="1417" y="129"/>
                  <a:pt x="1419" y="127"/>
                </a:cubicBezTo>
                <a:cubicBezTo>
                  <a:pt x="1421" y="124"/>
                  <a:pt x="1424" y="123"/>
                  <a:pt x="1427" y="123"/>
                </a:cubicBezTo>
                <a:cubicBezTo>
                  <a:pt x="1429" y="123"/>
                  <a:pt x="1431" y="124"/>
                  <a:pt x="1432" y="125"/>
                </a:cubicBezTo>
                <a:close/>
                <a:moveTo>
                  <a:pt x="1076" y="242"/>
                </a:moveTo>
                <a:cubicBezTo>
                  <a:pt x="1072" y="249"/>
                  <a:pt x="1072" y="249"/>
                  <a:pt x="1072" y="249"/>
                </a:cubicBezTo>
                <a:cubicBezTo>
                  <a:pt x="1072" y="242"/>
                  <a:pt x="1072" y="242"/>
                  <a:pt x="1072" y="242"/>
                </a:cubicBezTo>
                <a:cubicBezTo>
                  <a:pt x="1066" y="208"/>
                  <a:pt x="1066" y="208"/>
                  <a:pt x="1066" y="208"/>
                </a:cubicBezTo>
                <a:cubicBezTo>
                  <a:pt x="1050" y="208"/>
                  <a:pt x="1050" y="208"/>
                  <a:pt x="1050" y="208"/>
                </a:cubicBezTo>
                <a:cubicBezTo>
                  <a:pt x="1049" y="211"/>
                  <a:pt x="1049" y="211"/>
                  <a:pt x="1049" y="211"/>
                </a:cubicBezTo>
                <a:cubicBezTo>
                  <a:pt x="1056" y="212"/>
                  <a:pt x="1056" y="212"/>
                  <a:pt x="1056" y="212"/>
                </a:cubicBezTo>
                <a:cubicBezTo>
                  <a:pt x="1045" y="256"/>
                  <a:pt x="1045" y="256"/>
                  <a:pt x="1045" y="256"/>
                </a:cubicBezTo>
                <a:cubicBezTo>
                  <a:pt x="1039" y="257"/>
                  <a:pt x="1039" y="257"/>
                  <a:pt x="1039" y="257"/>
                </a:cubicBezTo>
                <a:cubicBezTo>
                  <a:pt x="1039" y="260"/>
                  <a:pt x="1039" y="260"/>
                  <a:pt x="1039" y="260"/>
                </a:cubicBezTo>
                <a:cubicBezTo>
                  <a:pt x="1057" y="260"/>
                  <a:pt x="1057" y="260"/>
                  <a:pt x="1057" y="260"/>
                </a:cubicBezTo>
                <a:cubicBezTo>
                  <a:pt x="1057" y="257"/>
                  <a:pt x="1057" y="257"/>
                  <a:pt x="1057" y="257"/>
                </a:cubicBezTo>
                <a:cubicBezTo>
                  <a:pt x="1050" y="256"/>
                  <a:pt x="1050" y="256"/>
                  <a:pt x="1050" y="256"/>
                </a:cubicBezTo>
                <a:cubicBezTo>
                  <a:pt x="1057" y="225"/>
                  <a:pt x="1057" y="225"/>
                  <a:pt x="1057" y="225"/>
                </a:cubicBezTo>
                <a:cubicBezTo>
                  <a:pt x="1060" y="211"/>
                  <a:pt x="1060" y="211"/>
                  <a:pt x="1060" y="211"/>
                </a:cubicBezTo>
                <a:cubicBezTo>
                  <a:pt x="1062" y="225"/>
                  <a:pt x="1062" y="225"/>
                  <a:pt x="1062" y="225"/>
                </a:cubicBezTo>
                <a:cubicBezTo>
                  <a:pt x="1068" y="261"/>
                  <a:pt x="1068" y="261"/>
                  <a:pt x="1068" y="261"/>
                </a:cubicBezTo>
                <a:cubicBezTo>
                  <a:pt x="1072" y="260"/>
                  <a:pt x="1072" y="260"/>
                  <a:pt x="1072" y="260"/>
                </a:cubicBezTo>
                <a:cubicBezTo>
                  <a:pt x="1088" y="224"/>
                  <a:pt x="1088" y="224"/>
                  <a:pt x="1088" y="224"/>
                </a:cubicBezTo>
                <a:cubicBezTo>
                  <a:pt x="1094" y="211"/>
                  <a:pt x="1094" y="211"/>
                  <a:pt x="1094" y="211"/>
                </a:cubicBezTo>
                <a:cubicBezTo>
                  <a:pt x="1093" y="225"/>
                  <a:pt x="1093" y="225"/>
                  <a:pt x="1093" y="225"/>
                </a:cubicBezTo>
                <a:cubicBezTo>
                  <a:pt x="1091" y="256"/>
                  <a:pt x="1091" y="256"/>
                  <a:pt x="1091" y="256"/>
                </a:cubicBezTo>
                <a:cubicBezTo>
                  <a:pt x="1085" y="257"/>
                  <a:pt x="1085" y="257"/>
                  <a:pt x="1085" y="257"/>
                </a:cubicBezTo>
                <a:cubicBezTo>
                  <a:pt x="1084" y="260"/>
                  <a:pt x="1084" y="260"/>
                  <a:pt x="1084" y="260"/>
                </a:cubicBezTo>
                <a:cubicBezTo>
                  <a:pt x="1104" y="260"/>
                  <a:pt x="1104" y="260"/>
                  <a:pt x="1104" y="260"/>
                </a:cubicBezTo>
                <a:cubicBezTo>
                  <a:pt x="1104" y="257"/>
                  <a:pt x="1104" y="257"/>
                  <a:pt x="1104" y="257"/>
                </a:cubicBezTo>
                <a:cubicBezTo>
                  <a:pt x="1098" y="256"/>
                  <a:pt x="1098" y="256"/>
                  <a:pt x="1098" y="256"/>
                </a:cubicBezTo>
                <a:cubicBezTo>
                  <a:pt x="1099" y="212"/>
                  <a:pt x="1099" y="212"/>
                  <a:pt x="1099" y="212"/>
                </a:cubicBezTo>
                <a:cubicBezTo>
                  <a:pt x="1106" y="211"/>
                  <a:pt x="1106" y="211"/>
                  <a:pt x="1106" y="211"/>
                </a:cubicBezTo>
                <a:cubicBezTo>
                  <a:pt x="1106" y="208"/>
                  <a:pt x="1106" y="208"/>
                  <a:pt x="1106" y="208"/>
                </a:cubicBezTo>
                <a:cubicBezTo>
                  <a:pt x="1091" y="208"/>
                  <a:pt x="1091" y="208"/>
                  <a:pt x="1091" y="208"/>
                </a:cubicBezTo>
                <a:cubicBezTo>
                  <a:pt x="1090" y="211"/>
                  <a:pt x="1087" y="217"/>
                  <a:pt x="1083" y="225"/>
                </a:cubicBezTo>
                <a:cubicBezTo>
                  <a:pt x="1079" y="233"/>
                  <a:pt x="1077" y="239"/>
                  <a:pt x="1076" y="242"/>
                </a:cubicBezTo>
                <a:close/>
                <a:moveTo>
                  <a:pt x="1138" y="253"/>
                </a:moveTo>
                <a:cubicBezTo>
                  <a:pt x="1136" y="251"/>
                  <a:pt x="1136" y="251"/>
                  <a:pt x="1136" y="251"/>
                </a:cubicBezTo>
                <a:cubicBezTo>
                  <a:pt x="1134" y="253"/>
                  <a:pt x="1133" y="254"/>
                  <a:pt x="1131" y="255"/>
                </a:cubicBezTo>
                <a:cubicBezTo>
                  <a:pt x="1129" y="256"/>
                  <a:pt x="1126" y="256"/>
                  <a:pt x="1124" y="256"/>
                </a:cubicBezTo>
                <a:cubicBezTo>
                  <a:pt x="1121" y="256"/>
                  <a:pt x="1119" y="255"/>
                  <a:pt x="1118" y="253"/>
                </a:cubicBezTo>
                <a:cubicBezTo>
                  <a:pt x="1117" y="250"/>
                  <a:pt x="1116" y="247"/>
                  <a:pt x="1116" y="244"/>
                </a:cubicBezTo>
                <a:cubicBezTo>
                  <a:pt x="1119" y="244"/>
                  <a:pt x="1123" y="244"/>
                  <a:pt x="1126" y="242"/>
                </a:cubicBezTo>
                <a:cubicBezTo>
                  <a:pt x="1130" y="241"/>
                  <a:pt x="1133" y="240"/>
                  <a:pt x="1136" y="237"/>
                </a:cubicBezTo>
                <a:cubicBezTo>
                  <a:pt x="1138" y="235"/>
                  <a:pt x="1140" y="232"/>
                  <a:pt x="1140" y="229"/>
                </a:cubicBezTo>
                <a:cubicBezTo>
                  <a:pt x="1140" y="226"/>
                  <a:pt x="1139" y="224"/>
                  <a:pt x="1137" y="223"/>
                </a:cubicBezTo>
                <a:cubicBezTo>
                  <a:pt x="1135" y="221"/>
                  <a:pt x="1133" y="220"/>
                  <a:pt x="1130" y="220"/>
                </a:cubicBezTo>
                <a:cubicBezTo>
                  <a:pt x="1126" y="220"/>
                  <a:pt x="1122" y="221"/>
                  <a:pt x="1119" y="224"/>
                </a:cubicBezTo>
                <a:cubicBezTo>
                  <a:pt x="1116" y="226"/>
                  <a:pt x="1114" y="229"/>
                  <a:pt x="1112" y="233"/>
                </a:cubicBezTo>
                <a:cubicBezTo>
                  <a:pt x="1110" y="237"/>
                  <a:pt x="1109" y="241"/>
                  <a:pt x="1109" y="246"/>
                </a:cubicBezTo>
                <a:cubicBezTo>
                  <a:pt x="1109" y="248"/>
                  <a:pt x="1110" y="251"/>
                  <a:pt x="1111" y="253"/>
                </a:cubicBezTo>
                <a:cubicBezTo>
                  <a:pt x="1111" y="255"/>
                  <a:pt x="1113" y="257"/>
                  <a:pt x="1115" y="259"/>
                </a:cubicBezTo>
                <a:cubicBezTo>
                  <a:pt x="1117" y="260"/>
                  <a:pt x="1120" y="261"/>
                  <a:pt x="1123" y="261"/>
                </a:cubicBezTo>
                <a:cubicBezTo>
                  <a:pt x="1126" y="261"/>
                  <a:pt x="1129" y="260"/>
                  <a:pt x="1132" y="258"/>
                </a:cubicBezTo>
                <a:cubicBezTo>
                  <a:pt x="1135" y="257"/>
                  <a:pt x="1136" y="255"/>
                  <a:pt x="1138" y="253"/>
                </a:cubicBezTo>
                <a:close/>
                <a:moveTo>
                  <a:pt x="1128" y="224"/>
                </a:moveTo>
                <a:cubicBezTo>
                  <a:pt x="1130" y="224"/>
                  <a:pt x="1131" y="224"/>
                  <a:pt x="1132" y="225"/>
                </a:cubicBezTo>
                <a:cubicBezTo>
                  <a:pt x="1132" y="226"/>
                  <a:pt x="1133" y="228"/>
                  <a:pt x="1133" y="229"/>
                </a:cubicBezTo>
                <a:cubicBezTo>
                  <a:pt x="1133" y="232"/>
                  <a:pt x="1132" y="234"/>
                  <a:pt x="1130" y="235"/>
                </a:cubicBezTo>
                <a:cubicBezTo>
                  <a:pt x="1129" y="237"/>
                  <a:pt x="1126" y="238"/>
                  <a:pt x="1124" y="239"/>
                </a:cubicBezTo>
                <a:cubicBezTo>
                  <a:pt x="1121" y="240"/>
                  <a:pt x="1119" y="241"/>
                  <a:pt x="1116" y="241"/>
                </a:cubicBezTo>
                <a:cubicBezTo>
                  <a:pt x="1117" y="238"/>
                  <a:pt x="1117" y="236"/>
                  <a:pt x="1118" y="233"/>
                </a:cubicBezTo>
                <a:cubicBezTo>
                  <a:pt x="1119" y="230"/>
                  <a:pt x="1121" y="228"/>
                  <a:pt x="1122" y="226"/>
                </a:cubicBezTo>
                <a:cubicBezTo>
                  <a:pt x="1124" y="225"/>
                  <a:pt x="1126" y="224"/>
                  <a:pt x="1128" y="224"/>
                </a:cubicBezTo>
                <a:close/>
                <a:moveTo>
                  <a:pt x="1175" y="254"/>
                </a:moveTo>
                <a:cubicBezTo>
                  <a:pt x="1182" y="204"/>
                  <a:pt x="1182" y="204"/>
                  <a:pt x="1182" y="204"/>
                </a:cubicBezTo>
                <a:cubicBezTo>
                  <a:pt x="1181" y="204"/>
                  <a:pt x="1181" y="204"/>
                  <a:pt x="1181" y="204"/>
                </a:cubicBezTo>
                <a:cubicBezTo>
                  <a:pt x="1171" y="205"/>
                  <a:pt x="1171" y="205"/>
                  <a:pt x="1171" y="205"/>
                </a:cubicBezTo>
                <a:cubicBezTo>
                  <a:pt x="1170" y="207"/>
                  <a:pt x="1170" y="207"/>
                  <a:pt x="1170" y="207"/>
                </a:cubicBezTo>
                <a:cubicBezTo>
                  <a:pt x="1175" y="208"/>
                  <a:pt x="1175" y="208"/>
                  <a:pt x="1175" y="208"/>
                </a:cubicBezTo>
                <a:cubicBezTo>
                  <a:pt x="1173" y="221"/>
                  <a:pt x="1173" y="221"/>
                  <a:pt x="1173" y="221"/>
                </a:cubicBezTo>
                <a:cubicBezTo>
                  <a:pt x="1171" y="220"/>
                  <a:pt x="1169" y="220"/>
                  <a:pt x="1168" y="220"/>
                </a:cubicBezTo>
                <a:cubicBezTo>
                  <a:pt x="1163" y="220"/>
                  <a:pt x="1159" y="222"/>
                  <a:pt x="1156" y="224"/>
                </a:cubicBezTo>
                <a:cubicBezTo>
                  <a:pt x="1152" y="227"/>
                  <a:pt x="1150" y="230"/>
                  <a:pt x="1148" y="234"/>
                </a:cubicBezTo>
                <a:cubicBezTo>
                  <a:pt x="1146" y="238"/>
                  <a:pt x="1145" y="242"/>
                  <a:pt x="1145" y="246"/>
                </a:cubicBezTo>
                <a:cubicBezTo>
                  <a:pt x="1145" y="250"/>
                  <a:pt x="1146" y="254"/>
                  <a:pt x="1148" y="257"/>
                </a:cubicBezTo>
                <a:cubicBezTo>
                  <a:pt x="1150" y="259"/>
                  <a:pt x="1153" y="261"/>
                  <a:pt x="1157" y="261"/>
                </a:cubicBezTo>
                <a:cubicBezTo>
                  <a:pt x="1159" y="261"/>
                  <a:pt x="1162" y="260"/>
                  <a:pt x="1163" y="259"/>
                </a:cubicBezTo>
                <a:cubicBezTo>
                  <a:pt x="1165" y="258"/>
                  <a:pt x="1167" y="256"/>
                  <a:pt x="1168" y="255"/>
                </a:cubicBezTo>
                <a:cubicBezTo>
                  <a:pt x="1168" y="256"/>
                  <a:pt x="1168" y="256"/>
                  <a:pt x="1168" y="256"/>
                </a:cubicBezTo>
                <a:cubicBezTo>
                  <a:pt x="1168" y="259"/>
                  <a:pt x="1170" y="261"/>
                  <a:pt x="1173" y="261"/>
                </a:cubicBezTo>
                <a:cubicBezTo>
                  <a:pt x="1174" y="261"/>
                  <a:pt x="1176" y="260"/>
                  <a:pt x="1177" y="259"/>
                </a:cubicBezTo>
                <a:cubicBezTo>
                  <a:pt x="1178" y="258"/>
                  <a:pt x="1179" y="257"/>
                  <a:pt x="1180" y="256"/>
                </a:cubicBezTo>
                <a:cubicBezTo>
                  <a:pt x="1179" y="255"/>
                  <a:pt x="1179" y="255"/>
                  <a:pt x="1179" y="255"/>
                </a:cubicBezTo>
                <a:cubicBezTo>
                  <a:pt x="1178" y="256"/>
                  <a:pt x="1177" y="256"/>
                  <a:pt x="1176" y="256"/>
                </a:cubicBezTo>
                <a:cubicBezTo>
                  <a:pt x="1175" y="256"/>
                  <a:pt x="1175" y="256"/>
                  <a:pt x="1175" y="255"/>
                </a:cubicBezTo>
                <a:cubicBezTo>
                  <a:pt x="1175" y="254"/>
                  <a:pt x="1175" y="254"/>
                  <a:pt x="1175" y="254"/>
                </a:cubicBezTo>
                <a:close/>
                <a:moveTo>
                  <a:pt x="1172" y="225"/>
                </a:moveTo>
                <a:cubicBezTo>
                  <a:pt x="1169" y="250"/>
                  <a:pt x="1169" y="250"/>
                  <a:pt x="1169" y="250"/>
                </a:cubicBezTo>
                <a:cubicBezTo>
                  <a:pt x="1168" y="252"/>
                  <a:pt x="1166" y="253"/>
                  <a:pt x="1164" y="254"/>
                </a:cubicBezTo>
                <a:cubicBezTo>
                  <a:pt x="1163" y="256"/>
                  <a:pt x="1161" y="256"/>
                  <a:pt x="1159" y="256"/>
                </a:cubicBezTo>
                <a:cubicBezTo>
                  <a:pt x="1157" y="256"/>
                  <a:pt x="1155" y="255"/>
                  <a:pt x="1154" y="253"/>
                </a:cubicBezTo>
                <a:cubicBezTo>
                  <a:pt x="1153" y="252"/>
                  <a:pt x="1153" y="249"/>
                  <a:pt x="1153" y="246"/>
                </a:cubicBezTo>
                <a:cubicBezTo>
                  <a:pt x="1153" y="242"/>
                  <a:pt x="1153" y="239"/>
                  <a:pt x="1154" y="236"/>
                </a:cubicBezTo>
                <a:cubicBezTo>
                  <a:pt x="1155" y="232"/>
                  <a:pt x="1157" y="230"/>
                  <a:pt x="1159" y="227"/>
                </a:cubicBezTo>
                <a:cubicBezTo>
                  <a:pt x="1161" y="225"/>
                  <a:pt x="1164" y="224"/>
                  <a:pt x="1167" y="224"/>
                </a:cubicBezTo>
                <a:cubicBezTo>
                  <a:pt x="1169" y="224"/>
                  <a:pt x="1171" y="224"/>
                  <a:pt x="1172" y="225"/>
                </a:cubicBezTo>
                <a:close/>
                <a:moveTo>
                  <a:pt x="1198" y="254"/>
                </a:moveTo>
                <a:cubicBezTo>
                  <a:pt x="1202" y="221"/>
                  <a:pt x="1202" y="221"/>
                  <a:pt x="1202" y="221"/>
                </a:cubicBezTo>
                <a:cubicBezTo>
                  <a:pt x="1201" y="220"/>
                  <a:pt x="1201" y="220"/>
                  <a:pt x="1201" y="220"/>
                </a:cubicBezTo>
                <a:cubicBezTo>
                  <a:pt x="1191" y="222"/>
                  <a:pt x="1191" y="222"/>
                  <a:pt x="1191" y="222"/>
                </a:cubicBezTo>
                <a:cubicBezTo>
                  <a:pt x="1190" y="224"/>
                  <a:pt x="1190" y="224"/>
                  <a:pt x="1190" y="224"/>
                </a:cubicBezTo>
                <a:cubicBezTo>
                  <a:pt x="1195" y="226"/>
                  <a:pt x="1195" y="226"/>
                  <a:pt x="1195" y="226"/>
                </a:cubicBezTo>
                <a:cubicBezTo>
                  <a:pt x="1194" y="233"/>
                  <a:pt x="1193" y="239"/>
                  <a:pt x="1192" y="243"/>
                </a:cubicBezTo>
                <a:cubicBezTo>
                  <a:pt x="1191" y="251"/>
                  <a:pt x="1191" y="255"/>
                  <a:pt x="1191" y="256"/>
                </a:cubicBezTo>
                <a:cubicBezTo>
                  <a:pt x="1190" y="258"/>
                  <a:pt x="1191" y="259"/>
                  <a:pt x="1192" y="260"/>
                </a:cubicBezTo>
                <a:cubicBezTo>
                  <a:pt x="1192" y="260"/>
                  <a:pt x="1194" y="261"/>
                  <a:pt x="1195" y="261"/>
                </a:cubicBezTo>
                <a:cubicBezTo>
                  <a:pt x="1197" y="261"/>
                  <a:pt x="1199" y="260"/>
                  <a:pt x="1200" y="259"/>
                </a:cubicBezTo>
                <a:cubicBezTo>
                  <a:pt x="1202" y="258"/>
                  <a:pt x="1203" y="257"/>
                  <a:pt x="1203" y="256"/>
                </a:cubicBezTo>
                <a:cubicBezTo>
                  <a:pt x="1202" y="254"/>
                  <a:pt x="1202" y="254"/>
                  <a:pt x="1202" y="254"/>
                </a:cubicBezTo>
                <a:cubicBezTo>
                  <a:pt x="1202" y="255"/>
                  <a:pt x="1201" y="256"/>
                  <a:pt x="1200" y="256"/>
                </a:cubicBezTo>
                <a:cubicBezTo>
                  <a:pt x="1200" y="256"/>
                  <a:pt x="1199" y="256"/>
                  <a:pt x="1199" y="256"/>
                </a:cubicBezTo>
                <a:cubicBezTo>
                  <a:pt x="1198" y="256"/>
                  <a:pt x="1198" y="256"/>
                  <a:pt x="1198" y="256"/>
                </a:cubicBezTo>
                <a:cubicBezTo>
                  <a:pt x="1198" y="256"/>
                  <a:pt x="1198" y="255"/>
                  <a:pt x="1198" y="255"/>
                </a:cubicBezTo>
                <a:lnTo>
                  <a:pt x="1198" y="254"/>
                </a:lnTo>
                <a:close/>
                <a:moveTo>
                  <a:pt x="1200" y="213"/>
                </a:moveTo>
                <a:cubicBezTo>
                  <a:pt x="1201" y="213"/>
                  <a:pt x="1202" y="212"/>
                  <a:pt x="1203" y="211"/>
                </a:cubicBezTo>
                <a:cubicBezTo>
                  <a:pt x="1204" y="210"/>
                  <a:pt x="1205" y="209"/>
                  <a:pt x="1205" y="207"/>
                </a:cubicBezTo>
                <a:cubicBezTo>
                  <a:pt x="1205" y="206"/>
                  <a:pt x="1204" y="206"/>
                  <a:pt x="1204" y="205"/>
                </a:cubicBezTo>
                <a:cubicBezTo>
                  <a:pt x="1203" y="204"/>
                  <a:pt x="1202" y="204"/>
                  <a:pt x="1201" y="204"/>
                </a:cubicBezTo>
                <a:cubicBezTo>
                  <a:pt x="1200" y="204"/>
                  <a:pt x="1198" y="204"/>
                  <a:pt x="1198" y="205"/>
                </a:cubicBezTo>
                <a:cubicBezTo>
                  <a:pt x="1197" y="206"/>
                  <a:pt x="1196" y="207"/>
                  <a:pt x="1196" y="209"/>
                </a:cubicBezTo>
                <a:cubicBezTo>
                  <a:pt x="1196" y="210"/>
                  <a:pt x="1197" y="211"/>
                  <a:pt x="1197" y="212"/>
                </a:cubicBezTo>
                <a:cubicBezTo>
                  <a:pt x="1198" y="212"/>
                  <a:pt x="1199" y="213"/>
                  <a:pt x="1200" y="213"/>
                </a:cubicBezTo>
                <a:close/>
                <a:moveTo>
                  <a:pt x="1237" y="228"/>
                </a:moveTo>
                <a:cubicBezTo>
                  <a:pt x="1238" y="229"/>
                  <a:pt x="1238" y="229"/>
                  <a:pt x="1238" y="229"/>
                </a:cubicBezTo>
                <a:cubicBezTo>
                  <a:pt x="1240" y="222"/>
                  <a:pt x="1240" y="222"/>
                  <a:pt x="1240" y="222"/>
                </a:cubicBezTo>
                <a:cubicBezTo>
                  <a:pt x="1239" y="221"/>
                  <a:pt x="1238" y="221"/>
                  <a:pt x="1237" y="221"/>
                </a:cubicBezTo>
                <a:cubicBezTo>
                  <a:pt x="1235" y="220"/>
                  <a:pt x="1234" y="220"/>
                  <a:pt x="1232" y="220"/>
                </a:cubicBezTo>
                <a:cubicBezTo>
                  <a:pt x="1228" y="220"/>
                  <a:pt x="1224" y="221"/>
                  <a:pt x="1221" y="224"/>
                </a:cubicBezTo>
                <a:cubicBezTo>
                  <a:pt x="1218" y="227"/>
                  <a:pt x="1216" y="230"/>
                  <a:pt x="1214" y="234"/>
                </a:cubicBezTo>
                <a:cubicBezTo>
                  <a:pt x="1213" y="237"/>
                  <a:pt x="1212" y="241"/>
                  <a:pt x="1212" y="245"/>
                </a:cubicBezTo>
                <a:cubicBezTo>
                  <a:pt x="1212" y="250"/>
                  <a:pt x="1213" y="254"/>
                  <a:pt x="1215" y="257"/>
                </a:cubicBezTo>
                <a:cubicBezTo>
                  <a:pt x="1217" y="259"/>
                  <a:pt x="1220" y="261"/>
                  <a:pt x="1224" y="261"/>
                </a:cubicBezTo>
                <a:cubicBezTo>
                  <a:pt x="1227" y="261"/>
                  <a:pt x="1230" y="260"/>
                  <a:pt x="1232" y="259"/>
                </a:cubicBezTo>
                <a:cubicBezTo>
                  <a:pt x="1235" y="257"/>
                  <a:pt x="1236" y="256"/>
                  <a:pt x="1238" y="254"/>
                </a:cubicBezTo>
                <a:cubicBezTo>
                  <a:pt x="1236" y="252"/>
                  <a:pt x="1236" y="252"/>
                  <a:pt x="1236" y="252"/>
                </a:cubicBezTo>
                <a:cubicBezTo>
                  <a:pt x="1235" y="253"/>
                  <a:pt x="1233" y="254"/>
                  <a:pt x="1232" y="255"/>
                </a:cubicBezTo>
                <a:cubicBezTo>
                  <a:pt x="1230" y="256"/>
                  <a:pt x="1229" y="256"/>
                  <a:pt x="1227" y="256"/>
                </a:cubicBezTo>
                <a:cubicBezTo>
                  <a:pt x="1224" y="256"/>
                  <a:pt x="1222" y="255"/>
                  <a:pt x="1221" y="253"/>
                </a:cubicBezTo>
                <a:cubicBezTo>
                  <a:pt x="1220" y="251"/>
                  <a:pt x="1219" y="248"/>
                  <a:pt x="1219" y="244"/>
                </a:cubicBezTo>
                <a:cubicBezTo>
                  <a:pt x="1219" y="240"/>
                  <a:pt x="1219" y="237"/>
                  <a:pt x="1221" y="234"/>
                </a:cubicBezTo>
                <a:cubicBezTo>
                  <a:pt x="1222" y="231"/>
                  <a:pt x="1223" y="229"/>
                  <a:pt x="1225" y="227"/>
                </a:cubicBezTo>
                <a:cubicBezTo>
                  <a:pt x="1227" y="225"/>
                  <a:pt x="1229" y="225"/>
                  <a:pt x="1231" y="225"/>
                </a:cubicBezTo>
                <a:cubicBezTo>
                  <a:pt x="1232" y="225"/>
                  <a:pt x="1235" y="226"/>
                  <a:pt x="1237" y="228"/>
                </a:cubicBezTo>
                <a:close/>
                <a:moveTo>
                  <a:pt x="1255" y="254"/>
                </a:moveTo>
                <a:cubicBezTo>
                  <a:pt x="1260" y="221"/>
                  <a:pt x="1260" y="221"/>
                  <a:pt x="1260" y="221"/>
                </a:cubicBezTo>
                <a:cubicBezTo>
                  <a:pt x="1259" y="220"/>
                  <a:pt x="1259" y="220"/>
                  <a:pt x="1259" y="220"/>
                </a:cubicBezTo>
                <a:cubicBezTo>
                  <a:pt x="1249" y="222"/>
                  <a:pt x="1249" y="222"/>
                  <a:pt x="1249" y="222"/>
                </a:cubicBezTo>
                <a:cubicBezTo>
                  <a:pt x="1248" y="224"/>
                  <a:pt x="1248" y="224"/>
                  <a:pt x="1248" y="224"/>
                </a:cubicBezTo>
                <a:cubicBezTo>
                  <a:pt x="1253" y="226"/>
                  <a:pt x="1253" y="226"/>
                  <a:pt x="1253" y="226"/>
                </a:cubicBezTo>
                <a:cubicBezTo>
                  <a:pt x="1252" y="233"/>
                  <a:pt x="1251" y="239"/>
                  <a:pt x="1250" y="243"/>
                </a:cubicBezTo>
                <a:cubicBezTo>
                  <a:pt x="1249" y="251"/>
                  <a:pt x="1248" y="255"/>
                  <a:pt x="1248" y="256"/>
                </a:cubicBezTo>
                <a:cubicBezTo>
                  <a:pt x="1248" y="258"/>
                  <a:pt x="1249" y="259"/>
                  <a:pt x="1249" y="260"/>
                </a:cubicBezTo>
                <a:cubicBezTo>
                  <a:pt x="1250" y="260"/>
                  <a:pt x="1251" y="261"/>
                  <a:pt x="1253" y="261"/>
                </a:cubicBezTo>
                <a:cubicBezTo>
                  <a:pt x="1255" y="261"/>
                  <a:pt x="1256" y="260"/>
                  <a:pt x="1258" y="259"/>
                </a:cubicBezTo>
                <a:cubicBezTo>
                  <a:pt x="1259" y="258"/>
                  <a:pt x="1260" y="257"/>
                  <a:pt x="1261" y="256"/>
                </a:cubicBezTo>
                <a:cubicBezTo>
                  <a:pt x="1260" y="254"/>
                  <a:pt x="1260" y="254"/>
                  <a:pt x="1260" y="254"/>
                </a:cubicBezTo>
                <a:cubicBezTo>
                  <a:pt x="1259" y="255"/>
                  <a:pt x="1259" y="256"/>
                  <a:pt x="1258" y="256"/>
                </a:cubicBezTo>
                <a:cubicBezTo>
                  <a:pt x="1258" y="256"/>
                  <a:pt x="1257" y="256"/>
                  <a:pt x="1256" y="256"/>
                </a:cubicBezTo>
                <a:cubicBezTo>
                  <a:pt x="1256" y="256"/>
                  <a:pt x="1256" y="256"/>
                  <a:pt x="1256" y="256"/>
                </a:cubicBezTo>
                <a:cubicBezTo>
                  <a:pt x="1255" y="256"/>
                  <a:pt x="1255" y="255"/>
                  <a:pt x="1255" y="255"/>
                </a:cubicBezTo>
                <a:lnTo>
                  <a:pt x="1255" y="254"/>
                </a:lnTo>
                <a:close/>
                <a:moveTo>
                  <a:pt x="1258" y="213"/>
                </a:moveTo>
                <a:cubicBezTo>
                  <a:pt x="1259" y="213"/>
                  <a:pt x="1260" y="212"/>
                  <a:pt x="1261" y="211"/>
                </a:cubicBezTo>
                <a:cubicBezTo>
                  <a:pt x="1262" y="210"/>
                  <a:pt x="1262" y="209"/>
                  <a:pt x="1262" y="207"/>
                </a:cubicBezTo>
                <a:cubicBezTo>
                  <a:pt x="1262" y="206"/>
                  <a:pt x="1262" y="206"/>
                  <a:pt x="1261" y="205"/>
                </a:cubicBezTo>
                <a:cubicBezTo>
                  <a:pt x="1261" y="204"/>
                  <a:pt x="1260" y="204"/>
                  <a:pt x="1259" y="204"/>
                </a:cubicBezTo>
                <a:cubicBezTo>
                  <a:pt x="1257" y="204"/>
                  <a:pt x="1256" y="204"/>
                  <a:pt x="1255" y="205"/>
                </a:cubicBezTo>
                <a:cubicBezTo>
                  <a:pt x="1254" y="206"/>
                  <a:pt x="1254" y="207"/>
                  <a:pt x="1254" y="209"/>
                </a:cubicBezTo>
                <a:cubicBezTo>
                  <a:pt x="1254" y="210"/>
                  <a:pt x="1254" y="211"/>
                  <a:pt x="1255" y="212"/>
                </a:cubicBezTo>
                <a:cubicBezTo>
                  <a:pt x="1256" y="212"/>
                  <a:pt x="1257" y="213"/>
                  <a:pt x="1258" y="213"/>
                </a:cubicBezTo>
                <a:close/>
                <a:moveTo>
                  <a:pt x="1282" y="229"/>
                </a:moveTo>
                <a:cubicBezTo>
                  <a:pt x="1283" y="221"/>
                  <a:pt x="1283" y="221"/>
                  <a:pt x="1283" y="221"/>
                </a:cubicBezTo>
                <a:cubicBezTo>
                  <a:pt x="1281" y="220"/>
                  <a:pt x="1281" y="220"/>
                  <a:pt x="1281" y="220"/>
                </a:cubicBezTo>
                <a:cubicBezTo>
                  <a:pt x="1273" y="222"/>
                  <a:pt x="1273" y="222"/>
                  <a:pt x="1273" y="222"/>
                </a:cubicBezTo>
                <a:cubicBezTo>
                  <a:pt x="1272" y="224"/>
                  <a:pt x="1272" y="224"/>
                  <a:pt x="1272" y="224"/>
                </a:cubicBezTo>
                <a:cubicBezTo>
                  <a:pt x="1275" y="226"/>
                  <a:pt x="1275" y="226"/>
                  <a:pt x="1275" y="226"/>
                </a:cubicBezTo>
                <a:cubicBezTo>
                  <a:pt x="1271" y="260"/>
                  <a:pt x="1271" y="260"/>
                  <a:pt x="1271" y="260"/>
                </a:cubicBezTo>
                <a:cubicBezTo>
                  <a:pt x="1278" y="260"/>
                  <a:pt x="1278" y="260"/>
                  <a:pt x="1278" y="260"/>
                </a:cubicBezTo>
                <a:cubicBezTo>
                  <a:pt x="1281" y="235"/>
                  <a:pt x="1281" y="235"/>
                  <a:pt x="1281" y="235"/>
                </a:cubicBezTo>
                <a:cubicBezTo>
                  <a:pt x="1283" y="232"/>
                  <a:pt x="1285" y="230"/>
                  <a:pt x="1287" y="228"/>
                </a:cubicBezTo>
                <a:cubicBezTo>
                  <a:pt x="1289" y="226"/>
                  <a:pt x="1291" y="225"/>
                  <a:pt x="1293" y="225"/>
                </a:cubicBezTo>
                <a:cubicBezTo>
                  <a:pt x="1295" y="225"/>
                  <a:pt x="1296" y="226"/>
                  <a:pt x="1297" y="226"/>
                </a:cubicBezTo>
                <a:cubicBezTo>
                  <a:pt x="1297" y="227"/>
                  <a:pt x="1298" y="229"/>
                  <a:pt x="1298" y="231"/>
                </a:cubicBezTo>
                <a:cubicBezTo>
                  <a:pt x="1298" y="233"/>
                  <a:pt x="1297" y="234"/>
                  <a:pt x="1297" y="236"/>
                </a:cubicBezTo>
                <a:cubicBezTo>
                  <a:pt x="1297" y="238"/>
                  <a:pt x="1297" y="240"/>
                  <a:pt x="1296" y="243"/>
                </a:cubicBezTo>
                <a:cubicBezTo>
                  <a:pt x="1296" y="245"/>
                  <a:pt x="1296" y="245"/>
                  <a:pt x="1296" y="245"/>
                </a:cubicBezTo>
                <a:cubicBezTo>
                  <a:pt x="1295" y="248"/>
                  <a:pt x="1295" y="248"/>
                  <a:pt x="1295" y="248"/>
                </a:cubicBezTo>
                <a:cubicBezTo>
                  <a:pt x="1294" y="252"/>
                  <a:pt x="1294" y="255"/>
                  <a:pt x="1294" y="256"/>
                </a:cubicBezTo>
                <a:cubicBezTo>
                  <a:pt x="1294" y="259"/>
                  <a:pt x="1295" y="261"/>
                  <a:pt x="1298" y="261"/>
                </a:cubicBezTo>
                <a:cubicBezTo>
                  <a:pt x="1300" y="261"/>
                  <a:pt x="1301" y="260"/>
                  <a:pt x="1302" y="260"/>
                </a:cubicBezTo>
                <a:cubicBezTo>
                  <a:pt x="1303" y="259"/>
                  <a:pt x="1304" y="259"/>
                  <a:pt x="1305" y="258"/>
                </a:cubicBezTo>
                <a:cubicBezTo>
                  <a:pt x="1305" y="258"/>
                  <a:pt x="1306" y="257"/>
                  <a:pt x="1306" y="257"/>
                </a:cubicBezTo>
                <a:cubicBezTo>
                  <a:pt x="1305" y="255"/>
                  <a:pt x="1305" y="255"/>
                  <a:pt x="1305" y="255"/>
                </a:cubicBezTo>
                <a:cubicBezTo>
                  <a:pt x="1304" y="256"/>
                  <a:pt x="1303" y="256"/>
                  <a:pt x="1302" y="256"/>
                </a:cubicBezTo>
                <a:cubicBezTo>
                  <a:pt x="1301" y="256"/>
                  <a:pt x="1301" y="256"/>
                  <a:pt x="1301" y="255"/>
                </a:cubicBezTo>
                <a:cubicBezTo>
                  <a:pt x="1301" y="253"/>
                  <a:pt x="1301" y="250"/>
                  <a:pt x="1302" y="246"/>
                </a:cubicBezTo>
                <a:cubicBezTo>
                  <a:pt x="1303" y="243"/>
                  <a:pt x="1303" y="243"/>
                  <a:pt x="1303" y="243"/>
                </a:cubicBezTo>
                <a:cubicBezTo>
                  <a:pt x="1303" y="241"/>
                  <a:pt x="1303" y="241"/>
                  <a:pt x="1303" y="241"/>
                </a:cubicBezTo>
                <a:cubicBezTo>
                  <a:pt x="1304" y="236"/>
                  <a:pt x="1305" y="232"/>
                  <a:pt x="1305" y="230"/>
                </a:cubicBezTo>
                <a:cubicBezTo>
                  <a:pt x="1305" y="227"/>
                  <a:pt x="1304" y="224"/>
                  <a:pt x="1302" y="223"/>
                </a:cubicBezTo>
                <a:cubicBezTo>
                  <a:pt x="1301" y="221"/>
                  <a:pt x="1299" y="220"/>
                  <a:pt x="1296" y="220"/>
                </a:cubicBezTo>
                <a:cubicBezTo>
                  <a:pt x="1294" y="220"/>
                  <a:pt x="1291" y="221"/>
                  <a:pt x="1289" y="223"/>
                </a:cubicBezTo>
                <a:cubicBezTo>
                  <a:pt x="1286" y="224"/>
                  <a:pt x="1284" y="227"/>
                  <a:pt x="1282" y="229"/>
                </a:cubicBezTo>
                <a:close/>
                <a:moveTo>
                  <a:pt x="1342" y="253"/>
                </a:moveTo>
                <a:cubicBezTo>
                  <a:pt x="1340" y="251"/>
                  <a:pt x="1340" y="251"/>
                  <a:pt x="1340" y="251"/>
                </a:cubicBezTo>
                <a:cubicBezTo>
                  <a:pt x="1339" y="253"/>
                  <a:pt x="1337" y="254"/>
                  <a:pt x="1335" y="255"/>
                </a:cubicBezTo>
                <a:cubicBezTo>
                  <a:pt x="1333" y="256"/>
                  <a:pt x="1331" y="256"/>
                  <a:pt x="1329" y="256"/>
                </a:cubicBezTo>
                <a:cubicBezTo>
                  <a:pt x="1326" y="256"/>
                  <a:pt x="1323" y="255"/>
                  <a:pt x="1322" y="253"/>
                </a:cubicBezTo>
                <a:cubicBezTo>
                  <a:pt x="1321" y="250"/>
                  <a:pt x="1320" y="247"/>
                  <a:pt x="1320" y="244"/>
                </a:cubicBezTo>
                <a:cubicBezTo>
                  <a:pt x="1323" y="244"/>
                  <a:pt x="1327" y="244"/>
                  <a:pt x="1330" y="242"/>
                </a:cubicBezTo>
                <a:cubicBezTo>
                  <a:pt x="1334" y="241"/>
                  <a:pt x="1337" y="240"/>
                  <a:pt x="1340" y="237"/>
                </a:cubicBezTo>
                <a:cubicBezTo>
                  <a:pt x="1342" y="235"/>
                  <a:pt x="1344" y="232"/>
                  <a:pt x="1344" y="229"/>
                </a:cubicBezTo>
                <a:cubicBezTo>
                  <a:pt x="1344" y="226"/>
                  <a:pt x="1343" y="224"/>
                  <a:pt x="1341" y="223"/>
                </a:cubicBezTo>
                <a:cubicBezTo>
                  <a:pt x="1340" y="221"/>
                  <a:pt x="1337" y="220"/>
                  <a:pt x="1334" y="220"/>
                </a:cubicBezTo>
                <a:cubicBezTo>
                  <a:pt x="1330" y="220"/>
                  <a:pt x="1326" y="221"/>
                  <a:pt x="1323" y="224"/>
                </a:cubicBezTo>
                <a:cubicBezTo>
                  <a:pt x="1320" y="226"/>
                  <a:pt x="1318" y="229"/>
                  <a:pt x="1316" y="233"/>
                </a:cubicBezTo>
                <a:cubicBezTo>
                  <a:pt x="1314" y="237"/>
                  <a:pt x="1313" y="241"/>
                  <a:pt x="1313" y="246"/>
                </a:cubicBezTo>
                <a:cubicBezTo>
                  <a:pt x="1313" y="248"/>
                  <a:pt x="1314" y="251"/>
                  <a:pt x="1315" y="253"/>
                </a:cubicBezTo>
                <a:cubicBezTo>
                  <a:pt x="1316" y="255"/>
                  <a:pt x="1317" y="257"/>
                  <a:pt x="1319" y="259"/>
                </a:cubicBezTo>
                <a:cubicBezTo>
                  <a:pt x="1321" y="260"/>
                  <a:pt x="1324" y="261"/>
                  <a:pt x="1327" y="261"/>
                </a:cubicBezTo>
                <a:cubicBezTo>
                  <a:pt x="1330" y="261"/>
                  <a:pt x="1333" y="260"/>
                  <a:pt x="1336" y="258"/>
                </a:cubicBezTo>
                <a:cubicBezTo>
                  <a:pt x="1339" y="257"/>
                  <a:pt x="1341" y="255"/>
                  <a:pt x="1342" y="253"/>
                </a:cubicBezTo>
                <a:close/>
                <a:moveTo>
                  <a:pt x="1332" y="224"/>
                </a:moveTo>
                <a:cubicBezTo>
                  <a:pt x="1334" y="224"/>
                  <a:pt x="1335" y="224"/>
                  <a:pt x="1336" y="225"/>
                </a:cubicBezTo>
                <a:cubicBezTo>
                  <a:pt x="1337" y="226"/>
                  <a:pt x="1337" y="228"/>
                  <a:pt x="1337" y="229"/>
                </a:cubicBezTo>
                <a:cubicBezTo>
                  <a:pt x="1337" y="232"/>
                  <a:pt x="1336" y="234"/>
                  <a:pt x="1334" y="235"/>
                </a:cubicBezTo>
                <a:cubicBezTo>
                  <a:pt x="1333" y="237"/>
                  <a:pt x="1331" y="238"/>
                  <a:pt x="1328" y="239"/>
                </a:cubicBezTo>
                <a:cubicBezTo>
                  <a:pt x="1325" y="240"/>
                  <a:pt x="1323" y="241"/>
                  <a:pt x="1321" y="241"/>
                </a:cubicBezTo>
                <a:cubicBezTo>
                  <a:pt x="1321" y="238"/>
                  <a:pt x="1321" y="236"/>
                  <a:pt x="1322" y="233"/>
                </a:cubicBezTo>
                <a:cubicBezTo>
                  <a:pt x="1323" y="230"/>
                  <a:pt x="1325" y="228"/>
                  <a:pt x="1326" y="226"/>
                </a:cubicBezTo>
                <a:cubicBezTo>
                  <a:pt x="1328" y="225"/>
                  <a:pt x="1330" y="224"/>
                  <a:pt x="1332" y="224"/>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a:extLst>
              <a:ext uri="{FF2B5EF4-FFF2-40B4-BE49-F238E27FC236}">
                <a16:creationId xmlns:a16="http://schemas.microsoft.com/office/drawing/2014/main" id="{8EE74E0E-F14A-4E30-BEFD-4779E63EEEF8}"/>
              </a:ext>
            </a:extLst>
          </p:cNvPr>
          <p:cNvGrpSpPr/>
          <p:nvPr/>
        </p:nvGrpSpPr>
        <p:grpSpPr>
          <a:xfrm>
            <a:off x="12347172" y="1125809"/>
            <a:ext cx="2603876" cy="3773159"/>
            <a:chOff x="9260379" y="844356"/>
            <a:chExt cx="1952907" cy="2829869"/>
          </a:xfrm>
        </p:grpSpPr>
        <p:sp>
          <p:nvSpPr>
            <p:cNvPr id="8" name="Rectangle 7">
              <a:extLst>
                <a:ext uri="{FF2B5EF4-FFF2-40B4-BE49-F238E27FC236}">
                  <a16:creationId xmlns:a16="http://schemas.microsoft.com/office/drawing/2014/main" id="{ABDB6C4B-8A16-48CB-94D9-6B13A58E5773}"/>
                </a:ext>
              </a:extLst>
            </p:cNvPr>
            <p:cNvSpPr/>
            <p:nvPr/>
          </p:nvSpPr>
          <p:spPr>
            <a:xfrm>
              <a:off x="9260379" y="1004857"/>
              <a:ext cx="1952907" cy="2669368"/>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33" dirty="0">
                  <a:solidFill>
                    <a:schemeClr val="tx1"/>
                  </a:solidFill>
                </a:rPr>
                <a:t>To insert a picture into a picture placeholder, click on the icon and navigate to your picture file. Or right-click on the current picture and choose Change Picture from the context menu. </a:t>
              </a:r>
            </a:p>
            <a:p>
              <a:endParaRPr lang="en-US" sz="1333" dirty="0">
                <a:solidFill>
                  <a:schemeClr val="tx1"/>
                </a:solidFill>
              </a:endParaRPr>
            </a:p>
            <a:p>
              <a:r>
                <a:rPr lang="en-US" sz="1333" dirty="0">
                  <a:solidFill>
                    <a:schemeClr val="tx1"/>
                  </a:solidFill>
                </a:rPr>
                <a:t>Once your new picture is placed, use the Crop tools under the Picture menu to crop the picture if needed. </a:t>
              </a:r>
            </a:p>
            <a:p>
              <a:endParaRPr lang="en-US" sz="1333" dirty="0">
                <a:solidFill>
                  <a:schemeClr val="tx1"/>
                </a:solidFill>
              </a:endParaRPr>
            </a:p>
            <a:p>
              <a:r>
                <a:rPr lang="en-US" sz="1333" dirty="0">
                  <a:solidFill>
                    <a:schemeClr val="tx1"/>
                  </a:solidFill>
                </a:rPr>
                <a:t>When your new picture is perfect, send it to the back by choosing Home tab &gt; Arrange &gt; Send to Back.</a:t>
              </a:r>
            </a:p>
          </p:txBody>
        </p:sp>
        <p:cxnSp>
          <p:nvCxnSpPr>
            <p:cNvPr id="10" name="Straight Arrow Connector 9">
              <a:extLst>
                <a:ext uri="{FF2B5EF4-FFF2-40B4-BE49-F238E27FC236}">
                  <a16:creationId xmlns:a16="http://schemas.microsoft.com/office/drawing/2014/main" id="{0AA28C12-6922-4D2D-A568-856903FD1539}"/>
                </a:ext>
              </a:extLst>
            </p:cNvPr>
            <p:cNvCxnSpPr/>
            <p:nvPr/>
          </p:nvCxnSpPr>
          <p:spPr>
            <a:xfrm flipH="1">
              <a:off x="9260379" y="844356"/>
              <a:ext cx="195290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 name="Text Placeholder 3"/>
          <p:cNvSpPr>
            <a:spLocks noGrp="1"/>
          </p:cNvSpPr>
          <p:nvPr>
            <p:ph type="body" sz="quarter" idx="12"/>
          </p:nvPr>
        </p:nvSpPr>
        <p:spPr>
          <a:xfrm>
            <a:off x="7995920" y="6515586"/>
            <a:ext cx="3564709" cy="369332"/>
          </a:xfrm>
        </p:spPr>
        <p:txBody>
          <a:bodyPr/>
          <a:lstStyle/>
          <a:p>
            <a:r>
              <a:rPr lang="en-US" dirty="0"/>
              <a:t>Snowmass in Seattle 2022 – 26 July 2022</a:t>
            </a:r>
          </a:p>
        </p:txBody>
      </p:sp>
    </p:spTree>
    <p:extLst>
      <p:ext uri="{BB962C8B-B14F-4D97-AF65-F5344CB8AC3E}">
        <p14:creationId xmlns:p14="http://schemas.microsoft.com/office/powerpoint/2010/main" val="251893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193FBE-7EC2-48B2-833B-A6CBED2DF047}"/>
              </a:ext>
            </a:extLst>
          </p:cNvPr>
          <p:cNvSpPr>
            <a:spLocks noGrp="1"/>
          </p:cNvSpPr>
          <p:nvPr>
            <p:ph type="title"/>
          </p:nvPr>
        </p:nvSpPr>
        <p:spPr/>
        <p:txBody>
          <a:bodyPr/>
          <a:lstStyle/>
          <a:p>
            <a:r>
              <a:rPr lang="en-US" dirty="0"/>
              <a:t>Statement of Task – Agreed to with NSF and DOE</a:t>
            </a:r>
          </a:p>
        </p:txBody>
      </p:sp>
      <p:sp>
        <p:nvSpPr>
          <p:cNvPr id="5" name="Content Placeholder 4">
            <a:extLst>
              <a:ext uri="{FF2B5EF4-FFF2-40B4-BE49-F238E27FC236}">
                <a16:creationId xmlns:a16="http://schemas.microsoft.com/office/drawing/2014/main" id="{CBCC935D-6323-4663-9890-923FD99046F5}"/>
              </a:ext>
            </a:extLst>
          </p:cNvPr>
          <p:cNvSpPr>
            <a:spLocks noGrp="1"/>
          </p:cNvSpPr>
          <p:nvPr>
            <p:ph idx="1"/>
          </p:nvPr>
        </p:nvSpPr>
        <p:spPr>
          <a:xfrm>
            <a:off x="660401" y="1391944"/>
            <a:ext cx="9602485" cy="4074111"/>
          </a:xfrm>
        </p:spPr>
        <p:txBody>
          <a:bodyPr numCol="1"/>
          <a:lstStyle/>
          <a:p>
            <a:pPr marL="0" indent="0">
              <a:buNone/>
            </a:pPr>
            <a:r>
              <a:rPr lang="en-US" sz="2000" dirty="0"/>
              <a:t>The National Academies of Sciences, Engineering, and Medicine will convene an ad hoc committee to: </a:t>
            </a:r>
          </a:p>
          <a:p>
            <a:r>
              <a:rPr lang="en-US" sz="2000" dirty="0"/>
              <a:t>Identify the fundamental questions in particle physics that could motivate research in the next decade and beyond, irrespective of the tools and techniques to address them. </a:t>
            </a:r>
          </a:p>
          <a:p>
            <a:r>
              <a:rPr lang="en-US" sz="2000" dirty="0"/>
              <a:t>Distinguish which of these questions could be addressed with available experimental and theoretical tools in the coming decade and which could require new techniques or approaches. </a:t>
            </a:r>
          </a:p>
          <a:p>
            <a:r>
              <a:rPr lang="en-US" sz="2000" dirty="0"/>
              <a:t>Suggest technical research areas that could provide particle physics with new tools needed to enable new techniques and approaches. </a:t>
            </a:r>
          </a:p>
          <a:p>
            <a:r>
              <a:rPr lang="en-US" sz="2000" dirty="0"/>
              <a:t>Suggest different ways of thinking and alternative approaches from other areas of science that could be incorporated into and benefit the overall particle physics enterprise.</a:t>
            </a:r>
          </a:p>
          <a:p>
            <a:pPr marL="0" indent="0">
              <a:buNone/>
            </a:pPr>
            <a:endParaRPr lang="en-US" sz="1400" dirty="0"/>
          </a:p>
        </p:txBody>
      </p:sp>
      <p:sp>
        <p:nvSpPr>
          <p:cNvPr id="2" name="Slide Number Placeholder 1">
            <a:extLst>
              <a:ext uri="{FF2B5EF4-FFF2-40B4-BE49-F238E27FC236}">
                <a16:creationId xmlns:a16="http://schemas.microsoft.com/office/drawing/2014/main" id="{0E267522-AFEF-4C82-9056-5EBA1299A97E}"/>
              </a:ext>
            </a:extLst>
          </p:cNvPr>
          <p:cNvSpPr>
            <a:spLocks noGrp="1"/>
          </p:cNvSpPr>
          <p:nvPr>
            <p:ph type="sldNum" sz="quarter" idx="12"/>
          </p:nvPr>
        </p:nvSpPr>
        <p:spPr/>
        <p:txBody>
          <a:bodyPr/>
          <a:lstStyle/>
          <a:p>
            <a:pPr defTabSz="609585"/>
            <a:fld id="{7D719527-7B7D-4A2D-ABD1-359B6741A748}" type="slidenum">
              <a:rPr lang="en-US">
                <a:latin typeface="Arial"/>
              </a:rPr>
              <a:pPr defTabSz="609585"/>
              <a:t>2</a:t>
            </a:fld>
            <a:endParaRPr lang="en-US">
              <a:latin typeface="Aria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3499" t="544" r="46308" b="931"/>
          <a:stretch/>
        </p:blipFill>
        <p:spPr>
          <a:xfrm flipH="1" flipV="1">
            <a:off x="11607282" y="-9145"/>
            <a:ext cx="584718" cy="6867143"/>
          </a:xfrm>
          <a:prstGeom prst="rect">
            <a:avLst/>
          </a:prstGeom>
        </p:spPr>
      </p:pic>
      <p:sp>
        <p:nvSpPr>
          <p:cNvPr id="7" name="TextBox 6">
            <a:extLst>
              <a:ext uri="{FF2B5EF4-FFF2-40B4-BE49-F238E27FC236}">
                <a16:creationId xmlns:a16="http://schemas.microsoft.com/office/drawing/2014/main" id="{E7690DB9-A503-5448-8B7E-F14E7DD4DE92}"/>
              </a:ext>
            </a:extLst>
          </p:cNvPr>
          <p:cNvSpPr txBox="1"/>
          <p:nvPr/>
        </p:nvSpPr>
        <p:spPr>
          <a:xfrm>
            <a:off x="584201" y="866219"/>
            <a:ext cx="9993085" cy="307777"/>
          </a:xfrm>
          <a:prstGeom prst="rect">
            <a:avLst/>
          </a:prstGeom>
          <a:noFill/>
        </p:spPr>
        <p:txBody>
          <a:bodyPr wrap="square">
            <a:spAutoFit/>
          </a:bodyPr>
          <a:lstStyle/>
          <a:p>
            <a:r>
              <a:rPr lang="en-US" sz="1400" dirty="0">
                <a:hlinkClick r:id="rId3"/>
              </a:rPr>
              <a:t>https://www.nationalacademies.org/our-work/elementary-particle-physics-progress-and-promise#sectionWebFriendly</a:t>
            </a:r>
            <a:endParaRPr lang="en-US" sz="1400" dirty="0"/>
          </a:p>
        </p:txBody>
      </p:sp>
    </p:spTree>
    <p:extLst>
      <p:ext uri="{BB962C8B-B14F-4D97-AF65-F5344CB8AC3E}">
        <p14:creationId xmlns:p14="http://schemas.microsoft.com/office/powerpoint/2010/main" val="3417814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193FBE-7EC2-48B2-833B-A6CBED2DF047}"/>
              </a:ext>
            </a:extLst>
          </p:cNvPr>
          <p:cNvSpPr>
            <a:spLocks noGrp="1"/>
          </p:cNvSpPr>
          <p:nvPr>
            <p:ph type="title"/>
          </p:nvPr>
        </p:nvSpPr>
        <p:spPr/>
        <p:txBody>
          <a:bodyPr/>
          <a:lstStyle/>
          <a:p>
            <a:r>
              <a:rPr lang="en-US" dirty="0"/>
              <a:t>Committee Membership</a:t>
            </a:r>
          </a:p>
        </p:txBody>
      </p:sp>
      <p:sp>
        <p:nvSpPr>
          <p:cNvPr id="5" name="Content Placeholder 4">
            <a:extLst>
              <a:ext uri="{FF2B5EF4-FFF2-40B4-BE49-F238E27FC236}">
                <a16:creationId xmlns:a16="http://schemas.microsoft.com/office/drawing/2014/main" id="{CBCC935D-6323-4663-9890-923FD99046F5}"/>
              </a:ext>
            </a:extLst>
          </p:cNvPr>
          <p:cNvSpPr>
            <a:spLocks noGrp="1"/>
          </p:cNvSpPr>
          <p:nvPr>
            <p:ph idx="1"/>
          </p:nvPr>
        </p:nvSpPr>
        <p:spPr>
          <a:xfrm>
            <a:off x="660401" y="1124712"/>
            <a:ext cx="10154920" cy="5178116"/>
          </a:xfrm>
        </p:spPr>
        <p:txBody>
          <a:bodyPr numCol="2"/>
          <a:lstStyle/>
          <a:p>
            <a:r>
              <a:rPr lang="en-US" sz="1450" dirty="0"/>
              <a:t>Maria Spiropulu; </a:t>
            </a:r>
            <a:r>
              <a:rPr lang="en-US" sz="1450" i="1" dirty="0"/>
              <a:t>Co-Chair</a:t>
            </a:r>
            <a:r>
              <a:rPr lang="en-US" sz="1450" dirty="0"/>
              <a:t>, California Institute of Technology</a:t>
            </a:r>
          </a:p>
          <a:p>
            <a:r>
              <a:rPr lang="en-US" sz="1450" dirty="0"/>
              <a:t>Michael S. Turner; NAS, </a:t>
            </a:r>
            <a:r>
              <a:rPr lang="en-US" sz="1450" i="1" dirty="0"/>
              <a:t>Co-Chair</a:t>
            </a:r>
            <a:r>
              <a:rPr lang="en-US" sz="1450" dirty="0"/>
              <a:t>, The </a:t>
            </a:r>
            <a:r>
              <a:rPr lang="en-US" sz="1450" dirty="0" err="1"/>
              <a:t>Kavli</a:t>
            </a:r>
            <a:r>
              <a:rPr lang="en-US" sz="1450" dirty="0"/>
              <a:t> Foundation</a:t>
            </a:r>
          </a:p>
          <a:p>
            <a:r>
              <a:rPr lang="en-US" sz="1450" dirty="0" err="1"/>
              <a:t>Nima</a:t>
            </a:r>
            <a:r>
              <a:rPr lang="en-US" sz="1450" dirty="0"/>
              <a:t> </a:t>
            </a:r>
            <a:r>
              <a:rPr lang="en-US" sz="1450" dirty="0" err="1"/>
              <a:t>Arkani</a:t>
            </a:r>
            <a:r>
              <a:rPr lang="en-US" sz="1450" dirty="0"/>
              <a:t>-Hamed; NAS, Institute for Advanced Study</a:t>
            </a:r>
          </a:p>
          <a:p>
            <a:r>
              <a:rPr lang="en-US" sz="1450" dirty="0"/>
              <a:t>Barry C. </a:t>
            </a:r>
            <a:r>
              <a:rPr lang="en-US" sz="1450" dirty="0" err="1"/>
              <a:t>Barish</a:t>
            </a:r>
            <a:r>
              <a:rPr lang="en-US" sz="1450" dirty="0"/>
              <a:t>; NAS, California Institute of Technology </a:t>
            </a:r>
          </a:p>
          <a:p>
            <a:r>
              <a:rPr lang="en-US" sz="1450" dirty="0"/>
              <a:t>Philip H. </a:t>
            </a:r>
            <a:r>
              <a:rPr lang="en-US" sz="1450" dirty="0" err="1"/>
              <a:t>Bucksbaum</a:t>
            </a:r>
            <a:r>
              <a:rPr lang="en-US" sz="1450" dirty="0"/>
              <a:t>; NAS, Stanford University</a:t>
            </a:r>
          </a:p>
          <a:p>
            <a:r>
              <a:rPr lang="en-US" sz="1450" dirty="0"/>
              <a:t>Marcela </a:t>
            </a:r>
            <a:r>
              <a:rPr lang="en-US" sz="1450" dirty="0" err="1"/>
              <a:t>Carena</a:t>
            </a:r>
            <a:r>
              <a:rPr lang="en-US" sz="1450" dirty="0"/>
              <a:t>; Fermi National Accelerator Laboratory</a:t>
            </a:r>
          </a:p>
          <a:p>
            <a:r>
              <a:rPr lang="en-US" sz="1450" dirty="0"/>
              <a:t>Bonnie Fleming; Yale University</a:t>
            </a:r>
          </a:p>
          <a:p>
            <a:r>
              <a:rPr lang="en-US" sz="1450" dirty="0"/>
              <a:t>Fabiola Gianotti; NAS, CERN</a:t>
            </a:r>
          </a:p>
          <a:p>
            <a:r>
              <a:rPr lang="en-US" sz="1450" dirty="0"/>
              <a:t>David J. Gross; NAS, University of California, Santa Barbara </a:t>
            </a:r>
          </a:p>
          <a:p>
            <a:r>
              <a:rPr lang="en-US" sz="1450" dirty="0"/>
              <a:t>Young-Kee Kim; NAS, The University of Chicago</a:t>
            </a:r>
          </a:p>
          <a:p>
            <a:r>
              <a:rPr lang="en-US" sz="1450" dirty="0"/>
              <a:t>Hitoshi Murayama; University of California, Berkeley</a:t>
            </a:r>
          </a:p>
          <a:p>
            <a:endParaRPr lang="en-US" sz="1450" dirty="0"/>
          </a:p>
          <a:p>
            <a:endParaRPr lang="en-US" sz="1450" dirty="0"/>
          </a:p>
          <a:p>
            <a:pPr marL="741363" indent="-312738"/>
            <a:r>
              <a:rPr lang="en-US" sz="1450" dirty="0"/>
              <a:t>Piermaria J. Oddone; NAS, Emeritus Fermi National Accelerator Laboratory/Lawrence Berkeley National Laboratory</a:t>
            </a:r>
          </a:p>
          <a:p>
            <a:pPr marL="741363" indent="-312738"/>
            <a:r>
              <a:rPr lang="en-US" sz="1450" dirty="0"/>
              <a:t>J. Ritchie Patterson; Cornell University </a:t>
            </a:r>
          </a:p>
          <a:p>
            <a:pPr marL="749300" indent="-312738"/>
            <a:r>
              <a:rPr lang="en-US" sz="1450" dirty="0"/>
              <a:t>Fulvia Pilat; Oak Ridge National Laboratory</a:t>
            </a:r>
          </a:p>
          <a:p>
            <a:pPr marL="749300" indent="-312738"/>
            <a:r>
              <a:rPr lang="en-US" sz="1450" dirty="0"/>
              <a:t>Chanda Prescod-Weinstein; University of New Hampshire </a:t>
            </a:r>
          </a:p>
          <a:p>
            <a:pPr marL="749300" indent="-312738"/>
            <a:r>
              <a:rPr lang="en-US" sz="1450" dirty="0"/>
              <a:t>Natalie Roe; Lawrence Berkeley National Laboratory </a:t>
            </a:r>
          </a:p>
          <a:p>
            <a:pPr marL="749300" indent="-312738"/>
            <a:r>
              <a:rPr lang="en-US" sz="1450" dirty="0"/>
              <a:t>Tim Tait; University of California, Irvine</a:t>
            </a:r>
          </a:p>
          <a:p>
            <a:pPr marL="749300" indent="-312738">
              <a:buNone/>
            </a:pPr>
            <a:endParaRPr lang="en-US" sz="1450" dirty="0"/>
          </a:p>
          <a:p>
            <a:pPr marL="749300" indent="-312738">
              <a:buNone/>
            </a:pPr>
            <a:r>
              <a:rPr lang="en-US" sz="1450" i="1" dirty="0"/>
              <a:t>Staff</a:t>
            </a:r>
          </a:p>
          <a:p>
            <a:pPr marL="749300" indent="-312738"/>
            <a:r>
              <a:rPr lang="en-US" sz="1450" dirty="0"/>
              <a:t>Daniel Nagasawa, Study Director</a:t>
            </a:r>
          </a:p>
          <a:p>
            <a:pPr marL="749300" indent="-312738"/>
            <a:r>
              <a:rPr lang="en-US" sz="1450" dirty="0"/>
              <a:t>Colleen Hartman, Board Director</a:t>
            </a:r>
          </a:p>
          <a:p>
            <a:pPr marL="749300" indent="-312738"/>
            <a:r>
              <a:rPr lang="en-US" sz="1450" dirty="0"/>
              <a:t>Linda Walker, Program Assistant</a:t>
            </a:r>
          </a:p>
        </p:txBody>
      </p:sp>
      <p:sp>
        <p:nvSpPr>
          <p:cNvPr id="2" name="Slide Number Placeholder 1">
            <a:extLst>
              <a:ext uri="{FF2B5EF4-FFF2-40B4-BE49-F238E27FC236}">
                <a16:creationId xmlns:a16="http://schemas.microsoft.com/office/drawing/2014/main" id="{0E267522-AFEF-4C82-9056-5EBA1299A97E}"/>
              </a:ext>
            </a:extLst>
          </p:cNvPr>
          <p:cNvSpPr>
            <a:spLocks noGrp="1"/>
          </p:cNvSpPr>
          <p:nvPr>
            <p:ph type="sldNum" sz="quarter" idx="12"/>
          </p:nvPr>
        </p:nvSpPr>
        <p:spPr/>
        <p:txBody>
          <a:bodyPr/>
          <a:lstStyle/>
          <a:p>
            <a:pPr defTabSz="609585"/>
            <a:fld id="{7D719527-7B7D-4A2D-ABD1-359B6741A748}" type="slidenum">
              <a:rPr lang="en-US">
                <a:latin typeface="Arial"/>
              </a:rPr>
              <a:pPr defTabSz="609585"/>
              <a:t>3</a:t>
            </a:fld>
            <a:endParaRPr lang="en-US" dirty="0">
              <a:latin typeface="Arial"/>
            </a:endParaRPr>
          </a:p>
        </p:txBody>
      </p:sp>
      <p:pic>
        <p:nvPicPr>
          <p:cNvPr id="24" name="Picture 23"/>
          <p:cNvPicPr>
            <a:picLocks noChangeAspect="1"/>
          </p:cNvPicPr>
          <p:nvPr/>
        </p:nvPicPr>
        <p:blipFill rotWithShape="1">
          <a:blip r:embed="rId2" cstate="print">
            <a:extLst>
              <a:ext uri="{28A0092B-C50C-407E-A947-70E740481C1C}">
                <a14:useLocalDpi xmlns:a14="http://schemas.microsoft.com/office/drawing/2010/main" val="0"/>
              </a:ext>
            </a:extLst>
          </a:blip>
          <a:srcRect l="33499" t="544" r="46308" b="931"/>
          <a:stretch/>
        </p:blipFill>
        <p:spPr>
          <a:xfrm flipH="1" flipV="1">
            <a:off x="11607282" y="-9145"/>
            <a:ext cx="584718" cy="6867143"/>
          </a:xfrm>
          <a:prstGeom prst="rect">
            <a:avLst/>
          </a:prstGeom>
        </p:spPr>
      </p:pic>
    </p:spTree>
    <p:extLst>
      <p:ext uri="{BB962C8B-B14F-4D97-AF65-F5344CB8AC3E}">
        <p14:creationId xmlns:p14="http://schemas.microsoft.com/office/powerpoint/2010/main" val="1876889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193FBE-7EC2-48B2-833B-A6CBED2DF047}"/>
              </a:ext>
            </a:extLst>
          </p:cNvPr>
          <p:cNvSpPr>
            <a:spLocks noGrp="1"/>
          </p:cNvSpPr>
          <p:nvPr>
            <p:ph type="title"/>
          </p:nvPr>
        </p:nvSpPr>
        <p:spPr/>
        <p:txBody>
          <a:bodyPr/>
          <a:lstStyle/>
          <a:p>
            <a:r>
              <a:rPr lang="en-US" dirty="0"/>
              <a:t>Relationship between Snowmass, P5, and EPP2024</a:t>
            </a:r>
          </a:p>
        </p:txBody>
      </p:sp>
      <p:sp>
        <p:nvSpPr>
          <p:cNvPr id="5" name="Content Placeholder 4">
            <a:extLst>
              <a:ext uri="{FF2B5EF4-FFF2-40B4-BE49-F238E27FC236}">
                <a16:creationId xmlns:a16="http://schemas.microsoft.com/office/drawing/2014/main" id="{CBCC935D-6323-4663-9890-923FD99046F5}"/>
              </a:ext>
            </a:extLst>
          </p:cNvPr>
          <p:cNvSpPr>
            <a:spLocks noGrp="1"/>
          </p:cNvSpPr>
          <p:nvPr>
            <p:ph idx="1"/>
          </p:nvPr>
        </p:nvSpPr>
        <p:spPr>
          <a:xfrm>
            <a:off x="660401" y="1391944"/>
            <a:ext cx="9866350" cy="4094456"/>
          </a:xfrm>
        </p:spPr>
        <p:txBody>
          <a:bodyPr numCol="1"/>
          <a:lstStyle/>
          <a:p>
            <a:r>
              <a:rPr lang="en-US" sz="2400" u="sng" dirty="0"/>
              <a:t>Fall 2022:</a:t>
            </a:r>
            <a:r>
              <a:rPr lang="en-US" sz="2400" dirty="0"/>
              <a:t> Snowmass 2021 provides community-based planning input to DOE and NSF’s High Energy Physics Advisory Panel (HEPAP) sub-committee, P5.</a:t>
            </a:r>
          </a:p>
          <a:p>
            <a:pPr marL="0" indent="0">
              <a:buNone/>
            </a:pPr>
            <a:endParaRPr lang="en-US" sz="2400" dirty="0"/>
          </a:p>
          <a:p>
            <a:r>
              <a:rPr lang="en-US" sz="2400" u="sng" dirty="0"/>
              <a:t>Spring 2023:</a:t>
            </a:r>
            <a:r>
              <a:rPr lang="en-US" sz="2400" dirty="0"/>
              <a:t> P5 provides recommendations to the NSF and DOE for various budgetary scenarios in a project focused manner. </a:t>
            </a:r>
          </a:p>
          <a:p>
            <a:endParaRPr lang="en-US" sz="2400" dirty="0"/>
          </a:p>
          <a:p>
            <a:r>
              <a:rPr lang="en-US" sz="2400" u="sng"/>
              <a:t>2023/2024</a:t>
            </a:r>
            <a:r>
              <a:rPr lang="en-US" sz="2400" dirty="0"/>
              <a:t>: EPP2024 provides a long-term vision for Elementary Particle Physics informed by Snowmass/P5</a:t>
            </a:r>
          </a:p>
          <a:p>
            <a:pPr marL="0" indent="0">
              <a:buNone/>
            </a:pPr>
            <a:endParaRPr lang="en-US" sz="2400" dirty="0"/>
          </a:p>
        </p:txBody>
      </p:sp>
      <p:sp>
        <p:nvSpPr>
          <p:cNvPr id="2" name="Slide Number Placeholder 1">
            <a:extLst>
              <a:ext uri="{FF2B5EF4-FFF2-40B4-BE49-F238E27FC236}">
                <a16:creationId xmlns:a16="http://schemas.microsoft.com/office/drawing/2014/main" id="{0E267522-AFEF-4C82-9056-5EBA1299A97E}"/>
              </a:ext>
            </a:extLst>
          </p:cNvPr>
          <p:cNvSpPr>
            <a:spLocks noGrp="1"/>
          </p:cNvSpPr>
          <p:nvPr>
            <p:ph type="sldNum" sz="quarter" idx="12"/>
          </p:nvPr>
        </p:nvSpPr>
        <p:spPr/>
        <p:txBody>
          <a:bodyPr/>
          <a:lstStyle/>
          <a:p>
            <a:pPr defTabSz="609585"/>
            <a:fld id="{7D719527-7B7D-4A2D-ABD1-359B6741A748}" type="slidenum">
              <a:rPr lang="en-US">
                <a:latin typeface="Arial"/>
              </a:rPr>
              <a:pPr defTabSz="609585"/>
              <a:t>4</a:t>
            </a:fld>
            <a:endParaRPr lang="en-US">
              <a:latin typeface="Arial"/>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33499" t="544" r="46308" b="931"/>
          <a:stretch/>
        </p:blipFill>
        <p:spPr>
          <a:xfrm flipH="1" flipV="1">
            <a:off x="11607282" y="-9145"/>
            <a:ext cx="584718" cy="6867143"/>
          </a:xfrm>
          <a:prstGeom prst="rect">
            <a:avLst/>
          </a:prstGeom>
        </p:spPr>
      </p:pic>
    </p:spTree>
    <p:extLst>
      <p:ext uri="{BB962C8B-B14F-4D97-AF65-F5344CB8AC3E}">
        <p14:creationId xmlns:p14="http://schemas.microsoft.com/office/powerpoint/2010/main" val="1598854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6D11A-94D0-4A4F-BBB1-AE538BB0E57D}"/>
              </a:ext>
            </a:extLst>
          </p:cNvPr>
          <p:cNvSpPr>
            <a:spLocks noGrp="1"/>
          </p:cNvSpPr>
          <p:nvPr>
            <p:ph type="title"/>
          </p:nvPr>
        </p:nvSpPr>
        <p:spPr/>
        <p:txBody>
          <a:bodyPr/>
          <a:lstStyle/>
          <a:p>
            <a:r>
              <a:rPr lang="en-US" dirty="0"/>
              <a:t>Community Input and Call for Vision Papers</a:t>
            </a:r>
          </a:p>
        </p:txBody>
      </p:sp>
      <p:sp>
        <p:nvSpPr>
          <p:cNvPr id="3" name="Content Placeholder 2">
            <a:extLst>
              <a:ext uri="{FF2B5EF4-FFF2-40B4-BE49-F238E27FC236}">
                <a16:creationId xmlns:a16="http://schemas.microsoft.com/office/drawing/2014/main" id="{11FBDD32-2C1D-0E48-B487-205084A96279}"/>
              </a:ext>
            </a:extLst>
          </p:cNvPr>
          <p:cNvSpPr>
            <a:spLocks noGrp="1"/>
          </p:cNvSpPr>
          <p:nvPr>
            <p:ph idx="1"/>
          </p:nvPr>
        </p:nvSpPr>
        <p:spPr>
          <a:xfrm>
            <a:off x="660400" y="1295557"/>
            <a:ext cx="9989015" cy="4857594"/>
          </a:xfrm>
        </p:spPr>
        <p:txBody>
          <a:bodyPr/>
          <a:lstStyle/>
          <a:p>
            <a:r>
              <a:rPr lang="en-US" dirty="0"/>
              <a:t>Input from the elementary particle physics community is essential to the work of the EPP2024 Committee.  The Committee welcomes short Vision Papers of a maximum length of 2000 words that concisely and compellingly articulate the scientific aspirations of the field of elementary particle physics for the next 10 to 30 years.  </a:t>
            </a:r>
          </a:p>
          <a:p>
            <a:endParaRPr lang="en-US" dirty="0"/>
          </a:p>
          <a:p>
            <a:r>
              <a:rPr lang="en-US" dirty="0"/>
              <a:t>The Committee will have access to the 500 or so white papers, the ten frontier reports prepared for Snowmass 2022, and the Snowmass Report, so there is no need to re-submit this material.  A vision paper that synthesizes the aspirations of the various frontiers into one for the entire field would be very appropriate.</a:t>
            </a:r>
          </a:p>
          <a:p>
            <a:endParaRPr lang="en-US" dirty="0"/>
          </a:p>
          <a:p>
            <a:r>
              <a:rPr lang="en-US" dirty="0"/>
              <a:t>All submissions will be posted publicly. Vision Papers should be submitted via online form and received by October 1, 2022.  In addition, e-mails may be sent to the Committee with other thoughts and comments relevant to the charge at </a:t>
            </a:r>
            <a:r>
              <a:rPr lang="en-US" dirty="0">
                <a:hlinkClick r:id="rId2"/>
              </a:rPr>
              <a:t>EPP2024@nas.edu</a:t>
            </a:r>
            <a:r>
              <a:rPr lang="en-US" dirty="0"/>
              <a:t> and will be publicly available.</a:t>
            </a:r>
          </a:p>
        </p:txBody>
      </p:sp>
      <p:sp>
        <p:nvSpPr>
          <p:cNvPr id="4" name="Slide Number Placeholder 3">
            <a:extLst>
              <a:ext uri="{FF2B5EF4-FFF2-40B4-BE49-F238E27FC236}">
                <a16:creationId xmlns:a16="http://schemas.microsoft.com/office/drawing/2014/main" id="{9E0D976F-A820-6D49-ADBB-081408516356}"/>
              </a:ext>
            </a:extLst>
          </p:cNvPr>
          <p:cNvSpPr>
            <a:spLocks noGrp="1"/>
          </p:cNvSpPr>
          <p:nvPr>
            <p:ph type="sldNum" sz="quarter" idx="12"/>
          </p:nvPr>
        </p:nvSpPr>
        <p:spPr/>
        <p:txBody>
          <a:bodyPr/>
          <a:lstStyle/>
          <a:p>
            <a:fld id="{7D719527-7B7D-4A2D-ABD1-359B6741A748}" type="slidenum">
              <a:rPr lang="en-US" smtClean="0"/>
              <a:t>5</a:t>
            </a:fld>
            <a:endParaRPr lang="en-US"/>
          </a:p>
        </p:txBody>
      </p:sp>
    </p:spTree>
    <p:extLst>
      <p:ext uri="{BB962C8B-B14F-4D97-AF65-F5344CB8AC3E}">
        <p14:creationId xmlns:p14="http://schemas.microsoft.com/office/powerpoint/2010/main" val="4198254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70347F-756C-E24E-A6AA-CE88BF520A42}"/>
              </a:ext>
            </a:extLst>
          </p:cNvPr>
          <p:cNvSpPr>
            <a:spLocks noGrp="1"/>
          </p:cNvSpPr>
          <p:nvPr>
            <p:ph type="sldNum" sz="quarter" idx="12"/>
          </p:nvPr>
        </p:nvSpPr>
        <p:spPr/>
        <p:txBody>
          <a:bodyPr/>
          <a:lstStyle/>
          <a:p>
            <a:fld id="{7D719527-7B7D-4A2D-ABD1-359B6741A748}" type="slidenum">
              <a:rPr lang="en-US" smtClean="0"/>
              <a:t>6</a:t>
            </a:fld>
            <a:endParaRPr lang="en-US"/>
          </a:p>
        </p:txBody>
      </p:sp>
      <p:pic>
        <p:nvPicPr>
          <p:cNvPr id="5" name="Picture 4">
            <a:extLst>
              <a:ext uri="{FF2B5EF4-FFF2-40B4-BE49-F238E27FC236}">
                <a16:creationId xmlns:a16="http://schemas.microsoft.com/office/drawing/2014/main" id="{CAB1728B-DB65-754B-A7D4-53661B008286}"/>
              </a:ext>
            </a:extLst>
          </p:cNvPr>
          <p:cNvPicPr>
            <a:picLocks noChangeAspect="1"/>
          </p:cNvPicPr>
          <p:nvPr/>
        </p:nvPicPr>
        <p:blipFill>
          <a:blip r:embed="rId2"/>
          <a:stretch>
            <a:fillRect/>
          </a:stretch>
        </p:blipFill>
        <p:spPr>
          <a:xfrm>
            <a:off x="702527" y="478728"/>
            <a:ext cx="8805437" cy="2176287"/>
          </a:xfrm>
          <a:prstGeom prst="rect">
            <a:avLst/>
          </a:prstGeom>
        </p:spPr>
      </p:pic>
      <p:sp>
        <p:nvSpPr>
          <p:cNvPr id="6" name="TextBox 5">
            <a:extLst>
              <a:ext uri="{FF2B5EF4-FFF2-40B4-BE49-F238E27FC236}">
                <a16:creationId xmlns:a16="http://schemas.microsoft.com/office/drawing/2014/main" id="{80CF4A68-6B78-C646-94BA-B0199190FDD0}"/>
              </a:ext>
            </a:extLst>
          </p:cNvPr>
          <p:cNvSpPr txBox="1"/>
          <p:nvPr/>
        </p:nvSpPr>
        <p:spPr>
          <a:xfrm>
            <a:off x="702527" y="981307"/>
            <a:ext cx="2568332" cy="307777"/>
          </a:xfrm>
          <a:prstGeom prst="rect">
            <a:avLst/>
          </a:prstGeom>
          <a:noFill/>
        </p:spPr>
        <p:txBody>
          <a:bodyPr wrap="none" rtlCol="0">
            <a:spAutoFit/>
          </a:bodyPr>
          <a:lstStyle/>
          <a:p>
            <a:pPr algn="l"/>
            <a:r>
              <a:rPr lang="en-US" sz="1400" dirty="0">
                <a:latin typeface="Avenir Medium" panose="02000503020000020003" pitchFamily="2" charset="0"/>
              </a:rPr>
              <a:t>Grand Hyatt, Seattle (hybrid) </a:t>
            </a:r>
          </a:p>
        </p:txBody>
      </p:sp>
      <p:sp>
        <p:nvSpPr>
          <p:cNvPr id="7" name="TextBox 6">
            <a:extLst>
              <a:ext uri="{FF2B5EF4-FFF2-40B4-BE49-F238E27FC236}">
                <a16:creationId xmlns:a16="http://schemas.microsoft.com/office/drawing/2014/main" id="{DE050083-1524-8A47-A061-C58DE544CBDC}"/>
              </a:ext>
            </a:extLst>
          </p:cNvPr>
          <p:cNvSpPr txBox="1"/>
          <p:nvPr/>
        </p:nvSpPr>
        <p:spPr>
          <a:xfrm>
            <a:off x="713678" y="3003705"/>
            <a:ext cx="3853940" cy="307777"/>
          </a:xfrm>
          <a:prstGeom prst="rect">
            <a:avLst/>
          </a:prstGeom>
          <a:noFill/>
        </p:spPr>
        <p:txBody>
          <a:bodyPr wrap="none" rtlCol="0">
            <a:spAutoFit/>
          </a:bodyPr>
          <a:lstStyle/>
          <a:p>
            <a:pPr algn="l"/>
            <a:r>
              <a:rPr lang="en-US" sz="1400" dirty="0">
                <a:latin typeface="Avenir Medium" panose="02000503020000020003" pitchFamily="2" charset="0"/>
              </a:rPr>
              <a:t>Seven additional meetings will follow (hybrid)</a:t>
            </a:r>
          </a:p>
        </p:txBody>
      </p:sp>
    </p:spTree>
    <p:extLst>
      <p:ext uri="{BB962C8B-B14F-4D97-AF65-F5344CB8AC3E}">
        <p14:creationId xmlns:p14="http://schemas.microsoft.com/office/powerpoint/2010/main" val="24910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FCE10-D643-F3E3-FFC3-3C2F2F543DFB}"/>
              </a:ext>
            </a:extLst>
          </p:cNvPr>
          <p:cNvSpPr>
            <a:spLocks noGrp="1"/>
          </p:cNvSpPr>
          <p:nvPr>
            <p:ph type="title"/>
          </p:nvPr>
        </p:nvSpPr>
        <p:spPr/>
        <p:txBody>
          <a:bodyPr/>
          <a:lstStyle/>
          <a:p>
            <a:r>
              <a:rPr lang="en-US" dirty="0"/>
              <a:t>Questions? </a:t>
            </a:r>
          </a:p>
        </p:txBody>
      </p:sp>
      <p:sp>
        <p:nvSpPr>
          <p:cNvPr id="3" name="Content Placeholder 2">
            <a:extLst>
              <a:ext uri="{FF2B5EF4-FFF2-40B4-BE49-F238E27FC236}">
                <a16:creationId xmlns:a16="http://schemas.microsoft.com/office/drawing/2014/main" id="{DBAEC13A-D9B2-708D-898E-B7FD0DD02628}"/>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DACB456C-D3CA-B72C-8A50-5294CA5B5D5C}"/>
              </a:ext>
            </a:extLst>
          </p:cNvPr>
          <p:cNvSpPr>
            <a:spLocks noGrp="1"/>
          </p:cNvSpPr>
          <p:nvPr>
            <p:ph type="sldNum" sz="quarter" idx="12"/>
          </p:nvPr>
        </p:nvSpPr>
        <p:spPr/>
        <p:txBody>
          <a:bodyPr/>
          <a:lstStyle/>
          <a:p>
            <a:fld id="{7D719527-7B7D-4A2D-ABD1-359B6741A748}" type="slidenum">
              <a:rPr lang="en-US" smtClean="0"/>
              <a:t>7</a:t>
            </a:fld>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3499" t="544" r="46308" b="931"/>
          <a:stretch/>
        </p:blipFill>
        <p:spPr>
          <a:xfrm flipH="1" flipV="1">
            <a:off x="11607282" y="-9145"/>
            <a:ext cx="584718" cy="6867143"/>
          </a:xfrm>
          <a:prstGeom prst="rect">
            <a:avLst/>
          </a:prstGeom>
        </p:spPr>
      </p:pic>
    </p:spTree>
    <p:extLst>
      <p:ext uri="{BB962C8B-B14F-4D97-AF65-F5344CB8AC3E}">
        <p14:creationId xmlns:p14="http://schemas.microsoft.com/office/powerpoint/2010/main" val="9500933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National Academies Office Colors">
      <a:dk1>
        <a:srgbClr val="3B3B3C"/>
      </a:dk1>
      <a:lt1>
        <a:sysClr val="window" lastClr="FFFFFF"/>
      </a:lt1>
      <a:dk2>
        <a:srgbClr val="211747"/>
      </a:dk2>
      <a:lt2>
        <a:srgbClr val="F3F1EB"/>
      </a:lt2>
      <a:accent1>
        <a:srgbClr val="211747"/>
      </a:accent1>
      <a:accent2>
        <a:srgbClr val="4148C2"/>
      </a:accent2>
      <a:accent3>
        <a:srgbClr val="E269A0"/>
      </a:accent3>
      <a:accent4>
        <a:srgbClr val="FEDA6C"/>
      </a:accent4>
      <a:accent5>
        <a:srgbClr val="7ADBF0"/>
      </a:accent5>
      <a:accent6>
        <a:srgbClr val="DCF9E5"/>
      </a:accent6>
      <a:hlink>
        <a:srgbClr val="0563C1"/>
      </a:hlink>
      <a:folHlink>
        <a:srgbClr val="954F72"/>
      </a:folHlink>
    </a:clrScheme>
    <a:fontScheme name="National Academies Office Fonts">
      <a:majorFont>
        <a:latin typeface="Georgi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400" dirty="0" err="1" smtClean="0"/>
        </a:defPPr>
      </a:lstStyle>
    </a:txDef>
  </a:objectDefaults>
  <a:extraClrSchemeLst/>
  <a:extLst>
    <a:ext uri="{05A4C25C-085E-4340-85A3-A5531E510DB2}">
      <thm15:themeFamily xmlns:thm15="http://schemas.microsoft.com/office/thememl/2012/main" name="National Academies PPT" id="{5603DE5C-5C8F-F847-A415-82E7F7825A94}" vid="{E37FF712-3111-0F44-83D0-0408AE42B9F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1447</TotalTime>
  <Words>707</Words>
  <Application>Microsoft Macintosh PowerPoint</Application>
  <PresentationFormat>Widescreen</PresentationFormat>
  <Paragraphs>66</Paragraphs>
  <Slides>7</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Arial</vt:lpstr>
      <vt:lpstr>Avenir Medium</vt:lpstr>
      <vt:lpstr>Calibri</vt:lpstr>
      <vt:lpstr>Calibri Light</vt:lpstr>
      <vt:lpstr>Georgia</vt:lpstr>
      <vt:lpstr>Office Theme</vt:lpstr>
      <vt:lpstr>1_Office Theme</vt:lpstr>
      <vt:lpstr>PowerPoint Presentation</vt:lpstr>
      <vt:lpstr>Statement of Task – Agreed to with NSF and DOE</vt:lpstr>
      <vt:lpstr>Committee Membership</vt:lpstr>
      <vt:lpstr>Relationship between Snowmass, P5, and EPP2024</vt:lpstr>
      <vt:lpstr>Community Input and Call for Vision Papers</vt:lpstr>
      <vt:lpstr>PowerPoint Presentation</vt:lpstr>
      <vt:lpstr>Questions? </vt:lpstr>
    </vt:vector>
  </TitlesOfParts>
  <Company>The National Academies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Nagasawa, Daniel</dc:creator>
  <cp:lastModifiedBy>Spiropulu, Maria</cp:lastModifiedBy>
  <cp:revision>52</cp:revision>
  <dcterms:created xsi:type="dcterms:W3CDTF">2022-07-05T14:08:21Z</dcterms:created>
  <dcterms:modified xsi:type="dcterms:W3CDTF">2022-07-26T13:35:17Z</dcterms:modified>
</cp:coreProperties>
</file>