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  <p:sldMasterId id="2147483760" r:id="rId5"/>
  </p:sldMasterIdLst>
  <p:notesMasterIdLst>
    <p:notesMasterId r:id="rId17"/>
  </p:notesMasterIdLst>
  <p:handoutMasterIdLst>
    <p:handoutMasterId r:id="rId18"/>
  </p:handoutMasterIdLst>
  <p:sldIdLst>
    <p:sldId id="256" r:id="rId6"/>
    <p:sldId id="278" r:id="rId7"/>
    <p:sldId id="262" r:id="rId8"/>
    <p:sldId id="679" r:id="rId9"/>
    <p:sldId id="264" r:id="rId10"/>
    <p:sldId id="678" r:id="rId11"/>
    <p:sldId id="682" r:id="rId12"/>
    <p:sldId id="681" r:id="rId13"/>
    <p:sldId id="680" r:id="rId14"/>
    <p:sldId id="674" r:id="rId15"/>
    <p:sldId id="677" r:id="rId16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9A9B9D"/>
    <a:srgbClr val="AEB0AF"/>
    <a:srgbClr val="CEC7C1"/>
    <a:srgbClr val="8C8D90"/>
    <a:srgbClr val="D25350"/>
    <a:srgbClr val="808184"/>
    <a:srgbClr val="75767A"/>
    <a:srgbClr val="4E4F54"/>
    <a:srgbClr val="848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83EAC0-FEA3-9B42-AC48-BA13E2E38825}" v="4" dt="2022-07-06T19:58:08.0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74966" autoAdjust="0"/>
  </p:normalViewPr>
  <p:slideViewPr>
    <p:cSldViewPr snapToGrid="0" showGuides="1">
      <p:cViewPr varScale="1">
        <p:scale>
          <a:sx n="94" d="100"/>
          <a:sy n="94" d="100"/>
        </p:scale>
        <p:origin x="808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cp/Documents/plot%20comparis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cp/Documents/plot%20comparis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n^2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9</c:v>
                </c:pt>
                <c:pt idx="4">
                  <c:v>16</c:v>
                </c:pt>
                <c:pt idx="5">
                  <c:v>25</c:v>
                </c:pt>
                <c:pt idx="6">
                  <c:v>36</c:v>
                </c:pt>
                <c:pt idx="7">
                  <c:v>49</c:v>
                </c:pt>
                <c:pt idx="8">
                  <c:v>64</c:v>
                </c:pt>
                <c:pt idx="9">
                  <c:v>81</c:v>
                </c:pt>
                <c:pt idx="10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35D-C94D-91A0-C239D92FE8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exp(n/10)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</c:v>
                </c:pt>
                <c:pt idx="1">
                  <c:v>1.1051709180756477</c:v>
                </c:pt>
                <c:pt idx="2">
                  <c:v>1.4918246976412703</c:v>
                </c:pt>
                <c:pt idx="3">
                  <c:v>2.4596031111569499</c:v>
                </c:pt>
                <c:pt idx="4">
                  <c:v>4.9530324243951149</c:v>
                </c:pt>
                <c:pt idx="5">
                  <c:v>12.182493960703473</c:v>
                </c:pt>
                <c:pt idx="6">
                  <c:v>36.598234443677988</c:v>
                </c:pt>
                <c:pt idx="7">
                  <c:v>134.28977968493552</c:v>
                </c:pt>
                <c:pt idx="8">
                  <c:v>601.84503787208223</c:v>
                </c:pt>
                <c:pt idx="9">
                  <c:v>3294.4680752838403</c:v>
                </c:pt>
                <c:pt idx="10">
                  <c:v>22026.465794806718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35D-C94D-91A0-C239D92FE89C}"/>
            </c:ext>
          </c:extLst>
        </c:ser>
        <c:ser>
          <c:idx val="2"/>
          <c:order val="2"/>
          <c:tx>
            <c:strRef>
              <c:f>Sheet1!$A$1</c:f>
              <c:strCache>
                <c:ptCount val="1"/>
                <c:pt idx="0">
                  <c:v>n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Sheet1!$A$3:$A$12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Sheet1!$A$3:$A$12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35D-C94D-91A0-C239D92FE8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3639440"/>
        <c:axId val="553641072"/>
      </c:scatterChart>
      <c:valAx>
        <c:axId val="553639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641072"/>
        <c:crosses val="autoZero"/>
        <c:crossBetween val="midCat"/>
      </c:valAx>
      <c:valAx>
        <c:axId val="553641072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6394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195822397200355"/>
          <c:y val="0.41058945756780402"/>
          <c:w val="0.18304177602799651"/>
          <c:h val="0.234376640419947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Log</a:t>
            </a:r>
            <a:r>
              <a:rPr lang="en-US" baseline="-25000" dirty="0"/>
              <a:t>10</a:t>
            </a:r>
            <a:r>
              <a:rPr lang="en-US" dirty="0"/>
              <a:t> (Upper bound key bits</a:t>
            </a:r>
            <a:r>
              <a:rPr lang="en-US" baseline="0" dirty="0"/>
              <a:t> per mode)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'TGW plot'!$E$1</c:f>
              <c:strCache>
                <c:ptCount val="1"/>
                <c:pt idx="0">
                  <c:v>Log Upper bound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'TGW plot'!$A$2:$A$516</c:f>
              <c:numCache>
                <c:formatCode>General</c:formatCode>
                <c:ptCount val="5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</c:numCache>
            </c:numRef>
          </c:xVal>
          <c:yVal>
            <c:numRef>
              <c:f>'TGW plot'!$E$2:$E$516</c:f>
              <c:numCache>
                <c:formatCode>General</c:formatCode>
                <c:ptCount val="515"/>
                <c:pt idx="0">
                  <c:v>0.73566728395465597</c:v>
                </c:pt>
                <c:pt idx="1">
                  <c:v>0.64754150583803161</c:v>
                </c:pt>
                <c:pt idx="2">
                  <c:v>0.58635449773772774</c:v>
                </c:pt>
                <c:pt idx="3">
                  <c:v>0.53714801862065309</c:v>
                </c:pt>
                <c:pt idx="4">
                  <c:v>0.49485393608606965</c:v>
                </c:pt>
                <c:pt idx="5">
                  <c:v>0.45709087920856023</c:v>
                </c:pt>
                <c:pt idx="6">
                  <c:v>0.42253485424096598</c:v>
                </c:pt>
                <c:pt idx="7">
                  <c:v>0.39036832804921878</c:v>
                </c:pt>
                <c:pt idx="8">
                  <c:v>0.36004870707986913</c:v>
                </c:pt>
                <c:pt idx="9">
                  <c:v>0.33119633357935752</c:v>
                </c:pt>
                <c:pt idx="10">
                  <c:v>0.30353461322665648</c:v>
                </c:pt>
                <c:pt idx="11">
                  <c:v>0.27685551963983623</c:v>
                </c:pt>
                <c:pt idx="12">
                  <c:v>0.25099852194006678</c:v>
                </c:pt>
                <c:pt idx="13">
                  <c:v>0.22583709163381582</c:v>
                </c:pt>
                <c:pt idx="14">
                  <c:v>0.20126972134212923</c:v>
                </c:pt>
                <c:pt idx="15">
                  <c:v>0.17721374930702527</c:v>
                </c:pt>
                <c:pt idx="16">
                  <c:v>0.15360099408109815</c:v>
                </c:pt>
                <c:pt idx="17">
                  <c:v>0.13037459433946372</c:v>
                </c:pt>
                <c:pt idx="18">
                  <c:v>0.10748667307933715</c:v>
                </c:pt>
                <c:pt idx="19">
                  <c:v>8.4896579295221805E-2</c:v>
                </c:pt>
                <c:pt idx="20">
                  <c:v>6.2569542719078691E-2</c:v>
                </c:pt>
                <c:pt idx="21">
                  <c:v>4.047562956643154E-2</c:v>
                </c:pt>
                <c:pt idx="22">
                  <c:v>1.8588921309194463E-2</c:v>
                </c:pt>
                <c:pt idx="23">
                  <c:v>-3.1131388073307184E-3</c:v>
                </c:pt>
                <c:pt idx="24">
                  <c:v>-2.4650271357832033E-2</c:v>
                </c:pt>
                <c:pt idx="25">
                  <c:v>-4.6039787612728852E-2</c:v>
                </c:pt>
                <c:pt idx="26">
                  <c:v>-6.7296939346547707E-2</c:v>
                </c:pt>
                <c:pt idx="27">
                  <c:v>-8.8435207851643605E-2</c:v>
                </c:pt>
                <c:pt idx="28">
                  <c:v>-0.10946654453118958</c:v>
                </c:pt>
                <c:pt idx="29">
                  <c:v>-0.13040157258223253</c:v>
                </c:pt>
                <c:pt idx="30">
                  <c:v>-0.15124975715196162</c:v>
                </c:pt>
                <c:pt idx="31">
                  <c:v>-0.17201954975182682</c:v>
                </c:pt>
                <c:pt idx="32">
                  <c:v>-0.19271851150093394</c:v>
                </c:pt>
                <c:pt idx="33">
                  <c:v>-0.2133534188405764</c:v>
                </c:pt>
                <c:pt idx="34">
                  <c:v>-0.23393035464323345</c:v>
                </c:pt>
                <c:pt idx="35">
                  <c:v>-0.25445478707934727</c:v>
                </c:pt>
                <c:pt idx="36">
                  <c:v>-0.27493163816529687</c:v>
                </c:pt>
                <c:pt idx="37">
                  <c:v>-0.29536534356795424</c:v>
                </c:pt>
                <c:pt idx="38">
                  <c:v>-0.31575990496390904</c:v>
                </c:pt>
                <c:pt idx="39">
                  <c:v>-0.3361189360291002</c:v>
                </c:pt>
                <c:pt idx="40">
                  <c:v>-0.35644570295516376</c:v>
                </c:pt>
                <c:pt idx="41">
                  <c:v>-0.37674316024319965</c:v>
                </c:pt>
                <c:pt idx="42">
                  <c:v>-0.3970139824067842</c:v>
                </c:pt>
                <c:pt idx="43">
                  <c:v>-0.41726059211854466</c:v>
                </c:pt>
                <c:pt idx="44">
                  <c:v>-0.43748518525414903</c:v>
                </c:pt>
                <c:pt idx="45">
                  <c:v>-0.45768975322089517</c:v>
                </c:pt>
                <c:pt idx="46">
                  <c:v>-0.47787610290255722</c:v>
                </c:pt>
                <c:pt idx="47">
                  <c:v>-0.49804587450568621</c:v>
                </c:pt>
                <c:pt idx="48">
                  <c:v>-0.51820055755352512</c:v>
                </c:pt>
                <c:pt idx="49">
                  <c:v>-0.53834150524077862</c:v>
                </c:pt>
                <c:pt idx="50">
                  <c:v>-0.55846994733454003</c:v>
                </c:pt>
                <c:pt idx="51">
                  <c:v>-0.57858700178296818</c:v>
                </c:pt>
                <c:pt idx="52">
                  <c:v>-0.59869368517302801</c:v>
                </c:pt>
                <c:pt idx="53">
                  <c:v>-0.61879092216122378</c:v>
                </c:pt>
                <c:pt idx="54">
                  <c:v>-0.63887955398634744</c:v>
                </c:pt>
                <c:pt idx="55">
                  <c:v>-0.65896034616033561</c:v>
                </c:pt>
                <c:pt idx="56">
                  <c:v>-0.67903399542220377</c:v>
                </c:pt>
                <c:pt idx="57">
                  <c:v>-0.69910113603029911</c:v>
                </c:pt>
                <c:pt idx="58">
                  <c:v>-0.71916234545970481</c:v>
                </c:pt>
                <c:pt idx="59">
                  <c:v>-0.73921814956421261</c:v>
                </c:pt>
                <c:pt idx="60">
                  <c:v>-0.75926902725585244</c:v>
                </c:pt>
                <c:pt idx="61">
                  <c:v>-0.77931541474926302</c:v>
                </c:pt>
                <c:pt idx="62">
                  <c:v>-0.79935770941320938</c:v>
                </c:pt>
                <c:pt idx="63">
                  <c:v>-0.81939627326712872</c:v>
                </c:pt>
                <c:pt idx="64">
                  <c:v>-0.83943143615667792</c:v>
                </c:pt>
                <c:pt idx="65">
                  <c:v>-0.85946349863880511</c:v>
                </c:pt>
                <c:pt idx="66">
                  <c:v>-0.87949273460379729</c:v>
                </c:pt>
                <c:pt idx="67">
                  <c:v>-0.89951939365898081</c:v>
                </c:pt>
                <c:pt idx="68">
                  <c:v>-0.91954370329638335</c:v>
                </c:pt>
                <c:pt idx="69">
                  <c:v>-0.93956587086439725</c:v>
                </c:pt>
                <c:pt idx="70">
                  <c:v>-0.95958608536161005</c:v>
                </c:pt>
                <c:pt idx="71">
                  <c:v>-0.97960451906917156</c:v>
                </c:pt>
                <c:pt idx="72">
                  <c:v>-0.99962132903653678</c:v>
                </c:pt>
                <c:pt idx="73">
                  <c:v>-1.0196366584339647</c:v>
                </c:pt>
                <c:pt idx="74">
                  <c:v>-1.0396506377839523</c:v>
                </c:pt>
                <c:pt idx="75">
                  <c:v>-1.0596633860825881</c:v>
                </c:pt>
                <c:pt idx="76">
                  <c:v>-1.0796750118207974</c:v>
                </c:pt>
                <c:pt idx="77">
                  <c:v>-1.0996856139145521</c:v>
                </c:pt>
                <c:pt idx="78">
                  <c:v>-1.1196952825522433</c:v>
                </c:pt>
                <c:pt idx="79">
                  <c:v>-1.1397040999666577</c:v>
                </c:pt>
                <c:pt idx="80">
                  <c:v>-1.1597121411383498</c:v>
                </c:pt>
                <c:pt idx="81">
                  <c:v>-1.1797194744365775</c:v>
                </c:pt>
                <c:pt idx="82">
                  <c:v>-1.1997261622033439</c:v>
                </c:pt>
                <c:pt idx="83">
                  <c:v>-1.2197322612856634</c:v>
                </c:pt>
                <c:pt idx="84">
                  <c:v>-1.2397378235206766</c:v>
                </c:pt>
                <c:pt idx="85">
                  <c:v>-1.2597428961778072</c:v>
                </c:pt>
                <c:pt idx="86">
                  <c:v>-1.2797475223617811</c:v>
                </c:pt>
                <c:pt idx="87">
                  <c:v>-1.2997517413799982</c:v>
                </c:pt>
                <c:pt idx="88">
                  <c:v>-1.3197555890774317</c:v>
                </c:pt>
                <c:pt idx="89">
                  <c:v>-1.3397590981419165</c:v>
                </c:pt>
                <c:pt idx="90">
                  <c:v>-1.3597622983824913</c:v>
                </c:pt>
                <c:pt idx="91">
                  <c:v>-1.3797652169831256</c:v>
                </c:pt>
                <c:pt idx="92">
                  <c:v>-1.3997678787340762</c:v>
                </c:pt>
                <c:pt idx="93">
                  <c:v>-1.4197703062428098</c:v>
                </c:pt>
                <c:pt idx="94">
                  <c:v>-1.4397725201263303</c:v>
                </c:pt>
                <c:pt idx="95">
                  <c:v>-1.4597745391865165</c:v>
                </c:pt>
                <c:pt idx="96">
                  <c:v>-1.4797763805700159</c:v>
                </c:pt>
                <c:pt idx="97">
                  <c:v>-1.4997780599140236</c:v>
                </c:pt>
                <c:pt idx="98">
                  <c:v>-1.5197795914792411</c:v>
                </c:pt>
                <c:pt idx="99">
                  <c:v>-1.5397809882710762</c:v>
                </c:pt>
                <c:pt idx="100">
                  <c:v>-1.5597822621501856</c:v>
                </c:pt>
                <c:pt idx="101">
                  <c:v>-1.5797834239332738</c:v>
                </c:pt>
                <c:pt idx="102">
                  <c:v>-1.5997844834849944</c:v>
                </c:pt>
                <c:pt idx="103">
                  <c:v>-1.6197854498017881</c:v>
                </c:pt>
                <c:pt idx="104">
                  <c:v>-1.6397863310883076</c:v>
                </c:pt>
                <c:pt idx="105">
                  <c:v>-1.6597871348271167</c:v>
                </c:pt>
                <c:pt idx="106">
                  <c:v>-1.679787867842242</c:v>
                </c:pt>
                <c:pt idx="107">
                  <c:v>-1.6997885363571736</c:v>
                </c:pt>
                <c:pt idx="108">
                  <c:v>-1.7197891460477177</c:v>
                </c:pt>
                <c:pt idx="109">
                  <c:v>-1.7397897020901549</c:v>
                </c:pt>
                <c:pt idx="110">
                  <c:v>-1.7597902092052713</c:v>
                </c:pt>
                <c:pt idx="111">
                  <c:v>-1.7797906716984138</c:v>
                </c:pt>
                <c:pt idx="112">
                  <c:v>-1.7997910934960517</c:v>
                </c:pt>
                <c:pt idx="113">
                  <c:v>-1.819791478179144</c:v>
                </c:pt>
                <c:pt idx="114">
                  <c:v>-1.83979182901352</c:v>
                </c:pt>
                <c:pt idx="115">
                  <c:v>-1.8597921489776372</c:v>
                </c:pt>
                <c:pt idx="116">
                  <c:v>-1.8797924407878377</c:v>
                </c:pt>
                <c:pt idx="117">
                  <c:v>-1.8997927069214604</c:v>
                </c:pt>
                <c:pt idx="118">
                  <c:v>-1.9197929496378432</c:v>
                </c:pt>
                <c:pt idx="119">
                  <c:v>-1.9397931709975009</c:v>
                </c:pt>
                <c:pt idx="120">
                  <c:v>-1.9597933728796602</c:v>
                </c:pt>
                <c:pt idx="121">
                  <c:v>-1.9797935569981684</c:v>
                </c:pt>
                <c:pt idx="122">
                  <c:v>-1.9997937249160587</c:v>
                </c:pt>
                <c:pt idx="123">
                  <c:v>-2.0197938780588416</c:v>
                </c:pt>
                <c:pt idx="124">
                  <c:v>-2.0397940177266149</c:v>
                </c:pt>
                <c:pt idx="125">
                  <c:v>-2.0597941451050268</c:v>
                </c:pt>
                <c:pt idx="126">
                  <c:v>-2.0797942612754237</c:v>
                </c:pt>
                <c:pt idx="127">
                  <c:v>-2.0997943672240251</c:v>
                </c:pt>
                <c:pt idx="128">
                  <c:v>-2.1197944638502375</c:v>
                </c:pt>
                <c:pt idx="129">
                  <c:v>-2.1397945519743446</c:v>
                </c:pt>
                <c:pt idx="130">
                  <c:v>-2.1597946323444606</c:v>
                </c:pt>
                <c:pt idx="131">
                  <c:v>-2.1797947056428213</c:v>
                </c:pt>
                <c:pt idx="132">
                  <c:v>-2.1997947724916984</c:v>
                </c:pt>
                <c:pt idx="133">
                  <c:v>-2.219794833458562</c:v>
                </c:pt>
                <c:pt idx="134">
                  <c:v>-2.239794889061014</c:v>
                </c:pt>
                <c:pt idx="135">
                  <c:v>-2.2597949397710093</c:v>
                </c:pt>
                <c:pt idx="136">
                  <c:v>-2.2797949860190823</c:v>
                </c:pt>
                <c:pt idx="137">
                  <c:v>-2.2997950281977766</c:v>
                </c:pt>
                <c:pt idx="138">
                  <c:v>-2.3197950666652325</c:v>
                </c:pt>
                <c:pt idx="139">
                  <c:v>-2.3397951017479439</c:v>
                </c:pt>
                <c:pt idx="140">
                  <c:v>-2.3597951337437775</c:v>
                </c:pt>
                <c:pt idx="141">
                  <c:v>-2.3797951629242937</c:v>
                </c:pt>
                <c:pt idx="142">
                  <c:v>-2.3997951895372145</c:v>
                </c:pt>
                <c:pt idx="143">
                  <c:v>-2.419795213808523</c:v>
                </c:pt>
                <c:pt idx="144">
                  <c:v>-2.4397952359442376</c:v>
                </c:pt>
                <c:pt idx="145">
                  <c:v>-2.4597952561321508</c:v>
                </c:pt>
                <c:pt idx="146">
                  <c:v>-2.4797952745438572</c:v>
                </c:pt>
                <c:pt idx="147">
                  <c:v>-2.4997952913354591</c:v>
                </c:pt>
                <c:pt idx="148">
                  <c:v>-2.5197953066496073</c:v>
                </c:pt>
                <c:pt idx="149">
                  <c:v>-2.5397953206162769</c:v>
                </c:pt>
                <c:pt idx="150">
                  <c:v>-2.5597953333539949</c:v>
                </c:pt>
                <c:pt idx="151">
                  <c:v>-2.5797953449709734</c:v>
                </c:pt>
                <c:pt idx="152">
                  <c:v>-2.5997953555658007</c:v>
                </c:pt>
                <c:pt idx="153">
                  <c:v>-2.6197953652283408</c:v>
                </c:pt>
                <c:pt idx="154">
                  <c:v>-2.6397953740407138</c:v>
                </c:pt>
                <c:pt idx="155">
                  <c:v>-2.6597953820776561</c:v>
                </c:pt>
                <c:pt idx="156">
                  <c:v>-2.6797953894074191</c:v>
                </c:pt>
                <c:pt idx="157">
                  <c:v>-2.6997953960923051</c:v>
                </c:pt>
                <c:pt idx="158">
                  <c:v>-2.7197954021890189</c:v>
                </c:pt>
                <c:pt idx="159">
                  <c:v>-2.7397954077492219</c:v>
                </c:pt>
                <c:pt idx="160">
                  <c:v>-2.7597954128202105</c:v>
                </c:pt>
                <c:pt idx="161">
                  <c:v>-2.7797954174449861</c:v>
                </c:pt>
                <c:pt idx="162">
                  <c:v>-2.7997954216629215</c:v>
                </c:pt>
                <c:pt idx="163">
                  <c:v>-2.8197954255096724</c:v>
                </c:pt>
                <c:pt idx="164">
                  <c:v>-2.8397954290178204</c:v>
                </c:pt>
                <c:pt idx="165">
                  <c:v>-2.8597954322173718</c:v>
                </c:pt>
                <c:pt idx="166">
                  <c:v>-2.8797954351355477</c:v>
                </c:pt>
                <c:pt idx="167">
                  <c:v>-2.8997954377968433</c:v>
                </c:pt>
                <c:pt idx="168">
                  <c:v>-2.9197954402239499</c:v>
                </c:pt>
                <c:pt idx="169">
                  <c:v>-2.9397954424374642</c:v>
                </c:pt>
                <c:pt idx="170">
                  <c:v>-2.959795444456303</c:v>
                </c:pt>
                <c:pt idx="171">
                  <c:v>-2.9797954462973846</c:v>
                </c:pt>
                <c:pt idx="172">
                  <c:v>-2.9997954479766</c:v>
                </c:pt>
                <c:pt idx="173">
                  <c:v>-3.0197954495079538</c:v>
                </c:pt>
                <c:pt idx="174">
                  <c:v>-3.039795450904597</c:v>
                </c:pt>
                <c:pt idx="175">
                  <c:v>-3.059795452178439</c:v>
                </c:pt>
                <c:pt idx="176">
                  <c:v>-3.0797954533401537</c:v>
                </c:pt>
                <c:pt idx="177">
                  <c:v>-3.0997954543996453</c:v>
                </c:pt>
                <c:pt idx="178">
                  <c:v>-3.1197954553660039</c:v>
                </c:pt>
                <c:pt idx="179">
                  <c:v>-3.1397954562471835</c:v>
                </c:pt>
                <c:pt idx="180">
                  <c:v>-3.1597954570508748</c:v>
                </c:pt>
                <c:pt idx="181">
                  <c:v>-3.1797954577837202</c:v>
                </c:pt>
                <c:pt idx="182">
                  <c:v>-3.1997954584524124</c:v>
                </c:pt>
                <c:pt idx="183">
                  <c:v>-3.2197954590619102</c:v>
                </c:pt>
                <c:pt idx="184">
                  <c:v>-3.2397954596179761</c:v>
                </c:pt>
                <c:pt idx="185">
                  <c:v>-3.2597954601249586</c:v>
                </c:pt>
                <c:pt idx="186">
                  <c:v>-3.279795460587549</c:v>
                </c:pt>
                <c:pt idx="187">
                  <c:v>-3.2997954610091873</c:v>
                </c:pt>
                <c:pt idx="188">
                  <c:v>-3.3197954613942553</c:v>
                </c:pt>
                <c:pt idx="189">
                  <c:v>-3.339795461744802</c:v>
                </c:pt>
                <c:pt idx="190">
                  <c:v>-3.3597954620648185</c:v>
                </c:pt>
                <c:pt idx="191">
                  <c:v>-3.3797954623563702</c:v>
                </c:pt>
                <c:pt idx="192">
                  <c:v>-3.3997954626226981</c:v>
                </c:pt>
                <c:pt idx="193">
                  <c:v>-3.4197954628656428</c:v>
                </c:pt>
                <c:pt idx="194">
                  <c:v>-3.4397954630869805</c:v>
                </c:pt>
                <c:pt idx="195">
                  <c:v>-3.4597954632889154</c:v>
                </c:pt>
                <c:pt idx="196">
                  <c:v>-3.4797954634728412</c:v>
                </c:pt>
                <c:pt idx="197">
                  <c:v>-3.4997954636408606</c:v>
                </c:pt>
                <c:pt idx="198">
                  <c:v>-3.5197954637937738</c:v>
                </c:pt>
                <c:pt idx="199">
                  <c:v>-3.5397954639333866</c:v>
                </c:pt>
                <c:pt idx="200">
                  <c:v>-3.5597954640607665</c:v>
                </c:pt>
                <c:pt idx="201">
                  <c:v>-3.5797954641774261</c:v>
                </c:pt>
                <c:pt idx="202">
                  <c:v>-3.5997954642830563</c:v>
                </c:pt>
                <c:pt idx="203">
                  <c:v>-3.619795464379191</c:v>
                </c:pt>
                <c:pt idx="204">
                  <c:v>-3.6397954644681834</c:v>
                </c:pt>
                <c:pt idx="205">
                  <c:v>-3.6597954645484023</c:v>
                </c:pt>
                <c:pt idx="206">
                  <c:v>-3.6797954646213147</c:v>
                </c:pt>
                <c:pt idx="207">
                  <c:v>-3.699795464688727</c:v>
                </c:pt>
                <c:pt idx="208">
                  <c:v>-3.7197954647494491</c:v>
                </c:pt>
                <c:pt idx="209">
                  <c:v>-3.7397954648042906</c:v>
                </c:pt>
                <c:pt idx="210">
                  <c:v>-3.7597954648556455</c:v>
                </c:pt>
                <c:pt idx="211">
                  <c:v>-3.7797954649013232</c:v>
                </c:pt>
                <c:pt idx="212">
                  <c:v>-3.7997954649438004</c:v>
                </c:pt>
                <c:pt idx="213">
                  <c:v>-3.8197954649825845</c:v>
                </c:pt>
                <c:pt idx="214">
                  <c:v>-3.8397954650174442</c:v>
                </c:pt>
                <c:pt idx="215">
                  <c:v>-3.8597954650491069</c:v>
                </c:pt>
                <c:pt idx="216">
                  <c:v>-3.8797954650795172</c:v>
                </c:pt>
                <c:pt idx="217">
                  <c:v>-3.8997954651044346</c:v>
                </c:pt>
                <c:pt idx="218">
                  <c:v>-3.9197954651292433</c:v>
                </c:pt>
                <c:pt idx="219">
                  <c:v>-3.9397954651514433</c:v>
                </c:pt>
                <c:pt idx="220">
                  <c:v>-3.9597954651718141</c:v>
                </c:pt>
                <c:pt idx="221">
                  <c:v>-3.9797954651903824</c:v>
                </c:pt>
                <c:pt idx="222">
                  <c:v>-3.9997954652078671</c:v>
                </c:pt>
                <c:pt idx="223">
                  <c:v>-4.0197954652218257</c:v>
                </c:pt>
                <c:pt idx="224">
                  <c:v>-4.0397954652358186</c:v>
                </c:pt>
                <c:pt idx="225">
                  <c:v>-4.0597954652491737</c:v>
                </c:pt>
                <c:pt idx="226">
                  <c:v>-4.0797954652610953</c:v>
                </c:pt>
                <c:pt idx="227">
                  <c:v>-4.0997954652722148</c:v>
                </c:pt>
                <c:pt idx="228">
                  <c:v>-4.1197954652810154</c:v>
                </c:pt>
                <c:pt idx="229">
                  <c:v>-4.139795465290109</c:v>
                </c:pt>
                <c:pt idx="230">
                  <c:v>-4.1597954652976865</c:v>
                </c:pt>
                <c:pt idx="231">
                  <c:v>-4.1797954653048865</c:v>
                </c:pt>
                <c:pt idx="232">
                  <c:v>-4.1997954653114791</c:v>
                </c:pt>
                <c:pt idx="233">
                  <c:v>-4.2197954653176062</c:v>
                </c:pt>
                <c:pt idx="234">
                  <c:v>-4.2397954653239189</c:v>
                </c:pt>
                <c:pt idx="235">
                  <c:v>-4.2597954653272501</c:v>
                </c:pt>
                <c:pt idx="236">
                  <c:v>-4.2797954653318939</c:v>
                </c:pt>
                <c:pt idx="237">
                  <c:v>-4.2997954653373176</c:v>
                </c:pt>
                <c:pt idx="238">
                  <c:v>-4.3197954653422705</c:v>
                </c:pt>
                <c:pt idx="239">
                  <c:v>-4.3397954653442357</c:v>
                </c:pt>
                <c:pt idx="240">
                  <c:v>-4.3597954653466164</c:v>
                </c:pt>
                <c:pt idx="241">
                  <c:v>-4.3797954653516253</c:v>
                </c:pt>
                <c:pt idx="242">
                  <c:v>-4.3997954653535745</c:v>
                </c:pt>
                <c:pt idx="243">
                  <c:v>-4.4197954653570726</c:v>
                </c:pt>
                <c:pt idx="244">
                  <c:v>-4.4397954653609686</c:v>
                </c:pt>
                <c:pt idx="245">
                  <c:v>-4.4597954653599556</c:v>
                </c:pt>
                <c:pt idx="246">
                  <c:v>-4.4797954653641456</c:v>
                </c:pt>
                <c:pt idx="247">
                  <c:v>-4.4997954653629275</c:v>
                </c:pt>
                <c:pt idx="248">
                  <c:v>-4.5197954653667649</c:v>
                </c:pt>
                <c:pt idx="249">
                  <c:v>-4.539795465368333</c:v>
                </c:pt>
                <c:pt idx="250">
                  <c:v>-4.5597954653686346</c:v>
                </c:pt>
                <c:pt idx="251">
                  <c:v>-4.5797954653673036</c:v>
                </c:pt>
                <c:pt idx="252">
                  <c:v>-4.5997954653672828</c:v>
                </c:pt>
                <c:pt idx="253">
                  <c:v>-4.6197954653716584</c:v>
                </c:pt>
                <c:pt idx="254">
                  <c:v>-4.6397954653759648</c:v>
                </c:pt>
                <c:pt idx="255">
                  <c:v>-4.6597954653716203</c:v>
                </c:pt>
                <c:pt idx="256">
                  <c:v>-4.6797954653796241</c:v>
                </c:pt>
                <c:pt idx="257">
                  <c:v>-4.6997954653764689</c:v>
                </c:pt>
                <c:pt idx="258">
                  <c:v>-4.7197954653687688</c:v>
                </c:pt>
                <c:pt idx="259">
                  <c:v>-4.7397954653759831</c:v>
                </c:pt>
                <c:pt idx="260">
                  <c:v>-4.7597954653748529</c:v>
                </c:pt>
                <c:pt idx="261">
                  <c:v>-4.7797954653715857</c:v>
                </c:pt>
                <c:pt idx="262">
                  <c:v>-4.7997954653782315</c:v>
                </c:pt>
                <c:pt idx="263">
                  <c:v>-4.819795465382791</c:v>
                </c:pt>
                <c:pt idx="264">
                  <c:v>-4.8397954653763913</c:v>
                </c:pt>
                <c:pt idx="265">
                  <c:v>-4.8597954653743409</c:v>
                </c:pt>
                <c:pt idx="266">
                  <c:v>-4.8797954653826245</c:v>
                </c:pt>
                <c:pt idx="267">
                  <c:v>-4.8997954653867435</c:v>
                </c:pt>
                <c:pt idx="268">
                  <c:v>-4.919795465378864</c:v>
                </c:pt>
                <c:pt idx="269">
                  <c:v>-4.9397954653694303</c:v>
                </c:pt>
                <c:pt idx="270">
                  <c:v>-4.9597954653806511</c:v>
                </c:pt>
                <c:pt idx="271">
                  <c:v>-4.9797954653768972</c:v>
                </c:pt>
                <c:pt idx="272">
                  <c:v>-4.9997954653738752</c:v>
                </c:pt>
                <c:pt idx="273">
                  <c:v>-5.0197954653897394</c:v>
                </c:pt>
                <c:pt idx="274">
                  <c:v>-5.039795465383218</c:v>
                </c:pt>
                <c:pt idx="275">
                  <c:v>-5.0597954653836759</c:v>
                </c:pt>
                <c:pt idx="276">
                  <c:v>-5.0797954653707205</c:v>
                </c:pt>
                <c:pt idx="277">
                  <c:v>-5.0997954653778823</c:v>
                </c:pt>
                <c:pt idx="278">
                  <c:v>-5.1197954653824862</c:v>
                </c:pt>
                <c:pt idx="279">
                  <c:v>-5.1397954653728553</c:v>
                </c:pt>
                <c:pt idx="280">
                  <c:v>-5.159795465392115</c:v>
                </c:pt>
                <c:pt idx="281">
                  <c:v>-5.1797954653863343</c:v>
                </c:pt>
                <c:pt idx="282">
                  <c:v>-5.1997954653815617</c:v>
                </c:pt>
                <c:pt idx="283">
                  <c:v>-5.2197954653965573</c:v>
                </c:pt>
                <c:pt idx="284">
                  <c:v>-5.2397954653993848</c:v>
                </c:pt>
                <c:pt idx="285">
                  <c:v>-5.259795465380706</c:v>
                </c:pt>
                <c:pt idx="286">
                  <c:v>-5.2797954653599461</c:v>
                </c:pt>
                <c:pt idx="287">
                  <c:v>-5.2997954653794386</c:v>
                </c:pt>
                <c:pt idx="288">
                  <c:v>-5.3197954653742912</c:v>
                </c:pt>
                <c:pt idx="289">
                  <c:v>-5.3397954653831441</c:v>
                </c:pt>
                <c:pt idx="290">
                  <c:v>-5.3597954653888564</c:v>
                </c:pt>
                <c:pt idx="291">
                  <c:v>-5.3797954653664934</c:v>
                </c:pt>
                <c:pt idx="292">
                  <c:v>-5.3997954653904987</c:v>
                </c:pt>
                <c:pt idx="293">
                  <c:v>-5.4197954653743778</c:v>
                </c:pt>
                <c:pt idx="294">
                  <c:v>-5.4397954653944733</c:v>
                </c:pt>
                <c:pt idx="295">
                  <c:v>-5.459795465375624</c:v>
                </c:pt>
                <c:pt idx="296">
                  <c:v>-5.4797954653679328</c:v>
                </c:pt>
                <c:pt idx="297">
                  <c:v>-5.4997954653452696</c:v>
                </c:pt>
                <c:pt idx="298">
                  <c:v>-5.5197954653731713</c:v>
                </c:pt>
                <c:pt idx="299">
                  <c:v>-5.5397954653785657</c:v>
                </c:pt>
                <c:pt idx="300">
                  <c:v>-5.5597954653692438</c:v>
                </c:pt>
                <c:pt idx="301">
                  <c:v>-5.5797954654038291</c:v>
                </c:pt>
                <c:pt idx="302">
                  <c:v>-5.5997954653823907</c:v>
                </c:pt>
                <c:pt idx="303">
                  <c:v>-5.6197954653614133</c:v>
                </c:pt>
                <c:pt idx="304">
                  <c:v>-5.6397954653805389</c:v>
                </c:pt>
                <c:pt idx="305">
                  <c:v>-5.659795465417444</c:v>
                </c:pt>
                <c:pt idx="306">
                  <c:v>-5.6797954653640303</c:v>
                </c:pt>
                <c:pt idx="307">
                  <c:v>-5.699795465366269</c:v>
                </c:pt>
                <c:pt idx="308">
                  <c:v>-5.7197954654025462</c:v>
                </c:pt>
                <c:pt idx="309">
                  <c:v>-5.739795465442862</c:v>
                </c:pt>
                <c:pt idx="310">
                  <c:v>-5.7597954653766514</c:v>
                </c:pt>
                <c:pt idx="311">
                  <c:v>-5.7797954654060071</c:v>
                </c:pt>
                <c:pt idx="312">
                  <c:v>-5.7997954653453414</c:v>
                </c:pt>
                <c:pt idx="313">
                  <c:v>-5.8197954654393875</c:v>
                </c:pt>
                <c:pt idx="314">
                  <c:v>-5.8397954653542374</c:v>
                </c:pt>
                <c:pt idx="315">
                  <c:v>-5.8597954654109632</c:v>
                </c:pt>
                <c:pt idx="316">
                  <c:v>-5.8797954654572377</c:v>
                </c:pt>
                <c:pt idx="317">
                  <c:v>-5.8997954653947655</c:v>
                </c:pt>
                <c:pt idx="318">
                  <c:v>-5.9197954654263363</c:v>
                </c:pt>
                <c:pt idx="319">
                  <c:v>-5.939795465315969</c:v>
                </c:pt>
                <c:pt idx="320">
                  <c:v>-5.9597954653983694</c:v>
                </c:pt>
                <c:pt idx="321">
                  <c:v>-5.9797954654765686</c:v>
                </c:pt>
                <c:pt idx="322">
                  <c:v>-5.9997954655050663</c:v>
                </c:pt>
                <c:pt idx="323">
                  <c:v>-6.0197954654189463</c:v>
                </c:pt>
                <c:pt idx="324">
                  <c:v>-6.0397954653987505</c:v>
                </c:pt>
                <c:pt idx="325">
                  <c:v>-6.059795465381538</c:v>
                </c:pt>
                <c:pt idx="326">
                  <c:v>-6.0797954653389423</c:v>
                </c:pt>
                <c:pt idx="327">
                  <c:v>-6.099795465499402</c:v>
                </c:pt>
                <c:pt idx="328">
                  <c:v>-6.1197954653413724</c:v>
                </c:pt>
                <c:pt idx="329">
                  <c:v>-6.1397954653244655</c:v>
                </c:pt>
                <c:pt idx="330">
                  <c:v>-6.1597954654523814</c:v>
                </c:pt>
                <c:pt idx="331">
                  <c:v>-6.1797954654183309</c:v>
                </c:pt>
                <c:pt idx="332">
                  <c:v>-6.1997954653790988</c:v>
                </c:pt>
                <c:pt idx="333">
                  <c:v>-6.2197954652553227</c:v>
                </c:pt>
                <c:pt idx="334">
                  <c:v>-6.2397954651934295</c:v>
                </c:pt>
                <c:pt idx="335">
                  <c:v>-6.2597954653582208</c:v>
                </c:pt>
                <c:pt idx="336">
                  <c:v>-6.279795465383482</c:v>
                </c:pt>
                <c:pt idx="337">
                  <c:v>-6.2997954653736841</c:v>
                </c:pt>
                <c:pt idx="338">
                  <c:v>-6.3197954652834936</c:v>
                </c:pt>
                <c:pt idx="339">
                  <c:v>-6.3397954655176392</c:v>
                </c:pt>
                <c:pt idx="340">
                  <c:v>-6.3597954654560134</c:v>
                </c:pt>
                <c:pt idx="341">
                  <c:v>-6.3797954653046531</c:v>
                </c:pt>
                <c:pt idx="342">
                  <c:v>-6.3997954652300475</c:v>
                </c:pt>
                <c:pt idx="343">
                  <c:v>-6.4197954653209726</c:v>
                </c:pt>
                <c:pt idx="344">
                  <c:v>-6.4397954653211</c:v>
                </c:pt>
                <c:pt idx="345">
                  <c:v>-6.459795465438269</c:v>
                </c:pt>
                <c:pt idx="346">
                  <c:v>-6.479795465433865</c:v>
                </c:pt>
                <c:pt idx="347">
                  <c:v>-6.4997954651192602</c:v>
                </c:pt>
                <c:pt idx="348">
                  <c:v>-6.5197954651620647</c:v>
                </c:pt>
                <c:pt idx="349">
                  <c:v>-6.5397954651623023</c:v>
                </c:pt>
                <c:pt idx="350">
                  <c:v>-6.5597954654095236</c:v>
                </c:pt>
                <c:pt idx="351">
                  <c:v>-6.5797954654735973</c:v>
                </c:pt>
                <c:pt idx="352">
                  <c:v>-6.5997954654711126</c:v>
                </c:pt>
                <c:pt idx="353">
                  <c:v>-6.6197954655169493</c:v>
                </c:pt>
                <c:pt idx="354">
                  <c:v>-6.6397954655113089</c:v>
                </c:pt>
                <c:pt idx="355">
                  <c:v>-6.6597954658118717</c:v>
                </c:pt>
                <c:pt idx="356">
                  <c:v>-6.6797954655408667</c:v>
                </c:pt>
                <c:pt idx="357">
                  <c:v>-6.6997954651567051</c:v>
                </c:pt>
                <c:pt idx="358">
                  <c:v>-6.719795465066241</c:v>
                </c:pt>
                <c:pt idx="359">
                  <c:v>-6.739795465500249</c:v>
                </c:pt>
                <c:pt idx="360">
                  <c:v>-6.7597954655138013</c:v>
                </c:pt>
                <c:pt idx="361">
                  <c:v>-6.7797954656315111</c:v>
                </c:pt>
                <c:pt idx="362">
                  <c:v>-6.7997954655104138</c:v>
                </c:pt>
                <c:pt idx="363">
                  <c:v>-6.8197954656497188</c:v>
                </c:pt>
                <c:pt idx="364">
                  <c:v>-6.8397954647523553</c:v>
                </c:pt>
                <c:pt idx="365">
                  <c:v>-6.8597954650999062</c:v>
                </c:pt>
                <c:pt idx="366">
                  <c:v>-6.8797954652795825</c:v>
                </c:pt>
                <c:pt idx="367">
                  <c:v>-6.8997954654325104</c:v>
                </c:pt>
                <c:pt idx="368">
                  <c:v>-6.919795464993169</c:v>
                </c:pt>
                <c:pt idx="369">
                  <c:v>-6.9397954657046528</c:v>
                </c:pt>
                <c:pt idx="370">
                  <c:v>-6.959795465050485</c:v>
                </c:pt>
                <c:pt idx="371">
                  <c:v>-6.9797954657896568</c:v>
                </c:pt>
                <c:pt idx="372">
                  <c:v>-6.9997954652807071</c:v>
                </c:pt>
                <c:pt idx="373">
                  <c:v>-7.0197954652940124</c:v>
                </c:pt>
                <c:pt idx="374">
                  <c:v>-7.0397954651474555</c:v>
                </c:pt>
                <c:pt idx="375">
                  <c:v>-7.0597954654901276</c:v>
                </c:pt>
                <c:pt idx="376">
                  <c:v>-7.0797954662972868</c:v>
                </c:pt>
                <c:pt idx="377">
                  <c:v>-7.0997954655099988</c:v>
                </c:pt>
                <c:pt idx="378">
                  <c:v>-7.1197954657388953</c:v>
                </c:pt>
                <c:pt idx="379">
                  <c:v>-7.1397954646556325</c:v>
                </c:pt>
                <c:pt idx="380">
                  <c:v>-7.1597954653560469</c:v>
                </c:pt>
                <c:pt idx="381">
                  <c:v>-7.1797954651164817</c:v>
                </c:pt>
                <c:pt idx="382">
                  <c:v>-7.1997954653789753</c:v>
                </c:pt>
                <c:pt idx="383">
                  <c:v>-7.2197954641335773</c:v>
                </c:pt>
                <c:pt idx="384">
                  <c:v>-7.2397954652599328</c:v>
                </c:pt>
                <c:pt idx="385">
                  <c:v>-7.2597954650220498</c:v>
                </c:pt>
                <c:pt idx="386">
                  <c:v>-7.2797954657992721</c:v>
                </c:pt>
                <c:pt idx="387">
                  <c:v>-7.2997954654259036</c:v>
                </c:pt>
                <c:pt idx="388">
                  <c:v>-7.3197954654952895</c:v>
                </c:pt>
                <c:pt idx="389">
                  <c:v>-7.3397954656315472</c:v>
                </c:pt>
                <c:pt idx="390">
                  <c:v>-7.3597954639559875</c:v>
                </c:pt>
                <c:pt idx="391">
                  <c:v>-7.3797954658489227</c:v>
                </c:pt>
                <c:pt idx="392">
                  <c:v>-7.3997954650673465</c:v>
                </c:pt>
                <c:pt idx="393">
                  <c:v>-7.4197954642696073</c:v>
                </c:pt>
                <c:pt idx="394">
                  <c:v>-7.4397954682015959</c:v>
                </c:pt>
                <c:pt idx="395">
                  <c:v>-7.4597954633631405</c:v>
                </c:pt>
                <c:pt idx="396">
                  <c:v>-7.4797954680105674</c:v>
                </c:pt>
                <c:pt idx="397">
                  <c:v>-7.4997954653561356</c:v>
                </c:pt>
                <c:pt idx="398">
                  <c:v>-7.5197954688983586</c:v>
                </c:pt>
                <c:pt idx="399">
                  <c:v>-7.539795467541877</c:v>
                </c:pt>
                <c:pt idx="400">
                  <c:v>-7.5597954649389809</c:v>
                </c:pt>
                <c:pt idx="401">
                  <c:v>-7.5797954615472021</c:v>
                </c:pt>
                <c:pt idx="402">
                  <c:v>-7.599795463536875</c:v>
                </c:pt>
                <c:pt idx="403">
                  <c:v>-7.6197954643093793</c:v>
                </c:pt>
                <c:pt idx="404">
                  <c:v>-7.6397954678492441</c:v>
                </c:pt>
                <c:pt idx="405">
                  <c:v>-7.6597954603151175</c:v>
                </c:pt>
                <c:pt idx="406">
                  <c:v>-7.6797954711693297</c:v>
                </c:pt>
                <c:pt idx="407">
                  <c:v>-7.6997954687807502</c:v>
                </c:pt>
                <c:pt idx="408">
                  <c:v>-7.7197954633249264</c:v>
                </c:pt>
                <c:pt idx="409">
                  <c:v>-7.7397954622353158</c:v>
                </c:pt>
                <c:pt idx="410">
                  <c:v>-7.7597954643672455</c:v>
                </c:pt>
                <c:pt idx="411">
                  <c:v>-7.7797954657629971</c:v>
                </c:pt>
                <c:pt idx="412">
                  <c:v>-7.7997954633334441</c:v>
                </c:pt>
                <c:pt idx="413">
                  <c:v>-7.819795464430455</c:v>
                </c:pt>
                <c:pt idx="414">
                  <c:v>-7.8397954653656035</c:v>
                </c:pt>
                <c:pt idx="415">
                  <c:v>-7.859795468554351</c:v>
                </c:pt>
                <c:pt idx="416">
                  <c:v>-7.8797954674559305</c:v>
                </c:pt>
                <c:pt idx="417">
                  <c:v>-7.8997954649392321</c:v>
                </c:pt>
                <c:pt idx="418">
                  <c:v>-7.9197954672052857</c:v>
                </c:pt>
                <c:pt idx="419">
                  <c:v>-7.9397954683111429</c:v>
                </c:pt>
                <c:pt idx="420">
                  <c:v>-7.9597954730181675</c:v>
                </c:pt>
                <c:pt idx="421">
                  <c:v>-7.9797954648780971</c:v>
                </c:pt>
                <c:pt idx="422">
                  <c:v>-7.9997954531185513</c:v>
                </c:pt>
                <c:pt idx="423">
                  <c:v>-8.0197954654562551</c:v>
                </c:pt>
                <c:pt idx="424">
                  <c:v>-8.0397954665098386</c:v>
                </c:pt>
                <c:pt idx="425">
                  <c:v>-8.0597954648623507</c:v>
                </c:pt>
                <c:pt idx="426">
                  <c:v>-8.0797954734148494</c:v>
                </c:pt>
                <c:pt idx="427">
                  <c:v>-8.0997954617472043</c:v>
                </c:pt>
                <c:pt idx="428">
                  <c:v>-8.119795464623774</c:v>
                </c:pt>
                <c:pt idx="429">
                  <c:v>-8.1397954586766037</c:v>
                </c:pt>
                <c:pt idx="430">
                  <c:v>-8.159795468039805</c:v>
                </c:pt>
                <c:pt idx="431">
                  <c:v>-8.1797954540575599</c:v>
                </c:pt>
                <c:pt idx="432">
                  <c:v>-8.1997954634395214</c:v>
                </c:pt>
                <c:pt idx="433">
                  <c:v>-8.2197954559672493</c:v>
                </c:pt>
                <c:pt idx="434">
                  <c:v>-8.2397954477949771</c:v>
                </c:pt>
                <c:pt idx="435">
                  <c:v>-8.2597954752872891</c:v>
                </c:pt>
                <c:pt idx="436">
                  <c:v>-8.279795471935131</c:v>
                </c:pt>
                <c:pt idx="437">
                  <c:v>-8.2997954752808241</c:v>
                </c:pt>
                <c:pt idx="438">
                  <c:v>-8.3197954648191921</c:v>
                </c:pt>
                <c:pt idx="439">
                  <c:v>-8.339795459436754</c:v>
                </c:pt>
                <c:pt idx="440">
                  <c:v>-8.359795458040006</c:v>
                </c:pt>
                <c:pt idx="441">
                  <c:v>-8.3797954668707195</c:v>
                </c:pt>
                <c:pt idx="442">
                  <c:v>-8.39979547015081</c:v>
                </c:pt>
                <c:pt idx="443">
                  <c:v>-8.4197954335139027</c:v>
                </c:pt>
                <c:pt idx="444">
                  <c:v>-8.4397954671108586</c:v>
                </c:pt>
                <c:pt idx="445">
                  <c:v>-8.459795438611593</c:v>
                </c:pt>
                <c:pt idx="446">
                  <c:v>-8.4797954845201904</c:v>
                </c:pt>
                <c:pt idx="447">
                  <c:v>-8.4997954478782294</c:v>
                </c:pt>
                <c:pt idx="448">
                  <c:v>-8.5197954417823603</c:v>
                </c:pt>
                <c:pt idx="449">
                  <c:v>-8.5397954298817673</c:v>
                </c:pt>
                <c:pt idx="450">
                  <c:v>-8.5597954410107526</c:v>
                </c:pt>
                <c:pt idx="451">
                  <c:v>-8.5797954315483711</c:v>
                </c:pt>
                <c:pt idx="452">
                  <c:v>-8.5997954435246431</c:v>
                </c:pt>
                <c:pt idx="453">
                  <c:v>-8.619795466855189</c:v>
                </c:pt>
                <c:pt idx="454">
                  <c:v>-8.6397954465342472</c:v>
                </c:pt>
                <c:pt idx="455">
                  <c:v>-8.6597954255693246</c:v>
                </c:pt>
                <c:pt idx="456">
                  <c:v>-8.6797954017806447</c:v>
                </c:pt>
                <c:pt idx="457">
                  <c:v>-8.6997954242603086</c:v>
                </c:pt>
                <c:pt idx="458">
                  <c:v>-8.7197954315511339</c:v>
                </c:pt>
                <c:pt idx="459">
                  <c:v>-8.7397954292020046</c:v>
                </c:pt>
                <c:pt idx="460">
                  <c:v>-8.7597954860178309</c:v>
                </c:pt>
                <c:pt idx="461">
                  <c:v>-8.7797954802718952</c:v>
                </c:pt>
                <c:pt idx="462">
                  <c:v>-8.7997954787333565</c:v>
                </c:pt>
                <c:pt idx="463">
                  <c:v>-8.8197954072545262</c:v>
                </c:pt>
                <c:pt idx="464">
                  <c:v>-8.8397953960636251</c:v>
                </c:pt>
                <c:pt idx="465">
                  <c:v>-8.8597954263882421</c:v>
                </c:pt>
                <c:pt idx="466">
                  <c:v>-8.8797955078637063</c:v>
                </c:pt>
                <c:pt idx="467">
                  <c:v>-8.8997953638214593</c:v>
                </c:pt>
                <c:pt idx="468">
                  <c:v>-8.9197954193106828</c:v>
                </c:pt>
                <c:pt idx="469">
                  <c:v>-8.9397954183094619</c:v>
                </c:pt>
                <c:pt idx="470">
                  <c:v>-8.9597954208033492</c:v>
                </c:pt>
                <c:pt idx="471">
                  <c:v>-8.9797955165785233</c:v>
                </c:pt>
                <c:pt idx="472">
                  <c:v>-8.9997954517632781</c:v>
                </c:pt>
                <c:pt idx="473">
                  <c:v>-9.0197954641619784</c:v>
                </c:pt>
                <c:pt idx="474">
                  <c:v>-9.0397955415106015</c:v>
                </c:pt>
                <c:pt idx="475">
                  <c:v>-9.0597954157841354</c:v>
                </c:pt>
                <c:pt idx="476">
                  <c:v>-9.0797954054140124</c:v>
                </c:pt>
                <c:pt idx="477">
                  <c:v>-9.0997954081517562</c:v>
                </c:pt>
                <c:pt idx="478">
                  <c:v>-9.1197954269329884</c:v>
                </c:pt>
                <c:pt idx="479">
                  <c:v>-9.1397954960853642</c:v>
                </c:pt>
                <c:pt idx="480">
                  <c:v>-9.1597953867024735</c:v>
                </c:pt>
                <c:pt idx="481">
                  <c:v>-9.1797954952565615</c:v>
                </c:pt>
                <c:pt idx="482">
                  <c:v>-9.1997955727800882</c:v>
                </c:pt>
                <c:pt idx="483">
                  <c:v>-9.2197953859172017</c:v>
                </c:pt>
                <c:pt idx="484">
                  <c:v>-9.2397953503533916</c:v>
                </c:pt>
                <c:pt idx="485">
                  <c:v>-9.2597955757597745</c:v>
                </c:pt>
                <c:pt idx="486">
                  <c:v>-9.2797954182301403</c:v>
                </c:pt>
                <c:pt idx="487">
                  <c:v>-9.2997954191103265</c:v>
                </c:pt>
                <c:pt idx="488">
                  <c:v>-9.3197954641705181</c:v>
                </c:pt>
                <c:pt idx="489">
                  <c:v>-9.3397957326196313</c:v>
                </c:pt>
                <c:pt idx="490">
                  <c:v>-9.3597957122984141</c:v>
                </c:pt>
                <c:pt idx="491">
                  <c:v>-9.3797955997360916</c:v>
                </c:pt>
                <c:pt idx="492">
                  <c:v>-9.3997953298925889</c:v>
                </c:pt>
                <c:pt idx="493">
                  <c:v>-9.4197955061503613</c:v>
                </c:pt>
                <c:pt idx="494">
                  <c:v>-9.4397951602218821</c:v>
                </c:pt>
                <c:pt idx="495">
                  <c:v>-9.4597952777231811</c:v>
                </c:pt>
                <c:pt idx="496">
                  <c:v>-9.4797958200292065</c:v>
                </c:pt>
                <c:pt idx="497">
                  <c:v>-9.4997953595019577</c:v>
                </c:pt>
                <c:pt idx="498">
                  <c:v>-9.519795257188008</c:v>
                </c:pt>
                <c:pt idx="499">
                  <c:v>-9.5397954294909013</c:v>
                </c:pt>
                <c:pt idx="500">
                  <c:v>-9.5597958950363608</c:v>
                </c:pt>
                <c:pt idx="501">
                  <c:v>-9.5797956426647399</c:v>
                </c:pt>
                <c:pt idx="502">
                  <c:v>-9.5997956092636478</c:v>
                </c:pt>
                <c:pt idx="503">
                  <c:v>-9.6197955824677592</c:v>
                </c:pt>
                <c:pt idx="504">
                  <c:v>-9.6397950213182764</c:v>
                </c:pt>
                <c:pt idx="505">
                  <c:v>-9.659795425272824</c:v>
                </c:pt>
                <c:pt idx="506">
                  <c:v>-9.6797954014974881</c:v>
                </c:pt>
                <c:pt idx="507">
                  <c:v>-9.6997954239898956</c:v>
                </c:pt>
                <c:pt idx="508">
                  <c:v>-9.7197952853360601</c:v>
                </c:pt>
                <c:pt idx="509">
                  <c:v>-9.7397953525375964</c:v>
                </c:pt>
                <c:pt idx="510">
                  <c:v>-9.759795005666982</c:v>
                </c:pt>
                <c:pt idx="511">
                  <c:v>-9.7797956476279211</c:v>
                </c:pt>
                <c:pt idx="512">
                  <c:v>-9.7997958294762171</c:v>
                </c:pt>
                <c:pt idx="513">
                  <c:v>-9.8197959582961047</c:v>
                </c:pt>
                <c:pt idx="514">
                  <c:v>-9.8397948186423285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992-CE4D-8013-8459E8847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211103"/>
        <c:axId val="134199791"/>
      </c:scatterChart>
      <c:valAx>
        <c:axId val="1342111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199791"/>
        <c:crossesAt val="-10"/>
        <c:crossBetween val="midCat"/>
      </c:valAx>
      <c:valAx>
        <c:axId val="134199791"/>
        <c:scaling>
          <c:orientation val="minMax"/>
          <c:max val="1"/>
          <c:min val="-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211103"/>
        <c:crossesAt val="0"/>
        <c:crossBetween val="midCat"/>
      </c:valAx>
      <c:spPr>
        <a:noFill/>
        <a:ln>
          <a:solidFill>
            <a:schemeClr val="bg2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7/6/22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7/6/22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164C2-F7F0-5541-BBE1-64C6398AEF4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429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:notes"/>
          <p:cNvSpPr txBox="1">
            <a:spLocks noGrp="1"/>
          </p:cNvSpPr>
          <p:nvPr>
            <p:ph type="body" idx="1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3" name="Google Shape;4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9324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426c054e1c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426c054e1c_1_6:notes"/>
          <p:cNvSpPr txBox="1">
            <a:spLocks noGrp="1"/>
          </p:cNvSpPr>
          <p:nvPr>
            <p:ph type="body" idx="1"/>
          </p:nvPr>
        </p:nvSpPr>
        <p:spPr>
          <a:xfrm>
            <a:off x="701675" y="4473577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6" name="Google Shape;476;g426c054e1c_1_6:notes"/>
          <p:cNvSpPr txBox="1">
            <a:spLocks noGrp="1"/>
          </p:cNvSpPr>
          <p:nvPr>
            <p:ph type="sldNum" idx="12"/>
          </p:nvPr>
        </p:nvSpPr>
        <p:spPr>
          <a:xfrm>
            <a:off x="1" y="8801100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3452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8556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FCA792B-F3C6-440D-9FAF-B0D8AC4CDC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6472945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44379" y="320040"/>
            <a:ext cx="11425236" cy="55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067" b="0" i="0" u="none" strike="noStrike" cap="non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067" b="0" i="0" u="none" strike="noStrike" cap="non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067" b="0" i="0" u="none" strike="noStrike" cap="non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067" b="0" i="0" u="none" strike="noStrike" cap="non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067" b="0" i="0" u="none" strike="noStrike" cap="non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067" b="0" i="0" u="none" strike="noStrike" cap="non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067" b="0" i="0" u="none" strike="noStrike" cap="non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067" b="0" i="0" u="none" strike="noStrike" cap="none">
                <a:solidFill>
                  <a:srgbClr val="006C3A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47563" y="1508760"/>
            <a:ext cx="11372771" cy="4047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609585" marR="0" lvl="0" indent="-482588" algn="l" rtl="0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5718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3178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3178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3178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3178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3178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7166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A6976-A6AD-D449-B4DC-BF3E6BDD0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9D80DD-1D1A-3B41-B7B0-D0C9ECF1A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2D2732-3671-4D48-9820-442FCC941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BDA2A3-2A13-8542-9B80-2DEF6538D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42914-6985-2B4D-B570-646144E493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993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2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2"/>
            <a:ext cx="1757680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0" r="14286"/>
          <a:stretch/>
        </p:blipFill>
        <p:spPr>
          <a:xfrm>
            <a:off x="267162" y="1074421"/>
            <a:ext cx="11341741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2" y="5343837"/>
            <a:ext cx="5384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</a:t>
            </a:r>
            <a:b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for the US Department of Energy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1E8798D-8DC1-4F66-BD16-7083682BED34}"/>
              </a:ext>
            </a:extLst>
          </p:cNvPr>
          <p:cNvSpPr/>
          <p:nvPr userDrawn="1"/>
        </p:nvSpPr>
        <p:spPr>
          <a:xfrm>
            <a:off x="11608905" y="2"/>
            <a:ext cx="583097" cy="5307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28738" y="1388963"/>
            <a:ext cx="10864905" cy="560153"/>
          </a:xfrm>
        </p:spPr>
        <p:txBody>
          <a:bodyPr/>
          <a:lstStyle>
            <a:lvl1pPr algn="l">
              <a:defRPr sz="32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2" y="2928830"/>
            <a:ext cx="6253535" cy="180817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739961D-E2BA-492C-BC48-01E29F648BCC}"/>
              </a:ext>
            </a:extLst>
          </p:cNvPr>
          <p:cNvSpPr/>
          <p:nvPr userDrawn="1"/>
        </p:nvSpPr>
        <p:spPr>
          <a:xfrm>
            <a:off x="6096000" y="5307667"/>
            <a:ext cx="6096000" cy="1550335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F9A2B3-A685-470B-9190-7D6FE9C16A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741" y="5386774"/>
            <a:ext cx="2161284" cy="3968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F44590-B596-4A93-8D86-6F9A318AF1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96" y="444484"/>
            <a:ext cx="1468729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02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1"/>
            <a:ext cx="11425236" cy="501676"/>
          </a:xfrm>
        </p:spPr>
        <p:txBody>
          <a:bodyPr/>
          <a:lstStyle>
            <a:lvl1pPr>
              <a:lnSpc>
                <a:spcPct val="95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7" y="1371601"/>
            <a:ext cx="11372771" cy="4247957"/>
          </a:xfrm>
        </p:spPr>
        <p:txBody>
          <a:bodyPr/>
          <a:lstStyle>
            <a:lvl1pPr>
              <a:lnSpc>
                <a:spcPct val="95000"/>
              </a:lnSpc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95000"/>
              </a:lnSpc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95000"/>
              </a:lnSpc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01083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DB55031-6CBC-4BE4-8563-DD69C0E4F9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5" t="2732" r="4700" b="924"/>
          <a:stretch/>
        </p:blipFill>
        <p:spPr>
          <a:xfrm>
            <a:off x="6086831" y="1078994"/>
            <a:ext cx="5568919" cy="4301977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6C8C473-D781-4047-9817-78BBBB4E8673}"/>
              </a:ext>
            </a:extLst>
          </p:cNvPr>
          <p:cNvSpPr/>
          <p:nvPr userDrawn="1"/>
        </p:nvSpPr>
        <p:spPr>
          <a:xfrm>
            <a:off x="6095999" y="-1"/>
            <a:ext cx="6096000" cy="6858000"/>
          </a:xfrm>
          <a:custGeom>
            <a:avLst/>
            <a:gdLst>
              <a:gd name="connsiteX0" fmla="*/ 5512903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5307665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5307665 h 6858000"/>
              <a:gd name="connsiteX6" fmla="*/ 5512903 w 6096000"/>
              <a:gd name="connsiteY6" fmla="*/ 53076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5512903" y="0"/>
                </a:moveTo>
                <a:lnTo>
                  <a:pt x="6096000" y="0"/>
                </a:lnTo>
                <a:lnTo>
                  <a:pt x="6096000" y="5307665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5307665"/>
                </a:lnTo>
                <a:lnTo>
                  <a:pt x="5512903" y="5307665"/>
                </a:lnTo>
                <a:close/>
              </a:path>
            </a:pathLst>
          </a:custGeom>
          <a:solidFill>
            <a:schemeClr val="bg2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1" y="1078994"/>
            <a:ext cx="5812511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81"/>
            <a:ext cx="5413469" cy="48013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8" y="2688199"/>
            <a:ext cx="5431021" cy="2456231"/>
          </a:xfrm>
        </p:spPr>
        <p:txBody>
          <a:bodyPr/>
          <a:lstStyle>
            <a:lvl1pPr>
              <a:buClr>
                <a:schemeClr val="tx1"/>
              </a:buClr>
              <a:defRPr sz="2000">
                <a:latin typeface="Century Gothic" panose="020B0502020202020204" pitchFamily="34" charset="0"/>
              </a:defRPr>
            </a:lvl1pPr>
            <a:lvl2pPr>
              <a:buClr>
                <a:schemeClr val="tx1"/>
              </a:buClr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2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3CC9B5-CED7-4937-B550-93909B189247}"/>
              </a:ext>
            </a:extLst>
          </p:cNvPr>
          <p:cNvSpPr/>
          <p:nvPr userDrawn="1"/>
        </p:nvSpPr>
        <p:spPr>
          <a:xfrm>
            <a:off x="274320" y="320042"/>
            <a:ext cx="1757680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C09ADF-6A42-46CF-A9A5-D7059B139E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96" y="444484"/>
            <a:ext cx="1468729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47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1"/>
            <a:ext cx="11504904" cy="501676"/>
          </a:xfrm>
        </p:spPr>
        <p:txBody>
          <a:bodyPr/>
          <a:lstStyle>
            <a:lvl1pPr>
              <a:lnSpc>
                <a:spcPct val="95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768" y="1444753"/>
            <a:ext cx="5507832" cy="4194420"/>
          </a:xfrm>
        </p:spPr>
        <p:txBody>
          <a:bodyPr/>
          <a:lstStyle>
            <a:lvl1pPr>
              <a:lnSpc>
                <a:spcPct val="95000"/>
              </a:lnSpc>
              <a:buClr>
                <a:schemeClr val="tx1"/>
              </a:buClr>
              <a:defRPr sz="2000">
                <a:latin typeface="+mn-lt"/>
              </a:defRPr>
            </a:lvl1pPr>
            <a:lvl2pPr>
              <a:lnSpc>
                <a:spcPct val="95000"/>
              </a:lnSpc>
              <a:buClr>
                <a:schemeClr val="tx1"/>
              </a:buClr>
              <a:defRPr sz="1800">
                <a:latin typeface="+mn-lt"/>
              </a:defRPr>
            </a:lvl2pPr>
            <a:lvl3pPr>
              <a:lnSpc>
                <a:spcPct val="95000"/>
              </a:lnSpc>
              <a:buClr>
                <a:schemeClr val="tx1"/>
              </a:buClr>
              <a:defRPr sz="1600">
                <a:latin typeface="+mn-lt"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 sz="1400">
                <a:latin typeface="+mn-lt"/>
              </a:defRPr>
            </a:lvl4pPr>
            <a:lvl5pPr marL="1482725" indent="-222250">
              <a:lnSpc>
                <a:spcPct val="9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753"/>
            <a:ext cx="5504688" cy="4194420"/>
          </a:xfrm>
        </p:spPr>
        <p:txBody>
          <a:bodyPr/>
          <a:lstStyle>
            <a:lvl1pPr>
              <a:lnSpc>
                <a:spcPct val="95000"/>
              </a:lnSpc>
              <a:buClr>
                <a:schemeClr val="tx1"/>
              </a:buClr>
              <a:defRPr sz="2000">
                <a:latin typeface="+mn-lt"/>
              </a:defRPr>
            </a:lvl1pPr>
            <a:lvl2pPr>
              <a:lnSpc>
                <a:spcPct val="95000"/>
              </a:lnSpc>
              <a:buClr>
                <a:schemeClr val="tx1"/>
              </a:buClr>
              <a:defRPr sz="1800">
                <a:latin typeface="+mn-lt"/>
              </a:defRPr>
            </a:lvl2pPr>
            <a:lvl3pPr>
              <a:lnSpc>
                <a:spcPct val="95000"/>
              </a:lnSpc>
              <a:buClr>
                <a:schemeClr val="tx1"/>
              </a:buClr>
              <a:defRPr sz="1600">
                <a:latin typeface="+mn-lt"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 sz="1400">
                <a:latin typeface="+mn-lt"/>
              </a:defRPr>
            </a:lvl4pPr>
            <a:lvl5pPr marL="1482725" indent="-222250">
              <a:lnSpc>
                <a:spcPct val="95000"/>
              </a:lnSpc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55808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E7B96-D2A6-4A16-9C8C-9BA017C834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1"/>
            <a:ext cx="11504904" cy="501676"/>
          </a:xfrm>
        </p:spPr>
        <p:txBody>
          <a:bodyPr/>
          <a:lstStyle>
            <a:lvl1pPr>
              <a:lnSpc>
                <a:spcPct val="95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768" y="1444752"/>
            <a:ext cx="5507832" cy="821190"/>
          </a:xfrm>
        </p:spPr>
        <p:txBody>
          <a:bodyPr anchor="b"/>
          <a:lstStyle>
            <a:lvl1pPr marL="0" indent="0">
              <a:lnSpc>
                <a:spcPct val="95000"/>
              </a:lnSpc>
              <a:buNone/>
              <a:defRPr sz="2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768" y="2265944"/>
            <a:ext cx="5507832" cy="3373229"/>
          </a:xfrm>
        </p:spPr>
        <p:txBody>
          <a:bodyPr/>
          <a:lstStyle>
            <a:lvl1pPr>
              <a:lnSpc>
                <a:spcPct val="95000"/>
              </a:lnSpc>
              <a:buClr>
                <a:schemeClr val="tx1"/>
              </a:buClr>
              <a:defRPr sz="2000">
                <a:latin typeface="+mn-lt"/>
              </a:defRPr>
            </a:lvl1pPr>
            <a:lvl2pPr>
              <a:lnSpc>
                <a:spcPct val="95000"/>
              </a:lnSpc>
              <a:buClr>
                <a:schemeClr val="tx1"/>
              </a:buClr>
              <a:defRPr sz="1800">
                <a:latin typeface="+mn-lt"/>
              </a:defRPr>
            </a:lvl2pPr>
            <a:lvl3pPr>
              <a:lnSpc>
                <a:spcPct val="95000"/>
              </a:lnSpc>
              <a:buClr>
                <a:schemeClr val="tx1"/>
              </a:buClr>
              <a:defRPr sz="1600">
                <a:latin typeface="+mn-lt"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 sz="1400">
                <a:latin typeface="+mn-lt"/>
              </a:defRPr>
            </a:lvl4pPr>
            <a:lvl5pPr marL="1482725" indent="-222250">
              <a:lnSpc>
                <a:spcPct val="9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lnSpc>
                <a:spcPct val="95000"/>
              </a:lnSpc>
              <a:buNone/>
              <a:defRPr sz="2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65944"/>
            <a:ext cx="5504688" cy="3373229"/>
          </a:xfrm>
        </p:spPr>
        <p:txBody>
          <a:bodyPr/>
          <a:lstStyle>
            <a:lvl1pPr>
              <a:lnSpc>
                <a:spcPct val="95000"/>
              </a:lnSpc>
              <a:buClr>
                <a:schemeClr val="tx1"/>
              </a:buClr>
              <a:defRPr sz="2000">
                <a:latin typeface="+mn-lt"/>
              </a:defRPr>
            </a:lvl1pPr>
            <a:lvl2pPr>
              <a:lnSpc>
                <a:spcPct val="95000"/>
              </a:lnSpc>
              <a:buClr>
                <a:schemeClr val="tx1"/>
              </a:buClr>
              <a:defRPr sz="1800">
                <a:latin typeface="+mn-lt"/>
              </a:defRPr>
            </a:lvl2pPr>
            <a:lvl3pPr>
              <a:lnSpc>
                <a:spcPct val="95000"/>
              </a:lnSpc>
              <a:buClr>
                <a:schemeClr val="tx1"/>
              </a:buClr>
              <a:defRPr sz="1600">
                <a:latin typeface="+mn-lt"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 sz="1400">
                <a:latin typeface="+mn-lt"/>
              </a:defRPr>
            </a:lvl4pPr>
            <a:lvl5pPr marL="1482725" indent="-222250">
              <a:lnSpc>
                <a:spcPct val="95000"/>
              </a:lnSpc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59048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1"/>
            <a:ext cx="11425236" cy="501676"/>
          </a:xfrm>
        </p:spPr>
        <p:txBody>
          <a:bodyPr/>
          <a:lstStyle>
            <a:lvl1pPr>
              <a:lnSpc>
                <a:spcPct val="95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610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742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1"/>
            <a:ext cx="11504904" cy="501676"/>
          </a:xfrm>
        </p:spPr>
        <p:txBody>
          <a:bodyPr/>
          <a:lstStyle>
            <a:lvl1pPr>
              <a:lnSpc>
                <a:spcPct val="95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425" y="1444752"/>
            <a:ext cx="5393905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5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425" y="2265944"/>
            <a:ext cx="5393905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>
              <a:lnSpc>
                <a:spcPct val="95000"/>
              </a:lnSpc>
              <a:buClr>
                <a:schemeClr val="tx1"/>
              </a:buClr>
              <a:defRPr sz="1800"/>
            </a:lvl1pPr>
            <a:lvl2pPr>
              <a:lnSpc>
                <a:spcPct val="95000"/>
              </a:lnSpc>
              <a:buClr>
                <a:schemeClr val="tx1"/>
              </a:buClr>
              <a:defRPr sz="1600"/>
            </a:lvl2pPr>
            <a:lvl3pPr>
              <a:lnSpc>
                <a:spcPct val="95000"/>
              </a:lnSpc>
              <a:buClr>
                <a:schemeClr val="tx1"/>
              </a:buClr>
              <a:defRPr sz="1400"/>
            </a:lvl3pPr>
            <a:lvl4pPr>
              <a:buClr>
                <a:schemeClr val="tx1"/>
              </a:buClr>
              <a:defRPr sz="1200"/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9343" y="1444752"/>
            <a:ext cx="5388864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5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9343" y="2270334"/>
            <a:ext cx="5388864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>
              <a:lnSpc>
                <a:spcPct val="95000"/>
              </a:lnSpc>
              <a:buClr>
                <a:schemeClr val="tx1"/>
              </a:buClr>
              <a:defRPr sz="1800"/>
            </a:lvl1pPr>
            <a:lvl2pPr>
              <a:lnSpc>
                <a:spcPct val="95000"/>
              </a:lnSpc>
              <a:buClr>
                <a:schemeClr val="tx1"/>
              </a:buClr>
              <a:defRPr sz="1600"/>
            </a:lvl2pPr>
            <a:lvl3pPr>
              <a:lnSpc>
                <a:spcPct val="95000"/>
              </a:lnSpc>
              <a:buClr>
                <a:schemeClr val="tx1"/>
              </a:buClr>
              <a:defRPr sz="1400"/>
            </a:lvl3pPr>
            <a:lvl4pPr>
              <a:buClr>
                <a:schemeClr val="tx1"/>
              </a:buClr>
              <a:defRPr sz="1200"/>
            </a:lvl4pPr>
            <a:lvl5pPr marL="1482725" indent="-222250"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766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1"/>
            <a:ext cx="11504904" cy="501676"/>
          </a:xfrm>
        </p:spPr>
        <p:txBody>
          <a:bodyPr/>
          <a:lstStyle>
            <a:lvl1pPr>
              <a:lnSpc>
                <a:spcPct val="95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2265" y="1444753"/>
            <a:ext cx="3539339" cy="699145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5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265" y="2139507"/>
            <a:ext cx="3539339" cy="3939508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>
              <a:buClr>
                <a:schemeClr val="tx1"/>
              </a:buClr>
              <a:defRPr sz="1800"/>
            </a:lvl1pPr>
            <a:lvl2pPr>
              <a:buClr>
                <a:schemeClr val="tx1"/>
              </a:buClr>
              <a:defRPr sz="1600"/>
            </a:lvl2pPr>
            <a:lvl3pPr>
              <a:buClr>
                <a:schemeClr val="tx1"/>
              </a:buClr>
              <a:defRPr sz="1400"/>
            </a:lvl3pPr>
            <a:lvl4pPr>
              <a:buClr>
                <a:schemeClr val="tx1"/>
              </a:buClr>
              <a:defRPr sz="1200"/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96991" y="1444753"/>
            <a:ext cx="3537319" cy="699145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5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96991" y="2143898"/>
            <a:ext cx="3537319" cy="3939508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>
              <a:buClr>
                <a:schemeClr val="tx1"/>
              </a:buClr>
              <a:defRPr sz="1800"/>
            </a:lvl1pPr>
            <a:lvl2pPr>
              <a:buClr>
                <a:schemeClr val="tx1"/>
              </a:buClr>
              <a:defRPr sz="1600"/>
            </a:lvl2pPr>
            <a:lvl3pPr>
              <a:buClr>
                <a:schemeClr val="tx1"/>
              </a:buClr>
              <a:defRPr sz="1400"/>
            </a:lvl3pPr>
            <a:lvl4pPr>
              <a:buClr>
                <a:schemeClr val="tx1"/>
              </a:buClr>
              <a:defRPr sz="1200"/>
            </a:lvl4pPr>
            <a:lvl5pPr marL="1482725" indent="-222250"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27327" y="1444753"/>
            <a:ext cx="3537319" cy="699145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5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027327" y="2143898"/>
            <a:ext cx="3537319" cy="3939508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>
              <a:buClr>
                <a:schemeClr val="tx1"/>
              </a:buClr>
              <a:defRPr sz="1800"/>
            </a:lvl1pPr>
            <a:lvl2pPr>
              <a:buClr>
                <a:schemeClr val="tx1"/>
              </a:buClr>
              <a:defRPr sz="1600"/>
            </a:lvl2pPr>
            <a:lvl3pPr>
              <a:buClr>
                <a:schemeClr val="tx1"/>
              </a:buClr>
              <a:defRPr sz="1400"/>
            </a:lvl3pPr>
            <a:lvl4pPr>
              <a:buClr>
                <a:schemeClr val="tx1"/>
              </a:buClr>
              <a:defRPr sz="1200"/>
            </a:lvl4pPr>
            <a:lvl5pPr marL="1482725" indent="-222250"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15082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4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5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EFBA5C8-999C-4371-9C2C-0AE38B43EC45}"/>
              </a:ext>
            </a:extLst>
          </p:cNvPr>
          <p:cNvSpPr/>
          <p:nvPr userDrawn="1"/>
        </p:nvSpPr>
        <p:spPr>
          <a:xfrm>
            <a:off x="6096000" y="-1"/>
            <a:ext cx="6096000" cy="6858000"/>
          </a:xfrm>
          <a:custGeom>
            <a:avLst/>
            <a:gdLst>
              <a:gd name="connsiteX0" fmla="*/ 5512903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5307665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5307665 h 6858000"/>
              <a:gd name="connsiteX6" fmla="*/ 5512903 w 6096000"/>
              <a:gd name="connsiteY6" fmla="*/ 53076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5512903" y="0"/>
                </a:moveTo>
                <a:lnTo>
                  <a:pt x="6096000" y="0"/>
                </a:lnTo>
                <a:lnTo>
                  <a:pt x="6096000" y="5307665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5307665"/>
                </a:lnTo>
                <a:lnTo>
                  <a:pt x="5512903" y="530766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80" y="1275790"/>
            <a:ext cx="5537405" cy="911019"/>
          </a:xfrm>
        </p:spPr>
        <p:txBody>
          <a:bodyPr/>
          <a:lstStyle>
            <a:lvl1pPr>
              <a:lnSpc>
                <a:spcPct val="95000"/>
              </a:lnSpc>
              <a:defRPr sz="2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2217" y="2434852"/>
            <a:ext cx="5512904" cy="2709579"/>
          </a:xfrm>
        </p:spPr>
        <p:txBody>
          <a:bodyPr/>
          <a:lstStyle>
            <a:lvl1pPr>
              <a:lnSpc>
                <a:spcPct val="95000"/>
              </a:lnSpc>
              <a:buClr>
                <a:schemeClr val="tx1"/>
              </a:buClr>
              <a:defRPr sz="2000">
                <a:latin typeface="Century Gothic" panose="020B0502020202020204" pitchFamily="34" charset="0"/>
              </a:defRPr>
            </a:lvl1pPr>
            <a:lvl2pPr>
              <a:lnSpc>
                <a:spcPct val="95000"/>
              </a:lnSpc>
              <a:buClr>
                <a:schemeClr val="tx1"/>
              </a:buClr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1078994"/>
            <a:ext cx="5512904" cy="422867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2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0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587E3B-57BC-4B9E-9BA0-707BE07CB94C}"/>
              </a:ext>
            </a:extLst>
          </p:cNvPr>
          <p:cNvSpPr/>
          <p:nvPr userDrawn="1"/>
        </p:nvSpPr>
        <p:spPr>
          <a:xfrm>
            <a:off x="274320" y="320042"/>
            <a:ext cx="1757680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A21945-2BB3-4CE6-AA63-28E4BBC649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96" y="444484"/>
            <a:ext cx="1468729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38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EFBA5C8-999C-4371-9C2C-0AE38B43EC45}"/>
              </a:ext>
            </a:extLst>
          </p:cNvPr>
          <p:cNvSpPr/>
          <p:nvPr userDrawn="1"/>
        </p:nvSpPr>
        <p:spPr>
          <a:xfrm>
            <a:off x="6096000" y="-1"/>
            <a:ext cx="6096000" cy="6858000"/>
          </a:xfrm>
          <a:custGeom>
            <a:avLst/>
            <a:gdLst>
              <a:gd name="connsiteX0" fmla="*/ 5512903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5307665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5307665 h 6858000"/>
              <a:gd name="connsiteX6" fmla="*/ 5512903 w 6096000"/>
              <a:gd name="connsiteY6" fmla="*/ 53076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5512903" y="0"/>
                </a:moveTo>
                <a:lnTo>
                  <a:pt x="6096000" y="0"/>
                </a:lnTo>
                <a:lnTo>
                  <a:pt x="6096000" y="5307665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5307665"/>
                </a:lnTo>
                <a:lnTo>
                  <a:pt x="5512903" y="530766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80" y="1275789"/>
            <a:ext cx="5537405" cy="867930"/>
          </a:xfrm>
        </p:spPr>
        <p:txBody>
          <a:bodyPr/>
          <a:lstStyle>
            <a:lvl1pPr>
              <a:lnSpc>
                <a:spcPct val="90000"/>
              </a:lnSpc>
              <a:defRPr sz="2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2217" y="2477531"/>
            <a:ext cx="5512904" cy="4139078"/>
          </a:xfrm>
        </p:spPr>
        <p:txBody>
          <a:bodyPr/>
          <a:lstStyle>
            <a:lvl1pPr>
              <a:lnSpc>
                <a:spcPct val="90000"/>
              </a:lnSpc>
              <a:buClr>
                <a:schemeClr val="tx1"/>
              </a:buClr>
              <a:defRPr sz="2000">
                <a:latin typeface="Century Gothic" panose="020B0502020202020204" pitchFamily="34" charset="0"/>
              </a:defRPr>
            </a:lvl1pPr>
            <a:lvl2pPr>
              <a:lnSpc>
                <a:spcPct val="90000"/>
              </a:lnSpc>
              <a:buClr>
                <a:schemeClr val="tx1"/>
              </a:buClr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1078994"/>
            <a:ext cx="5512904" cy="422867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2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0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5B9F43-3CEE-446F-8E35-BC213A599756}"/>
              </a:ext>
            </a:extLst>
          </p:cNvPr>
          <p:cNvSpPr/>
          <p:nvPr userDrawn="1"/>
        </p:nvSpPr>
        <p:spPr>
          <a:xfrm>
            <a:off x="274320" y="320042"/>
            <a:ext cx="1757680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8DF9A1-5042-4686-969C-CF4B11C61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96" y="444484"/>
            <a:ext cx="1468729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27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2" y="0"/>
            <a:ext cx="11334583" cy="634440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1C2A179-EA72-4D9C-8B5A-60C726FDCDB1}"/>
              </a:ext>
            </a:extLst>
          </p:cNvPr>
          <p:cNvSpPr/>
          <p:nvPr userDrawn="1"/>
        </p:nvSpPr>
        <p:spPr>
          <a:xfrm>
            <a:off x="6095999" y="-1"/>
            <a:ext cx="6096000" cy="6858000"/>
          </a:xfrm>
          <a:custGeom>
            <a:avLst/>
            <a:gdLst>
              <a:gd name="connsiteX0" fmla="*/ 5512903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344401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6344401 h 6858000"/>
              <a:gd name="connsiteX6" fmla="*/ 5512903 w 6096000"/>
              <a:gd name="connsiteY6" fmla="*/ 63444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5512903" y="0"/>
                </a:moveTo>
                <a:lnTo>
                  <a:pt x="6096000" y="0"/>
                </a:lnTo>
                <a:lnTo>
                  <a:pt x="6096000" y="6344401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6344401"/>
                </a:lnTo>
                <a:lnTo>
                  <a:pt x="5512903" y="634440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1CE25A-AEE2-4B84-B230-E61FBB5916C0}"/>
              </a:ext>
            </a:extLst>
          </p:cNvPr>
          <p:cNvSpPr/>
          <p:nvPr userDrawn="1"/>
        </p:nvSpPr>
        <p:spPr>
          <a:xfrm>
            <a:off x="0" y="6344404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1"/>
            <a:ext cx="11000232" cy="501676"/>
          </a:xfrm>
        </p:spPr>
        <p:txBody>
          <a:bodyPr/>
          <a:lstStyle>
            <a:lvl1pPr>
              <a:lnSpc>
                <a:spcPct val="95000"/>
              </a:lnSpc>
              <a:defRPr sz="2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F53D30EF-56FE-412C-8B5E-E1FEDC6BE58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0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1D7D10-50EE-4EC8-8429-7F10D50FDF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96" y="6474106"/>
            <a:ext cx="1468729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142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1" y="1435553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6" y="1435553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6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1500" b="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170260" indent="-170260">
              <a:lnSpc>
                <a:spcPct val="90000"/>
              </a:lnSpc>
              <a:buFont typeface="Century Gothic" panose="020B0502020202020204" pitchFamily="34" charset="0"/>
              <a:buChar char="•"/>
              <a:defRPr sz="1350"/>
            </a:lvl1pPr>
            <a:lvl2pPr marL="427435" indent="-16906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2pPr>
            <a:lvl3pPr marL="645319" indent="-129779">
              <a:lnSpc>
                <a:spcPct val="90000"/>
              </a:lnSpc>
              <a:buFont typeface="Century Gothic" panose="020B0502020202020204" pitchFamily="34" charset="0"/>
              <a:buChar char="•"/>
              <a:defRPr sz="1050"/>
            </a:lvl3pPr>
            <a:lvl4pPr marL="858441" indent="-12977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buFont typeface="Arial" panose="020B0604020202020204" pitchFamily="34" charset="0"/>
              <a:buChar char="•"/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5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5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170260" indent="-170260">
              <a:lnSpc>
                <a:spcPct val="90000"/>
              </a:lnSpc>
              <a:buFont typeface="Century Gothic" panose="020B0502020202020204" pitchFamily="34" charset="0"/>
              <a:buChar char="•"/>
              <a:defRPr sz="1350"/>
            </a:lvl1pPr>
            <a:lvl2pPr marL="427435" indent="-16906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2pPr>
            <a:lvl3pPr marL="645319" indent="-129779">
              <a:lnSpc>
                <a:spcPct val="90000"/>
              </a:lnSpc>
              <a:buFont typeface="Century Gothic" panose="020B0502020202020204" pitchFamily="34" charset="0"/>
              <a:buChar char="•"/>
              <a:defRPr sz="1050"/>
            </a:lvl3pPr>
            <a:lvl4pPr marL="858441" indent="-12977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2169897" y="320042"/>
            <a:ext cx="1002210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69895" y="400521"/>
            <a:ext cx="9999324" cy="341632"/>
          </a:xfrm>
        </p:spPr>
        <p:txBody>
          <a:bodyPr anchor="ctr"/>
          <a:lstStyle>
            <a:lvl1pPr>
              <a:lnSpc>
                <a:spcPct val="90000"/>
              </a:lnSpc>
              <a:defRPr sz="1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0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75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1D583F3-A626-4386-A514-ABEE74ACAA93}"/>
              </a:ext>
            </a:extLst>
          </p:cNvPr>
          <p:cNvSpPr/>
          <p:nvPr userDrawn="1"/>
        </p:nvSpPr>
        <p:spPr>
          <a:xfrm>
            <a:off x="0" y="320042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363F72F-D8C5-4724-B209-B51C0502E70D}"/>
              </a:ext>
            </a:extLst>
          </p:cNvPr>
          <p:cNvSpPr/>
          <p:nvPr userDrawn="1"/>
        </p:nvSpPr>
        <p:spPr>
          <a:xfrm>
            <a:off x="274320" y="320042"/>
            <a:ext cx="1757680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D2AAD89-B12B-45CD-B15D-8478AE5BEF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96" y="444484"/>
            <a:ext cx="1468729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335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3"/>
            <a:ext cx="3868139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1" y="1435553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3"/>
            <a:ext cx="3868139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1" y="948037"/>
            <a:ext cx="386675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1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1500" b="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170260" indent="-170260">
              <a:lnSpc>
                <a:spcPct val="90000"/>
              </a:lnSpc>
              <a:buFont typeface="Century Gothic" panose="020B0502020202020204" pitchFamily="34" charset="0"/>
              <a:buChar char="•"/>
              <a:defRPr sz="1350"/>
            </a:lvl1pPr>
            <a:lvl2pPr marL="427435" indent="-16906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2pPr>
            <a:lvl3pPr marL="645319" indent="-129779">
              <a:lnSpc>
                <a:spcPct val="90000"/>
              </a:lnSpc>
              <a:buFont typeface="Century Gothic" panose="020B0502020202020204" pitchFamily="34" charset="0"/>
              <a:buChar char="•"/>
              <a:defRPr sz="1050"/>
            </a:lvl3pPr>
            <a:lvl4pPr marL="858441" indent="-12977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buFont typeface="Arial" panose="020B0604020202020204" pitchFamily="34" charset="0"/>
              <a:buChar char="•"/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7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170260" indent="-170260">
              <a:lnSpc>
                <a:spcPct val="90000"/>
              </a:lnSpc>
              <a:buFont typeface="Century Gothic" panose="020B0502020202020204" pitchFamily="34" charset="0"/>
              <a:buChar char="•"/>
              <a:defRPr sz="1350"/>
            </a:lvl1pPr>
            <a:lvl2pPr marL="427435" indent="-16906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2pPr>
            <a:lvl3pPr marL="645319" indent="-129779">
              <a:lnSpc>
                <a:spcPct val="90000"/>
              </a:lnSpc>
              <a:buFont typeface="Century Gothic" panose="020B0502020202020204" pitchFamily="34" charset="0"/>
              <a:buChar char="•"/>
              <a:defRPr sz="1050"/>
            </a:lvl3pPr>
            <a:lvl4pPr marL="858441" indent="-12977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40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5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170260" indent="-170260">
              <a:lnSpc>
                <a:spcPct val="90000"/>
              </a:lnSpc>
              <a:defRPr sz="1350"/>
            </a:lvl1pPr>
            <a:lvl2pPr marL="427435" indent="-16906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2pPr>
            <a:lvl3pPr marL="645319" indent="-129779">
              <a:lnSpc>
                <a:spcPct val="90000"/>
              </a:lnSpc>
              <a:buFont typeface="Century Gothic" panose="020B0502020202020204" pitchFamily="34" charset="0"/>
              <a:buChar char="•"/>
              <a:defRPr sz="1050"/>
            </a:lvl3pPr>
            <a:lvl4pPr marL="858441" indent="-12977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2169897" y="320042"/>
            <a:ext cx="1002210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69896" y="405256"/>
            <a:ext cx="9936760" cy="341632"/>
          </a:xfrm>
        </p:spPr>
        <p:txBody>
          <a:bodyPr anchor="ctr"/>
          <a:lstStyle>
            <a:lvl1pPr>
              <a:lnSpc>
                <a:spcPct val="90000"/>
              </a:lnSpc>
              <a:defRPr sz="1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0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75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A5E570-6CEB-41E7-8D0B-3A8F71C0DC0C}"/>
              </a:ext>
            </a:extLst>
          </p:cNvPr>
          <p:cNvSpPr/>
          <p:nvPr userDrawn="1"/>
        </p:nvSpPr>
        <p:spPr>
          <a:xfrm>
            <a:off x="0" y="320042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801B422-8DF5-45CF-9477-2F7F2A9A0FF4}"/>
              </a:ext>
            </a:extLst>
          </p:cNvPr>
          <p:cNvSpPr/>
          <p:nvPr userDrawn="1"/>
        </p:nvSpPr>
        <p:spPr>
          <a:xfrm>
            <a:off x="274320" y="320042"/>
            <a:ext cx="1757680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BBF1765-1FC6-4B2E-978F-E2CE306D8F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96" y="444484"/>
            <a:ext cx="1468729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9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2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7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1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1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1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2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4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4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170260" indent="-170260">
              <a:lnSpc>
                <a:spcPct val="90000"/>
              </a:lnSpc>
              <a:buFont typeface="Century Gothic" panose="020B0502020202020204" pitchFamily="34" charset="0"/>
              <a:buChar char="•"/>
              <a:defRPr sz="1350"/>
            </a:lvl1pPr>
            <a:lvl2pPr marL="427435" indent="-16906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2pPr>
            <a:lvl3pPr marL="685800" indent="-170260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050"/>
            </a:lvl3pPr>
            <a:lvl4pPr marL="858441" indent="-12977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buFont typeface="Arial" panose="020B0604020202020204" pitchFamily="34" charset="0"/>
              <a:buChar char="•"/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7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9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170260" indent="-170260">
              <a:lnSpc>
                <a:spcPct val="90000"/>
              </a:lnSpc>
              <a:buFont typeface="Century Gothic" panose="020B0502020202020204" pitchFamily="34" charset="0"/>
              <a:buChar char="•"/>
              <a:defRPr sz="1350"/>
            </a:lvl1pPr>
            <a:lvl2pPr marL="472679" indent="-214313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2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29853" indent="-214313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05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900"/>
            </a:lvl4pPr>
            <a:lvl5pPr marL="1112044" indent="-166688">
              <a:lnSpc>
                <a:spcPct val="90000"/>
              </a:lnSpc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3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170260" indent="-170260">
              <a:lnSpc>
                <a:spcPct val="90000"/>
              </a:lnSpc>
              <a:buFont typeface="Century Gothic" panose="020B0502020202020204" pitchFamily="34" charset="0"/>
              <a:buChar char="•"/>
              <a:defRPr sz="1350"/>
            </a:lvl1pPr>
            <a:lvl2pPr marL="472679" indent="-214313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2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29853" indent="-214313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05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58441" indent="-12977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2169897" y="320042"/>
            <a:ext cx="1002210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69896" y="405256"/>
            <a:ext cx="9936493" cy="341632"/>
          </a:xfrm>
        </p:spPr>
        <p:txBody>
          <a:bodyPr anchor="ctr"/>
          <a:lstStyle>
            <a:lvl1pPr>
              <a:lnSpc>
                <a:spcPct val="90000"/>
              </a:lnSpc>
              <a:defRPr sz="1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0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3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9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170260" indent="-170260">
              <a:lnSpc>
                <a:spcPct val="90000"/>
              </a:lnSpc>
              <a:buFont typeface="Century Gothic" panose="020B0502020202020204" pitchFamily="34" charset="0"/>
              <a:buChar char="•"/>
              <a:defRPr sz="1350"/>
            </a:lvl1pPr>
            <a:lvl2pPr marL="472679" indent="-214313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2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29853" indent="-214313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05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58441" indent="-129779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787BB4B-352F-40F3-92C4-449A98607320}"/>
              </a:ext>
            </a:extLst>
          </p:cNvPr>
          <p:cNvSpPr/>
          <p:nvPr userDrawn="1"/>
        </p:nvSpPr>
        <p:spPr>
          <a:xfrm>
            <a:off x="0" y="320042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FF4C16E-1143-4307-BA5B-3A22A63363EC}"/>
              </a:ext>
            </a:extLst>
          </p:cNvPr>
          <p:cNvSpPr/>
          <p:nvPr userDrawn="1"/>
        </p:nvSpPr>
        <p:spPr>
          <a:xfrm>
            <a:off x="274320" y="320042"/>
            <a:ext cx="1757680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A45BF44-A7D3-46D8-9427-D88674E3E7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96" y="444484"/>
            <a:ext cx="1468729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721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77001"/>
            <a:ext cx="2540000" cy="161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A1A8E-6D20-4C39-9938-B7C7B95A9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36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3241" y="1599046"/>
            <a:ext cx="10388403" cy="4720648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061A3-6974-41AF-A1CD-A587B255B6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2886" y="591705"/>
            <a:ext cx="9752417" cy="501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90474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911F93-34D4-49C9-8A88-C4DDE1F1E0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EEDC71-13B7-4B76-A967-98C8665C45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86525"/>
            <a:ext cx="1088136" cy="261860"/>
          </a:xfrm>
          <a:prstGeom prst="rect">
            <a:avLst/>
          </a:prstGeom>
        </p:spPr>
      </p:pic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690CFA-BCE4-4BCB-BADE-0862029B1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BA7EE6-CDDF-CF77-202C-0F35ECDD8863}"/>
              </a:ext>
            </a:extLst>
          </p:cNvPr>
          <p:cNvSpPr txBox="1"/>
          <p:nvPr userDrawn="1"/>
        </p:nvSpPr>
        <p:spPr>
          <a:xfrm>
            <a:off x="10534759" y="6554307"/>
            <a:ext cx="24882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quant-</a:t>
            </a:r>
            <a:r>
              <a:rPr lang="en-US" sz="1200" dirty="0" err="1"/>
              <a:t>ph</a:t>
            </a:r>
            <a:r>
              <a:rPr lang="en-US" sz="1200" dirty="0"/>
              <a:t>/2203.16979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7" r:id="rId14"/>
    <p:sldLayoutId id="2147483759" r:id="rId1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35898EA-8E71-4515-853F-1387A5882EE5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96" y="6474106"/>
            <a:ext cx="1468729" cy="26517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9" y="274321"/>
            <a:ext cx="11378099" cy="5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5" y="1371600"/>
            <a:ext cx="11419468" cy="430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0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2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0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369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</p:sldLayoutIdLst>
  <p:hf sldNum="0"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5000"/>
        </a:lnSpc>
        <a:spcBef>
          <a:spcPts val="1400"/>
        </a:spcBef>
        <a:spcAft>
          <a:spcPct val="0"/>
        </a:spcAft>
        <a:buClr>
          <a:schemeClr val="tx1"/>
        </a:buClr>
        <a:buFont typeface="Arial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25475" indent="-279400" algn="l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-230188" algn="l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ti.gov/biblio/1638794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67F81494-B875-27ED-9F9B-CC16F786F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44" y="1190726"/>
            <a:ext cx="9594376" cy="40168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FC58EB-841F-59FC-CD66-013BCA2A5A59}"/>
              </a:ext>
            </a:extLst>
          </p:cNvPr>
          <p:cNvSpPr txBox="1"/>
          <p:nvPr/>
        </p:nvSpPr>
        <p:spPr>
          <a:xfrm>
            <a:off x="1508078" y="6031888"/>
            <a:ext cx="61278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quant-</a:t>
            </a:r>
            <a:r>
              <a:rPr lang="en-US" dirty="0" err="1"/>
              <a:t>ph</a:t>
            </a:r>
            <a:r>
              <a:rPr lang="en-US" dirty="0"/>
              <a:t>/2203.16979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7698" y="0"/>
            <a:ext cx="8628678" cy="535531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charset="0"/>
              </a:rPr>
              <a:t>Entanglement Swapping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5340" y="708990"/>
            <a:ext cx="808853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Distribute entangled pairs along links, entangle with Bell State Analysis (BSA)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352800" y="1381167"/>
            <a:ext cx="914400" cy="0"/>
          </a:xfrm>
          <a:prstGeom prst="line">
            <a:avLst/>
          </a:prstGeom>
          <a:ln w="44450"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86340" y="1230759"/>
            <a:ext cx="115961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Distribute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951366" y="1716867"/>
            <a:ext cx="8478095" cy="346249"/>
            <a:chOff x="427366" y="2320751"/>
            <a:chExt cx="8478095" cy="346249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828800" y="2514600"/>
              <a:ext cx="914400" cy="0"/>
            </a:xfrm>
            <a:prstGeom prst="line">
              <a:avLst/>
            </a:prstGeom>
            <a:ln w="44450"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48000" y="2514600"/>
              <a:ext cx="914400" cy="0"/>
            </a:xfrm>
            <a:prstGeom prst="line">
              <a:avLst/>
            </a:prstGeom>
            <a:ln w="44450"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343400" y="2514600"/>
              <a:ext cx="914400" cy="0"/>
            </a:xfrm>
            <a:prstGeom prst="line">
              <a:avLst/>
            </a:prstGeom>
            <a:ln w="44450"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562600" y="2514600"/>
              <a:ext cx="914400" cy="0"/>
            </a:xfrm>
            <a:prstGeom prst="line">
              <a:avLst/>
            </a:prstGeom>
            <a:ln w="44450"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/>
          </p:nvCxnSpPr>
          <p:spPr>
            <a:xfrm>
              <a:off x="6864626" y="2514600"/>
              <a:ext cx="755374" cy="0"/>
            </a:xfrm>
            <a:prstGeom prst="line">
              <a:avLst/>
            </a:prstGeom>
            <a:ln w="44450"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cxnSpLocks/>
            </p:cNvCxnSpPr>
            <p:nvPr/>
          </p:nvCxnSpPr>
          <p:spPr>
            <a:xfrm>
              <a:off x="7924800" y="2514600"/>
              <a:ext cx="980661" cy="0"/>
            </a:xfrm>
            <a:prstGeom prst="line">
              <a:avLst/>
            </a:prstGeom>
            <a:ln w="44450"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27366" y="2320751"/>
              <a:ext cx="76208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Swap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590800" y="2362200"/>
              <a:ext cx="609600" cy="3048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BSA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105400" y="2362200"/>
              <a:ext cx="609600" cy="3048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BSA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543800" y="2362200"/>
              <a:ext cx="609600" cy="3048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BSA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448586" y="2119066"/>
            <a:ext cx="9007379" cy="595548"/>
            <a:chOff x="-105249" y="2320751"/>
            <a:chExt cx="9007379" cy="595548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1828800" y="2514600"/>
              <a:ext cx="2103766" cy="0"/>
            </a:xfrm>
            <a:prstGeom prst="line">
              <a:avLst/>
            </a:prstGeom>
            <a:ln w="44450"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cxnSpLocks/>
            </p:cNvCxnSpPr>
            <p:nvPr/>
          </p:nvCxnSpPr>
          <p:spPr>
            <a:xfrm>
              <a:off x="4343382" y="2514600"/>
              <a:ext cx="2133618" cy="0"/>
            </a:xfrm>
            <a:prstGeom prst="line">
              <a:avLst/>
            </a:prstGeom>
            <a:ln w="44450"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cxnSpLocks/>
            </p:cNvCxnSpPr>
            <p:nvPr/>
          </p:nvCxnSpPr>
          <p:spPr>
            <a:xfrm>
              <a:off x="6828166" y="2514600"/>
              <a:ext cx="2073964" cy="0"/>
            </a:xfrm>
            <a:prstGeom prst="line">
              <a:avLst/>
            </a:prstGeom>
            <a:ln w="44450"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-105249" y="2320751"/>
              <a:ext cx="1827318" cy="595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Fewer pairs</a:t>
              </a:r>
            </a:p>
            <a:p>
              <a:pPr algn="ctr">
                <a:lnSpc>
                  <a:spcPct val="90000"/>
                </a:lnSpc>
              </a:pPr>
              <a:r>
                <a:rPr lang="en-US" dirty="0"/>
                <a:t>Longer distance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306434" y="3417441"/>
            <a:ext cx="7132967" cy="782699"/>
            <a:chOff x="1782433" y="4994449"/>
            <a:chExt cx="7132967" cy="782699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1782433" y="4994449"/>
              <a:ext cx="7132967" cy="0"/>
            </a:xfrm>
            <a:prstGeom prst="line">
              <a:avLst/>
            </a:prstGeom>
            <a:ln w="44450"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3962400" y="5181600"/>
              <a:ext cx="2353454" cy="595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Long-distance </a:t>
              </a:r>
            </a:p>
            <a:p>
              <a:pPr algn="ctr">
                <a:lnSpc>
                  <a:spcPct val="90000"/>
                </a:lnSpc>
              </a:pPr>
              <a:r>
                <a:rPr lang="en-US" dirty="0"/>
                <a:t>shared entanglement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948526" y="2770564"/>
            <a:ext cx="8494187" cy="590931"/>
            <a:chOff x="424525" y="3824052"/>
            <a:chExt cx="8494187" cy="590931"/>
          </a:xfrm>
        </p:grpSpPr>
        <p:grpSp>
          <p:nvGrpSpPr>
            <p:cNvPr id="41" name="Group 40"/>
            <p:cNvGrpSpPr/>
            <p:nvPr/>
          </p:nvGrpSpPr>
          <p:grpSpPr>
            <a:xfrm>
              <a:off x="424525" y="3824052"/>
              <a:ext cx="8494187" cy="590931"/>
              <a:chOff x="395476" y="2320751"/>
              <a:chExt cx="8494187" cy="590931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1828800" y="2514600"/>
                <a:ext cx="2103766" cy="0"/>
              </a:xfrm>
              <a:prstGeom prst="line">
                <a:avLst/>
              </a:prstGeom>
              <a:ln w="44450">
                <a:headEnd type="oval"/>
                <a:tailEnd type="oval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4389766" y="2514600"/>
                <a:ext cx="2087234" cy="0"/>
              </a:xfrm>
              <a:prstGeom prst="line">
                <a:avLst/>
              </a:prstGeom>
              <a:ln w="44450">
                <a:headEnd type="oval"/>
                <a:tailEnd type="oval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cxnSpLocks/>
              </p:cNvCxnSpPr>
              <p:nvPr/>
            </p:nvCxnSpPr>
            <p:spPr>
              <a:xfrm>
                <a:off x="6828166" y="2514600"/>
                <a:ext cx="2061497" cy="0"/>
              </a:xfrm>
              <a:prstGeom prst="line">
                <a:avLst/>
              </a:prstGeom>
              <a:ln w="44450">
                <a:headEnd type="oval"/>
                <a:tailEnd type="oval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395476" y="2320751"/>
                <a:ext cx="825867" cy="590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/>
                  <a:t>Swap 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dirty="0"/>
                  <a:t>again</a:t>
                </a: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3810000" y="3886200"/>
              <a:ext cx="762000" cy="34624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3366FF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BSA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324600" y="3844751"/>
              <a:ext cx="762000" cy="34624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3366FF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BSA</a:t>
              </a:r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36F7F79-F345-5548-828F-BF2FBD165AC6}"/>
              </a:ext>
            </a:extLst>
          </p:cNvPr>
          <p:cNvCxnSpPr/>
          <p:nvPr/>
        </p:nvCxnSpPr>
        <p:spPr>
          <a:xfrm>
            <a:off x="4512366" y="1387795"/>
            <a:ext cx="914400" cy="0"/>
          </a:xfrm>
          <a:prstGeom prst="line">
            <a:avLst/>
          </a:prstGeom>
          <a:ln w="44450"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7834B46-D96A-844C-9E5B-EA12BFEA7ECA}"/>
              </a:ext>
            </a:extLst>
          </p:cNvPr>
          <p:cNvCxnSpPr/>
          <p:nvPr/>
        </p:nvCxnSpPr>
        <p:spPr>
          <a:xfrm>
            <a:off x="5850836" y="1374543"/>
            <a:ext cx="914400" cy="0"/>
          </a:xfrm>
          <a:prstGeom prst="line">
            <a:avLst/>
          </a:prstGeom>
          <a:ln w="44450"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0CA5809-EAAD-1C45-8CB0-BFBB12B131CB}"/>
              </a:ext>
            </a:extLst>
          </p:cNvPr>
          <p:cNvCxnSpPr/>
          <p:nvPr/>
        </p:nvCxnSpPr>
        <p:spPr>
          <a:xfrm>
            <a:off x="7010402" y="1381171"/>
            <a:ext cx="914400" cy="0"/>
          </a:xfrm>
          <a:prstGeom prst="line">
            <a:avLst/>
          </a:prstGeom>
          <a:ln w="44450"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F8C7EF9-2BA2-B84C-9B85-B3FA679A9DF4}"/>
              </a:ext>
            </a:extLst>
          </p:cNvPr>
          <p:cNvCxnSpPr/>
          <p:nvPr/>
        </p:nvCxnSpPr>
        <p:spPr>
          <a:xfrm>
            <a:off x="8362124" y="1367919"/>
            <a:ext cx="914400" cy="0"/>
          </a:xfrm>
          <a:prstGeom prst="line">
            <a:avLst/>
          </a:prstGeom>
          <a:ln w="44450"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45CA6B2-267B-3C46-BF81-CA2F439E198E}"/>
              </a:ext>
            </a:extLst>
          </p:cNvPr>
          <p:cNvCxnSpPr/>
          <p:nvPr/>
        </p:nvCxnSpPr>
        <p:spPr>
          <a:xfrm>
            <a:off x="9521690" y="1374547"/>
            <a:ext cx="914400" cy="0"/>
          </a:xfrm>
          <a:prstGeom prst="line">
            <a:avLst/>
          </a:prstGeom>
          <a:ln w="44450"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852443B2-4F61-184B-B84E-524002B9FDF1}"/>
              </a:ext>
            </a:extLst>
          </p:cNvPr>
          <p:cNvSpPr/>
          <p:nvPr/>
        </p:nvSpPr>
        <p:spPr>
          <a:xfrm>
            <a:off x="1881809" y="4346187"/>
            <a:ext cx="113438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Transmission of entangled photons is non-deterministic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Store entanglement in a quantum memory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Before BSA to increase probability of chained BSA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Hold long-distance entanglement for teleportation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Storage causes errors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Need to “fix” shared entanglement or teleportation can fail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Purification, Concentration, Distillation, Quantum Error Correction</a:t>
            </a:r>
          </a:p>
        </p:txBody>
      </p:sp>
    </p:spTree>
    <p:extLst>
      <p:ext uri="{BB962C8B-B14F-4D97-AF65-F5344CB8AC3E}">
        <p14:creationId xmlns:p14="http://schemas.microsoft.com/office/powerpoint/2010/main" val="33330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930" y="799324"/>
            <a:ext cx="7594556" cy="3970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817" y="222166"/>
            <a:ext cx="11555896" cy="975642"/>
          </a:xfrm>
        </p:spPr>
        <p:txBody>
          <a:bodyPr/>
          <a:lstStyle/>
          <a:p>
            <a:r>
              <a:rPr lang="en-US" dirty="0"/>
              <a:t>All-photonic quantum repeater based on tree cluster states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7897" y="4366346"/>
            <a:ext cx="105752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2800" dirty="0"/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2800" dirty="0"/>
              <a:t>Encode “logical” quantum information into a quantum error correcting code of multiple physical qubits (single photons)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2800" dirty="0"/>
              <a:t>Transmit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2800" dirty="0"/>
              <a:t>Perform quantum error correction to encode on “new” photons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E30C51-FC1A-BC4D-9C8C-5A0E643CBD64}"/>
              </a:ext>
            </a:extLst>
          </p:cNvPr>
          <p:cNvSpPr/>
          <p:nvPr/>
        </p:nvSpPr>
        <p:spPr>
          <a:xfrm>
            <a:off x="5395372" y="3019047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“logical”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3184B7-9417-DA4C-886F-F4586EA66E55}"/>
              </a:ext>
            </a:extLst>
          </p:cNvPr>
          <p:cNvSpPr/>
          <p:nvPr/>
        </p:nvSpPr>
        <p:spPr>
          <a:xfrm>
            <a:off x="9415927" y="1097482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(physical qubits) </a:t>
            </a:r>
          </a:p>
        </p:txBody>
      </p:sp>
    </p:spTree>
    <p:extLst>
      <p:ext uri="{BB962C8B-B14F-4D97-AF65-F5344CB8AC3E}">
        <p14:creationId xmlns:p14="http://schemas.microsoft.com/office/powerpoint/2010/main" val="2045249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018" y="701594"/>
            <a:ext cx="11847621" cy="5743811"/>
          </a:xfrm>
        </p:spPr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Metcalf’s Law</a:t>
            </a:r>
          </a:p>
          <a:p>
            <a:pPr lvl="1"/>
            <a:r>
              <a:rPr lang="en-US" dirty="0"/>
              <a:t>Squeezed states</a:t>
            </a:r>
          </a:p>
          <a:p>
            <a:pPr lvl="1"/>
            <a:r>
              <a:rPr lang="en-US" dirty="0"/>
              <a:t>Entanglement</a:t>
            </a:r>
          </a:p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Quantum security (biggest application outside HEP, OE and CESER funded since 2011)</a:t>
            </a:r>
          </a:p>
          <a:p>
            <a:pPr lvl="1"/>
            <a:r>
              <a:rPr lang="en-US" dirty="0"/>
              <a:t>Quantum computing (covered elsewhere)</a:t>
            </a:r>
          </a:p>
          <a:p>
            <a:pPr lvl="1"/>
            <a:r>
              <a:rPr lang="en-US" b="1" dirty="0"/>
              <a:t>Quantum sensor networks</a:t>
            </a:r>
          </a:p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Rate/loss tradeoffs in quantum communications</a:t>
            </a:r>
          </a:p>
          <a:p>
            <a:pPr lvl="1"/>
            <a:r>
              <a:rPr lang="en-US" dirty="0"/>
              <a:t>Quantum repeaters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381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51"/>
          <p:cNvSpPr txBox="1">
            <a:spLocks noGrp="1"/>
          </p:cNvSpPr>
          <p:nvPr>
            <p:ph type="title"/>
          </p:nvPr>
        </p:nvSpPr>
        <p:spPr>
          <a:xfrm>
            <a:off x="830935" y="285471"/>
            <a:ext cx="10515876" cy="53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+mj-lt"/>
                <a:ea typeface="Century Gothic"/>
                <a:cs typeface="Century Gothic"/>
                <a:sym typeface="Century Gothic"/>
              </a:rPr>
              <a:t>Motivation</a:t>
            </a:r>
            <a:endParaRPr dirty="0">
              <a:latin typeface="+mj-lt"/>
            </a:endParaRPr>
          </a:p>
        </p:txBody>
      </p:sp>
      <p:sp>
        <p:nvSpPr>
          <p:cNvPr id="466" name="Google Shape;466;p51"/>
          <p:cNvSpPr txBox="1">
            <a:spLocks noGrp="1"/>
          </p:cNvSpPr>
          <p:nvPr>
            <p:ph type="body" idx="1"/>
          </p:nvPr>
        </p:nvSpPr>
        <p:spPr>
          <a:xfrm>
            <a:off x="301084" y="3239146"/>
            <a:ext cx="11890916" cy="314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8925" marR="0" lvl="0" indent="-12890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Century Gothic"/>
              <a:buNone/>
            </a:pPr>
            <a:endParaRPr sz="2800" b="0" i="0" u="none" strike="noStrike" cap="none" dirty="0">
              <a:solidFill>
                <a:schemeClr val="dk1"/>
              </a:solidFill>
              <a:latin typeface="+mj-lt"/>
              <a:ea typeface="Century Gothic"/>
              <a:cs typeface="Century Gothic"/>
              <a:sym typeface="Century Gothic"/>
            </a:endParaRPr>
          </a:p>
          <a:p>
            <a:pPr marL="288925" marR="0" lvl="0" indent="-288925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Century Gothic"/>
              <a:buChar char="•"/>
            </a:pPr>
            <a:endParaRPr lang="en-US" sz="2800" b="0" i="0" u="none" strike="noStrike" cap="none" dirty="0">
              <a:solidFill>
                <a:schemeClr val="dk1"/>
              </a:solidFill>
              <a:latin typeface="+mj-lt"/>
              <a:ea typeface="Century Gothic"/>
              <a:cs typeface="Century Gothic"/>
              <a:sym typeface="Century Gothic"/>
            </a:endParaRPr>
          </a:p>
          <a:p>
            <a:pPr marL="288925" marR="0" lvl="0" indent="-288925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Century Gothic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+mj-lt"/>
                <a:ea typeface="Century Gothic"/>
                <a:cs typeface="Century Gothic"/>
                <a:sym typeface="Century Gothic"/>
              </a:rPr>
              <a:t>Metcalf's Law: network value scales as square of connected elements</a:t>
            </a:r>
          </a:p>
          <a:p>
            <a:pPr marL="288925" marR="0" lvl="0" indent="-288925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Century Gothic"/>
              <a:buChar char="•"/>
            </a:pPr>
            <a:r>
              <a:rPr lang="en-US" dirty="0">
                <a:solidFill>
                  <a:schemeClr val="dk1"/>
                </a:solidFill>
                <a:latin typeface="+mj-lt"/>
                <a:ea typeface="Century Gothic"/>
                <a:cs typeface="Century Gothic"/>
                <a:sym typeface="Century Gothic"/>
              </a:rPr>
              <a:t>Quantum network: potentially exponential</a:t>
            </a:r>
            <a:endParaRPr sz="2800" b="0" i="0" u="none" strike="noStrike" cap="none" dirty="0">
              <a:solidFill>
                <a:schemeClr val="dk1"/>
              </a:solidFill>
              <a:latin typeface="+mj-lt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4D39D11-3879-244C-AA79-2BA4D929B5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671620"/>
              </p:ext>
            </p:extLst>
          </p:nvPr>
        </p:nvGraphicFramePr>
        <p:xfrm>
          <a:off x="2337660" y="1173997"/>
          <a:ext cx="6604861" cy="29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D195AC3-B8AB-5341-BDD7-7B2563EC4A54}"/>
              </a:ext>
            </a:extLst>
          </p:cNvPr>
          <p:cNvSpPr txBox="1"/>
          <p:nvPr/>
        </p:nvSpPr>
        <p:spPr>
          <a:xfrm>
            <a:off x="3921071" y="867904"/>
            <a:ext cx="359104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Quantum/Classical Breakeven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FF80547-97B2-1E48-AD8D-5FCA1617025A}"/>
              </a:ext>
            </a:extLst>
          </p:cNvPr>
          <p:cNvCxnSpPr>
            <a:cxnSpLocks/>
          </p:cNvCxnSpPr>
          <p:nvPr/>
        </p:nvCxnSpPr>
        <p:spPr>
          <a:xfrm>
            <a:off x="4757979" y="1286359"/>
            <a:ext cx="495946" cy="170481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594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65A63-3DC6-9F43-852D-239A80A24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Squeezing and Entanglement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B66A545-EC04-AB4B-8FFF-2A54B633E2C3}"/>
              </a:ext>
            </a:extLst>
          </p:cNvPr>
          <p:cNvCxnSpPr/>
          <p:nvPr/>
        </p:nvCxnSpPr>
        <p:spPr>
          <a:xfrm>
            <a:off x="2854712" y="1427360"/>
            <a:ext cx="0" cy="208527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FFCCD6A-C7E9-F149-A93F-EB3E7C9BCA29}"/>
              </a:ext>
            </a:extLst>
          </p:cNvPr>
          <p:cNvCxnSpPr>
            <a:cxnSpLocks/>
          </p:cNvCxnSpPr>
          <p:nvPr/>
        </p:nvCxnSpPr>
        <p:spPr>
          <a:xfrm flipH="1">
            <a:off x="1925444" y="2471858"/>
            <a:ext cx="1821366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E6347C9-569B-FE45-ABD0-AE36FA116478}"/>
              </a:ext>
            </a:extLst>
          </p:cNvPr>
          <p:cNvSpPr txBox="1"/>
          <p:nvPr/>
        </p:nvSpPr>
        <p:spPr>
          <a:xfrm>
            <a:off x="2375210" y="1037067"/>
            <a:ext cx="85953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Phase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5AFA0E-CBB1-B342-8170-CC9043318837}"/>
              </a:ext>
            </a:extLst>
          </p:cNvPr>
          <p:cNvSpPr txBox="1"/>
          <p:nvPr/>
        </p:nvSpPr>
        <p:spPr>
          <a:xfrm>
            <a:off x="3899210" y="2293437"/>
            <a:ext cx="135165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Amplitude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F262E15-47DA-4949-A912-78B06A544DBD}"/>
              </a:ext>
            </a:extLst>
          </p:cNvPr>
          <p:cNvSpPr/>
          <p:nvPr/>
        </p:nvSpPr>
        <p:spPr>
          <a:xfrm>
            <a:off x="3055434" y="2263702"/>
            <a:ext cx="423746" cy="4237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8EC3DB9-0F38-5548-9514-97C89AD93E7C}"/>
              </a:ext>
            </a:extLst>
          </p:cNvPr>
          <p:cNvCxnSpPr/>
          <p:nvPr/>
        </p:nvCxnSpPr>
        <p:spPr>
          <a:xfrm>
            <a:off x="6820824" y="1434796"/>
            <a:ext cx="0" cy="208527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F0C466E-74F8-3040-822D-014DCEEC2B16}"/>
              </a:ext>
            </a:extLst>
          </p:cNvPr>
          <p:cNvCxnSpPr>
            <a:cxnSpLocks/>
          </p:cNvCxnSpPr>
          <p:nvPr/>
        </p:nvCxnSpPr>
        <p:spPr>
          <a:xfrm flipH="1">
            <a:off x="5891556" y="2479294"/>
            <a:ext cx="1821366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C66F54E-E61B-2540-BA15-F1E68CBB8911}"/>
              </a:ext>
            </a:extLst>
          </p:cNvPr>
          <p:cNvSpPr txBox="1"/>
          <p:nvPr/>
        </p:nvSpPr>
        <p:spPr>
          <a:xfrm>
            <a:off x="6341322" y="1044503"/>
            <a:ext cx="85953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Phase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E35D4D-3289-8F40-8980-2E7CEB0C8AFF}"/>
              </a:ext>
            </a:extLst>
          </p:cNvPr>
          <p:cNvSpPr txBox="1"/>
          <p:nvPr/>
        </p:nvSpPr>
        <p:spPr>
          <a:xfrm>
            <a:off x="7865322" y="2300873"/>
            <a:ext cx="135165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Amplitude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2F8CF4B-4578-2D47-A8B4-F2E7EAB4FCD9}"/>
              </a:ext>
            </a:extLst>
          </p:cNvPr>
          <p:cNvSpPr/>
          <p:nvPr/>
        </p:nvSpPr>
        <p:spPr>
          <a:xfrm>
            <a:off x="7159082" y="1851107"/>
            <a:ext cx="174697" cy="124893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1894AF-FAE3-FA4B-AE0D-848E40F97CE9}"/>
              </a:ext>
            </a:extLst>
          </p:cNvPr>
          <p:cNvSpPr txBox="1"/>
          <p:nvPr/>
        </p:nvSpPr>
        <p:spPr>
          <a:xfrm>
            <a:off x="6891454" y="3122341"/>
            <a:ext cx="1415772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Amplitude 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squeezing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61DBCB8-03C8-9A4C-BCD8-C06A33C19296}"/>
              </a:ext>
            </a:extLst>
          </p:cNvPr>
          <p:cNvSpPr/>
          <p:nvPr/>
        </p:nvSpPr>
        <p:spPr>
          <a:xfrm>
            <a:off x="3048000" y="3133535"/>
            <a:ext cx="6096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Coherent </a:t>
            </a:r>
          </a:p>
          <a:p>
            <a:pPr>
              <a:lnSpc>
                <a:spcPct val="90000"/>
              </a:lnSpc>
            </a:pPr>
            <a:r>
              <a:rPr lang="en-US" dirty="0"/>
              <a:t>State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5E8D8D-54F2-4741-B51D-448B4EE42E43}"/>
              </a:ext>
            </a:extLst>
          </p:cNvPr>
          <p:cNvSpPr txBox="1"/>
          <p:nvPr/>
        </p:nvSpPr>
        <p:spPr>
          <a:xfrm>
            <a:off x="9616068" y="2185640"/>
            <a:ext cx="2575932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Can be used to reduce readout noise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EE69DD1-6725-3D49-B2E4-72986C6D95DE}"/>
              </a:ext>
            </a:extLst>
          </p:cNvPr>
          <p:cNvGrpSpPr/>
          <p:nvPr/>
        </p:nvGrpSpPr>
        <p:grpSpPr>
          <a:xfrm>
            <a:off x="1511085" y="4076055"/>
            <a:ext cx="10494936" cy="2502976"/>
            <a:chOff x="1511085" y="4076055"/>
            <a:chExt cx="10494936" cy="250297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C8752C8-1659-D146-8D7E-1BB25576FA7B}"/>
                </a:ext>
              </a:extLst>
            </p:cNvPr>
            <p:cNvSpPr/>
            <p:nvPr/>
          </p:nvSpPr>
          <p:spPr>
            <a:xfrm>
              <a:off x="3417943" y="5575420"/>
              <a:ext cx="914400" cy="30108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139EE7F-0122-2546-B3E5-EB58F992B76C}"/>
                </a:ext>
              </a:extLst>
            </p:cNvPr>
            <p:cNvSpPr txBox="1"/>
            <p:nvPr/>
          </p:nvSpPr>
          <p:spPr>
            <a:xfrm>
              <a:off x="3284129" y="5988100"/>
              <a:ext cx="1337226" cy="590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Entangled</a:t>
              </a:r>
            </a:p>
            <a:p>
              <a:pPr algn="l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Source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FBF354A-AA67-6041-9A90-FEF4787EF95B}"/>
                </a:ext>
              </a:extLst>
            </p:cNvPr>
            <p:cNvCxnSpPr/>
            <p:nvPr/>
          </p:nvCxnSpPr>
          <p:spPr>
            <a:xfrm flipV="1">
              <a:off x="3819388" y="5118221"/>
              <a:ext cx="1650381" cy="423746"/>
            </a:xfrm>
            <a:prstGeom prst="straightConnector1">
              <a:avLst/>
            </a:prstGeom>
            <a:ln w="28575">
              <a:solidFill>
                <a:srgbClr val="C00000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33AC40F-662D-4840-A46D-63728BF9AB1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48509" y="5118221"/>
              <a:ext cx="1189465" cy="431181"/>
            </a:xfrm>
            <a:prstGeom prst="straightConnector1">
              <a:avLst/>
            </a:prstGeom>
            <a:ln w="28575">
              <a:solidFill>
                <a:srgbClr val="C00000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0DFF66F-BB12-8A48-9DD1-2D09906D62E7}"/>
                </a:ext>
              </a:extLst>
            </p:cNvPr>
            <p:cNvSpPr/>
            <p:nvPr/>
          </p:nvSpPr>
          <p:spPr>
            <a:xfrm>
              <a:off x="1968474" y="4131128"/>
              <a:ext cx="1363661" cy="94184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Bell State Analysis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91EA417D-1239-DD40-AA8B-195CB1481C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52786" y="5114442"/>
              <a:ext cx="681926" cy="44945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B9F3FD18-4227-4449-B2E8-68C28C313020}"/>
                </a:ext>
              </a:extLst>
            </p:cNvPr>
            <p:cNvSpPr/>
            <p:nvPr/>
          </p:nvSpPr>
          <p:spPr>
            <a:xfrm>
              <a:off x="5517396" y="4587499"/>
              <a:ext cx="1239864" cy="9144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Unitary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7533EBEF-BEEF-2F4D-995C-CA38B40716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5674" y="4600415"/>
              <a:ext cx="681926" cy="44945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4B3E6831-2E92-F247-B70A-46DB9513D5F7}"/>
                    </a:ext>
                  </a:extLst>
                </p:cNvPr>
                <p:cNvSpPr txBox="1"/>
                <p:nvPr/>
              </p:nvSpPr>
              <p:spPr>
                <a:xfrm>
                  <a:off x="1511085" y="5641383"/>
                  <a:ext cx="385426" cy="2492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4B3E6831-2E92-F247-B70A-46DB9513D5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1085" y="5641383"/>
                  <a:ext cx="385426" cy="249299"/>
                </a:xfrm>
                <a:prstGeom prst="rect">
                  <a:avLst/>
                </a:prstGeom>
                <a:blipFill>
                  <a:blip r:embed="rId2"/>
                  <a:stretch>
                    <a:fillRect l="-93548" t="-195000" r="-74194" b="-26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D7B192B-E4D7-564B-AE91-06C866B1EFE3}"/>
                    </a:ext>
                  </a:extLst>
                </p:cNvPr>
                <p:cNvSpPr txBox="1"/>
                <p:nvPr/>
              </p:nvSpPr>
              <p:spPr>
                <a:xfrm>
                  <a:off x="7599336" y="4336943"/>
                  <a:ext cx="385426" cy="2492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D7B192B-E4D7-564B-AE91-06C866B1EF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9336" y="4336943"/>
                  <a:ext cx="385426" cy="249299"/>
                </a:xfrm>
                <a:prstGeom prst="rect">
                  <a:avLst/>
                </a:prstGeom>
                <a:blipFill>
                  <a:blip r:embed="rId3"/>
                  <a:stretch>
                    <a:fillRect l="-90625" t="-180952" r="-68750" b="-25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Lightning Bolt 46">
              <a:extLst>
                <a:ext uri="{FF2B5EF4-FFF2-40B4-BE49-F238E27FC236}">
                  <a16:creationId xmlns:a16="http://schemas.microsoft.com/office/drawing/2014/main" id="{600227DD-007B-934B-B816-154D194292DC}"/>
                </a:ext>
              </a:extLst>
            </p:cNvPr>
            <p:cNvSpPr/>
            <p:nvPr/>
          </p:nvSpPr>
          <p:spPr>
            <a:xfrm rot="20810518">
              <a:off x="3502616" y="4602996"/>
              <a:ext cx="1766807" cy="526942"/>
            </a:xfrm>
            <a:prstGeom prst="lightningBolt">
              <a:avLst/>
            </a:prstGeom>
            <a:solidFill>
              <a:srgbClr val="FFC000"/>
            </a:solidFill>
            <a:ln w="38100">
              <a:solidFill>
                <a:schemeClr val="bg2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2EECE21-8D3B-8140-B71E-79119AF8D97D}"/>
                </a:ext>
              </a:extLst>
            </p:cNvPr>
            <p:cNvSpPr txBox="1"/>
            <p:nvPr/>
          </p:nvSpPr>
          <p:spPr>
            <a:xfrm>
              <a:off x="3487118" y="4076055"/>
              <a:ext cx="2007281" cy="590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Classical </a:t>
              </a:r>
            </a:p>
            <a:p>
              <a:pPr algn="l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Communication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A524FEC-49D9-F846-BAF2-20E0555C6F9D}"/>
                </a:ext>
              </a:extLst>
            </p:cNvPr>
            <p:cNvSpPr txBox="1"/>
            <p:nvPr/>
          </p:nvSpPr>
          <p:spPr>
            <a:xfrm>
              <a:off x="8466611" y="4399314"/>
              <a:ext cx="353941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Entangled correlations enable quantum teleportation</a:t>
              </a:r>
            </a:p>
            <a:p>
              <a:pPr marL="285750" indent="-285750" algn="l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dirty="0">
                  <a:latin typeface="+mn-lt"/>
                </a:rPr>
                <a:t>state transfer</a:t>
              </a:r>
            </a:p>
            <a:p>
              <a:pPr marL="285750" indent="-285750" algn="l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dirty="0">
                  <a:latin typeface="+mn-lt"/>
                </a:rPr>
                <a:t>helps in building long-distance entanglement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862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3"/>
          <p:cNvSpPr txBox="1">
            <a:spLocks noGrp="1"/>
          </p:cNvSpPr>
          <p:nvPr>
            <p:ph type="title"/>
          </p:nvPr>
        </p:nvSpPr>
        <p:spPr>
          <a:xfrm>
            <a:off x="1122499" y="260465"/>
            <a:ext cx="11430000" cy="53949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Quantum networks of sensors</a:t>
            </a:r>
            <a:endParaRPr dirty="0">
              <a:latin typeface="+mj-lt"/>
            </a:endParaRPr>
          </a:p>
        </p:txBody>
      </p:sp>
      <p:sp>
        <p:nvSpPr>
          <p:cNvPr id="479" name="Google Shape;479;p53"/>
          <p:cNvSpPr txBox="1">
            <a:spLocks noGrp="1"/>
          </p:cNvSpPr>
          <p:nvPr>
            <p:ph type="body" idx="1"/>
          </p:nvPr>
        </p:nvSpPr>
        <p:spPr>
          <a:xfrm>
            <a:off x="619932" y="965668"/>
            <a:ext cx="11267268" cy="54196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SzPts val="2520"/>
              <a:buNone/>
            </a:pPr>
            <a:r>
              <a:rPr lang="en-US" dirty="0">
                <a:latin typeface="+mj-lt"/>
              </a:rPr>
              <a:t>Goal: use quantum effects - squeezing and entanglement - to improve on classical capabilities by networking quantum sensors</a:t>
            </a: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SzPts val="2520"/>
              <a:buNone/>
            </a:pPr>
            <a:r>
              <a:rPr lang="en-US" dirty="0">
                <a:latin typeface="+mj-lt"/>
              </a:rPr>
              <a:t>Potential Networked Quantum Sensors:</a:t>
            </a:r>
          </a:p>
          <a:p>
            <a:pPr lvl="1">
              <a:spcBef>
                <a:spcPts val="1800"/>
              </a:spcBef>
              <a:spcAft>
                <a:spcPts val="0"/>
              </a:spcAft>
              <a:buSzPts val="2520"/>
              <a:buChar char="•"/>
            </a:pPr>
            <a:endParaRPr lang="en-US" dirty="0">
              <a:latin typeface="+mj-lt"/>
            </a:endParaRPr>
          </a:p>
          <a:p>
            <a:pPr lvl="1">
              <a:spcBef>
                <a:spcPts val="1800"/>
              </a:spcBef>
              <a:spcAft>
                <a:spcPts val="0"/>
              </a:spcAft>
              <a:buSzPts val="2520"/>
              <a:buFont typeface="Century Gothic" panose="020B0502020202020204" pitchFamily="34" charset="0"/>
              <a:buChar char="•"/>
            </a:pPr>
            <a:r>
              <a:rPr lang="en-US" dirty="0"/>
              <a:t>Quantum-assisted Long-Baseline telescopes </a:t>
            </a:r>
          </a:p>
          <a:p>
            <a:pPr lvl="1">
              <a:spcBef>
                <a:spcPts val="1800"/>
              </a:spcBef>
              <a:spcAft>
                <a:spcPts val="0"/>
              </a:spcAft>
              <a:buSzPts val="2520"/>
              <a:buChar char="•"/>
            </a:pPr>
            <a:r>
              <a:rPr lang="en-US" dirty="0">
                <a:latin typeface="+mj-lt"/>
              </a:rPr>
              <a:t>Atomic Clocks</a:t>
            </a:r>
          </a:p>
          <a:p>
            <a:pPr lvl="1">
              <a:spcBef>
                <a:spcPts val="1800"/>
              </a:spcBef>
              <a:spcAft>
                <a:spcPts val="0"/>
              </a:spcAft>
              <a:buSzPts val="2520"/>
              <a:buChar char="•"/>
            </a:pPr>
            <a:r>
              <a:rPr lang="en-US" dirty="0">
                <a:latin typeface="+mj-lt"/>
              </a:rPr>
              <a:t>Magnetometers</a:t>
            </a:r>
            <a:endParaRPr dirty="0">
              <a:latin typeface="+mj-lt"/>
            </a:endParaRPr>
          </a:p>
          <a:p>
            <a:pPr lvl="1">
              <a:spcBef>
                <a:spcPts val="1800"/>
              </a:spcBef>
              <a:spcAft>
                <a:spcPts val="0"/>
              </a:spcAft>
              <a:buSzPts val="2520"/>
              <a:buChar char="•"/>
            </a:pPr>
            <a:r>
              <a:rPr lang="en-US" dirty="0">
                <a:latin typeface="+mj-lt"/>
              </a:rPr>
              <a:t>Matter wave interferometers</a:t>
            </a:r>
          </a:p>
          <a:p>
            <a:pPr lvl="1">
              <a:spcBef>
                <a:spcPts val="1800"/>
              </a:spcBef>
              <a:spcAft>
                <a:spcPts val="0"/>
              </a:spcAft>
              <a:buSzPts val="2520"/>
              <a:buChar char="•"/>
            </a:pPr>
            <a:r>
              <a:rPr lang="en-US" dirty="0">
                <a:latin typeface="+mj-lt"/>
              </a:rPr>
              <a:t>Accelerometers</a:t>
            </a:r>
            <a:endParaRPr dirty="0">
              <a:latin typeface="+mj-lt"/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5696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E05F0F68-4DD3-B640-81ED-1BD80C4AE9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6742437"/>
              </p:ext>
            </p:extLst>
          </p:nvPr>
        </p:nvGraphicFramePr>
        <p:xfrm>
          <a:off x="667657" y="500291"/>
          <a:ext cx="6807200" cy="438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0F36727-F92A-5B41-9319-22C20D9C1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524" y="50923"/>
            <a:ext cx="11430000" cy="539496"/>
          </a:xfrm>
        </p:spPr>
        <p:txBody>
          <a:bodyPr/>
          <a:lstStyle/>
          <a:p>
            <a:r>
              <a:rPr lang="en-US" dirty="0"/>
              <a:t>Fundamental Rate/Loss Tradeoff Bound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C233C-F7E1-2C47-A2A3-90DDF72E1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03" y="5231352"/>
            <a:ext cx="11884197" cy="1022492"/>
          </a:xfrm>
          <a:solidFill>
            <a:schemeClr val="bg1"/>
          </a:solidFill>
        </p:spPr>
        <p:txBody>
          <a:bodyPr/>
          <a:lstStyle/>
          <a:p>
            <a:r>
              <a:rPr lang="en-US" sz="1800" dirty="0"/>
              <a:t>S. </a:t>
            </a:r>
            <a:r>
              <a:rPr lang="en-US" sz="1800" dirty="0" err="1"/>
              <a:t>Pirandola</a:t>
            </a:r>
            <a:r>
              <a:rPr lang="en-US" sz="1800" dirty="0"/>
              <a:t>, R. </a:t>
            </a:r>
            <a:r>
              <a:rPr lang="en-US" sz="1800" dirty="0" err="1"/>
              <a:t>Laurenza</a:t>
            </a:r>
            <a:r>
              <a:rPr lang="en-US" sz="1800" dirty="0"/>
              <a:t>, O. Carlo &amp; L. </a:t>
            </a:r>
            <a:r>
              <a:rPr lang="en-US" sz="1800" dirty="0" err="1"/>
              <a:t>Banchi</a:t>
            </a:r>
            <a:r>
              <a:rPr lang="en-US" sz="1800" dirty="0"/>
              <a:t>, “Fundamental limits of repeaterless quantum communications,” </a:t>
            </a:r>
            <a:r>
              <a:rPr lang="en-US" sz="1800" i="1" dirty="0"/>
              <a:t>Nat. Comms, </a:t>
            </a:r>
            <a:r>
              <a:rPr lang="en-US" sz="1800" b="1" dirty="0"/>
              <a:t>8</a:t>
            </a:r>
            <a:r>
              <a:rPr lang="en-US" sz="1800" dirty="0"/>
              <a:t>, 15043 (2017).</a:t>
            </a:r>
          </a:p>
          <a:p>
            <a:r>
              <a:rPr lang="en-US" sz="1800" dirty="0"/>
              <a:t>Need non-Gaussian operations (like Bell State Analysis) to exceed these bounds → quantum repeaters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2233F7-E043-9D4E-9FD8-A44B741D53E5}"/>
              </a:ext>
            </a:extLst>
          </p:cNvPr>
          <p:cNvSpPr txBox="1"/>
          <p:nvPr/>
        </p:nvSpPr>
        <p:spPr>
          <a:xfrm>
            <a:off x="7736091" y="4504265"/>
            <a:ext cx="386997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Fiber Distance (km, proxy for loss)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6E4747-349A-4E4D-A56D-F6C9AA4D19A2}"/>
              </a:ext>
            </a:extLst>
          </p:cNvPr>
          <p:cNvSpPr/>
          <p:nvPr/>
        </p:nvSpPr>
        <p:spPr>
          <a:xfrm>
            <a:off x="5562600" y="1563078"/>
            <a:ext cx="6096000" cy="92333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dirty="0"/>
              <a:t>M. </a:t>
            </a:r>
            <a:r>
              <a:rPr lang="en-US" dirty="0" err="1"/>
              <a:t>Takeoka</a:t>
            </a:r>
            <a:r>
              <a:rPr lang="en-US" dirty="0"/>
              <a:t>, M., Guha, S. &amp; Wilde, M. M. Fundamental rate-loss tradeoff for optical quantum key distribution. </a:t>
            </a:r>
            <a:r>
              <a:rPr lang="en-US" i="1" dirty="0"/>
              <a:t>Nat. Comms.</a:t>
            </a:r>
            <a:r>
              <a:rPr lang="en-US" dirty="0"/>
              <a:t> </a:t>
            </a:r>
            <a:r>
              <a:rPr lang="en-US" b="1" dirty="0"/>
              <a:t>5</a:t>
            </a:r>
            <a:r>
              <a:rPr lang="en-US" dirty="0"/>
              <a:t>, 5235 (2014).</a:t>
            </a:r>
          </a:p>
        </p:txBody>
      </p:sp>
    </p:spTree>
    <p:extLst>
      <p:ext uri="{BB962C8B-B14F-4D97-AF65-F5344CB8AC3E}">
        <p14:creationId xmlns:p14="http://schemas.microsoft.com/office/powerpoint/2010/main" val="1466608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89909-0FF5-3F48-B7F4-C430C01C2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go from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AF655-13BC-604F-812D-D71E1D6B8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there is a large parameter space, where does HEP benefit most from quantum sensor networks?</a:t>
            </a:r>
          </a:p>
          <a:p>
            <a:r>
              <a:rPr lang="en-US" dirty="0"/>
              <a:t>What parameter regime tests are not tractable via conventional techniques?</a:t>
            </a:r>
          </a:p>
          <a:p>
            <a:r>
              <a:rPr lang="en-US" dirty="0"/>
              <a:t>Where can we afford to operate on the rate/loss tradeoff?</a:t>
            </a:r>
          </a:p>
          <a:p>
            <a:pPr lvl="1"/>
            <a:r>
              <a:rPr lang="en-US" dirty="0"/>
              <a:t>Terrestrial quantum networks on metro area scales (and smaller)</a:t>
            </a:r>
          </a:p>
          <a:p>
            <a:pPr lvl="1"/>
            <a:r>
              <a:rPr lang="en-US" dirty="0"/>
              <a:t>Satellite networks (potentially low SNR)</a:t>
            </a:r>
          </a:p>
          <a:p>
            <a:pPr lvl="1"/>
            <a:r>
              <a:rPr lang="en-US" dirty="0"/>
              <a:t>Beyond (long-term): quantum repeater networks   </a:t>
            </a:r>
          </a:p>
        </p:txBody>
      </p:sp>
    </p:spTree>
    <p:extLst>
      <p:ext uri="{BB962C8B-B14F-4D97-AF65-F5344CB8AC3E}">
        <p14:creationId xmlns:p14="http://schemas.microsoft.com/office/powerpoint/2010/main" val="2352605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title"/>
          </p:nvPr>
        </p:nvSpPr>
        <p:spPr>
          <a:xfrm>
            <a:off x="2745547" y="5759811"/>
            <a:ext cx="11425200" cy="510800"/>
          </a:xfrm>
          <a:prstGeom prst="rect">
            <a:avLst/>
          </a:prstGeom>
        </p:spPr>
        <p:txBody>
          <a:bodyPr spcFirstLastPara="1" vert="horz" wrap="square" lIns="91433" tIns="91433" rIns="91433" bIns="91433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" dirty="0">
                <a:latin typeface="+mn-lt"/>
              </a:rPr>
              <a:t>Thank you for your attention.</a:t>
            </a:r>
            <a:endParaRPr dirty="0">
              <a:latin typeface="+mn-lt"/>
            </a:endParaRPr>
          </a:p>
        </p:txBody>
      </p:sp>
      <p:sp>
        <p:nvSpPr>
          <p:cNvPr id="403" name="Shape 403"/>
          <p:cNvSpPr/>
          <p:nvPr/>
        </p:nvSpPr>
        <p:spPr>
          <a:xfrm>
            <a:off x="446067" y="272243"/>
            <a:ext cx="6760800" cy="543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dk1"/>
                </a:solidFill>
                <a:latin typeface="+mn-lt"/>
              </a:rPr>
              <a:t>Summary</a:t>
            </a:r>
            <a:endParaRPr lang="en-US" sz="1467" dirty="0">
              <a:latin typeface="+mn-lt"/>
            </a:endParaRPr>
          </a:p>
          <a:p>
            <a:pPr marL="457189" indent="-44872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+mn-lt"/>
              </a:rPr>
              <a:t>Entanglement and squeezing can improve quantum networks of quantum sensors </a:t>
            </a:r>
          </a:p>
          <a:p>
            <a:pPr marL="457189" indent="-44872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+mn-lt"/>
              </a:rPr>
              <a:t>Small scale quantum networks are possible now</a:t>
            </a:r>
          </a:p>
          <a:p>
            <a:pPr marL="457189" indent="-44872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+mn-lt"/>
              </a:rPr>
              <a:t>More work needs to be done to gain full benefits of quantum sensor networks potential for exponential scaling advantage</a:t>
            </a:r>
          </a:p>
          <a:p>
            <a:pPr marL="457189" indent="-44872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endParaRPr lang="en-US" sz="2000" dirty="0">
              <a:solidFill>
                <a:schemeClr val="dk1"/>
              </a:solidFill>
              <a:latin typeface="+mn-lt"/>
            </a:endParaRPr>
          </a:p>
          <a:p>
            <a:pPr marL="457189" indent="-44872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endParaRPr sz="2000" i="1" dirty="0">
              <a:solidFill>
                <a:schemeClr val="dk1"/>
              </a:solidFill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 sz="2400" b="1" dirty="0">
                <a:solidFill>
                  <a:schemeClr val="dk1"/>
                </a:solidFill>
                <a:latin typeface="+mn-lt"/>
              </a:rPr>
              <a:t>Recent DOE Workshop Report References</a:t>
            </a:r>
            <a:endParaRPr sz="1467" dirty="0">
              <a:solidFill>
                <a:schemeClr val="dk1"/>
              </a:solidFill>
              <a:latin typeface="+mn-lt"/>
            </a:endParaRPr>
          </a:p>
          <a:p>
            <a:pPr>
              <a:buClr>
                <a:schemeClr val="tx2"/>
              </a:buClr>
            </a:pPr>
            <a:endParaRPr lang="en-US" sz="2000" dirty="0">
              <a:latin typeface="+mn-lt"/>
            </a:endParaRP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“Quantum Sensing for High Energy Physics,” </a:t>
            </a:r>
            <a:r>
              <a:rPr lang="en-US" sz="2000" dirty="0" err="1">
                <a:latin typeface="+mn-lt"/>
              </a:rPr>
              <a:t>arxiv.org</a:t>
            </a:r>
            <a:r>
              <a:rPr lang="en-US" sz="2000" dirty="0">
                <a:latin typeface="+mn-lt"/>
              </a:rPr>
              <a:t>/1803.11306 (2018)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“Quantum Networks for Open Science,” </a:t>
            </a:r>
            <a:r>
              <a:rPr lang="en-US" sz="2000" dirty="0" err="1">
                <a:latin typeface="+mn-lt"/>
              </a:rPr>
              <a:t>arxiv.org</a:t>
            </a:r>
            <a:r>
              <a:rPr lang="en-US" sz="2000" dirty="0">
                <a:latin typeface="+mn-lt"/>
              </a:rPr>
              <a:t>/1910.11658 (2019)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”Quantum Internet Blueprint Workshop Report,” </a:t>
            </a:r>
            <a:r>
              <a:rPr lang="en-US" sz="2000" dirty="0">
                <a:latin typeface="+mn-lt"/>
                <a:hlinkClick r:id="rId3"/>
              </a:rPr>
              <a:t>https://www.osti.gov/biblio/1638794/</a:t>
            </a:r>
            <a:r>
              <a:rPr lang="en-US" sz="2000" dirty="0">
                <a:latin typeface="+mn-lt"/>
              </a:rPr>
              <a:t> (2020)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</p:txBody>
      </p:sp>
      <p:pic>
        <p:nvPicPr>
          <p:cNvPr id="406" name="Shape 4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6867" y="705507"/>
            <a:ext cx="4781933" cy="3182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9251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972B1-4AB5-D346-BFB2-8B7F4564F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C54C0-01B1-6847-B33F-3E1DB4DB2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2094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1_ORNL">
  <a:themeElements>
    <a:clrScheme name="ORNL color palette 180726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template 4x3_180808" id="{BE270949-426B-4A81-BFD7-F9E58F12EF61}" vid="{56EA0EFD-5782-40CE-9F38-7DA95D6DAADB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6B0504-AE38-4B68-B5E7-89AA94502C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A20C22-D077-412B-81BA-8B2541026FAD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558</Words>
  <Application>Microsoft Macintosh PowerPoint</Application>
  <PresentationFormat>Widescreen</PresentationFormat>
  <Paragraphs>105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Cambria Math</vt:lpstr>
      <vt:lpstr>Century Gothic</vt:lpstr>
      <vt:lpstr>ORNL</vt:lpstr>
      <vt:lpstr>1_ORNL</vt:lpstr>
      <vt:lpstr>PowerPoint Presentation</vt:lpstr>
      <vt:lpstr>Outline</vt:lpstr>
      <vt:lpstr>Motivation</vt:lpstr>
      <vt:lpstr>Squeezing and Entanglement</vt:lpstr>
      <vt:lpstr>Quantum networks of sensors</vt:lpstr>
      <vt:lpstr>Fundamental Rate/Loss Tradeoff Bound</vt:lpstr>
      <vt:lpstr>Where do we go from here?</vt:lpstr>
      <vt:lpstr>Thank you for your attention.</vt:lpstr>
      <vt:lpstr>PowerPoint Presentation</vt:lpstr>
      <vt:lpstr>Entanglement Swapping</vt:lpstr>
      <vt:lpstr>All-photonic quantum repeater based on tree cluster states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2022-07-06T20:26:54Z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