
<file path=[Content_Types].xml><?xml version="1.0" encoding="utf-8"?>
<Types xmlns="http://schemas.openxmlformats.org/package/2006/content-types">
  <Default Extension="4BE07340" ContentType="image/pn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9" r:id="rId5"/>
    <p:sldId id="1190" r:id="rId6"/>
    <p:sldId id="1185" r:id="rId7"/>
    <p:sldId id="1191" r:id="rId8"/>
    <p:sldId id="1178" r:id="rId9"/>
    <p:sldId id="1193" r:id="rId10"/>
    <p:sldId id="1194" r:id="rId11"/>
    <p:sldId id="1197" r:id="rId12"/>
    <p:sldId id="1198" r:id="rId13"/>
    <p:sldId id="1199" r:id="rId14"/>
    <p:sldId id="263" r:id="rId15"/>
    <p:sldId id="1203" r:id="rId16"/>
    <p:sldId id="1204" r:id="rId17"/>
    <p:sldId id="695" r:id="rId18"/>
    <p:sldId id="580" r:id="rId19"/>
    <p:sldId id="788" r:id="rId20"/>
    <p:sldId id="1207" r:id="rId21"/>
    <p:sldId id="1208" r:id="rId22"/>
    <p:sldId id="1205" r:id="rId23"/>
    <p:sldId id="1209" r:id="rId24"/>
    <p:sldId id="1186" r:id="rId25"/>
    <p:sldId id="1187" r:id="rId26"/>
    <p:sldId id="1188" r:id="rId27"/>
    <p:sldId id="1189" r:id="rId28"/>
    <p:sldId id="119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15CA9"/>
    <a:srgbClr val="C31310"/>
    <a:srgbClr val="B53511"/>
    <a:srgbClr val="21FFF0"/>
    <a:srgbClr val="21FFF5"/>
    <a:srgbClr val="F400FF"/>
    <a:srgbClr val="16B7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275BA-DEE9-4016-9368-B4711EE448F9}" v="30" dt="2022-07-22T14:42:43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7" autoAdjust="0"/>
    <p:restoredTop sz="89252" autoAdjust="0"/>
  </p:normalViewPr>
  <p:slideViewPr>
    <p:cSldViewPr snapToGrid="0" snapToObjects="1">
      <p:cViewPr varScale="1">
        <p:scale>
          <a:sx n="93" d="100"/>
          <a:sy n="93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24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Zwaska" userId="5c729059-44d0-4cdd-879e-1420b0db722c" providerId="ADAL" clId="{2FB275BA-DEE9-4016-9368-B4711EE448F9}"/>
    <pc:docChg chg="undo redo custSel addSld delSld modSld sldOrd modMainMaster">
      <pc:chgData name="Robert Zwaska" userId="5c729059-44d0-4cdd-879e-1420b0db722c" providerId="ADAL" clId="{2FB275BA-DEE9-4016-9368-B4711EE448F9}" dt="2022-07-22T14:44:32.736" v="6042" actId="20577"/>
      <pc:docMkLst>
        <pc:docMk/>
      </pc:docMkLst>
      <pc:sldChg chg="addSp modSp add mod">
        <pc:chgData name="Robert Zwaska" userId="5c729059-44d0-4cdd-879e-1420b0db722c" providerId="ADAL" clId="{2FB275BA-DEE9-4016-9368-B4711EE448F9}" dt="2022-07-22T14:21:43.983" v="3409" actId="20577"/>
        <pc:sldMkLst>
          <pc:docMk/>
          <pc:sldMk cId="182890336" sldId="263"/>
        </pc:sldMkLst>
        <pc:spChg chg="mod">
          <ac:chgData name="Robert Zwaska" userId="5c729059-44d0-4cdd-879e-1420b0db722c" providerId="ADAL" clId="{2FB275BA-DEE9-4016-9368-B4711EE448F9}" dt="2022-07-22T14:18:32.743" v="2999" actId="20577"/>
          <ac:spMkLst>
            <pc:docMk/>
            <pc:sldMk cId="182890336" sldId="263"/>
            <ac:spMk id="2" creationId="{DB2513D2-AF57-4757-9C10-C0B6CA368A57}"/>
          </ac:spMkLst>
        </pc:spChg>
        <pc:spChg chg="mod">
          <ac:chgData name="Robert Zwaska" userId="5c729059-44d0-4cdd-879e-1420b0db722c" providerId="ADAL" clId="{2FB275BA-DEE9-4016-9368-B4711EE448F9}" dt="2022-07-22T14:21:43.983" v="3409" actId="20577"/>
          <ac:spMkLst>
            <pc:docMk/>
            <pc:sldMk cId="182890336" sldId="263"/>
            <ac:spMk id="3" creationId="{D416DE32-7B6D-4002-AB2A-E94BCC4D7E9C}"/>
          </ac:spMkLst>
        </pc:spChg>
        <pc:picChg chg="add mod">
          <ac:chgData name="Robert Zwaska" userId="5c729059-44d0-4cdd-879e-1420b0db722c" providerId="ADAL" clId="{2FB275BA-DEE9-4016-9368-B4711EE448F9}" dt="2022-07-22T14:20:27.302" v="3175" actId="1076"/>
          <ac:picMkLst>
            <pc:docMk/>
            <pc:sldMk cId="182890336" sldId="263"/>
            <ac:picMk id="4" creationId="{EAACCF0F-41B3-4AB2-8B39-CA6B860B5FE9}"/>
          </ac:picMkLst>
        </pc:picChg>
        <pc:picChg chg="add mod">
          <ac:chgData name="Robert Zwaska" userId="5c729059-44d0-4cdd-879e-1420b0db722c" providerId="ADAL" clId="{2FB275BA-DEE9-4016-9368-B4711EE448F9}" dt="2022-07-22T14:20:24.999" v="3174" actId="14100"/>
          <ac:picMkLst>
            <pc:docMk/>
            <pc:sldMk cId="182890336" sldId="263"/>
            <ac:picMk id="5" creationId="{1E593554-2950-48F4-B00B-F03FA26D5C56}"/>
          </ac:picMkLst>
        </pc:picChg>
      </pc:sldChg>
      <pc:sldChg chg="modSp mod">
        <pc:chgData name="Robert Zwaska" userId="5c729059-44d0-4cdd-879e-1420b0db722c" providerId="ADAL" clId="{2FB275BA-DEE9-4016-9368-B4711EE448F9}" dt="2022-07-22T13:04:09.209" v="1160" actId="20577"/>
        <pc:sldMkLst>
          <pc:docMk/>
          <pc:sldMk cId="1803776267" sldId="269"/>
        </pc:sldMkLst>
        <pc:spChg chg="mod">
          <ac:chgData name="Robert Zwaska" userId="5c729059-44d0-4cdd-879e-1420b0db722c" providerId="ADAL" clId="{2FB275BA-DEE9-4016-9368-B4711EE448F9}" dt="2022-07-22T13:04:09.209" v="1160" actId="20577"/>
          <ac:spMkLst>
            <pc:docMk/>
            <pc:sldMk cId="1803776267" sldId="269"/>
            <ac:spMk id="4" creationId="{00000000-0000-0000-0000-000000000000}"/>
          </ac:spMkLst>
        </pc:spChg>
      </pc:sldChg>
      <pc:sldChg chg="delSp modSp add">
        <pc:chgData name="Robert Zwaska" userId="5c729059-44d0-4cdd-879e-1420b0db722c" providerId="ADAL" clId="{2FB275BA-DEE9-4016-9368-B4711EE448F9}" dt="2022-07-22T14:30:49.359" v="4230" actId="478"/>
        <pc:sldMkLst>
          <pc:docMk/>
          <pc:sldMk cId="1109502493" sldId="580"/>
        </pc:sldMkLst>
        <pc:spChg chg="del mod">
          <ac:chgData name="Robert Zwaska" userId="5c729059-44d0-4cdd-879e-1420b0db722c" providerId="ADAL" clId="{2FB275BA-DEE9-4016-9368-B4711EE448F9}" dt="2022-07-22T14:30:49.359" v="4230" actId="478"/>
          <ac:spMkLst>
            <pc:docMk/>
            <pc:sldMk cId="1109502493" sldId="580"/>
            <ac:spMk id="8" creationId="{49F7340B-CF98-46A2-AE0A-36AF658535FA}"/>
          </ac:spMkLst>
        </pc:spChg>
        <pc:spChg chg="del">
          <ac:chgData name="Robert Zwaska" userId="5c729059-44d0-4cdd-879e-1420b0db722c" providerId="ADAL" clId="{2FB275BA-DEE9-4016-9368-B4711EE448F9}" dt="2022-07-22T14:30:49.359" v="4230" actId="478"/>
          <ac:spMkLst>
            <pc:docMk/>
            <pc:sldMk cId="1109502493" sldId="580"/>
            <ac:spMk id="12" creationId="{B9590385-BB59-41AC-A651-98B0CD6812AD}"/>
          </ac:spMkLst>
        </pc:spChg>
        <pc:spChg chg="del mod">
          <ac:chgData name="Robert Zwaska" userId="5c729059-44d0-4cdd-879e-1420b0db722c" providerId="ADAL" clId="{2FB275BA-DEE9-4016-9368-B4711EE448F9}" dt="2022-07-22T14:30:49.359" v="4230" actId="478"/>
          <ac:spMkLst>
            <pc:docMk/>
            <pc:sldMk cId="1109502493" sldId="580"/>
            <ac:spMk id="13" creationId="{E4F8BE8B-96DA-452A-B9D9-0833C48B613A}"/>
          </ac:spMkLst>
        </pc:spChg>
      </pc:sldChg>
      <pc:sldChg chg="delSp modSp add">
        <pc:chgData name="Robert Zwaska" userId="5c729059-44d0-4cdd-879e-1420b0db722c" providerId="ADAL" clId="{2FB275BA-DEE9-4016-9368-B4711EE448F9}" dt="2022-07-22T14:30:45.951" v="4229" actId="478"/>
        <pc:sldMkLst>
          <pc:docMk/>
          <pc:sldMk cId="708857467" sldId="695"/>
        </pc:sldMkLst>
        <pc:spChg chg="del mod">
          <ac:chgData name="Robert Zwaska" userId="5c729059-44d0-4cdd-879e-1420b0db722c" providerId="ADAL" clId="{2FB275BA-DEE9-4016-9368-B4711EE448F9}" dt="2022-07-22T14:30:45.951" v="4229" actId="478"/>
          <ac:spMkLst>
            <pc:docMk/>
            <pc:sldMk cId="708857467" sldId="695"/>
            <ac:spMk id="5" creationId="{DA3095DB-E187-4596-8E52-430ED7DE5F0F}"/>
          </ac:spMkLst>
        </pc:spChg>
        <pc:spChg chg="del">
          <ac:chgData name="Robert Zwaska" userId="5c729059-44d0-4cdd-879e-1420b0db722c" providerId="ADAL" clId="{2FB275BA-DEE9-4016-9368-B4711EE448F9}" dt="2022-07-22T14:30:45.951" v="4229" actId="478"/>
          <ac:spMkLst>
            <pc:docMk/>
            <pc:sldMk cId="708857467" sldId="695"/>
            <ac:spMk id="12" creationId="{B9590385-BB59-41AC-A651-98B0CD6812AD}"/>
          </ac:spMkLst>
        </pc:spChg>
        <pc:spChg chg="del mod">
          <ac:chgData name="Robert Zwaska" userId="5c729059-44d0-4cdd-879e-1420b0db722c" providerId="ADAL" clId="{2FB275BA-DEE9-4016-9368-B4711EE448F9}" dt="2022-07-22T14:30:45.951" v="4229" actId="478"/>
          <ac:spMkLst>
            <pc:docMk/>
            <pc:sldMk cId="708857467" sldId="695"/>
            <ac:spMk id="13" creationId="{E4F8BE8B-96DA-452A-B9D9-0833C48B613A}"/>
          </ac:spMkLst>
        </pc:spChg>
      </pc:sldChg>
      <pc:sldChg chg="modSp add del">
        <pc:chgData name="Robert Zwaska" userId="5c729059-44d0-4cdd-879e-1420b0db722c" providerId="ADAL" clId="{2FB275BA-DEE9-4016-9368-B4711EE448F9}" dt="2022-07-22T14:16:16.688" v="2986" actId="47"/>
        <pc:sldMkLst>
          <pc:docMk/>
          <pc:sldMk cId="3806713800" sldId="703"/>
        </pc:sldMkLst>
        <pc:spChg chg="mod">
          <ac:chgData name="Robert Zwaska" userId="5c729059-44d0-4cdd-879e-1420b0db722c" providerId="ADAL" clId="{2FB275BA-DEE9-4016-9368-B4711EE448F9}" dt="2022-07-22T14:15:54.251" v="2982"/>
          <ac:spMkLst>
            <pc:docMk/>
            <pc:sldMk cId="3806713800" sldId="703"/>
            <ac:spMk id="8" creationId="{4C245337-6839-4ACD-841F-967A7CFB8AB8}"/>
          </ac:spMkLst>
        </pc:spChg>
        <pc:spChg chg="mod">
          <ac:chgData name="Robert Zwaska" userId="5c729059-44d0-4cdd-879e-1420b0db722c" providerId="ADAL" clId="{2FB275BA-DEE9-4016-9368-B4711EE448F9}" dt="2022-07-22T14:15:54.251" v="2982"/>
          <ac:spMkLst>
            <pc:docMk/>
            <pc:sldMk cId="3806713800" sldId="703"/>
            <ac:spMk id="14" creationId="{E3A2D131-93CC-4027-ABEE-23F44A55BAA4}"/>
          </ac:spMkLst>
        </pc:spChg>
      </pc:sldChg>
      <pc:sldChg chg="modSp add del">
        <pc:chgData name="Robert Zwaska" userId="5c729059-44d0-4cdd-879e-1420b0db722c" providerId="ADAL" clId="{2FB275BA-DEE9-4016-9368-B4711EE448F9}" dt="2022-07-22T14:29:43.870" v="4224" actId="47"/>
        <pc:sldMkLst>
          <pc:docMk/>
          <pc:sldMk cId="2698364869" sldId="749"/>
        </pc:sldMkLst>
        <pc:spChg chg="mod">
          <ac:chgData name="Robert Zwaska" userId="5c729059-44d0-4cdd-879e-1420b0db722c" providerId="ADAL" clId="{2FB275BA-DEE9-4016-9368-B4711EE448F9}" dt="2022-07-22T14:28:51.690" v="4114"/>
          <ac:spMkLst>
            <pc:docMk/>
            <pc:sldMk cId="2698364869" sldId="749"/>
            <ac:spMk id="2" creationId="{95E887E6-A5CA-4E2D-BA1C-8C5C613B87A3}"/>
          </ac:spMkLst>
        </pc:spChg>
        <pc:spChg chg="mod">
          <ac:chgData name="Robert Zwaska" userId="5c729059-44d0-4cdd-879e-1420b0db722c" providerId="ADAL" clId="{2FB275BA-DEE9-4016-9368-B4711EE448F9}" dt="2022-07-22T14:28:51.690" v="4114"/>
          <ac:spMkLst>
            <pc:docMk/>
            <pc:sldMk cId="2698364869" sldId="749"/>
            <ac:spMk id="3" creationId="{3AAA25DF-53BC-4E6E-84A0-20D0F9B58044}"/>
          </ac:spMkLst>
        </pc:spChg>
      </pc:sldChg>
      <pc:sldChg chg="delSp modSp add mod">
        <pc:chgData name="Robert Zwaska" userId="5c729059-44d0-4cdd-879e-1420b0db722c" providerId="ADAL" clId="{2FB275BA-DEE9-4016-9368-B4711EE448F9}" dt="2022-07-22T14:35:47.187" v="4633" actId="478"/>
        <pc:sldMkLst>
          <pc:docMk/>
          <pc:sldMk cId="4292978941" sldId="788"/>
        </pc:sldMkLst>
        <pc:spChg chg="mod">
          <ac:chgData name="Robert Zwaska" userId="5c729059-44d0-4cdd-879e-1420b0db722c" providerId="ADAL" clId="{2FB275BA-DEE9-4016-9368-B4711EE448F9}" dt="2022-07-22T14:35:33.523" v="4631" actId="27636"/>
          <ac:spMkLst>
            <pc:docMk/>
            <pc:sldMk cId="4292978941" sldId="788"/>
            <ac:spMk id="2" creationId="{AE9C533F-0A01-C3D2-9B64-D6481A1EE19E}"/>
          </ac:spMkLst>
        </pc:spChg>
        <pc:spChg chg="del mod">
          <ac:chgData name="Robert Zwaska" userId="5c729059-44d0-4cdd-879e-1420b0db722c" providerId="ADAL" clId="{2FB275BA-DEE9-4016-9368-B4711EE448F9}" dt="2022-07-22T14:35:47.187" v="4633" actId="478"/>
          <ac:spMkLst>
            <pc:docMk/>
            <pc:sldMk cId="4292978941" sldId="788"/>
            <ac:spMk id="9" creationId="{10ABE3EE-38A8-63A6-1EAD-245001BA3E70}"/>
          </ac:spMkLst>
        </pc:spChg>
        <pc:spChg chg="del mod">
          <ac:chgData name="Robert Zwaska" userId="5c729059-44d0-4cdd-879e-1420b0db722c" providerId="ADAL" clId="{2FB275BA-DEE9-4016-9368-B4711EE448F9}" dt="2022-07-22T14:35:47.187" v="4633" actId="478"/>
          <ac:spMkLst>
            <pc:docMk/>
            <pc:sldMk cId="4292978941" sldId="788"/>
            <ac:spMk id="10" creationId="{CB6F7D20-AC63-E64F-54CD-46C6ECA57F4C}"/>
          </ac:spMkLst>
        </pc:spChg>
        <pc:spChg chg="del mod">
          <ac:chgData name="Robert Zwaska" userId="5c729059-44d0-4cdd-879e-1420b0db722c" providerId="ADAL" clId="{2FB275BA-DEE9-4016-9368-B4711EE448F9}" dt="2022-07-22T14:35:47.187" v="4633" actId="478"/>
          <ac:spMkLst>
            <pc:docMk/>
            <pc:sldMk cId="4292978941" sldId="788"/>
            <ac:spMk id="22" creationId="{9DA1E389-D6C7-F12D-9DB6-54B7323AF540}"/>
          </ac:spMkLst>
        </pc:spChg>
      </pc:sldChg>
      <pc:sldChg chg="modSp add mod">
        <pc:chgData name="Robert Zwaska" userId="5c729059-44d0-4cdd-879e-1420b0db722c" providerId="ADAL" clId="{2FB275BA-DEE9-4016-9368-B4711EE448F9}" dt="2022-07-22T13:01:58.011" v="1046" actId="20577"/>
        <pc:sldMkLst>
          <pc:docMk/>
          <pc:sldMk cId="2257760301" sldId="1178"/>
        </pc:sldMkLst>
        <pc:spChg chg="mod">
          <ac:chgData name="Robert Zwaska" userId="5c729059-44d0-4cdd-879e-1420b0db722c" providerId="ADAL" clId="{2FB275BA-DEE9-4016-9368-B4711EE448F9}" dt="2022-07-22T12:58:29.784" v="733" actId="20577"/>
          <ac:spMkLst>
            <pc:docMk/>
            <pc:sldMk cId="2257760301" sldId="1178"/>
            <ac:spMk id="2" creationId="{E7EADDF9-B2C2-4C10-B910-D5D352FCDDB1}"/>
          </ac:spMkLst>
        </pc:spChg>
        <pc:spChg chg="mod">
          <ac:chgData name="Robert Zwaska" userId="5c729059-44d0-4cdd-879e-1420b0db722c" providerId="ADAL" clId="{2FB275BA-DEE9-4016-9368-B4711EE448F9}" dt="2022-07-22T13:01:58.011" v="1046" actId="20577"/>
          <ac:spMkLst>
            <pc:docMk/>
            <pc:sldMk cId="2257760301" sldId="1178"/>
            <ac:spMk id="3" creationId="{23557AE7-B73B-4FC4-91B0-42F7F1294C70}"/>
          </ac:spMkLst>
        </pc:spChg>
      </pc:sldChg>
      <pc:sldChg chg="modSp mod ord">
        <pc:chgData name="Robert Zwaska" userId="5c729059-44d0-4cdd-879e-1420b0db722c" providerId="ADAL" clId="{2FB275BA-DEE9-4016-9368-B4711EE448F9}" dt="2022-07-22T14:31:35.890" v="4235" actId="20577"/>
        <pc:sldMkLst>
          <pc:docMk/>
          <pc:sldMk cId="3104303151" sldId="1185"/>
        </pc:sldMkLst>
        <pc:spChg chg="mod">
          <ac:chgData name="Robert Zwaska" userId="5c729059-44d0-4cdd-879e-1420b0db722c" providerId="ADAL" clId="{2FB275BA-DEE9-4016-9368-B4711EE448F9}" dt="2022-07-22T14:31:35.890" v="4235" actId="20577"/>
          <ac:spMkLst>
            <pc:docMk/>
            <pc:sldMk cId="3104303151" sldId="1185"/>
            <ac:spMk id="3" creationId="{3F2DF887-FA9A-44C5-BC7F-620F449A7824}"/>
          </ac:spMkLst>
        </pc:spChg>
      </pc:sldChg>
      <pc:sldChg chg="add">
        <pc:chgData name="Robert Zwaska" userId="5c729059-44d0-4cdd-879e-1420b0db722c" providerId="ADAL" clId="{2FB275BA-DEE9-4016-9368-B4711EE448F9}" dt="2022-07-22T14:31:10.936" v="4232"/>
        <pc:sldMkLst>
          <pc:docMk/>
          <pc:sldMk cId="618787775" sldId="1186"/>
        </pc:sldMkLst>
      </pc:sldChg>
      <pc:sldChg chg="addSp delSp modSp add del mod">
        <pc:chgData name="Robert Zwaska" userId="5c729059-44d0-4cdd-879e-1420b0db722c" providerId="ADAL" clId="{2FB275BA-DEE9-4016-9368-B4711EE448F9}" dt="2022-07-22T14:31:06.938" v="4231" actId="2696"/>
        <pc:sldMkLst>
          <pc:docMk/>
          <pc:sldMk cId="2956479401" sldId="1186"/>
        </pc:sldMkLst>
        <pc:picChg chg="add mod">
          <ac:chgData name="Robert Zwaska" userId="5c729059-44d0-4cdd-879e-1420b0db722c" providerId="ADAL" clId="{2FB275BA-DEE9-4016-9368-B4711EE448F9}" dt="2022-07-22T13:22:12.676" v="1386" actId="14100"/>
          <ac:picMkLst>
            <pc:docMk/>
            <pc:sldMk cId="2956479401" sldId="1186"/>
            <ac:picMk id="5" creationId="{DE6B860D-E7DC-4103-904A-23B5822042CA}"/>
          </ac:picMkLst>
        </pc:picChg>
        <pc:picChg chg="del">
          <ac:chgData name="Robert Zwaska" userId="5c729059-44d0-4cdd-879e-1420b0db722c" providerId="ADAL" clId="{2FB275BA-DEE9-4016-9368-B4711EE448F9}" dt="2022-07-22T13:22:06.546" v="1383" actId="478"/>
          <ac:picMkLst>
            <pc:docMk/>
            <pc:sldMk cId="2956479401" sldId="1186"/>
            <ac:picMk id="9" creationId="{18373B3A-32A6-497C-AA86-1CA34140085F}"/>
          </ac:picMkLst>
        </pc:picChg>
      </pc:sldChg>
      <pc:sldChg chg="add">
        <pc:chgData name="Robert Zwaska" userId="5c729059-44d0-4cdd-879e-1420b0db722c" providerId="ADAL" clId="{2FB275BA-DEE9-4016-9368-B4711EE448F9}" dt="2022-07-22T14:31:10.936" v="4232"/>
        <pc:sldMkLst>
          <pc:docMk/>
          <pc:sldMk cId="834180355" sldId="1187"/>
        </pc:sldMkLst>
      </pc:sldChg>
      <pc:sldChg chg="addSp delSp modSp del mod">
        <pc:chgData name="Robert Zwaska" userId="5c729059-44d0-4cdd-879e-1420b0db722c" providerId="ADAL" clId="{2FB275BA-DEE9-4016-9368-B4711EE448F9}" dt="2022-07-22T14:31:06.938" v="4231" actId="2696"/>
        <pc:sldMkLst>
          <pc:docMk/>
          <pc:sldMk cId="3348089551" sldId="1187"/>
        </pc:sldMkLst>
        <pc:picChg chg="del">
          <ac:chgData name="Robert Zwaska" userId="5c729059-44d0-4cdd-879e-1420b0db722c" providerId="ADAL" clId="{2FB275BA-DEE9-4016-9368-B4711EE448F9}" dt="2022-07-22T13:21:32.751" v="1376" actId="478"/>
          <ac:picMkLst>
            <pc:docMk/>
            <pc:sldMk cId="3348089551" sldId="1187"/>
            <ac:picMk id="5" creationId="{5BCD914E-3516-4C16-B2C9-8271DA04E3BD}"/>
          </ac:picMkLst>
        </pc:picChg>
        <pc:picChg chg="add del mod">
          <ac:chgData name="Robert Zwaska" userId="5c729059-44d0-4cdd-879e-1420b0db722c" providerId="ADAL" clId="{2FB275BA-DEE9-4016-9368-B4711EE448F9}" dt="2022-07-22T13:21:27.596" v="1374" actId="22"/>
          <ac:picMkLst>
            <pc:docMk/>
            <pc:sldMk cId="3348089551" sldId="1187"/>
            <ac:picMk id="6" creationId="{D09822FB-9758-4245-9A23-4AF8DC12FA07}"/>
          </ac:picMkLst>
        </pc:picChg>
        <pc:picChg chg="add mod">
          <ac:chgData name="Robert Zwaska" userId="5c729059-44d0-4cdd-879e-1420b0db722c" providerId="ADAL" clId="{2FB275BA-DEE9-4016-9368-B4711EE448F9}" dt="2022-07-22T13:21:38" v="1379" actId="14100"/>
          <ac:picMkLst>
            <pc:docMk/>
            <pc:sldMk cId="3348089551" sldId="1187"/>
            <ac:picMk id="8" creationId="{8CDFB913-E5BE-410E-B26A-F711C7C79A23}"/>
          </ac:picMkLst>
        </pc:picChg>
      </pc:sldChg>
      <pc:sldChg chg="add">
        <pc:chgData name="Robert Zwaska" userId="5c729059-44d0-4cdd-879e-1420b0db722c" providerId="ADAL" clId="{2FB275BA-DEE9-4016-9368-B4711EE448F9}" dt="2022-07-22T14:31:10.936" v="4232"/>
        <pc:sldMkLst>
          <pc:docMk/>
          <pc:sldMk cId="487549918" sldId="1188"/>
        </pc:sldMkLst>
      </pc:sldChg>
      <pc:sldChg chg="addSp delSp modSp del mod">
        <pc:chgData name="Robert Zwaska" userId="5c729059-44d0-4cdd-879e-1420b0db722c" providerId="ADAL" clId="{2FB275BA-DEE9-4016-9368-B4711EE448F9}" dt="2022-07-22T14:31:06.938" v="4231" actId="2696"/>
        <pc:sldMkLst>
          <pc:docMk/>
          <pc:sldMk cId="1112624232" sldId="1188"/>
        </pc:sldMkLst>
        <pc:picChg chg="del">
          <ac:chgData name="Robert Zwaska" userId="5c729059-44d0-4cdd-879e-1420b0db722c" providerId="ADAL" clId="{2FB275BA-DEE9-4016-9368-B4711EE448F9}" dt="2022-07-22T13:20:38.317" v="1362" actId="478"/>
          <ac:picMkLst>
            <pc:docMk/>
            <pc:sldMk cId="1112624232" sldId="1188"/>
            <ac:picMk id="5" creationId="{9609670E-76A9-4040-A600-53F4D4FFBF13}"/>
          </ac:picMkLst>
        </pc:picChg>
        <pc:picChg chg="add mod">
          <ac:chgData name="Robert Zwaska" userId="5c729059-44d0-4cdd-879e-1420b0db722c" providerId="ADAL" clId="{2FB275BA-DEE9-4016-9368-B4711EE448F9}" dt="2022-07-22T13:20:54.161" v="1365" actId="14100"/>
          <ac:picMkLst>
            <pc:docMk/>
            <pc:sldMk cId="1112624232" sldId="1188"/>
            <ac:picMk id="6" creationId="{120EF325-633B-4936-8A0D-F239F9B1E73D}"/>
          </ac:picMkLst>
        </pc:picChg>
      </pc:sldChg>
      <pc:sldChg chg="addSp delSp modSp del mod">
        <pc:chgData name="Robert Zwaska" userId="5c729059-44d0-4cdd-879e-1420b0db722c" providerId="ADAL" clId="{2FB275BA-DEE9-4016-9368-B4711EE448F9}" dt="2022-07-22T14:31:06.938" v="4231" actId="2696"/>
        <pc:sldMkLst>
          <pc:docMk/>
          <pc:sldMk cId="2179674823" sldId="1189"/>
        </pc:sldMkLst>
        <pc:picChg chg="del mod">
          <ac:chgData name="Robert Zwaska" userId="5c729059-44d0-4cdd-879e-1420b0db722c" providerId="ADAL" clId="{2FB275BA-DEE9-4016-9368-B4711EE448F9}" dt="2022-07-22T13:20:26.822" v="1359" actId="478"/>
          <ac:picMkLst>
            <pc:docMk/>
            <pc:sldMk cId="2179674823" sldId="1189"/>
            <ac:picMk id="5" creationId="{215B4671-E630-4360-8334-25774CAC4AA7}"/>
          </ac:picMkLst>
        </pc:picChg>
        <pc:picChg chg="add mod">
          <ac:chgData name="Robert Zwaska" userId="5c729059-44d0-4cdd-879e-1420b0db722c" providerId="ADAL" clId="{2FB275BA-DEE9-4016-9368-B4711EE448F9}" dt="2022-07-22T13:20:32.201" v="1361" actId="1076"/>
          <ac:picMkLst>
            <pc:docMk/>
            <pc:sldMk cId="2179674823" sldId="1189"/>
            <ac:picMk id="6" creationId="{EC10EA6F-E4C0-4C8F-9E65-8622675CAA0E}"/>
          </ac:picMkLst>
        </pc:picChg>
      </pc:sldChg>
      <pc:sldChg chg="add">
        <pc:chgData name="Robert Zwaska" userId="5c729059-44d0-4cdd-879e-1420b0db722c" providerId="ADAL" clId="{2FB275BA-DEE9-4016-9368-B4711EE448F9}" dt="2022-07-22T14:31:10.936" v="4232"/>
        <pc:sldMkLst>
          <pc:docMk/>
          <pc:sldMk cId="3549254646" sldId="1189"/>
        </pc:sldMkLst>
      </pc:sldChg>
      <pc:sldChg chg="modSp new mod ord">
        <pc:chgData name="Robert Zwaska" userId="5c729059-44d0-4cdd-879e-1420b0db722c" providerId="ADAL" clId="{2FB275BA-DEE9-4016-9368-B4711EE448F9}" dt="2022-07-22T14:31:23.034" v="4234" actId="20577"/>
        <pc:sldMkLst>
          <pc:docMk/>
          <pc:sldMk cId="2696460302" sldId="1190"/>
        </pc:sldMkLst>
        <pc:spChg chg="mod">
          <ac:chgData name="Robert Zwaska" userId="5c729059-44d0-4cdd-879e-1420b0db722c" providerId="ADAL" clId="{2FB275BA-DEE9-4016-9368-B4711EE448F9}" dt="2022-07-22T12:34:34.159" v="30" actId="20577"/>
          <ac:spMkLst>
            <pc:docMk/>
            <pc:sldMk cId="2696460302" sldId="1190"/>
            <ac:spMk id="2" creationId="{2E7169FB-3AF9-4A14-86AB-B7DE385BF481}"/>
          </ac:spMkLst>
        </pc:spChg>
        <pc:spChg chg="mod">
          <ac:chgData name="Robert Zwaska" userId="5c729059-44d0-4cdd-879e-1420b0db722c" providerId="ADAL" clId="{2FB275BA-DEE9-4016-9368-B4711EE448F9}" dt="2022-07-22T14:31:23.034" v="4234" actId="20577"/>
          <ac:spMkLst>
            <pc:docMk/>
            <pc:sldMk cId="2696460302" sldId="1190"/>
            <ac:spMk id="3" creationId="{F430A2B2-4A09-4B79-AB5B-9733C4FB1FD4}"/>
          </ac:spMkLst>
        </pc:spChg>
      </pc:sldChg>
      <pc:sldChg chg="new del">
        <pc:chgData name="Robert Zwaska" userId="5c729059-44d0-4cdd-879e-1420b0db722c" providerId="ADAL" clId="{2FB275BA-DEE9-4016-9368-B4711EE448F9}" dt="2022-07-22T12:34:25.213" v="22" actId="47"/>
        <pc:sldMkLst>
          <pc:docMk/>
          <pc:sldMk cId="3952776630" sldId="1190"/>
        </pc:sldMkLst>
      </pc:sldChg>
      <pc:sldChg chg="modSp new mod">
        <pc:chgData name="Robert Zwaska" userId="5c729059-44d0-4cdd-879e-1420b0db722c" providerId="ADAL" clId="{2FB275BA-DEE9-4016-9368-B4711EE448F9}" dt="2022-07-22T13:13:23.162" v="1355" actId="20577"/>
        <pc:sldMkLst>
          <pc:docMk/>
          <pc:sldMk cId="2360780477" sldId="1191"/>
        </pc:sldMkLst>
        <pc:spChg chg="mod">
          <ac:chgData name="Robert Zwaska" userId="5c729059-44d0-4cdd-879e-1420b0db722c" providerId="ADAL" clId="{2FB275BA-DEE9-4016-9368-B4711EE448F9}" dt="2022-07-22T12:38:21.404" v="331" actId="20577"/>
          <ac:spMkLst>
            <pc:docMk/>
            <pc:sldMk cId="2360780477" sldId="1191"/>
            <ac:spMk id="2" creationId="{D9B80AE0-5C69-486C-97CF-C34ACABB8E3C}"/>
          </ac:spMkLst>
        </pc:spChg>
        <pc:spChg chg="mod">
          <ac:chgData name="Robert Zwaska" userId="5c729059-44d0-4cdd-879e-1420b0db722c" providerId="ADAL" clId="{2FB275BA-DEE9-4016-9368-B4711EE448F9}" dt="2022-07-22T13:13:23.162" v="1355" actId="20577"/>
          <ac:spMkLst>
            <pc:docMk/>
            <pc:sldMk cId="2360780477" sldId="1191"/>
            <ac:spMk id="3" creationId="{05EBAF67-0DFA-4E6A-9D56-357D6420E9B6}"/>
          </ac:spMkLst>
        </pc:spChg>
      </pc:sldChg>
      <pc:sldChg chg="addSp delSp modSp new del mod">
        <pc:chgData name="Robert Zwaska" userId="5c729059-44d0-4cdd-879e-1420b0db722c" providerId="ADAL" clId="{2FB275BA-DEE9-4016-9368-B4711EE448F9}" dt="2022-07-22T13:58:29.709" v="2942" actId="47"/>
        <pc:sldMkLst>
          <pc:docMk/>
          <pc:sldMk cId="1039064538" sldId="1192"/>
        </pc:sldMkLst>
        <pc:spChg chg="mod">
          <ac:chgData name="Robert Zwaska" userId="5c729059-44d0-4cdd-879e-1420b0db722c" providerId="ADAL" clId="{2FB275BA-DEE9-4016-9368-B4711EE448F9}" dt="2022-07-22T13:02:28.070" v="1077" actId="20577"/>
          <ac:spMkLst>
            <pc:docMk/>
            <pc:sldMk cId="1039064538" sldId="1192"/>
            <ac:spMk id="2" creationId="{33C35C67-142E-4029-BBAD-36DF96C12446}"/>
          </ac:spMkLst>
        </pc:spChg>
        <pc:picChg chg="add del mod">
          <ac:chgData name="Robert Zwaska" userId="5c729059-44d0-4cdd-879e-1420b0db722c" providerId="ADAL" clId="{2FB275BA-DEE9-4016-9368-B4711EE448F9}" dt="2022-07-22T13:22:16.129" v="1387" actId="478"/>
          <ac:picMkLst>
            <pc:docMk/>
            <pc:sldMk cId="1039064538" sldId="1192"/>
            <ac:picMk id="5" creationId="{4B001706-4AAA-4271-B417-735BE61ADB05}"/>
          </ac:picMkLst>
        </pc:picChg>
        <pc:picChg chg="add del">
          <ac:chgData name="Robert Zwaska" userId="5c729059-44d0-4cdd-879e-1420b0db722c" providerId="ADAL" clId="{2FB275BA-DEE9-4016-9368-B4711EE448F9}" dt="2022-07-22T13:22:24.907" v="1389" actId="22"/>
          <ac:picMkLst>
            <pc:docMk/>
            <pc:sldMk cId="1039064538" sldId="1192"/>
            <ac:picMk id="7" creationId="{3121B146-D494-4F17-8B09-54F78907025E}"/>
          </ac:picMkLst>
        </pc:picChg>
      </pc:sldChg>
      <pc:sldChg chg="addSp modSp add mod">
        <pc:chgData name="Robert Zwaska" userId="5c729059-44d0-4cdd-879e-1420b0db722c" providerId="ADAL" clId="{2FB275BA-DEE9-4016-9368-B4711EE448F9}" dt="2022-07-22T13:37:03.906" v="1686" actId="20577"/>
        <pc:sldMkLst>
          <pc:docMk/>
          <pc:sldMk cId="35103267" sldId="1193"/>
        </pc:sldMkLst>
        <pc:spChg chg="mod">
          <ac:chgData name="Robert Zwaska" userId="5c729059-44d0-4cdd-879e-1420b0db722c" providerId="ADAL" clId="{2FB275BA-DEE9-4016-9368-B4711EE448F9}" dt="2022-07-22T13:36:10.270" v="1530" actId="20577"/>
          <ac:spMkLst>
            <pc:docMk/>
            <pc:sldMk cId="35103267" sldId="1193"/>
            <ac:spMk id="2" creationId="{33C35C67-142E-4029-BBAD-36DF96C12446}"/>
          </ac:spMkLst>
        </pc:spChg>
        <pc:spChg chg="mod">
          <ac:chgData name="Robert Zwaska" userId="5c729059-44d0-4cdd-879e-1420b0db722c" providerId="ADAL" clId="{2FB275BA-DEE9-4016-9368-B4711EE448F9}" dt="2022-07-22T13:37:03.906" v="1686" actId="20577"/>
          <ac:spMkLst>
            <pc:docMk/>
            <pc:sldMk cId="35103267" sldId="1193"/>
            <ac:spMk id="3" creationId="{B8DD1FF1-2DA5-49B2-8CA8-64CE1D2C0E28}"/>
          </ac:spMkLst>
        </pc:spChg>
        <pc:spChg chg="add mod">
          <ac:chgData name="Robert Zwaska" userId="5c729059-44d0-4cdd-879e-1420b0db722c" providerId="ADAL" clId="{2FB275BA-DEE9-4016-9368-B4711EE448F9}" dt="2022-07-22T13:31:58.756" v="1420" actId="5793"/>
          <ac:spMkLst>
            <pc:docMk/>
            <pc:sldMk cId="35103267" sldId="1193"/>
            <ac:spMk id="5" creationId="{4739E59A-E8B5-4799-8A0F-71FE001862E6}"/>
          </ac:spMkLst>
        </pc:spChg>
        <pc:picChg chg="add mod">
          <ac:chgData name="Robert Zwaska" userId="5c729059-44d0-4cdd-879e-1420b0db722c" providerId="ADAL" clId="{2FB275BA-DEE9-4016-9368-B4711EE448F9}" dt="2022-07-22T13:36:23.263" v="1553" actId="1076"/>
          <ac:picMkLst>
            <pc:docMk/>
            <pc:sldMk cId="35103267" sldId="1193"/>
            <ac:picMk id="7" creationId="{E680FD6E-B99E-4007-A47D-2925AA956AEB}"/>
          </ac:picMkLst>
        </pc:picChg>
      </pc:sldChg>
      <pc:sldChg chg="addSp delSp modSp add mod setBg">
        <pc:chgData name="Robert Zwaska" userId="5c729059-44d0-4cdd-879e-1420b0db722c" providerId="ADAL" clId="{2FB275BA-DEE9-4016-9368-B4711EE448F9}" dt="2022-07-22T13:42:14.999" v="2027" actId="20577"/>
        <pc:sldMkLst>
          <pc:docMk/>
          <pc:sldMk cId="383410734" sldId="1194"/>
        </pc:sldMkLst>
        <pc:spChg chg="mod">
          <ac:chgData name="Robert Zwaska" userId="5c729059-44d0-4cdd-879e-1420b0db722c" providerId="ADAL" clId="{2FB275BA-DEE9-4016-9368-B4711EE448F9}" dt="2022-07-22T13:38:27.397" v="1690" actId="26606"/>
          <ac:spMkLst>
            <pc:docMk/>
            <pc:sldMk cId="383410734" sldId="1194"/>
            <ac:spMk id="2" creationId="{33C35C67-142E-4029-BBAD-36DF96C12446}"/>
          </ac:spMkLst>
        </pc:spChg>
        <pc:spChg chg="mod">
          <ac:chgData name="Robert Zwaska" userId="5c729059-44d0-4cdd-879e-1420b0db722c" providerId="ADAL" clId="{2FB275BA-DEE9-4016-9368-B4711EE448F9}" dt="2022-07-22T13:42:14.999" v="2027" actId="20577"/>
          <ac:spMkLst>
            <pc:docMk/>
            <pc:sldMk cId="383410734" sldId="1194"/>
            <ac:spMk id="3" creationId="{B8DD1FF1-2DA5-49B2-8CA8-64CE1D2C0E28}"/>
          </ac:spMkLst>
        </pc:spChg>
        <pc:spChg chg="add del mod">
          <ac:chgData name="Robert Zwaska" userId="5c729059-44d0-4cdd-879e-1420b0db722c" providerId="ADAL" clId="{2FB275BA-DEE9-4016-9368-B4711EE448F9}" dt="2022-07-22T13:39:23.781" v="1698" actId="1076"/>
          <ac:spMkLst>
            <pc:docMk/>
            <pc:sldMk cId="383410734" sldId="1194"/>
            <ac:spMk id="5" creationId="{EB5D64EB-BA86-4BED-BF72-0C1059304064}"/>
          </ac:spMkLst>
        </pc:spChg>
        <pc:spChg chg="add del">
          <ac:chgData name="Robert Zwaska" userId="5c729059-44d0-4cdd-879e-1420b0db722c" providerId="ADAL" clId="{2FB275BA-DEE9-4016-9368-B4711EE448F9}" dt="2022-07-22T13:38:27.397" v="1690" actId="26606"/>
          <ac:spMkLst>
            <pc:docMk/>
            <pc:sldMk cId="383410734" sldId="1194"/>
            <ac:spMk id="12" creationId="{2B97F24A-32CE-4C1C-A50D-3016B394DCFB}"/>
          </ac:spMkLst>
        </pc:spChg>
        <pc:spChg chg="add del">
          <ac:chgData name="Robert Zwaska" userId="5c729059-44d0-4cdd-879e-1420b0db722c" providerId="ADAL" clId="{2FB275BA-DEE9-4016-9368-B4711EE448F9}" dt="2022-07-22T13:38:27.397" v="1690" actId="26606"/>
          <ac:spMkLst>
            <pc:docMk/>
            <pc:sldMk cId="383410734" sldId="1194"/>
            <ac:spMk id="14" creationId="{CD8B4F24-440B-49E9-B85D-733523DC064B}"/>
          </ac:spMkLst>
        </pc:spChg>
        <pc:picChg chg="add mod">
          <ac:chgData name="Robert Zwaska" userId="5c729059-44d0-4cdd-879e-1420b0db722c" providerId="ADAL" clId="{2FB275BA-DEE9-4016-9368-B4711EE448F9}" dt="2022-07-22T13:38:27.397" v="1690" actId="26606"/>
          <ac:picMkLst>
            <pc:docMk/>
            <pc:sldMk cId="383410734" sldId="1194"/>
            <ac:picMk id="7" creationId="{549B08F3-1DA2-496A-8ED7-9D5D34CE34BB}"/>
          </ac:picMkLst>
        </pc:picChg>
        <pc:picChg chg="add mod">
          <ac:chgData name="Robert Zwaska" userId="5c729059-44d0-4cdd-879e-1420b0db722c" providerId="ADAL" clId="{2FB275BA-DEE9-4016-9368-B4711EE448F9}" dt="2022-07-22T13:39:26.744" v="1699" actId="1076"/>
          <ac:picMkLst>
            <pc:docMk/>
            <pc:sldMk cId="383410734" sldId="1194"/>
            <ac:picMk id="9" creationId="{5A131446-2B16-4575-8E22-983B33FC747C}"/>
          </ac:picMkLst>
        </pc:picChg>
        <pc:picChg chg="add mod">
          <ac:chgData name="Robert Zwaska" userId="5c729059-44d0-4cdd-879e-1420b0db722c" providerId="ADAL" clId="{2FB275BA-DEE9-4016-9368-B4711EE448F9}" dt="2022-07-22T13:39:19.254" v="1697" actId="1076"/>
          <ac:picMkLst>
            <pc:docMk/>
            <pc:sldMk cId="383410734" sldId="1194"/>
            <ac:picMk id="11" creationId="{2D57C10E-91B3-4B86-88AF-5B04368C99C0}"/>
          </ac:picMkLst>
        </pc:picChg>
      </pc:sldChg>
      <pc:sldChg chg="modSp new del mod">
        <pc:chgData name="Robert Zwaska" userId="5c729059-44d0-4cdd-879e-1420b0db722c" providerId="ADAL" clId="{2FB275BA-DEE9-4016-9368-B4711EE448F9}" dt="2022-07-22T14:31:14.052" v="4233" actId="47"/>
        <pc:sldMkLst>
          <pc:docMk/>
          <pc:sldMk cId="1129632313" sldId="1195"/>
        </pc:sldMkLst>
        <pc:spChg chg="mod">
          <ac:chgData name="Robert Zwaska" userId="5c729059-44d0-4cdd-879e-1420b0db722c" providerId="ADAL" clId="{2FB275BA-DEE9-4016-9368-B4711EE448F9}" dt="2022-07-22T13:40:44.139" v="1811" actId="27636"/>
          <ac:spMkLst>
            <pc:docMk/>
            <pc:sldMk cId="1129632313" sldId="1195"/>
            <ac:spMk id="2" creationId="{1304B5CB-BCC9-496A-9066-C0C2F39EA307}"/>
          </ac:spMkLst>
        </pc:spChg>
      </pc:sldChg>
      <pc:sldChg chg="modSp new mod">
        <pc:chgData name="Robert Zwaska" userId="5c729059-44d0-4cdd-879e-1420b0db722c" providerId="ADAL" clId="{2FB275BA-DEE9-4016-9368-B4711EE448F9}" dt="2022-07-22T14:32:28.490" v="4338" actId="20577"/>
        <pc:sldMkLst>
          <pc:docMk/>
          <pc:sldMk cId="788123827" sldId="1196"/>
        </pc:sldMkLst>
        <pc:spChg chg="mod">
          <ac:chgData name="Robert Zwaska" userId="5c729059-44d0-4cdd-879e-1420b0db722c" providerId="ADAL" clId="{2FB275BA-DEE9-4016-9368-B4711EE448F9}" dt="2022-07-22T14:32:08.459" v="4270" actId="20577"/>
          <ac:spMkLst>
            <pc:docMk/>
            <pc:sldMk cId="788123827" sldId="1196"/>
            <ac:spMk id="2" creationId="{7EE3DA6B-4B17-449E-B163-F9A4DEE0F9B1}"/>
          </ac:spMkLst>
        </pc:spChg>
        <pc:spChg chg="mod">
          <ac:chgData name="Robert Zwaska" userId="5c729059-44d0-4cdd-879e-1420b0db722c" providerId="ADAL" clId="{2FB275BA-DEE9-4016-9368-B4711EE448F9}" dt="2022-07-22T14:32:28.490" v="4338" actId="20577"/>
          <ac:spMkLst>
            <pc:docMk/>
            <pc:sldMk cId="788123827" sldId="1196"/>
            <ac:spMk id="3" creationId="{3F5D9AF7-8089-4186-9D28-6F435256EAB1}"/>
          </ac:spMkLst>
        </pc:spChg>
      </pc:sldChg>
      <pc:sldChg chg="addSp delSp modSp add mod">
        <pc:chgData name="Robert Zwaska" userId="5c729059-44d0-4cdd-879e-1420b0db722c" providerId="ADAL" clId="{2FB275BA-DEE9-4016-9368-B4711EE448F9}" dt="2022-07-22T13:58:55.211" v="2974" actId="20577"/>
        <pc:sldMkLst>
          <pc:docMk/>
          <pc:sldMk cId="3066285766" sldId="1197"/>
        </pc:sldMkLst>
        <pc:spChg chg="mod">
          <ac:chgData name="Robert Zwaska" userId="5c729059-44d0-4cdd-879e-1420b0db722c" providerId="ADAL" clId="{2FB275BA-DEE9-4016-9368-B4711EE448F9}" dt="2022-07-22T13:43:12.912" v="2045" actId="20577"/>
          <ac:spMkLst>
            <pc:docMk/>
            <pc:sldMk cId="3066285766" sldId="1197"/>
            <ac:spMk id="2" creationId="{33C35C67-142E-4029-BBAD-36DF96C12446}"/>
          </ac:spMkLst>
        </pc:spChg>
        <pc:spChg chg="mod">
          <ac:chgData name="Robert Zwaska" userId="5c729059-44d0-4cdd-879e-1420b0db722c" providerId="ADAL" clId="{2FB275BA-DEE9-4016-9368-B4711EE448F9}" dt="2022-07-22T13:58:55.211" v="2974" actId="20577"/>
          <ac:spMkLst>
            <pc:docMk/>
            <pc:sldMk cId="3066285766" sldId="1197"/>
            <ac:spMk id="3" creationId="{B8DD1FF1-2DA5-49B2-8CA8-64CE1D2C0E28}"/>
          </ac:spMkLst>
        </pc:spChg>
        <pc:spChg chg="add mod">
          <ac:chgData name="Robert Zwaska" userId="5c729059-44d0-4cdd-879e-1420b0db722c" providerId="ADAL" clId="{2FB275BA-DEE9-4016-9368-B4711EE448F9}" dt="2022-07-22T13:43:00.143" v="2035" actId="14100"/>
          <ac:spMkLst>
            <pc:docMk/>
            <pc:sldMk cId="3066285766" sldId="1197"/>
            <ac:spMk id="5" creationId="{4D675407-7AAF-46E7-8FCA-B96BC291E30C}"/>
          </ac:spMkLst>
        </pc:spChg>
        <pc:graphicFrameChg chg="add del modGraphic">
          <ac:chgData name="Robert Zwaska" userId="5c729059-44d0-4cdd-879e-1420b0db722c" providerId="ADAL" clId="{2FB275BA-DEE9-4016-9368-B4711EE448F9}" dt="2022-07-22T13:43:08.201" v="2037" actId="27309"/>
          <ac:graphicFrameMkLst>
            <pc:docMk/>
            <pc:sldMk cId="3066285766" sldId="1197"/>
            <ac:graphicFrameMk id="7" creationId="{17DA9484-A79C-4F59-A6C8-47F49D43F4E2}"/>
          </ac:graphicFrameMkLst>
        </pc:graphicFrameChg>
        <pc:picChg chg="add mod">
          <ac:chgData name="Robert Zwaska" userId="5c729059-44d0-4cdd-879e-1420b0db722c" providerId="ADAL" clId="{2FB275BA-DEE9-4016-9368-B4711EE448F9}" dt="2022-07-22T13:48:04.847" v="2251" actId="1076"/>
          <ac:picMkLst>
            <pc:docMk/>
            <pc:sldMk cId="3066285766" sldId="1197"/>
            <ac:picMk id="9" creationId="{4E13A281-CC91-4211-B3A4-F1C8D1C1DEF6}"/>
          </ac:picMkLst>
        </pc:picChg>
        <pc:picChg chg="add mod">
          <ac:chgData name="Robert Zwaska" userId="5c729059-44d0-4cdd-879e-1420b0db722c" providerId="ADAL" clId="{2FB275BA-DEE9-4016-9368-B4711EE448F9}" dt="2022-07-22T13:48:10.523" v="2254" actId="1076"/>
          <ac:picMkLst>
            <pc:docMk/>
            <pc:sldMk cId="3066285766" sldId="1197"/>
            <ac:picMk id="11" creationId="{CE3DA0CA-90FE-4F73-9056-68F743E298C2}"/>
          </ac:picMkLst>
        </pc:picChg>
      </pc:sldChg>
      <pc:sldChg chg="addSp modSp new mod">
        <pc:chgData name="Robert Zwaska" userId="5c729059-44d0-4cdd-879e-1420b0db722c" providerId="ADAL" clId="{2FB275BA-DEE9-4016-9368-B4711EE448F9}" dt="2022-07-22T13:55:34.219" v="2697" actId="404"/>
        <pc:sldMkLst>
          <pc:docMk/>
          <pc:sldMk cId="607043474" sldId="1198"/>
        </pc:sldMkLst>
        <pc:spChg chg="mod">
          <ac:chgData name="Robert Zwaska" userId="5c729059-44d0-4cdd-879e-1420b0db722c" providerId="ADAL" clId="{2FB275BA-DEE9-4016-9368-B4711EE448F9}" dt="2022-07-22T13:49:17.436" v="2319" actId="20577"/>
          <ac:spMkLst>
            <pc:docMk/>
            <pc:sldMk cId="607043474" sldId="1198"/>
            <ac:spMk id="2" creationId="{1996C5D2-F9CE-4208-931D-3295A3135428}"/>
          </ac:spMkLst>
        </pc:spChg>
        <pc:spChg chg="mod">
          <ac:chgData name="Robert Zwaska" userId="5c729059-44d0-4cdd-879e-1420b0db722c" providerId="ADAL" clId="{2FB275BA-DEE9-4016-9368-B4711EE448F9}" dt="2022-07-22T13:55:34.219" v="2697" actId="404"/>
          <ac:spMkLst>
            <pc:docMk/>
            <pc:sldMk cId="607043474" sldId="1198"/>
            <ac:spMk id="3" creationId="{E0665058-9500-476C-BAFC-F5619CD62CC5}"/>
          </ac:spMkLst>
        </pc:spChg>
        <pc:spChg chg="add mod">
          <ac:chgData name="Robert Zwaska" userId="5c729059-44d0-4cdd-879e-1420b0db722c" providerId="ADAL" clId="{2FB275BA-DEE9-4016-9368-B4711EE448F9}" dt="2022-07-22T13:52:34.011" v="2375" actId="1076"/>
          <ac:spMkLst>
            <pc:docMk/>
            <pc:sldMk cId="607043474" sldId="1198"/>
            <ac:spMk id="5" creationId="{64977274-F1AD-4E14-8F79-70B6F5D312AE}"/>
          </ac:spMkLst>
        </pc:spChg>
        <pc:picChg chg="add mod">
          <ac:chgData name="Robert Zwaska" userId="5c729059-44d0-4cdd-879e-1420b0db722c" providerId="ADAL" clId="{2FB275BA-DEE9-4016-9368-B4711EE448F9}" dt="2022-07-22T13:53:25.592" v="2380" actId="1076"/>
          <ac:picMkLst>
            <pc:docMk/>
            <pc:sldMk cId="607043474" sldId="1198"/>
            <ac:picMk id="7" creationId="{F30535C3-4CDF-443E-B566-7B27915EC7D5}"/>
          </ac:picMkLst>
        </pc:picChg>
        <pc:picChg chg="add mod">
          <ac:chgData name="Robert Zwaska" userId="5c729059-44d0-4cdd-879e-1420b0db722c" providerId="ADAL" clId="{2FB275BA-DEE9-4016-9368-B4711EE448F9}" dt="2022-07-22T13:53:32.132" v="2384" actId="1076"/>
          <ac:picMkLst>
            <pc:docMk/>
            <pc:sldMk cId="607043474" sldId="1198"/>
            <ac:picMk id="9" creationId="{8884B802-84B4-4FFF-A510-AF414170880A}"/>
          </ac:picMkLst>
        </pc:picChg>
      </pc:sldChg>
      <pc:sldChg chg="addSp modSp new mod">
        <pc:chgData name="Robert Zwaska" userId="5c729059-44d0-4cdd-879e-1420b0db722c" providerId="ADAL" clId="{2FB275BA-DEE9-4016-9368-B4711EE448F9}" dt="2022-07-22T13:58:17.658" v="2941" actId="20577"/>
        <pc:sldMkLst>
          <pc:docMk/>
          <pc:sldMk cId="1414261620" sldId="1199"/>
        </pc:sldMkLst>
        <pc:spChg chg="mod">
          <ac:chgData name="Robert Zwaska" userId="5c729059-44d0-4cdd-879e-1420b0db722c" providerId="ADAL" clId="{2FB275BA-DEE9-4016-9368-B4711EE448F9}" dt="2022-07-22T13:50:23.426" v="2350" actId="20577"/>
          <ac:spMkLst>
            <pc:docMk/>
            <pc:sldMk cId="1414261620" sldId="1199"/>
            <ac:spMk id="2" creationId="{DE48F859-5302-4C2F-BF7C-896B42C2EAFE}"/>
          </ac:spMkLst>
        </pc:spChg>
        <pc:spChg chg="mod">
          <ac:chgData name="Robert Zwaska" userId="5c729059-44d0-4cdd-879e-1420b0db722c" providerId="ADAL" clId="{2FB275BA-DEE9-4016-9368-B4711EE448F9}" dt="2022-07-22T13:58:17.658" v="2941" actId="20577"/>
          <ac:spMkLst>
            <pc:docMk/>
            <pc:sldMk cId="1414261620" sldId="1199"/>
            <ac:spMk id="3" creationId="{490BF613-CCEB-464C-8530-59DF46138F02}"/>
          </ac:spMkLst>
        </pc:spChg>
        <pc:spChg chg="add mod">
          <ac:chgData name="Robert Zwaska" userId="5c729059-44d0-4cdd-879e-1420b0db722c" providerId="ADAL" clId="{2FB275BA-DEE9-4016-9368-B4711EE448F9}" dt="2022-07-22T13:57:41.245" v="2807" actId="14100"/>
          <ac:spMkLst>
            <pc:docMk/>
            <pc:sldMk cId="1414261620" sldId="1199"/>
            <ac:spMk id="5" creationId="{26577EB4-552B-47D5-A793-BD437754ED80}"/>
          </ac:spMkLst>
        </pc:spChg>
        <pc:picChg chg="add mod">
          <ac:chgData name="Robert Zwaska" userId="5c729059-44d0-4cdd-879e-1420b0db722c" providerId="ADAL" clId="{2FB275BA-DEE9-4016-9368-B4711EE448F9}" dt="2022-07-22T13:57:36.943" v="2806" actId="1076"/>
          <ac:picMkLst>
            <pc:docMk/>
            <pc:sldMk cId="1414261620" sldId="1199"/>
            <ac:picMk id="7" creationId="{DA46377D-5854-4AA0-8EBD-D636577BB201}"/>
          </ac:picMkLst>
        </pc:picChg>
      </pc:sldChg>
      <pc:sldChg chg="addSp delSp modSp add del mod ord">
        <pc:chgData name="Robert Zwaska" userId="5c729059-44d0-4cdd-879e-1420b0db722c" providerId="ADAL" clId="{2FB275BA-DEE9-4016-9368-B4711EE448F9}" dt="2022-07-22T14:26:26.699" v="3912" actId="47"/>
        <pc:sldMkLst>
          <pc:docMk/>
          <pc:sldMk cId="1764281459" sldId="1200"/>
        </pc:sldMkLst>
        <pc:spChg chg="mod">
          <ac:chgData name="Robert Zwaska" userId="5c729059-44d0-4cdd-879e-1420b0db722c" providerId="ADAL" clId="{2FB275BA-DEE9-4016-9368-B4711EE448F9}" dt="2022-07-22T13:50:32.476" v="2359" actId="20577"/>
          <ac:spMkLst>
            <pc:docMk/>
            <pc:sldMk cId="1764281459" sldId="1200"/>
            <ac:spMk id="2" creationId="{DE48F859-5302-4C2F-BF7C-896B42C2EAFE}"/>
          </ac:spMkLst>
        </pc:spChg>
        <pc:spChg chg="del">
          <ac:chgData name="Robert Zwaska" userId="5c729059-44d0-4cdd-879e-1420b0db722c" providerId="ADAL" clId="{2FB275BA-DEE9-4016-9368-B4711EE448F9}" dt="2022-07-22T13:50:35.549" v="2360" actId="478"/>
          <ac:spMkLst>
            <pc:docMk/>
            <pc:sldMk cId="1764281459" sldId="1200"/>
            <ac:spMk id="5" creationId="{26577EB4-552B-47D5-A793-BD437754ED80}"/>
          </ac:spMkLst>
        </pc:spChg>
        <pc:spChg chg="add mod">
          <ac:chgData name="Robert Zwaska" userId="5c729059-44d0-4cdd-879e-1420b0db722c" providerId="ADAL" clId="{2FB275BA-DEE9-4016-9368-B4711EE448F9}" dt="2022-07-22T13:50:54.224" v="2365" actId="1076"/>
          <ac:spMkLst>
            <pc:docMk/>
            <pc:sldMk cId="1764281459" sldId="1200"/>
            <ac:spMk id="6" creationId="{D2A52289-FA47-42C7-BC56-8742F9985359}"/>
          </ac:spMkLst>
        </pc:spChg>
      </pc:sldChg>
      <pc:sldChg chg="modSp new add del mod">
        <pc:chgData name="Robert Zwaska" userId="5c729059-44d0-4cdd-879e-1420b0db722c" providerId="ADAL" clId="{2FB275BA-DEE9-4016-9368-B4711EE448F9}" dt="2022-07-22T14:18:49.681" v="3003" actId="47"/>
        <pc:sldMkLst>
          <pc:docMk/>
          <pc:sldMk cId="3817019014" sldId="1201"/>
        </pc:sldMkLst>
        <pc:spChg chg="mod">
          <ac:chgData name="Robert Zwaska" userId="5c729059-44d0-4cdd-879e-1420b0db722c" providerId="ADAL" clId="{2FB275BA-DEE9-4016-9368-B4711EE448F9}" dt="2022-07-22T13:59:29.431" v="2981" actId="20577"/>
          <ac:spMkLst>
            <pc:docMk/>
            <pc:sldMk cId="3817019014" sldId="1201"/>
            <ac:spMk id="2" creationId="{C482B596-89BC-41DF-9256-8F99E6AC52EE}"/>
          </ac:spMkLst>
        </pc:spChg>
      </pc:sldChg>
      <pc:sldChg chg="modSp add del">
        <pc:chgData name="Robert Zwaska" userId="5c729059-44d0-4cdd-879e-1420b0db722c" providerId="ADAL" clId="{2FB275BA-DEE9-4016-9368-B4711EE448F9}" dt="2022-07-22T14:18:46.942" v="3002" actId="47"/>
        <pc:sldMkLst>
          <pc:docMk/>
          <pc:sldMk cId="1620881734" sldId="1202"/>
        </pc:sldMkLst>
        <pc:spChg chg="mod">
          <ac:chgData name="Robert Zwaska" userId="5c729059-44d0-4cdd-879e-1420b0db722c" providerId="ADAL" clId="{2FB275BA-DEE9-4016-9368-B4711EE448F9}" dt="2022-07-22T14:16:01.594" v="2985"/>
          <ac:spMkLst>
            <pc:docMk/>
            <pc:sldMk cId="1620881734" sldId="1202"/>
            <ac:spMk id="8" creationId="{4C245337-6839-4ACD-841F-967A7CFB8AB8}"/>
          </ac:spMkLst>
        </pc:spChg>
        <pc:spChg chg="mod">
          <ac:chgData name="Robert Zwaska" userId="5c729059-44d0-4cdd-879e-1420b0db722c" providerId="ADAL" clId="{2FB275BA-DEE9-4016-9368-B4711EE448F9}" dt="2022-07-22T14:16:01.594" v="2985"/>
          <ac:spMkLst>
            <pc:docMk/>
            <pc:sldMk cId="1620881734" sldId="1202"/>
            <ac:spMk id="14" creationId="{E3A2D131-93CC-4027-ABEE-23F44A55BAA4}"/>
          </ac:spMkLst>
        </pc:spChg>
      </pc:sldChg>
      <pc:sldChg chg="new del">
        <pc:chgData name="Robert Zwaska" userId="5c729059-44d0-4cdd-879e-1420b0db722c" providerId="ADAL" clId="{2FB275BA-DEE9-4016-9368-B4711EE448F9}" dt="2022-07-22T14:16:41.160" v="2988" actId="47"/>
        <pc:sldMkLst>
          <pc:docMk/>
          <pc:sldMk cId="2833596566" sldId="1203"/>
        </pc:sldMkLst>
      </pc:sldChg>
      <pc:sldChg chg="modSp add mod">
        <pc:chgData name="Robert Zwaska" userId="5c729059-44d0-4cdd-879e-1420b0db722c" providerId="ADAL" clId="{2FB275BA-DEE9-4016-9368-B4711EE448F9}" dt="2022-07-22T14:25:59.109" v="3842" actId="20577"/>
        <pc:sldMkLst>
          <pc:docMk/>
          <pc:sldMk cId="3327263347" sldId="1203"/>
        </pc:sldMkLst>
        <pc:spChg chg="mod">
          <ac:chgData name="Robert Zwaska" userId="5c729059-44d0-4cdd-879e-1420b0db722c" providerId="ADAL" clId="{2FB275BA-DEE9-4016-9368-B4711EE448F9}" dt="2022-07-22T14:23:42.733" v="3569" actId="20577"/>
          <ac:spMkLst>
            <pc:docMk/>
            <pc:sldMk cId="3327263347" sldId="1203"/>
            <ac:spMk id="2" creationId="{DB2513D2-AF57-4757-9C10-C0B6CA368A57}"/>
          </ac:spMkLst>
        </pc:spChg>
        <pc:spChg chg="mod">
          <ac:chgData name="Robert Zwaska" userId="5c729059-44d0-4cdd-879e-1420b0db722c" providerId="ADAL" clId="{2FB275BA-DEE9-4016-9368-B4711EE448F9}" dt="2022-07-22T14:25:59.109" v="3842" actId="20577"/>
          <ac:spMkLst>
            <pc:docMk/>
            <pc:sldMk cId="3327263347" sldId="1203"/>
            <ac:spMk id="3" creationId="{D416DE32-7B6D-4002-AB2A-E94BCC4D7E9C}"/>
          </ac:spMkLst>
        </pc:spChg>
      </pc:sldChg>
      <pc:sldChg chg="addSp modSp new mod">
        <pc:chgData name="Robert Zwaska" userId="5c729059-44d0-4cdd-879e-1420b0db722c" providerId="ADAL" clId="{2FB275BA-DEE9-4016-9368-B4711EE448F9}" dt="2022-07-22T14:42:44.722" v="5627" actId="15"/>
        <pc:sldMkLst>
          <pc:docMk/>
          <pc:sldMk cId="1886256140" sldId="1204"/>
        </pc:sldMkLst>
        <pc:spChg chg="mod">
          <ac:chgData name="Robert Zwaska" userId="5c729059-44d0-4cdd-879e-1420b0db722c" providerId="ADAL" clId="{2FB275BA-DEE9-4016-9368-B4711EE448F9}" dt="2022-07-22T14:26:20.945" v="3911" actId="20577"/>
          <ac:spMkLst>
            <pc:docMk/>
            <pc:sldMk cId="1886256140" sldId="1204"/>
            <ac:spMk id="2" creationId="{F046ECA6-E86F-45EE-915F-02EDEB9F4A1B}"/>
          </ac:spMkLst>
        </pc:spChg>
        <pc:spChg chg="mod">
          <ac:chgData name="Robert Zwaska" userId="5c729059-44d0-4cdd-879e-1420b0db722c" providerId="ADAL" clId="{2FB275BA-DEE9-4016-9368-B4711EE448F9}" dt="2022-07-22T14:42:44.722" v="5627" actId="15"/>
          <ac:spMkLst>
            <pc:docMk/>
            <pc:sldMk cId="1886256140" sldId="1204"/>
            <ac:spMk id="3" creationId="{499B6333-EEF8-4EAD-AAC0-BD39B355B7F0}"/>
          </ac:spMkLst>
        </pc:spChg>
        <pc:picChg chg="add mod">
          <ac:chgData name="Robert Zwaska" userId="5c729059-44d0-4cdd-879e-1420b0db722c" providerId="ADAL" clId="{2FB275BA-DEE9-4016-9368-B4711EE448F9}" dt="2022-07-22T14:29:08.466" v="4118" actId="1076"/>
          <ac:picMkLst>
            <pc:docMk/>
            <pc:sldMk cId="1886256140" sldId="1204"/>
            <ac:picMk id="4" creationId="{3A646552-6EB2-4CAE-B42E-8E82FF7D6B22}"/>
          </ac:picMkLst>
        </pc:picChg>
      </pc:sldChg>
      <pc:sldChg chg="delSp modSp add mod">
        <pc:chgData name="Robert Zwaska" userId="5c729059-44d0-4cdd-879e-1420b0db722c" providerId="ADAL" clId="{2FB275BA-DEE9-4016-9368-B4711EE448F9}" dt="2022-07-22T14:34:56.092" v="4629" actId="20577"/>
        <pc:sldMkLst>
          <pc:docMk/>
          <pc:sldMk cId="2120203552" sldId="1205"/>
        </pc:sldMkLst>
        <pc:spChg chg="mod">
          <ac:chgData name="Robert Zwaska" userId="5c729059-44d0-4cdd-879e-1420b0db722c" providerId="ADAL" clId="{2FB275BA-DEE9-4016-9368-B4711EE448F9}" dt="2022-07-22T14:33:38.556" v="4382" actId="20577"/>
          <ac:spMkLst>
            <pc:docMk/>
            <pc:sldMk cId="2120203552" sldId="1205"/>
            <ac:spMk id="2" creationId="{F046ECA6-E86F-45EE-915F-02EDEB9F4A1B}"/>
          </ac:spMkLst>
        </pc:spChg>
        <pc:spChg chg="mod">
          <ac:chgData name="Robert Zwaska" userId="5c729059-44d0-4cdd-879e-1420b0db722c" providerId="ADAL" clId="{2FB275BA-DEE9-4016-9368-B4711EE448F9}" dt="2022-07-22T14:34:56.092" v="4629" actId="20577"/>
          <ac:spMkLst>
            <pc:docMk/>
            <pc:sldMk cId="2120203552" sldId="1205"/>
            <ac:spMk id="3" creationId="{499B6333-EEF8-4EAD-AAC0-BD39B355B7F0}"/>
          </ac:spMkLst>
        </pc:spChg>
        <pc:picChg chg="del">
          <ac:chgData name="Robert Zwaska" userId="5c729059-44d0-4cdd-879e-1420b0db722c" providerId="ADAL" clId="{2FB275BA-DEE9-4016-9368-B4711EE448F9}" dt="2022-07-22T14:33:40.612" v="4383" actId="478"/>
          <ac:picMkLst>
            <pc:docMk/>
            <pc:sldMk cId="2120203552" sldId="1205"/>
            <ac:picMk id="4" creationId="{3A646552-6EB2-4CAE-B42E-8E82FF7D6B22}"/>
          </ac:picMkLst>
        </pc:picChg>
      </pc:sldChg>
      <pc:sldChg chg="new del">
        <pc:chgData name="Robert Zwaska" userId="5c729059-44d0-4cdd-879e-1420b0db722c" providerId="ADAL" clId="{2FB275BA-DEE9-4016-9368-B4711EE448F9}" dt="2022-07-22T14:33:12.040" v="4340" actId="47"/>
        <pc:sldMkLst>
          <pc:docMk/>
          <pc:sldMk cId="3899758298" sldId="1205"/>
        </pc:sldMkLst>
      </pc:sldChg>
      <pc:sldChg chg="add del">
        <pc:chgData name="Robert Zwaska" userId="5c729059-44d0-4cdd-879e-1420b0db722c" providerId="ADAL" clId="{2FB275BA-DEE9-4016-9368-B4711EE448F9}" dt="2022-07-22T14:33:20.313" v="4343" actId="47"/>
        <pc:sldMkLst>
          <pc:docMk/>
          <pc:sldMk cId="139321376" sldId="1206"/>
        </pc:sldMkLst>
      </pc:sldChg>
      <pc:sldChg chg="new del ord">
        <pc:chgData name="Robert Zwaska" userId="5c729059-44d0-4cdd-879e-1420b0db722c" providerId="ADAL" clId="{2FB275BA-DEE9-4016-9368-B4711EE448F9}" dt="2022-07-22T14:42:07.246" v="5561" actId="47"/>
        <pc:sldMkLst>
          <pc:docMk/>
          <pc:sldMk cId="155623472" sldId="1206"/>
        </pc:sldMkLst>
      </pc:sldChg>
      <pc:sldChg chg="addSp modSp new mod">
        <pc:chgData name="Robert Zwaska" userId="5c729059-44d0-4cdd-879e-1420b0db722c" providerId="ADAL" clId="{2FB275BA-DEE9-4016-9368-B4711EE448F9}" dt="2022-07-22T14:39:39.897" v="5224" actId="20577"/>
        <pc:sldMkLst>
          <pc:docMk/>
          <pc:sldMk cId="4047890651" sldId="1207"/>
        </pc:sldMkLst>
        <pc:spChg chg="mod">
          <ac:chgData name="Robert Zwaska" userId="5c729059-44d0-4cdd-879e-1420b0db722c" providerId="ADAL" clId="{2FB275BA-DEE9-4016-9368-B4711EE448F9}" dt="2022-07-22T14:36:01.015" v="4650" actId="20577"/>
          <ac:spMkLst>
            <pc:docMk/>
            <pc:sldMk cId="4047890651" sldId="1207"/>
            <ac:spMk id="2" creationId="{7EAC6A16-7FD9-4827-9209-31BCFE7FB253}"/>
          </ac:spMkLst>
        </pc:spChg>
        <pc:spChg chg="add mod">
          <ac:chgData name="Robert Zwaska" userId="5c729059-44d0-4cdd-879e-1420b0db722c" providerId="ADAL" clId="{2FB275BA-DEE9-4016-9368-B4711EE448F9}" dt="2022-07-22T14:39:39.897" v="5224" actId="20577"/>
          <ac:spMkLst>
            <pc:docMk/>
            <pc:sldMk cId="4047890651" sldId="1207"/>
            <ac:spMk id="3" creationId="{377B8267-6182-4FC8-BC8E-DBAA19E19AFD}"/>
          </ac:spMkLst>
        </pc:spChg>
      </pc:sldChg>
      <pc:sldChg chg="addSp modSp new mod">
        <pc:chgData name="Robert Zwaska" userId="5c729059-44d0-4cdd-879e-1420b0db722c" providerId="ADAL" clId="{2FB275BA-DEE9-4016-9368-B4711EE448F9}" dt="2022-07-22T14:41:40.733" v="5560" actId="20577"/>
        <pc:sldMkLst>
          <pc:docMk/>
          <pc:sldMk cId="447451138" sldId="1208"/>
        </pc:sldMkLst>
        <pc:spChg chg="mod">
          <ac:chgData name="Robert Zwaska" userId="5c729059-44d0-4cdd-879e-1420b0db722c" providerId="ADAL" clId="{2FB275BA-DEE9-4016-9368-B4711EE448F9}" dt="2022-07-22T14:39:46.663" v="5243" actId="20577"/>
          <ac:spMkLst>
            <pc:docMk/>
            <pc:sldMk cId="447451138" sldId="1208"/>
            <ac:spMk id="2" creationId="{7F4468D8-F843-406F-9597-1AE017DC26C9}"/>
          </ac:spMkLst>
        </pc:spChg>
        <pc:spChg chg="add mod">
          <ac:chgData name="Robert Zwaska" userId="5c729059-44d0-4cdd-879e-1420b0db722c" providerId="ADAL" clId="{2FB275BA-DEE9-4016-9368-B4711EE448F9}" dt="2022-07-22T14:41:40.733" v="5560" actId="20577"/>
          <ac:spMkLst>
            <pc:docMk/>
            <pc:sldMk cId="447451138" sldId="1208"/>
            <ac:spMk id="3" creationId="{AC9E6422-5F01-4A9E-A2EE-7C347AD36DA6}"/>
          </ac:spMkLst>
        </pc:spChg>
      </pc:sldChg>
      <pc:sldChg chg="modSp new mod">
        <pc:chgData name="Robert Zwaska" userId="5c729059-44d0-4cdd-879e-1420b0db722c" providerId="ADAL" clId="{2FB275BA-DEE9-4016-9368-B4711EE448F9}" dt="2022-07-22T14:44:32.736" v="6042" actId="20577"/>
        <pc:sldMkLst>
          <pc:docMk/>
          <pc:sldMk cId="3274444779" sldId="1209"/>
        </pc:sldMkLst>
        <pc:spChg chg="mod">
          <ac:chgData name="Robert Zwaska" userId="5c729059-44d0-4cdd-879e-1420b0db722c" providerId="ADAL" clId="{2FB275BA-DEE9-4016-9368-B4711EE448F9}" dt="2022-07-22T14:43:17.056" v="5646" actId="20577"/>
          <ac:spMkLst>
            <pc:docMk/>
            <pc:sldMk cId="3274444779" sldId="1209"/>
            <ac:spMk id="2" creationId="{7A369576-E4E9-47B2-8F98-C49209B43C3E}"/>
          </ac:spMkLst>
        </pc:spChg>
        <pc:spChg chg="mod">
          <ac:chgData name="Robert Zwaska" userId="5c729059-44d0-4cdd-879e-1420b0db722c" providerId="ADAL" clId="{2FB275BA-DEE9-4016-9368-B4711EE448F9}" dt="2022-07-22T14:44:32.736" v="6042" actId="20577"/>
          <ac:spMkLst>
            <pc:docMk/>
            <pc:sldMk cId="3274444779" sldId="1209"/>
            <ac:spMk id="3" creationId="{CC39B272-D4C9-468F-B44C-843901039DB4}"/>
          </ac:spMkLst>
        </pc:spChg>
      </pc:sldChg>
      <pc:sldMasterChg chg="modSp mod">
        <pc:chgData name="Robert Zwaska" userId="5c729059-44d0-4cdd-879e-1420b0db722c" providerId="ADAL" clId="{2FB275BA-DEE9-4016-9368-B4711EE448F9}" dt="2022-07-22T12:34:17.047" v="20" actId="20577"/>
        <pc:sldMasterMkLst>
          <pc:docMk/>
          <pc:sldMasterMk cId="2627806423" sldId="2147483648"/>
        </pc:sldMasterMkLst>
        <pc:spChg chg="mod">
          <ac:chgData name="Robert Zwaska" userId="5c729059-44d0-4cdd-879e-1420b0db722c" providerId="ADAL" clId="{2FB275BA-DEE9-4016-9368-B4711EE448F9}" dt="2022-07-22T12:34:17.047" v="20" actId="20577"/>
          <ac:spMkLst>
            <pc:docMk/>
            <pc:sldMasterMk cId="2627806423" sldId="2147483648"/>
            <ac:spMk id="7" creationId="{94E78189-C49E-4D9A-A1AD-685D858B3F7D}"/>
          </ac:spMkLst>
        </pc:spChg>
        <pc:spChg chg="mod">
          <ac:chgData name="Robert Zwaska" userId="5c729059-44d0-4cdd-879e-1420b0db722c" providerId="ADAL" clId="{2FB275BA-DEE9-4016-9368-B4711EE448F9}" dt="2022-07-22T12:34:13.337" v="18" actId="20577"/>
          <ac:spMkLst>
            <pc:docMk/>
            <pc:sldMasterMk cId="2627806423" sldId="2147483648"/>
            <ac:spMk id="10" creationId="{EE1E672B-7A34-4D74-BB20-7745624A7A6A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ECCEB5-C426-443D-9FD2-70094D9B14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9552-E12E-41E8-90A3-2802C5B7A0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37F39-66CD-4F5F-8DAC-8ED941C78C2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8D1CA-432D-4776-9D07-9D4EE41736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62608-D0F8-4C97-88B2-E90B5A0CDC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BA5C3-4712-41E9-A684-09C89B6E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6E7-6442-8C42-AB7D-1A52A9F103E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2E9-0A14-0247-BAF3-2DD368B9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85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5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6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0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5828144"/>
            <a:ext cx="9144000" cy="102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" y="-4795"/>
            <a:ext cx="9143245" cy="686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5" y="1954495"/>
            <a:ext cx="5691185" cy="1068107"/>
          </a:xfrm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057" y="3429000"/>
            <a:ext cx="4985545" cy="906160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edit Master subtitle style</a:t>
            </a:r>
          </a:p>
          <a:p>
            <a:r>
              <a:rPr lang="en-US" dirty="0"/>
              <a:t>January 8-9, 2020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CF9A6-606C-4510-A275-7AAA093E97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" y="74896"/>
            <a:ext cx="3945157" cy="15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8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87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0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1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2768"/>
            <a:ext cx="6941976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E78189-C49E-4D9A-A1AD-685D858B3F7D}"/>
              </a:ext>
            </a:extLst>
          </p:cNvPr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2022.07.2022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E1E672B-7A34-4D74-BB20-7745624A7A6A}"/>
              </a:ext>
            </a:extLst>
          </p:cNvPr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Snowmass CSS: AF2 Report Discussion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589148-8700-4260-8E50-51B4C116F866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881E7D-5A17-EB4A-B013-04381A7C35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991EEA-44A1-485A-9E02-0CD16891272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304447" y="333351"/>
            <a:ext cx="1755597" cy="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6" r:id="rId14"/>
    <p:sldLayoutId id="2147483677" r:id="rId15"/>
    <p:sldLayoutId id="214748367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arXiv:2203.08319" TargetMode="External"/><Relationship Id="rId2" Type="http://schemas.openxmlformats.org/officeDocument/2006/relationships/hyperlink" Target="https://arxiv.org/abs/arXiv:2203.083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indico.fnal.gov/event/22303/sessions/20651/#2022072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4BE07340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nowmass-af2-accel-for-nu@listserv.fnal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alambosjd@ornl.gov" TargetMode="External"/><Relationship Id="rId2" Type="http://schemas.openxmlformats.org/officeDocument/2006/relationships/hyperlink" Target="mailto:Gianluigi.Arduini@cern.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nowmass-af2-accel-for-nu@listserv.fnal.gov" TargetMode="External"/><Relationship Id="rId4" Type="http://schemas.openxmlformats.org/officeDocument/2006/relationships/hyperlink" Target="mailto:zwaska@fnal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3.05090" TargetMode="External"/><Relationship Id="rId2" Type="http://schemas.openxmlformats.org/officeDocument/2006/relationships/hyperlink" Target="https://arxiv.org/abs/2203.050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arXiv:2203.08803" TargetMode="External"/><Relationship Id="rId2" Type="http://schemas.openxmlformats.org/officeDocument/2006/relationships/hyperlink" Target="https://arxiv.org/abs/arXiv:2203.088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arXiv:2203.08804" TargetMode="External"/><Relationship Id="rId2" Type="http://schemas.openxmlformats.org/officeDocument/2006/relationships/hyperlink" Target="https://arxiv.org/abs/arXiv:2203.088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arXiv:2203.08094" TargetMode="External"/><Relationship Id="rId2" Type="http://schemas.openxmlformats.org/officeDocument/2006/relationships/hyperlink" Target="https://arxiv.org/abs/arXiv:2203.0809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4103" y="5851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2729407"/>
            <a:ext cx="8129586" cy="533401"/>
          </a:xfrm>
        </p:spPr>
        <p:txBody>
          <a:bodyPr/>
          <a:lstStyle/>
          <a:p>
            <a:pPr algn="l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AF2: Accelerators for Neutrinos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7056" y="3435180"/>
            <a:ext cx="5442744" cy="679620"/>
          </a:xfrm>
        </p:spPr>
        <p:txBody>
          <a:bodyPr/>
          <a:lstStyle/>
          <a:p>
            <a:r>
              <a:rPr lang="en-US" dirty="0"/>
              <a:t>Snowmass 2021 Community Summer Study</a:t>
            </a:r>
          </a:p>
          <a:p>
            <a:r>
              <a:rPr lang="en-US" dirty="0"/>
              <a:t>Gianluigi Arduini, John Galambos, Robert Zwaska</a:t>
            </a:r>
          </a:p>
          <a:p>
            <a:r>
              <a:rPr lang="en-US" dirty="0"/>
              <a:t>July 22,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F859-5302-4C2F-BF7C-896B42C2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 Paper Highlights: </a:t>
            </a:r>
            <a:r>
              <a:rPr lang="en-US" dirty="0" err="1"/>
              <a:t>ENuBET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F613-CCEB-464C-8530-59DF46138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“Monitored” neutrino beam has improved flux determination, especially absolute </a:t>
            </a:r>
          </a:p>
          <a:p>
            <a:r>
              <a:rPr lang="en-US" dirty="0"/>
              <a:t>Synergy with </a:t>
            </a:r>
            <a:r>
              <a:rPr lang="en-US" dirty="0" err="1"/>
              <a:t>NuSTORM</a:t>
            </a:r>
            <a:r>
              <a:rPr lang="en-US" dirty="0"/>
              <a:t> and tagged neutrino beams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77EB4-552B-47D5-A793-BD437754ED80}"/>
              </a:ext>
            </a:extLst>
          </p:cNvPr>
          <p:cNvSpPr txBox="1"/>
          <p:nvPr/>
        </p:nvSpPr>
        <p:spPr>
          <a:xfrm>
            <a:off x="6525245" y="4438437"/>
            <a:ext cx="2490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Longhin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 Terranova (on behalf of the ENUBET Collaboration). ”Enhanced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NeUtrino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kaon Tagging (ENUBET)”,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arxiv.org/abs/arXiv:2203.08319"/>
              </a:rPr>
              <a:t>arXiv:2203.08319 [hep-ex]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arxiv.org/pdf/arXiv:2203.08319"/>
              </a:rPr>
              <a:t>(pdf)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(also under NF09)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6377D-5854-4AA0-8EBD-D636577BB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05" y="2758581"/>
            <a:ext cx="5469835" cy="35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6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13D2-AF57-4757-9C10-C0B6CA36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Linac &amp;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DE32-7B6D-4002-AB2A-E94BCC4D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958"/>
            <a:ext cx="3559996" cy="51743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Superconducting Linac (0.8 GeV) and Synchrotron upgrades</a:t>
            </a:r>
          </a:p>
          <a:p>
            <a:r>
              <a:rPr lang="en-US" dirty="0"/>
              <a:t>Provide 1.2 MW to LBNF</a:t>
            </a:r>
          </a:p>
          <a:p>
            <a:pPr lvl="1"/>
            <a:r>
              <a:rPr lang="en-US" dirty="0"/>
              <a:t>8 GeV beam available to other experiments</a:t>
            </a:r>
          </a:p>
          <a:p>
            <a:pPr lvl="1"/>
            <a:r>
              <a:rPr lang="en-US" dirty="0"/>
              <a:t>Up to 1.5 MW available at 800 MeV</a:t>
            </a:r>
          </a:p>
          <a:p>
            <a:r>
              <a:rPr lang="en-US" dirty="0"/>
              <a:t>Project is fully under construction, to be complete and commissioning in 2028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CCF0F-41B3-4AB2-8B39-CA6B860B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016" y="857108"/>
            <a:ext cx="4202389" cy="319878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E593554-2950-48F4-B00B-F03FA26D5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16" y="3716513"/>
            <a:ext cx="4458984" cy="314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13D2-AF57-4757-9C10-C0B6CA36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Exploitation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DE32-7B6D-4002-AB2A-E94BCC4D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potential experimental build-out of PIP-II</a:t>
            </a:r>
          </a:p>
          <a:p>
            <a:pPr lvl="1"/>
            <a:r>
              <a:rPr lang="en-US" dirty="0"/>
              <a:t>A large amount of beam will be available for use</a:t>
            </a:r>
          </a:p>
          <a:p>
            <a:pPr lvl="1"/>
            <a:r>
              <a:rPr lang="en-US" dirty="0"/>
              <a:t>Beam delivery and formatting for experiments is quite limited</a:t>
            </a:r>
          </a:p>
          <a:p>
            <a:pPr lvl="2"/>
            <a:r>
              <a:rPr lang="en-US" dirty="0"/>
              <a:t>PIP-II will initially only be connected to the Booster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PIP-II Potential Accelerator Development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Duty Factor (High Compression) Running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CW-compatible fast chopper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Peak Current Acceleration (~ 5 mA)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 Beam Splitting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 Switching magnets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Accumulator Ring (Compression?  Formatting? Slow extraction?)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PIP-II Linac to Mu2e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 lines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Other options</a:t>
            </a:r>
          </a:p>
          <a:p>
            <a:pPr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input on experimental preferences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6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ECA6-E86F-45EE-915F-02EDEB9F4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PIU: Proton Intensity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6333-EEF8-4EAD-AAC0-BD39B355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958"/>
            <a:ext cx="5172648" cy="5174392"/>
          </a:xfrm>
        </p:spPr>
        <p:txBody>
          <a:bodyPr>
            <a:normAutofit fontScale="92500"/>
          </a:bodyPr>
          <a:lstStyle/>
          <a:p>
            <a:r>
              <a:rPr lang="en-US" dirty="0"/>
              <a:t>Fermilab is aggressively starting the planning for a PIP-II successor upgrade that will provide 2.4 MW to LBNF, completing the vision from the previous P5</a:t>
            </a:r>
          </a:p>
          <a:p>
            <a:r>
              <a:rPr lang="en-US" dirty="0"/>
              <a:t>Questions remaining are the accelerator options and the desired other capabilities</a:t>
            </a:r>
          </a:p>
          <a:p>
            <a:r>
              <a:rPr lang="en-US" dirty="0"/>
              <a:t>Much, much more information in Wednesday’s session:</a:t>
            </a:r>
          </a:p>
          <a:p>
            <a:pPr lvl="1"/>
            <a:r>
              <a:rPr lang="en-US" dirty="0">
                <a:hlinkClick r:id="rId2"/>
              </a:rPr>
              <a:t>https://indico.fnal.gov/event/22303/sessions/20651/#20220720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46552-6EB2-4CAE-B42E-8E82FF7D6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987"/>
          <a:stretch/>
        </p:blipFill>
        <p:spPr>
          <a:xfrm>
            <a:off x="5629848" y="1284270"/>
            <a:ext cx="3230675" cy="32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5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Rapid-Cycling </a:t>
            </a:r>
            <a:r>
              <a:rPr lang="en-US" sz="2400" dirty="0" err="1"/>
              <a:t>Synchotron</a:t>
            </a:r>
            <a:r>
              <a:rPr lang="en-US" sz="2400" dirty="0"/>
              <a:t> (RCS) Option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92CD714-96D2-4BF0-A921-2A11121F2199}"/>
              </a:ext>
            </a:extLst>
          </p:cNvPr>
          <p:cNvSpPr/>
          <p:nvPr/>
        </p:nvSpPr>
        <p:spPr>
          <a:xfrm>
            <a:off x="4841768" y="1404254"/>
            <a:ext cx="3561907" cy="3397102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18E366-BB5A-4C15-BDEB-0D8AF82D8D4E}"/>
              </a:ext>
            </a:extLst>
          </p:cNvPr>
          <p:cNvSpPr/>
          <p:nvPr/>
        </p:nvSpPr>
        <p:spPr>
          <a:xfrm>
            <a:off x="5261196" y="1404254"/>
            <a:ext cx="3561907" cy="3397102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2756FF-476A-4EFD-9C0B-6CA328C50BA0}"/>
              </a:ext>
            </a:extLst>
          </p:cNvPr>
          <p:cNvCxnSpPr>
            <a:cxnSpLocks/>
          </p:cNvCxnSpPr>
          <p:nvPr/>
        </p:nvCxnSpPr>
        <p:spPr>
          <a:xfrm>
            <a:off x="119725" y="4868337"/>
            <a:ext cx="106857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CA0836-AD36-4DE6-A8F9-E35337F2261A}"/>
              </a:ext>
            </a:extLst>
          </p:cNvPr>
          <p:cNvSpPr txBox="1"/>
          <p:nvPr/>
        </p:nvSpPr>
        <p:spPr>
          <a:xfrm>
            <a:off x="6364341" y="933363"/>
            <a:ext cx="256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</a:rPr>
              <a:t>Main Injector</a:t>
            </a:r>
          </a:p>
          <a:p>
            <a:pPr algn="r"/>
            <a:r>
              <a:rPr lang="en-US" b="1" dirty="0">
                <a:solidFill>
                  <a:schemeClr val="accent6"/>
                </a:solidFill>
              </a:rPr>
              <a:t>(MI)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A28510-FC1E-4422-9AEB-D5D1335579EA}"/>
              </a:ext>
            </a:extLst>
          </p:cNvPr>
          <p:cNvSpPr txBox="1"/>
          <p:nvPr/>
        </p:nvSpPr>
        <p:spPr>
          <a:xfrm>
            <a:off x="119725" y="3976328"/>
            <a:ext cx="168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PIP-II</a:t>
            </a:r>
          </a:p>
          <a:p>
            <a:r>
              <a:rPr lang="en-US" b="1" dirty="0">
                <a:solidFill>
                  <a:schemeClr val="accent6"/>
                </a:solidFill>
              </a:rPr>
              <a:t>Linac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F7A77F-14AF-4C7C-B125-8E6E2B8C726E}"/>
              </a:ext>
            </a:extLst>
          </p:cNvPr>
          <p:cNvSpPr txBox="1"/>
          <p:nvPr/>
        </p:nvSpPr>
        <p:spPr>
          <a:xfrm>
            <a:off x="4494060" y="1094544"/>
            <a:ext cx="1686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Optional</a:t>
            </a:r>
          </a:p>
          <a:p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Storage</a:t>
            </a:r>
          </a:p>
          <a:p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ADEA7B-5ADD-4E8F-9E09-286B0022AE3D}"/>
              </a:ext>
            </a:extLst>
          </p:cNvPr>
          <p:cNvSpPr txBox="1"/>
          <p:nvPr/>
        </p:nvSpPr>
        <p:spPr>
          <a:xfrm>
            <a:off x="1225342" y="2707352"/>
            <a:ext cx="1146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Optional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Storage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Ring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1176CC-8CF0-42AC-BE63-A5CA77E89DAA}"/>
              </a:ext>
            </a:extLst>
          </p:cNvPr>
          <p:cNvCxnSpPr>
            <a:cxnSpLocks/>
          </p:cNvCxnSpPr>
          <p:nvPr/>
        </p:nvCxnSpPr>
        <p:spPr>
          <a:xfrm flipH="1" flipV="1">
            <a:off x="1878729" y="2262272"/>
            <a:ext cx="1284922" cy="8191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863192B-EA1A-4778-A497-B0590C94B148}"/>
              </a:ext>
            </a:extLst>
          </p:cNvPr>
          <p:cNvSpPr/>
          <p:nvPr/>
        </p:nvSpPr>
        <p:spPr>
          <a:xfrm>
            <a:off x="1958824" y="3024487"/>
            <a:ext cx="1880191" cy="180044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AAA509-11D5-4C1F-BD6E-8856978C49D5}"/>
              </a:ext>
            </a:extLst>
          </p:cNvPr>
          <p:cNvSpPr/>
          <p:nvPr/>
        </p:nvSpPr>
        <p:spPr>
          <a:xfrm>
            <a:off x="2372049" y="3066529"/>
            <a:ext cx="1880191" cy="1800447"/>
          </a:xfrm>
          <a:prstGeom prst="ellipse">
            <a:avLst/>
          </a:prstGeom>
          <a:noFill/>
          <a:ln w="57150">
            <a:solidFill>
              <a:schemeClr val="accent3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2FCC02-8CE2-4EC9-B89A-A31DFD600CE6}"/>
              </a:ext>
            </a:extLst>
          </p:cNvPr>
          <p:cNvCxnSpPr>
            <a:cxnSpLocks/>
          </p:cNvCxnSpPr>
          <p:nvPr/>
        </p:nvCxnSpPr>
        <p:spPr>
          <a:xfrm flipH="1" flipV="1">
            <a:off x="3915663" y="2110207"/>
            <a:ext cx="318610" cy="1590392"/>
          </a:xfrm>
          <a:prstGeom prst="straightConnector1">
            <a:avLst/>
          </a:prstGeom>
          <a:ln w="57150">
            <a:solidFill>
              <a:schemeClr val="accent3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5E9FFE-84CE-4215-930B-5068E4E78AC9}"/>
              </a:ext>
            </a:extLst>
          </p:cNvPr>
          <p:cNvCxnSpPr>
            <a:cxnSpLocks/>
          </p:cNvCxnSpPr>
          <p:nvPr/>
        </p:nvCxnSpPr>
        <p:spPr>
          <a:xfrm flipH="1">
            <a:off x="4074968" y="4469088"/>
            <a:ext cx="1453962" cy="0"/>
          </a:xfrm>
          <a:prstGeom prst="straightConnector1">
            <a:avLst/>
          </a:prstGeom>
          <a:ln w="57150">
            <a:solidFill>
              <a:schemeClr val="accent3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BDC6718-7403-4BD2-97D1-634A853EA0A5}"/>
              </a:ext>
            </a:extLst>
          </p:cNvPr>
          <p:cNvSpPr txBox="1"/>
          <p:nvPr/>
        </p:nvSpPr>
        <p:spPr>
          <a:xfrm>
            <a:off x="3039944" y="2414684"/>
            <a:ext cx="96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RCS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DDB7E64-519F-4578-8B6B-774A709F4B37}"/>
              </a:ext>
            </a:extLst>
          </p:cNvPr>
          <p:cNvCxnSpPr>
            <a:cxnSpLocks/>
          </p:cNvCxnSpPr>
          <p:nvPr/>
        </p:nvCxnSpPr>
        <p:spPr>
          <a:xfrm>
            <a:off x="1244512" y="4874516"/>
            <a:ext cx="1276678" cy="12187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B2C0BCD-706A-47BC-84C0-A04622749B3A}"/>
              </a:ext>
            </a:extLst>
          </p:cNvPr>
          <p:cNvSpPr txBox="1"/>
          <p:nvPr/>
        </p:nvSpPr>
        <p:spPr>
          <a:xfrm>
            <a:off x="671119" y="4902470"/>
            <a:ext cx="214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Optional 1-3 GeV Linac Upgrade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FD9679-BD0A-41B8-A35E-43E578E61EFC}"/>
              </a:ext>
            </a:extLst>
          </p:cNvPr>
          <p:cNvCxnSpPr>
            <a:cxnSpLocks/>
          </p:cNvCxnSpPr>
          <p:nvPr/>
        </p:nvCxnSpPr>
        <p:spPr>
          <a:xfrm flipH="1" flipV="1">
            <a:off x="5938284" y="4725338"/>
            <a:ext cx="1324752" cy="723566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xplosion: 8 Points 27">
            <a:extLst>
              <a:ext uri="{FF2B5EF4-FFF2-40B4-BE49-F238E27FC236}">
                <a16:creationId xmlns:a16="http://schemas.microsoft.com/office/drawing/2014/main" id="{D403D791-8D13-A013-EA18-D1028F4491F1}"/>
              </a:ext>
            </a:extLst>
          </p:cNvPr>
          <p:cNvSpPr/>
          <p:nvPr/>
        </p:nvSpPr>
        <p:spPr>
          <a:xfrm>
            <a:off x="2508758" y="4708753"/>
            <a:ext cx="457200" cy="457200"/>
          </a:xfrm>
          <a:prstGeom prst="irregularSeal1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F0664A-C18B-BA9B-84FC-BA50DAB83198}"/>
              </a:ext>
            </a:extLst>
          </p:cNvPr>
          <p:cNvSpPr txBox="1"/>
          <p:nvPr/>
        </p:nvSpPr>
        <p:spPr>
          <a:xfrm>
            <a:off x="1069413" y="5776349"/>
            <a:ext cx="302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</a:rPr>
              <a:t>H- Injection Location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B11A24-5749-475D-E78F-1506433664FE}"/>
              </a:ext>
            </a:extLst>
          </p:cNvPr>
          <p:cNvSpPr/>
          <p:nvPr/>
        </p:nvSpPr>
        <p:spPr>
          <a:xfrm>
            <a:off x="856645" y="5796746"/>
            <a:ext cx="3237607" cy="501675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: 8 Points 35">
            <a:extLst>
              <a:ext uri="{FF2B5EF4-FFF2-40B4-BE49-F238E27FC236}">
                <a16:creationId xmlns:a16="http://schemas.microsoft.com/office/drawing/2014/main" id="{55D1D2D3-2FDF-B45C-D635-D2431ECB60EC}"/>
              </a:ext>
            </a:extLst>
          </p:cNvPr>
          <p:cNvSpPr/>
          <p:nvPr/>
        </p:nvSpPr>
        <p:spPr>
          <a:xfrm>
            <a:off x="918963" y="5810329"/>
            <a:ext cx="457200" cy="457200"/>
          </a:xfrm>
          <a:prstGeom prst="irregularSeal1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57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8 GeV Linac Option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92CD714-96D2-4BF0-A921-2A11121F2199}"/>
              </a:ext>
            </a:extLst>
          </p:cNvPr>
          <p:cNvSpPr/>
          <p:nvPr/>
        </p:nvSpPr>
        <p:spPr>
          <a:xfrm>
            <a:off x="4841768" y="1409391"/>
            <a:ext cx="3561907" cy="3397102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18E366-BB5A-4C15-BDEB-0D8AF82D8D4E}"/>
              </a:ext>
            </a:extLst>
          </p:cNvPr>
          <p:cNvSpPr/>
          <p:nvPr/>
        </p:nvSpPr>
        <p:spPr>
          <a:xfrm>
            <a:off x="5261196" y="1409391"/>
            <a:ext cx="3561907" cy="3397102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2756FF-476A-4EFD-9C0B-6CA328C50BA0}"/>
              </a:ext>
            </a:extLst>
          </p:cNvPr>
          <p:cNvCxnSpPr>
            <a:cxnSpLocks/>
          </p:cNvCxnSpPr>
          <p:nvPr/>
        </p:nvCxnSpPr>
        <p:spPr>
          <a:xfrm>
            <a:off x="119725" y="4873474"/>
            <a:ext cx="106857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66146A-D6EC-4ABC-85B8-1571B51703E7}"/>
              </a:ext>
            </a:extLst>
          </p:cNvPr>
          <p:cNvCxnSpPr>
            <a:cxnSpLocks/>
          </p:cNvCxnSpPr>
          <p:nvPr/>
        </p:nvCxnSpPr>
        <p:spPr>
          <a:xfrm>
            <a:off x="1249326" y="4873163"/>
            <a:ext cx="5039832" cy="312"/>
          </a:xfrm>
          <a:prstGeom prst="straightConnector1">
            <a:avLst/>
          </a:prstGeom>
          <a:ln w="57150">
            <a:solidFill>
              <a:schemeClr val="accent4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CA0836-AD36-4DE6-A8F9-E35337F2261A}"/>
              </a:ext>
            </a:extLst>
          </p:cNvPr>
          <p:cNvSpPr txBox="1"/>
          <p:nvPr/>
        </p:nvSpPr>
        <p:spPr>
          <a:xfrm>
            <a:off x="6364341" y="938500"/>
            <a:ext cx="256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</a:rPr>
              <a:t>Main Injector</a:t>
            </a:r>
          </a:p>
          <a:p>
            <a:pPr algn="r"/>
            <a:r>
              <a:rPr lang="en-US" b="1" dirty="0">
                <a:solidFill>
                  <a:schemeClr val="accent6"/>
                </a:solidFill>
              </a:rPr>
              <a:t>(MI)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9BA4A8-C7C5-4849-8E09-2AA7FC072778}"/>
              </a:ext>
            </a:extLst>
          </p:cNvPr>
          <p:cNvCxnSpPr>
            <a:cxnSpLocks/>
          </p:cNvCxnSpPr>
          <p:nvPr/>
        </p:nvCxnSpPr>
        <p:spPr>
          <a:xfrm>
            <a:off x="3546621" y="4910998"/>
            <a:ext cx="1122076" cy="645515"/>
          </a:xfrm>
          <a:prstGeom prst="straightConnector1">
            <a:avLst/>
          </a:prstGeom>
          <a:ln w="38100">
            <a:solidFill>
              <a:schemeClr val="accent4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6A9F4E8-7B9B-4325-B1DC-149B78086786}"/>
              </a:ext>
            </a:extLst>
          </p:cNvPr>
          <p:cNvSpPr txBox="1"/>
          <p:nvPr/>
        </p:nvSpPr>
        <p:spPr>
          <a:xfrm>
            <a:off x="2058062" y="4861079"/>
            <a:ext cx="178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8 GeV Linac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A28510-FC1E-4422-9AEB-D5D1335579EA}"/>
              </a:ext>
            </a:extLst>
          </p:cNvPr>
          <p:cNvSpPr txBox="1"/>
          <p:nvPr/>
        </p:nvSpPr>
        <p:spPr>
          <a:xfrm>
            <a:off x="119725" y="3981465"/>
            <a:ext cx="1686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PIP-II</a:t>
            </a:r>
          </a:p>
          <a:p>
            <a:r>
              <a:rPr lang="en-US" b="1" dirty="0">
                <a:solidFill>
                  <a:schemeClr val="accent6"/>
                </a:solidFill>
              </a:rPr>
              <a:t>Linac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F7A77F-14AF-4C7C-B125-8E6E2B8C726E}"/>
              </a:ext>
            </a:extLst>
          </p:cNvPr>
          <p:cNvSpPr txBox="1"/>
          <p:nvPr/>
        </p:nvSpPr>
        <p:spPr>
          <a:xfrm>
            <a:off x="4602442" y="1070793"/>
            <a:ext cx="1686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8 GeV storage ring (s)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ADEA7B-5ADD-4E8F-9E09-286B0022AE3D}"/>
              </a:ext>
            </a:extLst>
          </p:cNvPr>
          <p:cNvSpPr txBox="1"/>
          <p:nvPr/>
        </p:nvSpPr>
        <p:spPr>
          <a:xfrm>
            <a:off x="1228443" y="2380205"/>
            <a:ext cx="1880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Optional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Storage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Ring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1176CC-8CF0-42AC-BE63-A5CA77E89DAA}"/>
              </a:ext>
            </a:extLst>
          </p:cNvPr>
          <p:cNvCxnSpPr>
            <a:cxnSpLocks/>
          </p:cNvCxnSpPr>
          <p:nvPr/>
        </p:nvCxnSpPr>
        <p:spPr>
          <a:xfrm flipH="1" flipV="1">
            <a:off x="2754262" y="1916594"/>
            <a:ext cx="865811" cy="130868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370E4B2-FC27-4F1A-AEF3-9B84D353D1B2}"/>
              </a:ext>
            </a:extLst>
          </p:cNvPr>
          <p:cNvCxnSpPr>
            <a:cxnSpLocks/>
          </p:cNvCxnSpPr>
          <p:nvPr/>
        </p:nvCxnSpPr>
        <p:spPr>
          <a:xfrm>
            <a:off x="4700158" y="4881334"/>
            <a:ext cx="1122076" cy="645515"/>
          </a:xfrm>
          <a:prstGeom prst="straightConnector1">
            <a:avLst/>
          </a:prstGeom>
          <a:ln w="38100">
            <a:solidFill>
              <a:schemeClr val="accent4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B0A4E86-C8CE-4EE8-8AEE-2348D365E4BA}"/>
              </a:ext>
            </a:extLst>
          </p:cNvPr>
          <p:cNvSpPr/>
          <p:nvPr/>
        </p:nvSpPr>
        <p:spPr>
          <a:xfrm>
            <a:off x="1963073" y="2922784"/>
            <a:ext cx="1880191" cy="180044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EB3D9FE5-1108-193E-CE75-90C48385741D}"/>
              </a:ext>
            </a:extLst>
          </p:cNvPr>
          <p:cNvSpPr/>
          <p:nvPr/>
        </p:nvSpPr>
        <p:spPr>
          <a:xfrm>
            <a:off x="6247826" y="4644875"/>
            <a:ext cx="457200" cy="457200"/>
          </a:xfrm>
          <a:prstGeom prst="irregularSeal1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E026EDC3-81E3-EBD3-585F-DF093DFC5347}"/>
              </a:ext>
            </a:extLst>
          </p:cNvPr>
          <p:cNvSpPr/>
          <p:nvPr/>
        </p:nvSpPr>
        <p:spPr>
          <a:xfrm>
            <a:off x="2663249" y="4535626"/>
            <a:ext cx="457200" cy="457200"/>
          </a:xfrm>
          <a:prstGeom prst="irregularSeal1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36F27529-A165-F1B5-D239-BE3A9D6AA3DD}"/>
              </a:ext>
            </a:extLst>
          </p:cNvPr>
          <p:cNvSpPr/>
          <p:nvPr/>
        </p:nvSpPr>
        <p:spPr>
          <a:xfrm>
            <a:off x="918963" y="5810329"/>
            <a:ext cx="457200" cy="457200"/>
          </a:xfrm>
          <a:prstGeom prst="irregularSeal1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60E421-C057-D879-8260-E2055DEC964C}"/>
              </a:ext>
            </a:extLst>
          </p:cNvPr>
          <p:cNvSpPr txBox="1"/>
          <p:nvPr/>
        </p:nvSpPr>
        <p:spPr>
          <a:xfrm>
            <a:off x="1069413" y="5776349"/>
            <a:ext cx="302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</a:rPr>
              <a:t>H- Injection Location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E2AA2F-52FE-C8AE-F473-86CB689B6095}"/>
              </a:ext>
            </a:extLst>
          </p:cNvPr>
          <p:cNvSpPr/>
          <p:nvPr/>
        </p:nvSpPr>
        <p:spPr>
          <a:xfrm>
            <a:off x="856645" y="5796746"/>
            <a:ext cx="3237607" cy="501675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02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533F-0A01-C3D2-9B64-D6481A1E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9732"/>
            <a:ext cx="7886700" cy="5646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Present PAR layout with DS Blocks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7D013F-7E24-B3D0-85B3-52A2F57A22AA}"/>
              </a:ext>
            </a:extLst>
          </p:cNvPr>
          <p:cNvGrpSpPr/>
          <p:nvPr/>
        </p:nvGrpSpPr>
        <p:grpSpPr>
          <a:xfrm>
            <a:off x="889414" y="1676219"/>
            <a:ext cx="7016993" cy="4170816"/>
            <a:chOff x="1407197" y="1729527"/>
            <a:chExt cx="6662791" cy="396028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DBFE17-BC43-037A-66B0-9E13E423614C}"/>
                </a:ext>
              </a:extLst>
            </p:cNvPr>
            <p:cNvGrpSpPr/>
            <p:nvPr/>
          </p:nvGrpSpPr>
          <p:grpSpPr>
            <a:xfrm>
              <a:off x="1407197" y="1729527"/>
              <a:ext cx="6662791" cy="3960282"/>
              <a:chOff x="1397286" y="1748603"/>
              <a:chExt cx="6662791" cy="396028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E31096D-9F20-2400-6AEB-B5405CCE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7286" y="1748603"/>
                <a:ext cx="6662791" cy="3960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FC98000-92C7-0833-26AF-D0FF89312165}"/>
                  </a:ext>
                </a:extLst>
              </p:cNvPr>
              <p:cNvSpPr/>
              <p:nvPr/>
            </p:nvSpPr>
            <p:spPr>
              <a:xfrm>
                <a:off x="3092393" y="3123344"/>
                <a:ext cx="3426560" cy="1835079"/>
              </a:xfrm>
              <a:custGeom>
                <a:avLst/>
                <a:gdLst>
                  <a:gd name="connsiteX0" fmla="*/ 3426560 w 3426560"/>
                  <a:gd name="connsiteY0" fmla="*/ 390418 h 1835079"/>
                  <a:gd name="connsiteX1" fmla="*/ 1818654 w 3426560"/>
                  <a:gd name="connsiteY1" fmla="*/ 1643865 h 1835079"/>
                  <a:gd name="connsiteX2" fmla="*/ 1063504 w 3426560"/>
                  <a:gd name="connsiteY2" fmla="*/ 1823663 h 1835079"/>
                  <a:gd name="connsiteX3" fmla="*/ 441917 w 3426560"/>
                  <a:gd name="connsiteY3" fmla="*/ 1577083 h 1835079"/>
                  <a:gd name="connsiteX4" fmla="*/ 113144 w 3426560"/>
                  <a:gd name="connsiteY4" fmla="*/ 1130157 h 1835079"/>
                  <a:gd name="connsiteX5" fmla="*/ 128 w 3426560"/>
                  <a:gd name="connsiteY5" fmla="*/ 621586 h 1835079"/>
                  <a:gd name="connsiteX6" fmla="*/ 92596 w 3426560"/>
                  <a:gd name="connsiteY6" fmla="*/ 164386 h 1835079"/>
                  <a:gd name="connsiteX7" fmla="*/ 179926 w 3426560"/>
                  <a:gd name="connsiteY7" fmla="*/ 0 h 183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6560" h="1835079">
                    <a:moveTo>
                      <a:pt x="3426560" y="390418"/>
                    </a:moveTo>
                    <a:cubicBezTo>
                      <a:pt x="2819528" y="897704"/>
                      <a:pt x="2212497" y="1404991"/>
                      <a:pt x="1818654" y="1643865"/>
                    </a:cubicBezTo>
                    <a:cubicBezTo>
                      <a:pt x="1424811" y="1882739"/>
                      <a:pt x="1292960" y="1834793"/>
                      <a:pt x="1063504" y="1823663"/>
                    </a:cubicBezTo>
                    <a:cubicBezTo>
                      <a:pt x="834048" y="1812533"/>
                      <a:pt x="600310" y="1692667"/>
                      <a:pt x="441917" y="1577083"/>
                    </a:cubicBezTo>
                    <a:cubicBezTo>
                      <a:pt x="283524" y="1461499"/>
                      <a:pt x="186775" y="1289406"/>
                      <a:pt x="113144" y="1130157"/>
                    </a:cubicBezTo>
                    <a:cubicBezTo>
                      <a:pt x="39513" y="970908"/>
                      <a:pt x="3553" y="782548"/>
                      <a:pt x="128" y="621586"/>
                    </a:cubicBezTo>
                    <a:cubicBezTo>
                      <a:pt x="-3297" y="460624"/>
                      <a:pt x="62630" y="267984"/>
                      <a:pt x="92596" y="164386"/>
                    </a:cubicBezTo>
                    <a:cubicBezTo>
                      <a:pt x="122562" y="60788"/>
                      <a:pt x="151244" y="30394"/>
                      <a:pt x="179926" y="0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99ACA77-6F8B-0670-80FF-71F8346E0DE9}"/>
                  </a:ext>
                </a:extLst>
              </p:cNvPr>
              <p:cNvSpPr/>
              <p:nvPr/>
            </p:nvSpPr>
            <p:spPr>
              <a:xfrm>
                <a:off x="3138713" y="2554582"/>
                <a:ext cx="1752539" cy="1753474"/>
              </a:xfrm>
              <a:custGeom>
                <a:avLst/>
                <a:gdLst>
                  <a:gd name="connsiteX0" fmla="*/ 24127 w 1752539"/>
                  <a:gd name="connsiteY0" fmla="*/ 810306 h 1753474"/>
                  <a:gd name="connsiteX1" fmla="*/ 127741 w 1752539"/>
                  <a:gd name="connsiteY1" fmla="*/ 662655 h 1753474"/>
                  <a:gd name="connsiteX2" fmla="*/ 373826 w 1752539"/>
                  <a:gd name="connsiteY2" fmla="*/ 470968 h 1753474"/>
                  <a:gd name="connsiteX3" fmla="*/ 562923 w 1752539"/>
                  <a:gd name="connsiteY3" fmla="*/ 258558 h 1753474"/>
                  <a:gd name="connsiteX4" fmla="*/ 785695 w 1752539"/>
                  <a:gd name="connsiteY4" fmla="*/ 82413 h 1753474"/>
                  <a:gd name="connsiteX5" fmla="*/ 1047322 w 1752539"/>
                  <a:gd name="connsiteY5" fmla="*/ 4702 h 1753474"/>
                  <a:gd name="connsiteX6" fmla="*/ 1283046 w 1752539"/>
                  <a:gd name="connsiteY6" fmla="*/ 35786 h 1753474"/>
                  <a:gd name="connsiteX7" fmla="*/ 1567986 w 1752539"/>
                  <a:gd name="connsiteY7" fmla="*/ 255968 h 1753474"/>
                  <a:gd name="connsiteX8" fmla="*/ 1718228 w 1752539"/>
                  <a:gd name="connsiteY8" fmla="*/ 478739 h 1753474"/>
                  <a:gd name="connsiteX9" fmla="*/ 1749312 w 1752539"/>
                  <a:gd name="connsiteY9" fmla="*/ 717053 h 1753474"/>
                  <a:gd name="connsiteX10" fmla="*/ 1663830 w 1752539"/>
                  <a:gd name="connsiteY10" fmla="*/ 999403 h 1753474"/>
                  <a:gd name="connsiteX11" fmla="*/ 1358166 w 1752539"/>
                  <a:gd name="connsiteY11" fmla="*/ 1338742 h 1753474"/>
                  <a:gd name="connsiteX12" fmla="*/ 1137985 w 1752539"/>
                  <a:gd name="connsiteY12" fmla="*/ 1566694 h 1753474"/>
                  <a:gd name="connsiteX13" fmla="*/ 1003286 w 1752539"/>
                  <a:gd name="connsiteY13" fmla="*/ 1672899 h 1753474"/>
                  <a:gd name="connsiteX14" fmla="*/ 881539 w 1752539"/>
                  <a:gd name="connsiteY14" fmla="*/ 1724706 h 1753474"/>
                  <a:gd name="connsiteX15" fmla="*/ 720936 w 1752539"/>
                  <a:gd name="connsiteY15" fmla="*/ 1753200 h 1753474"/>
                  <a:gd name="connsiteX16" fmla="*/ 555152 w 1752539"/>
                  <a:gd name="connsiteY16" fmla="*/ 1735068 h 1753474"/>
                  <a:gd name="connsiteX17" fmla="*/ 381597 w 1752539"/>
                  <a:gd name="connsiteY17" fmla="*/ 1672899 h 1753474"/>
                  <a:gd name="connsiteX18" fmla="*/ 127741 w 1752539"/>
                  <a:gd name="connsiteY18" fmla="*/ 1437176 h 1753474"/>
                  <a:gd name="connsiteX19" fmla="*/ 13765 w 1752539"/>
                  <a:gd name="connsiteY19" fmla="*/ 1172958 h 1753474"/>
                  <a:gd name="connsiteX20" fmla="*/ 13765 w 1752539"/>
                  <a:gd name="connsiteY20" fmla="*/ 983861 h 1753474"/>
                  <a:gd name="connsiteX21" fmla="*/ 119970 w 1752539"/>
                  <a:gd name="connsiteY21" fmla="*/ 745547 h 1753474"/>
                  <a:gd name="connsiteX22" fmla="*/ 252079 w 1752539"/>
                  <a:gd name="connsiteY22" fmla="*/ 566812 h 1753474"/>
                  <a:gd name="connsiteX23" fmla="*/ 252079 w 1752539"/>
                  <a:gd name="connsiteY23" fmla="*/ 566812 h 175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52539" h="1753474">
                    <a:moveTo>
                      <a:pt x="24127" y="810306"/>
                    </a:moveTo>
                    <a:cubicBezTo>
                      <a:pt x="46792" y="764758"/>
                      <a:pt x="69458" y="719211"/>
                      <a:pt x="127741" y="662655"/>
                    </a:cubicBezTo>
                    <a:cubicBezTo>
                      <a:pt x="186024" y="606099"/>
                      <a:pt x="301296" y="538317"/>
                      <a:pt x="373826" y="470968"/>
                    </a:cubicBezTo>
                    <a:cubicBezTo>
                      <a:pt x="446356" y="403619"/>
                      <a:pt x="494278" y="323317"/>
                      <a:pt x="562923" y="258558"/>
                    </a:cubicBezTo>
                    <a:cubicBezTo>
                      <a:pt x="631568" y="193799"/>
                      <a:pt x="704962" y="124722"/>
                      <a:pt x="785695" y="82413"/>
                    </a:cubicBezTo>
                    <a:cubicBezTo>
                      <a:pt x="866428" y="40104"/>
                      <a:pt x="964430" y="12473"/>
                      <a:pt x="1047322" y="4702"/>
                    </a:cubicBezTo>
                    <a:cubicBezTo>
                      <a:pt x="1130214" y="-3069"/>
                      <a:pt x="1196269" y="-6092"/>
                      <a:pt x="1283046" y="35786"/>
                    </a:cubicBezTo>
                    <a:cubicBezTo>
                      <a:pt x="1369823" y="77664"/>
                      <a:pt x="1495456" y="182143"/>
                      <a:pt x="1567986" y="255968"/>
                    </a:cubicBezTo>
                    <a:cubicBezTo>
                      <a:pt x="1640516" y="329793"/>
                      <a:pt x="1688007" y="401892"/>
                      <a:pt x="1718228" y="478739"/>
                    </a:cubicBezTo>
                    <a:cubicBezTo>
                      <a:pt x="1748449" y="555586"/>
                      <a:pt x="1758378" y="630276"/>
                      <a:pt x="1749312" y="717053"/>
                    </a:cubicBezTo>
                    <a:cubicBezTo>
                      <a:pt x="1740246" y="803830"/>
                      <a:pt x="1729021" y="895788"/>
                      <a:pt x="1663830" y="999403"/>
                    </a:cubicBezTo>
                    <a:cubicBezTo>
                      <a:pt x="1598639" y="1103018"/>
                      <a:pt x="1445807" y="1244194"/>
                      <a:pt x="1358166" y="1338742"/>
                    </a:cubicBezTo>
                    <a:cubicBezTo>
                      <a:pt x="1270525" y="1433291"/>
                      <a:pt x="1197132" y="1511001"/>
                      <a:pt x="1137985" y="1566694"/>
                    </a:cubicBezTo>
                    <a:cubicBezTo>
                      <a:pt x="1078838" y="1622387"/>
                      <a:pt x="1046027" y="1646564"/>
                      <a:pt x="1003286" y="1672899"/>
                    </a:cubicBezTo>
                    <a:cubicBezTo>
                      <a:pt x="960545" y="1699234"/>
                      <a:pt x="928597" y="1711323"/>
                      <a:pt x="881539" y="1724706"/>
                    </a:cubicBezTo>
                    <a:cubicBezTo>
                      <a:pt x="834481" y="1738089"/>
                      <a:pt x="775334" y="1751473"/>
                      <a:pt x="720936" y="1753200"/>
                    </a:cubicBezTo>
                    <a:cubicBezTo>
                      <a:pt x="666538" y="1754927"/>
                      <a:pt x="611708" y="1748451"/>
                      <a:pt x="555152" y="1735068"/>
                    </a:cubicBezTo>
                    <a:cubicBezTo>
                      <a:pt x="498596" y="1721685"/>
                      <a:pt x="452832" y="1722548"/>
                      <a:pt x="381597" y="1672899"/>
                    </a:cubicBezTo>
                    <a:cubicBezTo>
                      <a:pt x="310362" y="1623250"/>
                      <a:pt x="189046" y="1520500"/>
                      <a:pt x="127741" y="1437176"/>
                    </a:cubicBezTo>
                    <a:cubicBezTo>
                      <a:pt x="66436" y="1353853"/>
                      <a:pt x="32761" y="1248510"/>
                      <a:pt x="13765" y="1172958"/>
                    </a:cubicBezTo>
                    <a:cubicBezTo>
                      <a:pt x="-5231" y="1097406"/>
                      <a:pt x="-3936" y="1055096"/>
                      <a:pt x="13765" y="983861"/>
                    </a:cubicBezTo>
                    <a:cubicBezTo>
                      <a:pt x="31466" y="912626"/>
                      <a:pt x="80251" y="815055"/>
                      <a:pt x="119970" y="745547"/>
                    </a:cubicBezTo>
                    <a:cubicBezTo>
                      <a:pt x="159689" y="676039"/>
                      <a:pt x="252079" y="566812"/>
                      <a:pt x="252079" y="566812"/>
                    </a:cubicBezTo>
                    <a:lnTo>
                      <a:pt x="252079" y="566812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F5EB0E-B5FD-B3C1-C38A-895E46AA068D}"/>
                  </a:ext>
                </a:extLst>
              </p:cNvPr>
              <p:cNvSpPr/>
              <p:nvPr/>
            </p:nvSpPr>
            <p:spPr>
              <a:xfrm rot="16200000">
                <a:off x="5963479" y="2657958"/>
                <a:ext cx="1572925" cy="263017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135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PIP-II Service Building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6C655D9-13B2-E086-50F9-5154A4E4EFFE}"/>
                  </a:ext>
                </a:extLst>
              </p:cNvPr>
              <p:cNvSpPr/>
              <p:nvPr/>
            </p:nvSpPr>
            <p:spPr>
              <a:xfrm rot="19067164">
                <a:off x="3295956" y="3127815"/>
                <a:ext cx="685676" cy="388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2B8C74-1C10-0C2E-90B5-5BA8F720F009}"/>
                  </a:ext>
                </a:extLst>
              </p:cNvPr>
              <p:cNvSpPr/>
              <p:nvPr/>
            </p:nvSpPr>
            <p:spPr>
              <a:xfrm rot="19063231">
                <a:off x="3417324" y="3491392"/>
                <a:ext cx="120645" cy="1397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156035B-EF85-02F8-7B85-121162B602AD}"/>
                  </a:ext>
                </a:extLst>
              </p:cNvPr>
              <p:cNvSpPr/>
              <p:nvPr/>
            </p:nvSpPr>
            <p:spPr>
              <a:xfrm rot="217733">
                <a:off x="3192691" y="3598845"/>
                <a:ext cx="225656" cy="405774"/>
              </a:xfrm>
              <a:custGeom>
                <a:avLst/>
                <a:gdLst>
                  <a:gd name="connsiteX0" fmla="*/ 183293 w 557943"/>
                  <a:gd name="connsiteY0" fmla="*/ 908050 h 908050"/>
                  <a:gd name="connsiteX1" fmla="*/ 11843 w 557943"/>
                  <a:gd name="connsiteY1" fmla="*/ 762000 h 908050"/>
                  <a:gd name="connsiteX2" fmla="*/ 75343 w 557943"/>
                  <a:gd name="connsiteY2" fmla="*/ 469900 h 908050"/>
                  <a:gd name="connsiteX3" fmla="*/ 557943 w 557943"/>
                  <a:gd name="connsiteY3" fmla="*/ 0 h 908050"/>
                  <a:gd name="connsiteX4" fmla="*/ 557943 w 557943"/>
                  <a:gd name="connsiteY4" fmla="*/ 0 h 90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7943" h="908050">
                    <a:moveTo>
                      <a:pt x="183293" y="908050"/>
                    </a:moveTo>
                    <a:cubicBezTo>
                      <a:pt x="106564" y="871537"/>
                      <a:pt x="29835" y="835025"/>
                      <a:pt x="11843" y="762000"/>
                    </a:cubicBezTo>
                    <a:cubicBezTo>
                      <a:pt x="-6149" y="688975"/>
                      <a:pt x="-15674" y="596900"/>
                      <a:pt x="75343" y="469900"/>
                    </a:cubicBezTo>
                    <a:cubicBezTo>
                      <a:pt x="166360" y="342900"/>
                      <a:pt x="557943" y="0"/>
                      <a:pt x="557943" y="0"/>
                    </a:cubicBezTo>
                    <a:lnTo>
                      <a:pt x="557943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77FC2C7-52E4-CD27-30C9-9ECA97DC6FA8}"/>
                  </a:ext>
                </a:extLst>
              </p:cNvPr>
              <p:cNvSpPr/>
              <p:nvPr/>
            </p:nvSpPr>
            <p:spPr>
              <a:xfrm rot="2954399">
                <a:off x="3582408" y="3690799"/>
                <a:ext cx="99077" cy="1329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4FC3DA-552D-2C8F-4511-E431D9605E40}"/>
                  </a:ext>
                </a:extLst>
              </p:cNvPr>
              <p:cNvSpPr/>
              <p:nvPr/>
            </p:nvSpPr>
            <p:spPr>
              <a:xfrm rot="18952893">
                <a:off x="3293999" y="3776757"/>
                <a:ext cx="152395" cy="1107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E9BC0B0-40E1-FFA4-9C92-E78478BBCA5A}"/>
                  </a:ext>
                </a:extLst>
              </p:cNvPr>
              <p:cNvSpPr/>
              <p:nvPr/>
            </p:nvSpPr>
            <p:spPr>
              <a:xfrm rot="2723352">
                <a:off x="3747197" y="3120037"/>
                <a:ext cx="234950" cy="1905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92FA7D-992F-E448-3BA7-107AECB7C406}"/>
                </a:ext>
              </a:extLst>
            </p:cNvPr>
            <p:cNvSpPr/>
            <p:nvPr/>
          </p:nvSpPr>
          <p:spPr>
            <a:xfrm rot="2770911">
              <a:off x="3790219" y="3154713"/>
              <a:ext cx="161726" cy="775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B3D83C-16D4-BFCB-C595-35C2FA9A1A5D}"/>
                </a:ext>
              </a:extLst>
            </p:cNvPr>
            <p:cNvSpPr/>
            <p:nvPr/>
          </p:nvSpPr>
          <p:spPr>
            <a:xfrm rot="2732117">
              <a:off x="3651476" y="3805257"/>
              <a:ext cx="192494" cy="3084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88AC20-95FC-ED85-4F3D-1EBBF4FF7374}"/>
                </a:ext>
              </a:extLst>
            </p:cNvPr>
            <p:cNvSpPr/>
            <p:nvPr/>
          </p:nvSpPr>
          <p:spPr>
            <a:xfrm rot="2732117">
              <a:off x="4603390" y="2254679"/>
              <a:ext cx="192494" cy="3084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0BD04E-B81E-CD6C-7EC3-CCF34A0847DD}"/>
                </a:ext>
              </a:extLst>
            </p:cNvPr>
            <p:cNvSpPr/>
            <p:nvPr/>
          </p:nvSpPr>
          <p:spPr>
            <a:xfrm rot="13946408">
              <a:off x="3104999" y="3132758"/>
              <a:ext cx="53989" cy="106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BA2B2D-59D1-29C4-1F4C-A2DC27595A15}"/>
                </a:ext>
              </a:extLst>
            </p:cNvPr>
            <p:cNvSpPr/>
            <p:nvPr/>
          </p:nvSpPr>
          <p:spPr>
            <a:xfrm>
              <a:off x="3530701" y="2927468"/>
              <a:ext cx="65879" cy="7010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C801525-B526-5B27-A1E2-3300290DAD35}"/>
                </a:ext>
              </a:extLst>
            </p:cNvPr>
            <p:cNvSpPr/>
            <p:nvPr/>
          </p:nvSpPr>
          <p:spPr>
            <a:xfrm>
              <a:off x="3130645" y="3108296"/>
              <a:ext cx="133554" cy="828632"/>
            </a:xfrm>
            <a:custGeom>
              <a:avLst/>
              <a:gdLst>
                <a:gd name="connsiteX0" fmla="*/ 78978 w 126411"/>
                <a:gd name="connsiteY0" fmla="*/ 785277 h 785277"/>
                <a:gd name="connsiteX1" fmla="*/ 39451 w 126411"/>
                <a:gd name="connsiteY1" fmla="*/ 693046 h 785277"/>
                <a:gd name="connsiteX2" fmla="*/ 5194 w 126411"/>
                <a:gd name="connsiteY2" fmla="*/ 534937 h 785277"/>
                <a:gd name="connsiteX3" fmla="*/ 2558 w 126411"/>
                <a:gd name="connsiteY3" fmla="*/ 447977 h 785277"/>
                <a:gd name="connsiteX4" fmla="*/ 28910 w 126411"/>
                <a:gd name="connsiteY4" fmla="*/ 300408 h 785277"/>
                <a:gd name="connsiteX5" fmla="*/ 126411 w 126411"/>
                <a:gd name="connsiteY5" fmla="*/ 0 h 785277"/>
                <a:gd name="connsiteX6" fmla="*/ 126411 w 126411"/>
                <a:gd name="connsiteY6" fmla="*/ 0 h 78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411" h="785277">
                  <a:moveTo>
                    <a:pt x="78978" y="785277"/>
                  </a:moveTo>
                  <a:cubicBezTo>
                    <a:pt x="65363" y="760023"/>
                    <a:pt x="51748" y="734769"/>
                    <a:pt x="39451" y="693046"/>
                  </a:cubicBezTo>
                  <a:cubicBezTo>
                    <a:pt x="27154" y="651323"/>
                    <a:pt x="11343" y="575782"/>
                    <a:pt x="5194" y="534937"/>
                  </a:cubicBezTo>
                  <a:cubicBezTo>
                    <a:pt x="-955" y="494092"/>
                    <a:pt x="-1395" y="487065"/>
                    <a:pt x="2558" y="447977"/>
                  </a:cubicBezTo>
                  <a:cubicBezTo>
                    <a:pt x="6511" y="408889"/>
                    <a:pt x="8268" y="375071"/>
                    <a:pt x="28910" y="300408"/>
                  </a:cubicBezTo>
                  <a:cubicBezTo>
                    <a:pt x="49552" y="225745"/>
                    <a:pt x="126411" y="0"/>
                    <a:pt x="126411" y="0"/>
                  </a:cubicBezTo>
                  <a:lnTo>
                    <a:pt x="126411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10945F1-0348-926E-9239-20EE093E4A7F}"/>
              </a:ext>
            </a:extLst>
          </p:cNvPr>
          <p:cNvSpPr txBox="1"/>
          <p:nvPr/>
        </p:nvSpPr>
        <p:spPr>
          <a:xfrm>
            <a:off x="705744" y="3378665"/>
            <a:ext cx="1000595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Det Main</a:t>
            </a:r>
          </a:p>
          <a:p>
            <a:r>
              <a:rPr lang="en-US" sz="1350" dirty="0"/>
              <a:t>Dump</a:t>
            </a:r>
          </a:p>
          <a:p>
            <a:r>
              <a:rPr lang="en-US" sz="1350" dirty="0"/>
              <a:t>Det front</a:t>
            </a:r>
          </a:p>
          <a:p>
            <a:r>
              <a:rPr lang="en-US" sz="1350" dirty="0"/>
              <a:t>Det Side</a:t>
            </a:r>
          </a:p>
          <a:p>
            <a:r>
              <a:rPr lang="en-US" sz="1350" dirty="0"/>
              <a:t>Service Bld.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C880CE-7FC3-3224-415B-3ACFF9FF9736}"/>
              </a:ext>
            </a:extLst>
          </p:cNvPr>
          <p:cNvCxnSpPr/>
          <p:nvPr/>
        </p:nvCxnSpPr>
        <p:spPr>
          <a:xfrm flipV="1">
            <a:off x="1457325" y="3207544"/>
            <a:ext cx="1872343" cy="280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85973A-55B1-E116-41B7-CB2B3941947A}"/>
              </a:ext>
            </a:extLst>
          </p:cNvPr>
          <p:cNvCxnSpPr/>
          <p:nvPr/>
        </p:nvCxnSpPr>
        <p:spPr>
          <a:xfrm flipV="1">
            <a:off x="1237594" y="3591050"/>
            <a:ext cx="1691344" cy="18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7A55BB-AFB5-D33A-5AB4-878F55274EE6}"/>
              </a:ext>
            </a:extLst>
          </p:cNvPr>
          <p:cNvCxnSpPr>
            <a:endCxn id="7" idx="1"/>
          </p:cNvCxnSpPr>
          <p:nvPr/>
        </p:nvCxnSpPr>
        <p:spPr>
          <a:xfrm flipV="1">
            <a:off x="1457325" y="3898471"/>
            <a:ext cx="1291053" cy="34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CE555DC-31A8-99DE-E813-629F3DAD86D6}"/>
              </a:ext>
            </a:extLst>
          </p:cNvPr>
          <p:cNvCxnSpPr/>
          <p:nvPr/>
        </p:nvCxnSpPr>
        <p:spPr>
          <a:xfrm flipV="1">
            <a:off x="1400175" y="3898471"/>
            <a:ext cx="1725630" cy="31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320884E-C764-646F-36C0-E0FCC914482F}"/>
              </a:ext>
            </a:extLst>
          </p:cNvPr>
          <p:cNvCxnSpPr/>
          <p:nvPr/>
        </p:nvCxnSpPr>
        <p:spPr>
          <a:xfrm flipV="1">
            <a:off x="1543050" y="4136231"/>
            <a:ext cx="1582755" cy="235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667460A-7C92-28DA-ED6E-867E53B3EEF5}"/>
              </a:ext>
            </a:extLst>
          </p:cNvPr>
          <p:cNvSpPr txBox="1"/>
          <p:nvPr/>
        </p:nvSpPr>
        <p:spPr>
          <a:xfrm>
            <a:off x="3572711" y="4750594"/>
            <a:ext cx="4322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BTL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1FEAAA-48A3-9454-DD71-CA0E91DB8C72}"/>
              </a:ext>
            </a:extLst>
          </p:cNvPr>
          <p:cNvSpPr txBox="1"/>
          <p:nvPr/>
        </p:nvSpPr>
        <p:spPr>
          <a:xfrm>
            <a:off x="4599692" y="3775200"/>
            <a:ext cx="12866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BTL Service Bld.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1CDA06-B4B8-93E1-B7FB-4EB672702963}"/>
              </a:ext>
            </a:extLst>
          </p:cNvPr>
          <p:cNvSpPr txBox="1"/>
          <p:nvPr/>
        </p:nvSpPr>
        <p:spPr>
          <a:xfrm>
            <a:off x="2774809" y="1677768"/>
            <a:ext cx="730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Booster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4BB9D1-DC9C-5E46-A975-B1510EAA5BA0}"/>
              </a:ext>
            </a:extLst>
          </p:cNvPr>
          <p:cNvSpPr txBox="1"/>
          <p:nvPr/>
        </p:nvSpPr>
        <p:spPr>
          <a:xfrm>
            <a:off x="4001494" y="1894895"/>
            <a:ext cx="11255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Optional Det.</a:t>
            </a:r>
          </a:p>
        </p:txBody>
      </p:sp>
    </p:spTree>
    <p:extLst>
      <p:ext uri="{BB962C8B-B14F-4D97-AF65-F5344CB8AC3E}">
        <p14:creationId xmlns:p14="http://schemas.microsoft.com/office/powerpoint/2010/main" val="4292978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6A16-7FD9-4827-9209-31BCFE7F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8267-6182-4FC8-BC8E-DBAA19E19AFD}"/>
              </a:ext>
            </a:extLst>
          </p:cNvPr>
          <p:cNvSpPr txBox="1">
            <a:spLocks/>
          </p:cNvSpPr>
          <p:nvPr/>
        </p:nvSpPr>
        <p:spPr>
          <a:xfrm>
            <a:off x="457199" y="1181958"/>
            <a:ext cx="7423079" cy="51743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least one ring will certainly be necessary</a:t>
            </a:r>
          </a:p>
          <a:p>
            <a:pPr lvl="1"/>
            <a:r>
              <a:rPr lang="en-US" dirty="0"/>
              <a:t>Accumulator, compressor, and/or RCS</a:t>
            </a:r>
          </a:p>
          <a:p>
            <a:pPr lvl="1"/>
            <a:r>
              <a:rPr lang="en-US" dirty="0"/>
              <a:t>Need to develop beam dynamics, RF, and other issues</a:t>
            </a:r>
          </a:p>
          <a:p>
            <a:pPr lvl="1"/>
            <a:r>
              <a:rPr lang="en-US" dirty="0"/>
              <a:t>Many experiments will require short bunches</a:t>
            </a:r>
          </a:p>
          <a:p>
            <a:pPr lvl="1"/>
            <a:r>
              <a:rPr lang="en-US" dirty="0"/>
              <a:t>Can rings be upgraded/reused at higher energies?</a:t>
            </a:r>
          </a:p>
          <a:p>
            <a:pPr lvl="1"/>
            <a:r>
              <a:rPr lang="en-US" dirty="0"/>
              <a:t>Stripping becomes a challenge at high rate</a:t>
            </a:r>
          </a:p>
          <a:p>
            <a:pPr lvl="2"/>
            <a:r>
              <a:rPr lang="en-US" dirty="0"/>
              <a:t>Motivates Laser Stripping, foil development</a:t>
            </a:r>
          </a:p>
          <a:p>
            <a:r>
              <a:rPr lang="en-US" dirty="0"/>
              <a:t>Linac Current increase is potentially very useful</a:t>
            </a:r>
          </a:p>
          <a:p>
            <a:pPr lvl="1"/>
            <a:r>
              <a:rPr lang="en-US" dirty="0"/>
              <a:t>Stripping, injection, experiments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9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68D8-F843-406F-9597-1AE017DC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Themes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E6422-5F01-4A9E-A2EE-7C347AD36DA6}"/>
              </a:ext>
            </a:extLst>
          </p:cNvPr>
          <p:cNvSpPr txBox="1">
            <a:spLocks/>
          </p:cNvSpPr>
          <p:nvPr/>
        </p:nvSpPr>
        <p:spPr>
          <a:xfrm>
            <a:off x="457199" y="1181958"/>
            <a:ext cx="7423079" cy="51743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flexible power supply is preferable for an RCS</a:t>
            </a:r>
          </a:p>
          <a:p>
            <a:pPr lvl="1"/>
            <a:r>
              <a:rPr lang="en-US" dirty="0"/>
              <a:t>FFA Options</a:t>
            </a:r>
          </a:p>
          <a:p>
            <a:r>
              <a:rPr lang="en-US" dirty="0"/>
              <a:t>MI Cycle Time could be further reduced</a:t>
            </a:r>
          </a:p>
          <a:p>
            <a:r>
              <a:rPr lang="en-US" dirty="0"/>
              <a:t>Energy Consumption must be considered</a:t>
            </a:r>
          </a:p>
          <a:p>
            <a:r>
              <a:rPr lang="en-US" dirty="0"/>
              <a:t>Higher energy injection into the MI could allow higher emittance beams</a:t>
            </a:r>
          </a:p>
          <a:p>
            <a:pPr lvl="1"/>
            <a:r>
              <a:rPr lang="en-US" dirty="0"/>
              <a:t>Recycler could be replaced relatively inexpensively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51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ECA6-E86F-45EE-915F-02EDEB9F4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Programmatic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6333-EEF8-4EAD-AAC0-BD39B355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958"/>
            <a:ext cx="5172648" cy="5174392"/>
          </a:xfrm>
        </p:spPr>
        <p:txBody>
          <a:bodyPr/>
          <a:lstStyle/>
          <a:p>
            <a:r>
              <a:rPr lang="en-US" dirty="0"/>
              <a:t>Mu2e will certainly run at 8 GeV with PIP-II</a:t>
            </a:r>
          </a:p>
          <a:p>
            <a:pPr lvl="1"/>
            <a:r>
              <a:rPr lang="en-US" dirty="0"/>
              <a:t>Use existing beam deliver</a:t>
            </a:r>
          </a:p>
          <a:p>
            <a:pPr lvl="1"/>
            <a:r>
              <a:rPr lang="en-US" dirty="0"/>
              <a:t>Future depends on experimental options</a:t>
            </a:r>
          </a:p>
          <a:p>
            <a:r>
              <a:rPr lang="en-US" dirty="0"/>
              <a:t>BNB/SBN is presently not planned to run, but may need to depending on experimental results</a:t>
            </a:r>
          </a:p>
        </p:txBody>
      </p:sp>
    </p:spTree>
    <p:extLst>
      <p:ext uri="{BB962C8B-B14F-4D97-AF65-F5344CB8AC3E}">
        <p14:creationId xmlns:p14="http://schemas.microsoft.com/office/powerpoint/2010/main" val="212020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69FB-3AF9-4A14-86AB-B7DE385B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0A2B2-4A09-4B79-AB5B-9733C4FB1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 of the AF2 Effort</a:t>
            </a:r>
          </a:p>
          <a:p>
            <a:r>
              <a:rPr lang="en-US" dirty="0"/>
              <a:t>Contributed LOIs and White </a:t>
            </a:r>
            <a:r>
              <a:rPr lang="en-US" dirty="0" err="1"/>
              <a:t>PapersNeutrino</a:t>
            </a:r>
            <a:r>
              <a:rPr lang="en-US" dirty="0"/>
              <a:t> Program at Fermilab</a:t>
            </a:r>
          </a:p>
          <a:p>
            <a:pPr lvl="1"/>
            <a:r>
              <a:rPr lang="en-US" dirty="0"/>
              <a:t>PIP II and Successors</a:t>
            </a:r>
          </a:p>
          <a:p>
            <a:r>
              <a:rPr lang="en-US" dirty="0"/>
              <a:t>Emerging themes</a:t>
            </a:r>
          </a:p>
          <a:p>
            <a:r>
              <a:rPr lang="en-US" dirty="0"/>
              <a:t>Summary Tables of Needs and Capabilities</a:t>
            </a:r>
          </a:p>
          <a:p>
            <a:r>
              <a:rPr lang="en-US" dirty="0"/>
              <a:t>Plan Forward</a:t>
            </a:r>
          </a:p>
          <a:p>
            <a:r>
              <a:rPr lang="en-US" dirty="0"/>
              <a:t>Open 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60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9576-E4E9-47B2-8F98-C49209B4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PIU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9B272-D4C9-468F-B44C-843901039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2.4 MW is highest priority and there are multiple ways to get there</a:t>
            </a:r>
          </a:p>
          <a:p>
            <a:r>
              <a:rPr lang="en-US" dirty="0"/>
              <a:t>Fermilab will rapidly develop machine designs over the next few years – cost is a primary driver</a:t>
            </a:r>
          </a:p>
          <a:p>
            <a:r>
              <a:rPr lang="en-US" dirty="0"/>
              <a:t>Other experimental options could play a role in design choices</a:t>
            </a:r>
          </a:p>
          <a:p>
            <a:pPr lvl="1"/>
            <a:r>
              <a:rPr lang="en-US" dirty="0"/>
              <a:t>Understanding these could be very helpful</a:t>
            </a:r>
          </a:p>
        </p:txBody>
      </p:sp>
    </p:spTree>
    <p:extLst>
      <p:ext uri="{BB962C8B-B14F-4D97-AF65-F5344CB8AC3E}">
        <p14:creationId xmlns:p14="http://schemas.microsoft.com/office/powerpoint/2010/main" val="327444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8907-9E96-4AC1-8363-966C4AB1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Existing and Near Future Neutrino Beams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4803F-FCA5-4BC3-84C9-B4BCE091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B860D-E7DC-4103-904A-23B58220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63" y="1022168"/>
            <a:ext cx="6666915" cy="5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8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6472-72CF-4510-9676-EB39A566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Proposed Beam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B15C2-72E3-408F-9DC7-722C2C56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FB913-E5BE-410E-B26A-F711C7C7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74" y="1084845"/>
            <a:ext cx="6943936" cy="57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8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DBB1-0592-48F3-804B-C2EDF4CC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Accelerator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3878-AA40-477E-BD78-628133F16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EF325-633B-4936-8A0D-F239F9B1E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26" y="1084844"/>
            <a:ext cx="7122459" cy="53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49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7B2A-90B4-418B-A848-7AA2F306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DF5FD-A327-4E08-818B-38C5D349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0EA6F-E4C0-4C8F-9E65-8622675CA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1017431"/>
            <a:ext cx="6980349" cy="58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4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DA6B-4B17-449E-B163-F9A4DEE0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AF2 Report Stats and Plans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D9AF7-8089-4186-9D28-6F435256E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900" dirty="0"/>
              <a:t>“Complete draft” tables of worldwide needs and capabilities of Accelerators for Neutrinos</a:t>
            </a:r>
          </a:p>
          <a:p>
            <a:r>
              <a:rPr lang="en-US" sz="2900" dirty="0"/>
              <a:t>Executive Summary of TG report and some notes in a draft report narrative.  To be extensively updated after CSS</a:t>
            </a:r>
          </a:p>
          <a:p>
            <a:r>
              <a:rPr lang="en-US" sz="2900" dirty="0"/>
              <a:t>Soliciting comments here, or offline </a:t>
            </a:r>
          </a:p>
          <a:p>
            <a:endParaRPr lang="en-US" sz="2900" dirty="0"/>
          </a:p>
          <a:p>
            <a:r>
              <a:rPr lang="en-US" sz="2900" dirty="0"/>
              <a:t>Mailing list for AF2 announcements:</a:t>
            </a:r>
          </a:p>
          <a:p>
            <a:pPr lvl="1"/>
            <a:r>
              <a:rPr lang="da-DK" sz="2500" dirty="0">
                <a:hlinkClick r:id="rId2"/>
              </a:rPr>
              <a:t>snowmass-af2-accel-for-nu@listserv.fnal.gov</a:t>
            </a:r>
            <a:r>
              <a:rPr lang="da-DK" sz="2500" dirty="0"/>
              <a:t> </a:t>
            </a:r>
            <a:endParaRPr lang="en-US" sz="2500" dirty="0"/>
          </a:p>
          <a:p>
            <a:endParaRPr lang="en-US" dirty="0"/>
          </a:p>
          <a:p>
            <a:r>
              <a:rPr lang="en-US" dirty="0"/>
              <a:t>Report will be posted there with mechanisms for feedback</a:t>
            </a:r>
          </a:p>
        </p:txBody>
      </p:sp>
    </p:spTree>
    <p:extLst>
      <p:ext uri="{BB962C8B-B14F-4D97-AF65-F5344CB8AC3E}">
        <p14:creationId xmlns:p14="http://schemas.microsoft.com/office/powerpoint/2010/main" val="78812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3F85-AE15-43DD-959A-384F460B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124"/>
            <a:ext cx="6941976" cy="832076"/>
          </a:xfrm>
        </p:spPr>
        <p:txBody>
          <a:bodyPr>
            <a:normAutofit fontScale="90000"/>
          </a:bodyPr>
          <a:lstStyle/>
          <a:p>
            <a:r>
              <a:rPr lang="en-US" dirty="0"/>
              <a:t>Status of AF2 Accelerators for Neutrinos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F887-FA9A-44C5-BC7F-620F449A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0460"/>
            <a:ext cx="8229600" cy="56539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i="1" dirty="0"/>
              <a:t>Taking as input the anticipated needs of particle physics and the requirements for neutrino beams in terms of energy, flux, temporal and spatial characteristics, this group will discuss: </a:t>
            </a:r>
            <a:br>
              <a:rPr lang="en-US" sz="2900" dirty="0"/>
            </a:br>
            <a:endParaRPr lang="en-US" sz="2900" dirty="0"/>
          </a:p>
          <a:p>
            <a:r>
              <a:rPr lang="en-US" sz="2900" dirty="0"/>
              <a:t>The proton (or other) beam requirements to meet the neutrino physics community needs</a:t>
            </a:r>
          </a:p>
          <a:p>
            <a:r>
              <a:rPr lang="en-US" sz="2900" dirty="0"/>
              <a:t>The capability of existing or planned accelerator facilities to satisfy the above requirements, and If not: the necessary upgrades or new facilities. </a:t>
            </a:r>
          </a:p>
          <a:p>
            <a:r>
              <a:rPr lang="en-US" sz="2900" dirty="0"/>
              <a:t>Enabling R&amp;D, technologies, and test facilities necessary to develop upgrades and new facilities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Co-Conveners</a:t>
            </a:r>
          </a:p>
          <a:p>
            <a:pPr lvl="1"/>
            <a:r>
              <a:rPr lang="en-US" sz="2900" dirty="0"/>
              <a:t>Gianluigi Arduini CERN</a:t>
            </a:r>
            <a:r>
              <a:rPr lang="it-IT" sz="2900" dirty="0"/>
              <a:t> </a:t>
            </a:r>
            <a:r>
              <a:rPr lang="it-IT" sz="2900" dirty="0">
                <a:hlinkClick r:id="rId2"/>
              </a:rPr>
              <a:t>Gianluigi.Arduini@cern.ch</a:t>
            </a:r>
            <a:endParaRPr lang="en-US" sz="2900" dirty="0"/>
          </a:p>
          <a:p>
            <a:pPr lvl="1"/>
            <a:r>
              <a:rPr lang="en-US" sz="2900" dirty="0"/>
              <a:t>John Galambos ORNL </a:t>
            </a:r>
            <a:r>
              <a:rPr lang="en-US" sz="2900" dirty="0">
                <a:hlinkClick r:id="rId3"/>
              </a:rPr>
              <a:t>galambosjd@ornl.gov</a:t>
            </a:r>
            <a:r>
              <a:rPr lang="en-US" sz="2900" dirty="0"/>
              <a:t> </a:t>
            </a:r>
          </a:p>
          <a:p>
            <a:pPr lvl="1"/>
            <a:r>
              <a:rPr lang="pl-PL" sz="2900" dirty="0"/>
              <a:t>Bob Zwaska F</a:t>
            </a:r>
            <a:r>
              <a:rPr lang="en-US" sz="2900" dirty="0" err="1"/>
              <a:t>ermilab</a:t>
            </a:r>
            <a:r>
              <a:rPr lang="en-US" sz="2900" dirty="0"/>
              <a:t> </a:t>
            </a:r>
            <a:r>
              <a:rPr lang="pl-PL" sz="2900" dirty="0">
                <a:hlinkClick r:id="rId4"/>
              </a:rPr>
              <a:t>zwaska@fnal.gov</a:t>
            </a:r>
            <a:r>
              <a:rPr lang="en-US" sz="2900" dirty="0"/>
              <a:t> </a:t>
            </a:r>
          </a:p>
          <a:p>
            <a:pPr lvl="1"/>
            <a:endParaRPr lang="en-US" sz="2500" dirty="0"/>
          </a:p>
          <a:p>
            <a:r>
              <a:rPr lang="en-US" sz="2900" dirty="0"/>
              <a:t>“Complete draft” tables of worldwide needs and capabilities of Accelerators for Neutrinos</a:t>
            </a:r>
          </a:p>
          <a:p>
            <a:r>
              <a:rPr lang="en-US" sz="2900" dirty="0"/>
              <a:t>Executive Summary and some notes in a draft report narrative.  To be extensively updated after CSS</a:t>
            </a:r>
          </a:p>
          <a:p>
            <a:r>
              <a:rPr lang="en-US" sz="2900" dirty="0"/>
              <a:t>Soliciting comments here, or offline.  </a:t>
            </a:r>
          </a:p>
          <a:p>
            <a:endParaRPr lang="en-US" sz="2900" dirty="0"/>
          </a:p>
          <a:p>
            <a:r>
              <a:rPr lang="en-US" sz="2900" dirty="0"/>
              <a:t>Mailing list for AF2 announcements:</a:t>
            </a:r>
          </a:p>
          <a:p>
            <a:pPr lvl="1"/>
            <a:r>
              <a:rPr lang="da-DK" sz="2500" dirty="0">
                <a:hlinkClick r:id="rId5"/>
              </a:rPr>
              <a:t>snowmass-af2-accel-for-nu@listserv.fnal.gov</a:t>
            </a:r>
            <a:r>
              <a:rPr lang="da-DK" sz="2500" dirty="0"/>
              <a:t> </a:t>
            </a: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0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80AE0-5C69-486C-97CF-C34ACABB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AF2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AF67-0DFA-4E6A-9D56-357D6420E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LOIs and White Papers</a:t>
            </a:r>
          </a:p>
          <a:p>
            <a:r>
              <a:rPr lang="en-US" dirty="0"/>
              <a:t>AF2 Plenary Sessions, Seminars, Town Hall</a:t>
            </a:r>
          </a:p>
          <a:p>
            <a:r>
              <a:rPr lang="en-US" dirty="0"/>
              <a:t>CPM Meeting (Joint Session with NF)</a:t>
            </a:r>
          </a:p>
          <a:p>
            <a:r>
              <a:rPr lang="en-US" dirty="0"/>
              <a:t>Attendance at ~ 12 workshops over two years</a:t>
            </a:r>
          </a:p>
          <a:p>
            <a:r>
              <a:rPr lang="en-US" dirty="0"/>
              <a:t>Coordination with AF5 and NF09 (especially tabulation of needs)</a:t>
            </a:r>
          </a:p>
          <a:p>
            <a:r>
              <a:rPr lang="en-US" dirty="0"/>
              <a:t>Sessions here at CSS</a:t>
            </a:r>
          </a:p>
          <a:p>
            <a:r>
              <a:rPr lang="en-US" dirty="0"/>
              <a:t>Report to be completed after CSS and put out for comment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8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DDF9-B2C2-4C10-B910-D5D352FC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LOIs &amp; White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57AE7-B73B-4FC4-91B0-42F7F129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17 Submitted LOIs to AF2</a:t>
            </a:r>
          </a:p>
          <a:p>
            <a:pPr lvl="1"/>
            <a:r>
              <a:rPr lang="en-US" dirty="0"/>
              <a:t>Mix of facilities, concepts, and technologies</a:t>
            </a:r>
          </a:p>
          <a:p>
            <a:pPr lvl="1"/>
            <a:r>
              <a:rPr lang="en-US" dirty="0"/>
              <a:t>Many relevant LOIs in other areas</a:t>
            </a:r>
          </a:p>
          <a:p>
            <a:pPr lvl="1"/>
            <a:r>
              <a:rPr lang="en-US" dirty="0"/>
              <a:t>Several did not result in White Papers, but still provided valuable input</a:t>
            </a:r>
          </a:p>
          <a:p>
            <a:endParaRPr lang="en-US" dirty="0"/>
          </a:p>
          <a:p>
            <a:r>
              <a:rPr lang="en-US" dirty="0"/>
              <a:t>17 Directly Relevant White Papers</a:t>
            </a:r>
          </a:p>
          <a:p>
            <a:pPr lvl="1"/>
            <a:r>
              <a:rPr lang="en-US" dirty="0"/>
              <a:t>Taken from AF, AF2, and AF5</a:t>
            </a:r>
          </a:p>
          <a:p>
            <a:pPr lvl="1"/>
            <a:r>
              <a:rPr lang="en-US" dirty="0"/>
              <a:t>Some input was directly provided outside of white papers, especially for non-US facilities</a:t>
            </a:r>
          </a:p>
        </p:txBody>
      </p:sp>
    </p:spTree>
    <p:extLst>
      <p:ext uri="{BB962C8B-B14F-4D97-AF65-F5344CB8AC3E}">
        <p14:creationId xmlns:p14="http://schemas.microsoft.com/office/powerpoint/2010/main" val="225776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5C67-142E-4029-BBAD-36DF96C1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Paper Highlights: FPF / </a:t>
            </a:r>
            <a:r>
              <a:rPr lang="en-US" dirty="0" err="1"/>
              <a:t>FASERx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D1FF1-2DA5-49B2-8CA8-64CE1D2C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2506"/>
            <a:ext cx="8229600" cy="5174392"/>
          </a:xfrm>
        </p:spPr>
        <p:txBody>
          <a:bodyPr>
            <a:normAutofit/>
          </a:bodyPr>
          <a:lstStyle/>
          <a:p>
            <a:r>
              <a:rPr lang="en-US" sz="2000" dirty="0"/>
              <a:t>Exciting use of a collider source of neutrinos</a:t>
            </a:r>
          </a:p>
          <a:p>
            <a:pPr lvl="1"/>
            <a:r>
              <a:rPr lang="en-US" sz="1800" dirty="0"/>
              <a:t>Very high energy hadron collisions</a:t>
            </a:r>
          </a:p>
          <a:p>
            <a:r>
              <a:rPr lang="en-US" sz="2000" dirty="0"/>
              <a:t>Measure high-energy neutrinos, and dark sector searches</a:t>
            </a:r>
          </a:p>
          <a:p>
            <a:r>
              <a:rPr lang="en-US" sz="2000" dirty="0"/>
              <a:t>Neutrinos come “for free”, and require little intervention with accelerator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9E59A-E8B5-4799-8A0F-71FE001862E6}"/>
              </a:ext>
            </a:extLst>
          </p:cNvPr>
          <p:cNvSpPr txBox="1"/>
          <p:nvPr/>
        </p:nvSpPr>
        <p:spPr>
          <a:xfrm>
            <a:off x="1833938" y="5816736"/>
            <a:ext cx="7310062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Jonathan L. Feng, Felix Kling, Mary Hall Reno, Juan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Dennis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Soldin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 al. ”The Forward Physics Facility at the High-Luminosity LHC“,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arxiv.org/abs/2203.05090"/>
              </a:rPr>
              <a:t>arXiv:2203.05090 [hep-ex]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arxiv.org/pdf/2203.05090"/>
              </a:rPr>
              <a:t>(pdf)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(also under EF0, NF0, RF0, CF0, TF0, IF0)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0FD6E-B99E-4007-A47D-2925AA956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718" y="2828837"/>
            <a:ext cx="5821251" cy="29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5C67-142E-4029-BBAD-36DF96C1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Paper Highlights: ESSnuSB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D1FF1-2DA5-49B2-8CA8-64CE1D2C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4844"/>
            <a:ext cx="4867253" cy="300427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5MW Neutrino source evolved from ESS</a:t>
            </a:r>
          </a:p>
          <a:p>
            <a:pPr lvl="1"/>
            <a:r>
              <a:rPr lang="en-US" dirty="0"/>
              <a:t>Upgrade Linac Energy, rate, H</a:t>
            </a:r>
            <a:r>
              <a:rPr lang="en-US" baseline="30000" dirty="0"/>
              <a:t>-</a:t>
            </a:r>
            <a:endParaRPr lang="en-US" dirty="0"/>
          </a:p>
          <a:p>
            <a:pPr lvl="1"/>
            <a:r>
              <a:rPr lang="en-US" dirty="0"/>
              <a:t>Accumulator ring</a:t>
            </a:r>
          </a:p>
          <a:p>
            <a:pPr lvl="1"/>
            <a:r>
              <a:rPr lang="en-US" dirty="0"/>
              <a:t>Split into 4x 1.25 MW beams</a:t>
            </a:r>
          </a:p>
          <a:p>
            <a:pPr lvl="1"/>
            <a:r>
              <a:rPr lang="en-US" dirty="0"/>
              <a:t>New MT-scale detector and near detector</a:t>
            </a:r>
          </a:p>
          <a:p>
            <a:r>
              <a:rPr lang="en-US" dirty="0"/>
              <a:t>Illustrates the challenges of Multi-MW beams, and what might be the limit of horn-focused beams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D64EB-BA86-4BED-BF72-0C1059304064}"/>
              </a:ext>
            </a:extLst>
          </p:cNvPr>
          <p:cNvSpPr txBox="1"/>
          <p:nvPr/>
        </p:nvSpPr>
        <p:spPr>
          <a:xfrm>
            <a:off x="2164493" y="6151842"/>
            <a:ext cx="6270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Alekou, E.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Baussan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Blaskovic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Kraljevic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Blennow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Bogomilov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Bouquerel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et al. ”The European Spallation Source neutrino Super Beam“,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arxiv.org/abs/arXiv:2203.08803"/>
              </a:rPr>
              <a:t>arXiv:2203.08803 [</a:t>
            </a:r>
            <a:r>
              <a:rPr lang="en-US" sz="12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arxiv.org/abs/arXiv:2203.08803"/>
              </a:rPr>
              <a:t>physics.acc-ph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arxiv.org/abs/arXiv:2203.08803"/>
              </a:rPr>
              <a:t>]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arxiv.org/pdf/arXiv:2203.08803"/>
              </a:rPr>
              <a:t>(pdf)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(also under NF0, RF0, CF0, AF0, UF0)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B08F3-1DA2-496A-8ED7-9D5D34CE3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614" y="1084844"/>
            <a:ext cx="4275786" cy="2852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31446-2B16-4575-8E22-983B33FC7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254" y="3937514"/>
            <a:ext cx="3837904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57C10E-91B3-4B86-88AF-5B04368C9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9" y="4202130"/>
            <a:ext cx="4436132" cy="1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5C67-142E-4029-BBAD-36DF96C1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Paper Highlights: </a:t>
            </a:r>
            <a:r>
              <a:rPr lang="en-US" dirty="0" err="1"/>
              <a:t>IsoDAR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D1FF1-2DA5-49B2-8CA8-64CE1D2C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958"/>
            <a:ext cx="5080571" cy="5174392"/>
          </a:xfrm>
        </p:spPr>
        <p:txBody>
          <a:bodyPr>
            <a:normAutofit/>
          </a:bodyPr>
          <a:lstStyle/>
          <a:p>
            <a:r>
              <a:rPr lang="en-US" sz="2400" dirty="0"/>
              <a:t>High-power compact cyclotrons</a:t>
            </a:r>
          </a:p>
          <a:p>
            <a:pPr lvl="1"/>
            <a:r>
              <a:rPr lang="en-US" sz="2000" dirty="0"/>
              <a:t>Unique technologies employed</a:t>
            </a:r>
          </a:p>
          <a:p>
            <a:pPr lvl="1"/>
            <a:r>
              <a:rPr lang="en-US" sz="2000" dirty="0" err="1"/>
              <a:t>IsoDAR</a:t>
            </a:r>
            <a:r>
              <a:rPr lang="en-US" sz="2000" dirty="0"/>
              <a:t> -&gt; DAEDALUS</a:t>
            </a:r>
          </a:p>
          <a:p>
            <a:pPr lvl="1"/>
            <a:endParaRPr lang="en-US" sz="2000" dirty="0"/>
          </a:p>
          <a:p>
            <a:r>
              <a:rPr lang="en-US" sz="2400" dirty="0"/>
              <a:t>Li</a:t>
            </a:r>
            <a:r>
              <a:rPr lang="en-US" sz="2400" baseline="30000" dirty="0"/>
              <a:t>7</a:t>
            </a:r>
            <a:r>
              <a:rPr lang="en-US" sz="2400" dirty="0"/>
              <a:t> decay neutrinos with </a:t>
            </a:r>
            <a:r>
              <a:rPr lang="en-US" sz="2400" dirty="0" err="1"/>
              <a:t>IsoDAR</a:t>
            </a:r>
            <a:endParaRPr lang="en-US" sz="2400" dirty="0"/>
          </a:p>
          <a:p>
            <a:pPr lvl="1"/>
            <a:r>
              <a:rPr lang="en-US" sz="2000" dirty="0"/>
              <a:t>Pion DAR neutrinos with higher-energy versions</a:t>
            </a:r>
          </a:p>
          <a:p>
            <a:endParaRPr lang="en-US" sz="2400" dirty="0"/>
          </a:p>
          <a:p>
            <a:r>
              <a:rPr lang="en-US" sz="2400" dirty="0"/>
              <a:t>To be deployed at </a:t>
            </a:r>
            <a:r>
              <a:rPr lang="en-US" sz="2400" dirty="0" err="1"/>
              <a:t>Yemilab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75407-7AAF-46E7-8FCA-B96BC291E30C}"/>
              </a:ext>
            </a:extLst>
          </p:cNvPr>
          <p:cNvSpPr txBox="1"/>
          <p:nvPr/>
        </p:nvSpPr>
        <p:spPr>
          <a:xfrm>
            <a:off x="3287730" y="6033184"/>
            <a:ext cx="573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R. Alonso, J. M. Conrad, Y. D. Kim, S. H.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H. Shaevitz, J. Spitz, D. Winklehner. ”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IsoDAR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Overview”,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arxiv.org/abs/arXiv:2203.08804"/>
              </a:rPr>
              <a:t>arXiv:2203.08804 [hep-ex]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arxiv.org/pdf/arXiv:2203.08804"/>
              </a:rPr>
              <a:t>(pdf)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(also under NF0, AF0, CommF01)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13A281-CC91-4211-B3A4-F1C8D1C1D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386" y="2838701"/>
            <a:ext cx="3039414" cy="3097369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E3DA0CA-90FE-4F73-9056-68F743E29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057" y="921930"/>
            <a:ext cx="2906072" cy="19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8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C5D2-F9CE-4208-931D-3295A313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White Paper Highlights: Neutrino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5058-9500-476C-BAFC-F5619CD62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2" y="1181958"/>
            <a:ext cx="3845316" cy="5174392"/>
          </a:xfrm>
        </p:spPr>
        <p:txBody>
          <a:bodyPr>
            <a:normAutofit/>
          </a:bodyPr>
          <a:lstStyle/>
          <a:p>
            <a:r>
              <a:rPr lang="en-US" sz="2000" dirty="0"/>
              <a:t>Neutrino Factory remains an option for further neutrino experiments</a:t>
            </a:r>
          </a:p>
          <a:p>
            <a:r>
              <a:rPr lang="en-US" sz="2000" dirty="0"/>
              <a:t>Offers the possibility of more precise measurements and the investigation of anomalies that may emerge</a:t>
            </a:r>
          </a:p>
          <a:p>
            <a:r>
              <a:rPr lang="en-US" sz="2000" dirty="0"/>
              <a:t>Technical approach is mostly the same as previous designs</a:t>
            </a:r>
          </a:p>
          <a:p>
            <a:r>
              <a:rPr lang="en-US" sz="2000" dirty="0"/>
              <a:t>Synergy with Muon Collider options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77274-F1AD-4E14-8F79-70B6F5D312AE}"/>
              </a:ext>
            </a:extLst>
          </p:cNvPr>
          <p:cNvSpPr txBox="1"/>
          <p:nvPr/>
        </p:nvSpPr>
        <p:spPr>
          <a:xfrm>
            <a:off x="4572000" y="564495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Bogacz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Vedran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Brdar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Alan Bross, André de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Gouvêa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Jean-Pierre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Delahaye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Patrick Huber, et al. ”The Physics Case for a Neutrino Factory”,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arxiv.org/abs/arXiv:2203.08094"/>
              </a:rPr>
              <a:t>arXiv:2203.08094 [hep-</a:t>
            </a:r>
            <a:r>
              <a:rPr lang="en-US" sz="12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arxiv.org/abs/arXiv:2203.08094"/>
              </a:rPr>
              <a:t>ph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arxiv.org/abs/arXiv:2203.08094"/>
              </a:rPr>
              <a:t>]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arxiv.org/pdf/arXiv:2203.08094"/>
              </a:rPr>
              <a:t>(pdf)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(also under EF0, NF09)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535C3-4CDF-443E-B566-7B27915E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188" y="2881901"/>
            <a:ext cx="5132940" cy="2794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4B802-84B4-4FFF-A510-AF4141708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271" y="1142389"/>
            <a:ext cx="3908521" cy="15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4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200099A496542A068C53B692DC9D7" ma:contentTypeVersion="13" ma:contentTypeDescription="Create a new document." ma:contentTypeScope="" ma:versionID="fdbf8289555cb6baf70be84d0cb1e26a">
  <xsd:schema xmlns:xsd="http://www.w3.org/2001/XMLSchema" xmlns:xs="http://www.w3.org/2001/XMLSchema" xmlns:p="http://schemas.microsoft.com/office/2006/metadata/properties" xmlns:ns3="47ded30a-80fb-4bbe-93ba-f3afa5660e01" xmlns:ns4="131081b7-e303-4fd2-9e2d-9884005f07b7" targetNamespace="http://schemas.microsoft.com/office/2006/metadata/properties" ma:root="true" ma:fieldsID="5ef54f0311116493ecde1cffdfcb385c" ns3:_="" ns4:_="">
    <xsd:import namespace="47ded30a-80fb-4bbe-93ba-f3afa5660e01"/>
    <xsd:import namespace="131081b7-e303-4fd2-9e2d-9884005f07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ed30a-80fb-4bbe-93ba-f3afa5660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81b7-e303-4fd2-9e2d-9884005f0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561693-78DD-498F-8C3B-83B7DC9ABD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4B652F-3A1D-459D-961B-390E7F546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ed30a-80fb-4bbe-93ba-f3afa5660e01"/>
    <ds:schemaRef ds:uri="131081b7-e303-4fd2-9e2d-9884005f07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E58882-23EF-4A05-9039-FCE8A0465C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176627</TotalTime>
  <Words>1371</Words>
  <Application>Microsoft Office PowerPoint</Application>
  <PresentationFormat>On-screen Show (4:3)</PresentationFormat>
  <Paragraphs>191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Helvetica</vt:lpstr>
      <vt:lpstr>Symbol</vt:lpstr>
      <vt:lpstr>Times New Roman</vt:lpstr>
      <vt:lpstr>Office Theme</vt:lpstr>
      <vt:lpstr>  AF2: Accelerators for Neutrinos</vt:lpstr>
      <vt:lpstr>Outline</vt:lpstr>
      <vt:lpstr>Status of AF2 Accelerators for Neutrinos</vt:lpstr>
      <vt:lpstr>AF2 Process</vt:lpstr>
      <vt:lpstr>LOIs &amp; White Papers</vt:lpstr>
      <vt:lpstr>White Paper Highlights: FPF / FASERx</vt:lpstr>
      <vt:lpstr>White Paper Highlights: ESSnuSB</vt:lpstr>
      <vt:lpstr>White Paper Highlights: IsoDAR</vt:lpstr>
      <vt:lpstr>White Paper Highlights: Neutrino Factory</vt:lpstr>
      <vt:lpstr>White Paper Highlights: ENuBET</vt:lpstr>
      <vt:lpstr>PIP-II Linac &amp; Upgrades</vt:lpstr>
      <vt:lpstr>PIP-II Exploitation ?</vt:lpstr>
      <vt:lpstr>PIU: Proton Intensity Upgrade</vt:lpstr>
      <vt:lpstr>PowerPoint Presentation</vt:lpstr>
      <vt:lpstr>PowerPoint Presentation</vt:lpstr>
      <vt:lpstr>Present PAR layout with DS Blocks</vt:lpstr>
      <vt:lpstr>Emerging Themes</vt:lpstr>
      <vt:lpstr>Emerging Themes </vt:lpstr>
      <vt:lpstr>Programmatic Considerations</vt:lpstr>
      <vt:lpstr>PIU Conclusion</vt:lpstr>
      <vt:lpstr>Existing and Near Future Neutrino Beams</vt:lpstr>
      <vt:lpstr>Further Proposed Beam Facilities</vt:lpstr>
      <vt:lpstr>Existing Accelerator Facilities</vt:lpstr>
      <vt:lpstr>Planned Upgrades</vt:lpstr>
      <vt:lpstr>AF2 Report Stats and Plans Forward</vt:lpstr>
    </vt:vector>
  </TitlesOfParts>
  <Company>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Highlights</dc:title>
  <dc:creator>Young-Kee Kim</dc:creator>
  <cp:lastModifiedBy>Robert Zwaska</cp:lastModifiedBy>
  <cp:revision>3319</cp:revision>
  <cp:lastPrinted>2020-03-12T15:19:45Z</cp:lastPrinted>
  <dcterms:created xsi:type="dcterms:W3CDTF">2014-06-24T05:51:31Z</dcterms:created>
  <dcterms:modified xsi:type="dcterms:W3CDTF">2022-07-22T14:44:39Z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0x010100E92200099A496542A068C53B692DC9D7</vt:lpwstr>
  </property>
</Properties>
</file>