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87.jpg" ContentType="image/jpg"/>
  <Override PartName="/ppt/media/image88.jpg" ContentType="image/jpg"/>
  <Override PartName="/ppt/media/image91.jpg" ContentType="image/jpg"/>
  <Override PartName="/ppt/media/image92.jpg" ContentType="image/jpg"/>
  <Override PartName="/ppt/media/image93.jpg" ContentType="image/jpg"/>
  <Override PartName="/ppt/media/image94.jpg" ContentType="image/jpg"/>
  <Override PartName="/ppt/media/image95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4"/>
  </p:sldMasterIdLst>
  <p:notesMasterIdLst>
    <p:notesMasterId r:id="rId29"/>
  </p:notesMasterIdLst>
  <p:sldIdLst>
    <p:sldId id="257" r:id="rId5"/>
    <p:sldId id="950" r:id="rId6"/>
    <p:sldId id="953" r:id="rId7"/>
    <p:sldId id="949" r:id="rId8"/>
    <p:sldId id="1289" r:id="rId9"/>
    <p:sldId id="1288" r:id="rId10"/>
    <p:sldId id="464" r:id="rId11"/>
    <p:sldId id="1290" r:id="rId12"/>
    <p:sldId id="1291" r:id="rId13"/>
    <p:sldId id="941" r:id="rId14"/>
    <p:sldId id="1292" r:id="rId15"/>
    <p:sldId id="461" r:id="rId16"/>
    <p:sldId id="935" r:id="rId17"/>
    <p:sldId id="260" r:id="rId18"/>
    <p:sldId id="1294" r:id="rId19"/>
    <p:sldId id="269" r:id="rId20"/>
    <p:sldId id="273" r:id="rId21"/>
    <p:sldId id="256" r:id="rId22"/>
    <p:sldId id="1295" r:id="rId23"/>
    <p:sldId id="258" r:id="rId24"/>
    <p:sldId id="259" r:id="rId25"/>
    <p:sldId id="951" r:id="rId26"/>
    <p:sldId id="1298" r:id="rId27"/>
    <p:sldId id="948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pak Mahapatra" initials="RM" lastIdx="1" clrIdx="0">
    <p:extLst>
      <p:ext uri="{19B8F6BF-5375-455C-9EA6-DF929625EA0E}">
        <p15:presenceInfo xmlns:p15="http://schemas.microsoft.com/office/powerpoint/2012/main" userId="838a6ad45d1757f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9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2" autoAdjust="0"/>
    <p:restoredTop sz="97211"/>
  </p:normalViewPr>
  <p:slideViewPr>
    <p:cSldViewPr snapToGrid="0">
      <p:cViewPr varScale="1">
        <p:scale>
          <a:sx n="63" d="100"/>
          <a:sy n="63" d="100"/>
        </p:scale>
        <p:origin x="1248" y="7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48BDC-E823-46AF-8F5E-610382BF987F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8C594-6DB0-49D7-AF60-A604C9E7A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71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8C594-6DB0-49D7-AF60-A604C9E7A0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601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- Reference to proof of concept? </a:t>
            </a:r>
            <a:endParaRPr/>
          </a:p>
          <a:p>
            <a:pPr>
              <a:defRPr/>
            </a:pPr>
            <a:r>
              <a:rPr lang="en-US"/>
              <a:t>- IV: detector support + 4pi veto</a:t>
            </a:r>
            <a:endParaRPr/>
          </a:p>
          <a:p>
            <a:pPr marL="171450" indent="-171450">
              <a:buFontTx/>
              <a:buChar char="-"/>
              <a:defRPr/>
            </a:pPr>
            <a:r>
              <a:rPr lang="en-US"/>
              <a:t>COV: 6 individual crystals with total mass of about 4 kg Ge, charge read-out</a:t>
            </a:r>
            <a:endParaRPr/>
          </a:p>
          <a:p>
            <a:pPr marL="171450" indent="-171450">
              <a:buFontTx/>
              <a:buChar char="-"/>
              <a:defRPr/>
            </a:pPr>
            <a:r>
              <a:rPr lang="en-US"/>
              <a:t> </a:t>
            </a:r>
            <a:endParaRPr/>
          </a:p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DCC86E27-22B3-7547-95A4-EC7A7705C110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48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Does the capture in the b4c produce any gammas or similar? </a:t>
            </a:r>
            <a:endParaRPr/>
          </a:p>
          <a:p>
            <a:pPr>
              <a:defRPr/>
            </a:pPr>
            <a:r>
              <a:rPr lang="de-DE"/>
              <a:t>What does reduces impact of secondary neutrons mean?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endParaRPr lang="de-DE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DCC86E27-22B3-7547-95A4-EC7A7705C110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474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0754-E5DA-4ABC-9581-642A1534F904}" type="datetime1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08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B34B-EE96-45E3-BE35-BB9E823AEDA8}" type="datetime1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7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1134-A1B7-4E40-9CDF-822CA61FEAF1}" type="datetime1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763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2F693-0D8B-4078-B104-0132B0BAB8EB}" type="datetime1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99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1F0D1-92A1-4F5F-BBB0-1FFC39FA051F}" type="datetime1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889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44549-2AAA-4B7B-9F9F-81C5BEFA59D7}" type="datetime1">
              <a:rPr lang="en-US" smtClean="0"/>
              <a:t>7/23/2022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221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C2FF2-21FB-4D6D-B4B5-71CB7C73E8ED}" type="datetime1">
              <a:rPr lang="en-US" smtClean="0"/>
              <a:t>7/23/2022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094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F57C3-5E3D-4D26-A789-F8D8E7BC57F1}" type="datetime1">
              <a:rPr lang="en-US" smtClean="0"/>
              <a:t>7/23/2022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38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93CB3-D8BE-4033-9EC8-299124A5B2B8}" type="datetime1">
              <a:rPr lang="en-US" smtClean="0"/>
              <a:t>7/23/2022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71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22D62-5819-4945-9188-84412B2FBE60}" type="datetime1">
              <a:rPr lang="en-US" smtClean="0"/>
              <a:t>7/23/2022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93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27D1C-04B3-49BD-8C2E-3C4F98BCD7D2}" type="datetime1">
              <a:rPr lang="en-US" smtClean="0"/>
              <a:t>7/23/2022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95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7A2E2-E86C-4C0D-8715-332F7EA789AE}" type="datetime1">
              <a:rPr lang="en-US" smtClean="0"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D4117-81A2-4255-A751-DD2B34E19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4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hyperlink" Target="https://arxiv.org/abs/2203.15903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g"/><Relationship Id="rId3" Type="http://schemas.openxmlformats.org/officeDocument/2006/relationships/video" Target="../media/media1.mp4"/><Relationship Id="rId7" Type="http://schemas.openxmlformats.org/officeDocument/2006/relationships/image" Target="../media/image44.jpeg"/><Relationship Id="rId12" Type="http://schemas.openxmlformats.org/officeDocument/2006/relationships/image" Target="../media/image49.png"/><Relationship Id="rId2" Type="http://schemas.microsoft.com/office/2007/relationships/media" Target="../media/media1.mp4"/><Relationship Id="rId1" Type="http://schemas.openxmlformats.org/officeDocument/2006/relationships/tags" Target="../tags/tag6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5" Type="http://schemas.openxmlformats.org/officeDocument/2006/relationships/image" Target="../media/image52.jpeg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46.jpeg"/><Relationship Id="rId1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66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5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jp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jpg"/><Relationship Id="rId5" Type="http://schemas.openxmlformats.org/officeDocument/2006/relationships/image" Target="../media/image82.png"/><Relationship Id="rId10" Type="http://schemas.openxmlformats.org/officeDocument/2006/relationships/image" Target="../media/image87.jp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nima.2017.02.032" TargetMode="External"/><Relationship Id="rId3" Type="http://schemas.openxmlformats.org/officeDocument/2006/relationships/image" Target="../media/image26.jpeg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hyperlink" Target="https://doi.org/10.1016/j.nima.2021.165489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hyperlink" Target="https://inspirehep.net/literature/1802528" TargetMode="External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2.jpeg"/><Relationship Id="rId10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896" y="506732"/>
            <a:ext cx="3843104" cy="57566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974"/>
            <a:ext cx="6238230" cy="5860156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" y="101407"/>
            <a:ext cx="8981440" cy="5033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>
                <a:latin typeface="AR CENA" panose="02000000000000000000" pitchFamily="2" charset="0"/>
                <a:cs typeface="Calibri" pitchFamily="34" charset="0"/>
                <a:sym typeface="Symbol" panose="05050102010706020507" pitchFamily="18" charset="2"/>
              </a:rPr>
              <a:t>Low-threshold Cryogenic Phonon Detectors for Reactor CENS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356578" y="6202288"/>
            <a:ext cx="5286784" cy="32919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Rupak Mahapatra, Texas A&amp;M</a:t>
            </a:r>
          </a:p>
        </p:txBody>
      </p:sp>
    </p:spTree>
    <p:extLst>
      <p:ext uri="{BB962C8B-B14F-4D97-AF65-F5344CB8AC3E}">
        <p14:creationId xmlns:p14="http://schemas.microsoft.com/office/powerpoint/2010/main" val="289656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66"/>
    </mc:Choice>
    <mc:Fallback xmlns="">
      <p:transition spd="slow" advTm="1786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6430199-8F84-4E7A-A501-C89952B09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7920" y="3679053"/>
            <a:ext cx="4340131" cy="27174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3AB6BC-C57F-AD45-B956-1EF29B9DB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09" y="18604"/>
            <a:ext cx="8976822" cy="484670"/>
          </a:xfrm>
        </p:spPr>
        <p:txBody>
          <a:bodyPr>
            <a:normAutofit fontScale="90000"/>
          </a:bodyPr>
          <a:lstStyle/>
          <a:p>
            <a:r>
              <a:rPr lang="en-US" sz="2200" b="1" dirty="0">
                <a:latin typeface="Ar cena"/>
              </a:rPr>
              <a:t>~100gm 0-V sapphire detector with ~17 </a:t>
            </a:r>
            <a:r>
              <a:rPr lang="en-US" sz="2200" b="1" dirty="0" err="1">
                <a:latin typeface="Ar cena"/>
              </a:rPr>
              <a:t>eV</a:t>
            </a:r>
            <a:r>
              <a:rPr lang="en-US" sz="2200" b="1" baseline="-25000" dirty="0" err="1">
                <a:latin typeface="Ar cena"/>
              </a:rPr>
              <a:t>NR</a:t>
            </a:r>
            <a:r>
              <a:rPr lang="en-US" sz="2200" b="1" dirty="0">
                <a:latin typeface="Ar cena"/>
              </a:rPr>
              <a:t> </a:t>
            </a:r>
            <a:r>
              <a:rPr lang="en-US" sz="2200" b="1" dirty="0">
                <a:latin typeface="Ar cena"/>
                <a:sym typeface="Symbol" panose="05050102010706020507" pitchFamily="18" charset="2"/>
              </a:rPr>
              <a:t> baseline resolution</a:t>
            </a:r>
            <a:endParaRPr lang="en-US" sz="2200" b="1" dirty="0">
              <a:latin typeface="Ar cena"/>
            </a:endParaRPr>
          </a:p>
        </p:txBody>
      </p:sp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726905FB-6F3D-47C4-9FD1-320A414D8D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06"/>
          <a:stretch/>
        </p:blipFill>
        <p:spPr>
          <a:xfrm>
            <a:off x="3306623" y="582806"/>
            <a:ext cx="2782901" cy="18976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C550E0-084A-406F-9AD8-D8062EBAC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7378" y="551896"/>
            <a:ext cx="3139443" cy="253592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B7501E8-B341-44CC-AA13-1152F970A2D6}"/>
              </a:ext>
            </a:extLst>
          </p:cNvPr>
          <p:cNvSpPr txBox="1"/>
          <p:nvPr/>
        </p:nvSpPr>
        <p:spPr>
          <a:xfrm>
            <a:off x="5837377" y="2915076"/>
            <a:ext cx="31394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Calibrated based on 13.9KeV line. Exact value is within 15-18 eV, based on peak</a:t>
            </a:r>
          </a:p>
        </p:txBody>
      </p:sp>
      <p:pic>
        <p:nvPicPr>
          <p:cNvPr id="10" name="Picture 9" descr="A picture containing indoor, piece, loudspeaker, case&#10;&#10;Description automatically generated">
            <a:extLst>
              <a:ext uri="{FF2B5EF4-FFF2-40B4-BE49-F238E27FC236}">
                <a16:creationId xmlns:a16="http://schemas.microsoft.com/office/drawing/2014/main" id="{5BE65486-4A76-4F0C-9ABD-744F1C816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16" y="531901"/>
            <a:ext cx="3271038" cy="26637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549480-5029-4536-B79A-22E0CA90C577}"/>
              </a:ext>
            </a:extLst>
          </p:cNvPr>
          <p:cNvSpPr txBox="1"/>
          <p:nvPr/>
        </p:nvSpPr>
        <p:spPr>
          <a:xfrm>
            <a:off x="31108" y="3191238"/>
            <a:ext cx="3463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~100 gm 3”x 4mm sapphire detector shown</a:t>
            </a:r>
          </a:p>
          <a:p>
            <a:r>
              <a:rPr lang="en-US" sz="1400" dirty="0"/>
              <a:t>~200 gm 3”x1cm sapphire detector also used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5F45B5-7223-441A-BCE8-4FC0FB7D50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0" y="3641372"/>
            <a:ext cx="3352190" cy="266829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CDEE01E-5B5B-4436-9B92-22BCC6C26E2B}"/>
              </a:ext>
            </a:extLst>
          </p:cNvPr>
          <p:cNvSpPr txBox="1"/>
          <p:nvPr/>
        </p:nvSpPr>
        <p:spPr>
          <a:xfrm>
            <a:off x="4378217" y="6520645"/>
            <a:ext cx="47679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ym typeface="Symbol" panose="05050102010706020507" pitchFamily="18" charset="2"/>
              </a:rPr>
              <a:t>Calibration: Internal </a:t>
            </a:r>
            <a:r>
              <a:rPr lang="en-US" sz="1400" baseline="30000" dirty="0">
                <a:sym typeface="Symbol" panose="05050102010706020507" pitchFamily="18" charset="2"/>
              </a:rPr>
              <a:t>55</a:t>
            </a:r>
            <a:r>
              <a:rPr lang="en-US" sz="1400" dirty="0">
                <a:sym typeface="Symbol" panose="05050102010706020507" pitchFamily="18" charset="2"/>
              </a:rPr>
              <a:t>Fe, </a:t>
            </a:r>
            <a:r>
              <a:rPr lang="en-US" sz="1400" baseline="30000" dirty="0">
                <a:sym typeface="Symbol" panose="05050102010706020507" pitchFamily="18" charset="2"/>
              </a:rPr>
              <a:t>241</a:t>
            </a:r>
            <a:r>
              <a:rPr lang="en-US" sz="1400" dirty="0">
                <a:sym typeface="Symbol" panose="05050102010706020507" pitchFamily="18" charset="2"/>
              </a:rPr>
              <a:t>Am and external </a:t>
            </a:r>
            <a:r>
              <a:rPr lang="en-US" sz="1400" baseline="30000" dirty="0">
                <a:sym typeface="Symbol" panose="05050102010706020507" pitchFamily="18" charset="2"/>
              </a:rPr>
              <a:t>57</a:t>
            </a:r>
            <a:r>
              <a:rPr lang="en-US" sz="1400" dirty="0">
                <a:sym typeface="Symbol" panose="05050102010706020507" pitchFamily="18" charset="2"/>
              </a:rPr>
              <a:t>Co, </a:t>
            </a:r>
            <a:r>
              <a:rPr lang="en-US" sz="1400" baseline="30000" dirty="0">
                <a:sym typeface="Symbol" panose="05050102010706020507" pitchFamily="18" charset="2"/>
              </a:rPr>
              <a:t>252</a:t>
            </a:r>
            <a:r>
              <a:rPr lang="en-US" sz="1400" dirty="0">
                <a:sym typeface="Symbol" panose="05050102010706020507" pitchFamily="18" charset="2"/>
              </a:rPr>
              <a:t>Cf, </a:t>
            </a:r>
            <a:r>
              <a:rPr lang="en-US" sz="1400" dirty="0" err="1">
                <a:sym typeface="Symbol" panose="05050102010706020507" pitchFamily="18" charset="2"/>
              </a:rPr>
              <a:t>AmBe</a:t>
            </a:r>
            <a:r>
              <a:rPr lang="en-US" sz="1400" dirty="0">
                <a:sym typeface="Symbol" panose="05050102010706020507" pitchFamily="18" charset="2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61D700-4739-BF91-16BC-565F82AEB0CB}"/>
              </a:ext>
            </a:extLst>
          </p:cNvPr>
          <p:cNvSpPr txBox="1"/>
          <p:nvPr/>
        </p:nvSpPr>
        <p:spPr>
          <a:xfrm>
            <a:off x="-45238" y="6334780"/>
            <a:ext cx="363694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Faster phonon pulses provide better position information, background rejection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BBEBF8-117F-D1F2-F71A-F3B9095B7691}"/>
              </a:ext>
            </a:extLst>
          </p:cNvPr>
          <p:cNvSpPr txBox="1"/>
          <p:nvPr/>
        </p:nvSpPr>
        <p:spPr>
          <a:xfrm>
            <a:off x="5760688" y="3432326"/>
            <a:ext cx="32973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https://arxiv.org/abs/2203.15903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1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  <p:extLst>
    <p:ext uri="{3A86A75C-4F4B-4683-9AE1-C65F6400EC91}">
      <p14:laserTraceLst xmlns:p14="http://schemas.microsoft.com/office/powerpoint/2010/main">
        <p14:tracePtLst>
          <p14:tracePt t="2086" x="6083300" y="5414963"/>
          <p14:tracePt t="2092" x="5978525" y="5262563"/>
          <p14:tracePt t="2100" x="5915025" y="5151438"/>
          <p14:tracePt t="2109" x="5756275" y="4895850"/>
          <p14:tracePt t="2116" x="5627688" y="4705350"/>
          <p14:tracePt t="2126" x="5556250" y="4592638"/>
          <p14:tracePt t="2132" x="5500688" y="4505325"/>
          <p14:tracePt t="2138" x="5453063" y="4457700"/>
          <p14:tracePt t="2147" x="5421313" y="4410075"/>
          <p14:tracePt t="2154" x="5405438" y="4378325"/>
          <p14:tracePt t="2163" x="5389563" y="4362450"/>
          <p14:tracePt t="2170" x="5389563" y="4354513"/>
          <p14:tracePt t="2208" x="5381625" y="4354513"/>
          <p14:tracePt t="2215" x="5373688" y="4354513"/>
          <p14:tracePt t="2223" x="5357813" y="4362450"/>
          <p14:tracePt t="2231" x="5341938" y="4370388"/>
          <p14:tracePt t="2239" x="5326063" y="4378325"/>
          <p14:tracePt t="2246" x="5318125" y="4386263"/>
          <p14:tracePt t="2253" x="5318125" y="4394200"/>
          <p14:tracePt t="2262" x="5310188" y="4402138"/>
          <p14:tracePt t="2270" x="5300663" y="4418013"/>
          <p14:tracePt t="2279" x="5284788" y="4418013"/>
          <p14:tracePt t="2286" x="5268913" y="4425950"/>
          <p14:tracePt t="2294" x="5260975" y="4433888"/>
          <p14:tracePt t="2300" x="5229225" y="4433888"/>
          <p14:tracePt t="2310" x="5197475" y="4433888"/>
          <p14:tracePt t="2316" x="5173663" y="4433888"/>
          <p14:tracePt t="2327" x="5157788" y="4418013"/>
          <p14:tracePt t="2333" x="5133975" y="4394200"/>
          <p14:tracePt t="2340" x="5086350" y="4346575"/>
          <p14:tracePt t="2348" x="5062538" y="4314825"/>
          <p14:tracePt t="2354" x="4975225" y="4225925"/>
          <p14:tracePt t="2363" x="4918075" y="4162425"/>
          <p14:tracePt t="2370" x="4751388" y="3971925"/>
          <p14:tracePt t="2378" x="4543425" y="3763963"/>
          <p14:tracePt t="2386" x="4249738" y="3468688"/>
          <p14:tracePt t="2394" x="4017963" y="3236913"/>
          <p14:tracePt t="2400" x="3825875" y="3054350"/>
          <p14:tracePt t="2409" x="3643313" y="2862263"/>
          <p14:tracePt t="2416" x="3451225" y="2679700"/>
          <p14:tracePt t="2424" x="3300413" y="2511425"/>
          <p14:tracePt t="2432" x="3244850" y="2439988"/>
          <p14:tracePt t="2440" x="3141663" y="2328863"/>
          <p14:tracePt t="2447" x="3117850" y="2297113"/>
          <p14:tracePt t="2454" x="3060700" y="2192338"/>
          <p14:tracePt t="2463" x="3044825" y="2152650"/>
          <p14:tracePt t="2470" x="3028950" y="2120900"/>
          <p14:tracePt t="2479" x="3013075" y="2065338"/>
          <p14:tracePt t="2487" x="2989263" y="2001838"/>
          <p14:tracePt t="2494" x="2973388" y="1930400"/>
          <p14:tracePt t="2500" x="2965450" y="1906588"/>
          <p14:tracePt t="2510" x="2957513" y="1865313"/>
          <p14:tracePt t="2516" x="2941638" y="1833563"/>
          <p14:tracePt t="2524" x="2933700" y="1809750"/>
          <p14:tracePt t="2532" x="2917825" y="1785938"/>
          <p14:tracePt t="2541" x="2901950" y="1754188"/>
          <p14:tracePt t="2548" x="2862263" y="1714500"/>
          <p14:tracePt t="2554" x="2854325" y="1706563"/>
          <p14:tracePt t="2564" x="2830513" y="1690688"/>
          <p14:tracePt t="2570" x="2782888" y="1658938"/>
          <p14:tracePt t="2580" x="2733675" y="1643063"/>
          <p14:tracePt t="2586" x="2709863" y="1627188"/>
          <p14:tracePt t="2596" x="2670175" y="1611313"/>
          <p14:tracePt t="2602" x="2646363" y="1603375"/>
          <p14:tracePt t="2609" x="2622550" y="1603375"/>
          <p14:tracePt t="2616" x="2606675" y="1603375"/>
          <p14:tracePt t="2625" x="2559050" y="1595438"/>
          <p14:tracePt t="2632" x="2511425" y="1595438"/>
          <p14:tracePt t="2644" x="2479675" y="1595438"/>
          <p14:tracePt t="2649" x="2439988" y="1595438"/>
          <p14:tracePt t="2657" x="2374900" y="1595438"/>
          <p14:tracePt t="2662" x="2335213" y="1595438"/>
          <p14:tracePt t="2670" x="2311400" y="1595438"/>
          <p14:tracePt t="2678" x="2295525" y="1595438"/>
          <p14:tracePt t="2879" x="2311400" y="1595438"/>
          <p14:tracePt t="2886" x="2359025" y="1611313"/>
          <p14:tracePt t="2894" x="2408238" y="1635125"/>
          <p14:tracePt t="2903" x="2487613" y="1674813"/>
          <p14:tracePt t="2911" x="2503488" y="1690688"/>
          <p14:tracePt t="2916" x="2566988" y="1746250"/>
          <p14:tracePt t="2924" x="2630488" y="1825625"/>
          <p14:tracePt t="2931" x="2646363" y="1873250"/>
          <p14:tracePt t="2940" x="2693988" y="1962150"/>
          <p14:tracePt t="2948" x="2725738" y="2041525"/>
          <p14:tracePt t="2957" x="2751138" y="2097088"/>
          <p14:tracePt t="2965" x="2790825" y="2200275"/>
          <p14:tracePt t="2970" x="2830513" y="2312988"/>
          <p14:tracePt t="2979" x="2854325" y="2368550"/>
          <p14:tracePt t="2986" x="2894013" y="2455863"/>
          <p14:tracePt t="2994" x="2941638" y="2543175"/>
          <p14:tracePt t="3001" x="2965450" y="2608263"/>
          <p14:tracePt t="3008" x="3005138" y="2679700"/>
          <p14:tracePt t="3015" x="3036888" y="2743200"/>
          <p14:tracePt t="3024" x="3060700" y="2806700"/>
          <p14:tracePt t="3032" x="3084513" y="2846388"/>
          <p14:tracePt t="3039" x="3100388" y="2886075"/>
          <p14:tracePt t="3048" x="3109913" y="2901950"/>
          <p14:tracePt t="3058" x="3117850" y="2927350"/>
          <p14:tracePt t="3065" x="3125788" y="2943225"/>
          <p14:tracePt t="3070" x="3133725" y="2967038"/>
          <p14:tracePt t="3078" x="3141663" y="2998788"/>
          <p14:tracePt t="3087" x="3149600" y="3038475"/>
          <p14:tracePt t="3095" x="3149600" y="3062288"/>
          <p14:tracePt t="3102" x="3165475" y="3101975"/>
          <p14:tracePt t="3111" x="3173413" y="3141663"/>
          <p14:tracePt t="3118" x="3181350" y="3165475"/>
          <p14:tracePt t="3125" x="3189288" y="3213100"/>
          <p14:tracePt t="3132" x="3189288" y="3221038"/>
          <p14:tracePt t="3140" x="3197225" y="3278188"/>
          <p14:tracePt t="3148" x="3213100" y="3309938"/>
          <p14:tracePt t="3157" x="3213100" y="3333750"/>
          <p14:tracePt t="3165" x="3213100" y="3357563"/>
          <p14:tracePt t="3172" x="3221038" y="3381375"/>
          <p14:tracePt t="3178" x="3228975" y="3397250"/>
          <p14:tracePt t="3187" x="3228975" y="3421063"/>
          <p14:tracePt t="3195" x="3236913" y="3444875"/>
          <p14:tracePt t="3203" x="3236913" y="3468688"/>
          <p14:tracePt t="3211" x="3244850" y="3492500"/>
          <p14:tracePt t="3218" x="3268663" y="3532188"/>
          <p14:tracePt t="3224" x="3284538" y="3571875"/>
          <p14:tracePt t="3232" x="3308350" y="3605213"/>
          <p14:tracePt t="3240" x="3379788" y="3692525"/>
          <p14:tracePt t="3248" x="3403600" y="3724275"/>
          <p14:tracePt t="3256" x="3484563" y="3787775"/>
          <p14:tracePt t="3265" x="3556000" y="3835400"/>
          <p14:tracePt t="3270" x="3762375" y="3906838"/>
          <p14:tracePt t="3278" x="3938588" y="3914775"/>
          <p14:tracePt t="3286" x="4049713" y="3898900"/>
          <p14:tracePt t="3803" x="4017963" y="3922713"/>
          <p14:tracePt t="3811" x="3930650" y="3995738"/>
          <p14:tracePt t="3818" x="3833813" y="4067175"/>
          <p14:tracePt t="3828" x="3738563" y="4154488"/>
          <p14:tracePt t="3834" x="3690938" y="4170363"/>
          <p14:tracePt t="3841" x="3627438" y="4170363"/>
          <p14:tracePt t="3849" x="3563938" y="4178300"/>
          <p14:tracePt t="3857" x="3516313" y="4194175"/>
          <p14:tracePt t="3865" x="3484563" y="4210050"/>
          <p14:tracePt t="3872" x="3443288" y="4225925"/>
          <p14:tracePt t="3881" x="3435350" y="4233863"/>
          <p14:tracePt t="3885" x="3411538" y="4241800"/>
          <p14:tracePt t="3893" x="3403600" y="4241800"/>
          <p14:tracePt t="3918" x="3403600" y="4249738"/>
          <p14:tracePt t="3957" x="3395663" y="4249738"/>
          <p14:tracePt t="3965" x="3387725" y="4249738"/>
          <p14:tracePt t="3972" x="3355975" y="4241800"/>
          <p14:tracePt t="3980" x="3308350" y="4233863"/>
          <p14:tracePt t="3989" x="3284538" y="4225925"/>
          <p14:tracePt t="3997" x="3221038" y="4210050"/>
          <p14:tracePt t="4002" x="3149600" y="4194175"/>
          <p14:tracePt t="4012" x="3076575" y="4178300"/>
          <p14:tracePt t="4018" x="3005138" y="4162425"/>
          <p14:tracePt t="4029" x="2933700" y="4146550"/>
          <p14:tracePt t="4034" x="2886075" y="4130675"/>
          <p14:tracePt t="4040" x="2822575" y="4106863"/>
          <p14:tracePt t="4048" x="2774950" y="4083050"/>
          <p14:tracePt t="4057" x="2725738" y="4051300"/>
          <p14:tracePt t="4066" x="2654300" y="3995738"/>
          <p14:tracePt t="4074" x="2614613" y="3956050"/>
          <p14:tracePt t="4082" x="2559050" y="3898900"/>
          <p14:tracePt t="4087" x="2511425" y="3859213"/>
          <p14:tracePt t="4097" x="2439988" y="3787775"/>
          <p14:tracePt t="4102" x="2351088" y="3692525"/>
          <p14:tracePt t="4111" x="2271713" y="3613150"/>
          <p14:tracePt t="4118" x="2192338" y="3532188"/>
          <p14:tracePt t="4127" x="2120900" y="3452813"/>
          <p14:tracePt t="4135" x="2073275" y="3389313"/>
          <p14:tracePt t="4141" x="1976438" y="3270250"/>
          <p14:tracePt t="4150" x="1905000" y="3173413"/>
          <p14:tracePt t="4156" x="1865313" y="3117850"/>
          <p14:tracePt t="4167" x="1833563" y="3062288"/>
          <p14:tracePt t="4172" x="1809750" y="2974975"/>
          <p14:tracePt t="4181" x="1801813" y="2927350"/>
          <p14:tracePt t="4188" x="1793875" y="2909888"/>
          <p14:tracePt t="4194" x="1793875" y="2878138"/>
          <p14:tracePt t="4202" x="1793875" y="2862263"/>
          <p14:tracePt t="4211" x="1793875" y="2846388"/>
          <p14:tracePt t="4219" x="1809750" y="2830513"/>
          <p14:tracePt t="4235" x="1817688" y="2822575"/>
          <p14:tracePt t="4249" x="1825625" y="2814638"/>
          <p14:tracePt t="4256" x="1833563" y="2814638"/>
          <p14:tracePt t="4265" x="1841500" y="2814638"/>
          <p14:tracePt t="4282" x="1849438" y="2806700"/>
          <p14:tracePt t="4297" x="1857375" y="2806700"/>
          <p14:tracePt t="4304" x="1865313" y="2806700"/>
          <p14:tracePt t="4312" x="1881188" y="2806700"/>
          <p14:tracePt t="4318" x="1897063" y="2806700"/>
          <p14:tracePt t="4328" x="1905000" y="2806700"/>
          <p14:tracePt t="4334" x="1920875" y="2806700"/>
          <p14:tracePt t="4342" x="1936750" y="2806700"/>
          <p14:tracePt t="4349" x="1944688" y="2798763"/>
          <p14:tracePt t="4355" x="1952625" y="2798763"/>
          <p14:tracePt t="4481" x="1952625" y="2814638"/>
          <p14:tracePt t="4488" x="1960563" y="2854325"/>
          <p14:tracePt t="4496" x="1968500" y="2894013"/>
          <p14:tracePt t="4504" x="2000250" y="2998788"/>
          <p14:tracePt t="4511" x="2025650" y="3030538"/>
          <p14:tracePt t="4518" x="2097088" y="3125788"/>
          <p14:tracePt t="4526" x="2160588" y="3197225"/>
          <p14:tracePt t="4534" x="2232025" y="3252788"/>
          <p14:tracePt t="4542" x="2319338" y="3317875"/>
          <p14:tracePt t="4550" x="2366963" y="3349625"/>
          <p14:tracePt t="4556" x="2463800" y="3397250"/>
          <p14:tracePt t="4565" x="2535238" y="3421063"/>
          <p14:tracePt t="4572" x="2598738" y="3444875"/>
          <p14:tracePt t="4581" x="2654300" y="3460750"/>
          <p14:tracePt t="4588" x="2717800" y="3468688"/>
          <p14:tracePt t="4596" x="2759075" y="3476625"/>
          <p14:tracePt t="4605" x="2774950" y="3476625"/>
          <p14:tracePt t="4651" x="2774950" y="3452813"/>
          <p14:tracePt t="4659" x="2767013" y="3405188"/>
          <p14:tracePt t="4664" x="2717800" y="3294063"/>
          <p14:tracePt t="4672" x="2662238" y="3189288"/>
          <p14:tracePt t="4682" x="2606675" y="3101975"/>
          <p14:tracePt t="4688" x="2447925" y="2909888"/>
          <p14:tracePt t="4697" x="2303463" y="2767013"/>
          <p14:tracePt t="4705" x="2120900" y="2584450"/>
          <p14:tracePt t="4713" x="1873250" y="2360613"/>
          <p14:tracePt t="4718" x="1666875" y="2200275"/>
          <p14:tracePt t="4726" x="1450975" y="2049463"/>
          <p14:tracePt t="4734" x="1316038" y="1954213"/>
          <p14:tracePt t="4742" x="1171575" y="1881188"/>
          <p14:tracePt t="4750" x="1100138" y="1841500"/>
          <p14:tracePt t="4758" x="1084263" y="1833563"/>
          <p14:tracePt t="4789" x="1092200" y="1833563"/>
          <p14:tracePt t="4796" x="1171575" y="1865313"/>
          <p14:tracePt t="4805" x="1300163" y="1914525"/>
          <p14:tracePt t="4813" x="1562100" y="1985963"/>
          <p14:tracePt t="4818" x="1793875" y="2049463"/>
          <p14:tracePt t="4828" x="2120900" y="2120900"/>
          <p14:tracePt t="4835" x="2408238" y="2168525"/>
          <p14:tracePt t="4843" x="2838450" y="2241550"/>
          <p14:tracePt t="4851" x="3125788" y="2273300"/>
          <p14:tracePt t="4858" x="3371850" y="2297113"/>
          <p14:tracePt t="4866" x="3611563" y="2297113"/>
          <p14:tracePt t="4872" x="3714750" y="2297113"/>
          <p14:tracePt t="4880" x="3817938" y="2297113"/>
          <p14:tracePt t="4888" x="3833813" y="2297113"/>
          <p14:tracePt t="4898" x="3843338" y="2297113"/>
          <p14:tracePt t="4934" x="3794125" y="2297113"/>
          <p14:tracePt t="4942" x="3714750" y="2312988"/>
          <p14:tracePt t="4950" x="3635375" y="2336800"/>
          <p14:tracePt t="4958" x="3532188" y="2408238"/>
          <p14:tracePt t="4966" x="3476625" y="2455863"/>
          <p14:tracePt t="4974" x="3419475" y="2511425"/>
          <p14:tracePt t="4982" x="3379788" y="2592388"/>
          <p14:tracePt t="4988" x="3363913" y="2679700"/>
          <p14:tracePt t="4996" x="3355975" y="2743200"/>
          <p14:tracePt t="5004" x="3355975" y="2838450"/>
          <p14:tracePt t="5013" x="3355975" y="2894013"/>
          <p14:tracePt t="5020" x="3387725" y="2967038"/>
          <p14:tracePt t="5026" x="3427413" y="3030538"/>
          <p14:tracePt t="5034" x="3492500" y="3094038"/>
          <p14:tracePt t="5042" x="3532188" y="3125788"/>
          <p14:tracePt t="5051" x="3627438" y="3165475"/>
          <p14:tracePt t="5058" x="3714750" y="3189288"/>
          <p14:tracePt t="5066" x="3762375" y="3205163"/>
          <p14:tracePt t="5072" x="3825875" y="3221038"/>
          <p14:tracePt t="5080" x="3867150" y="3221038"/>
          <p14:tracePt t="5090" x="3914775" y="3228975"/>
          <p14:tracePt t="5097" x="3922713" y="3228975"/>
          <p14:tracePt t="5105" x="3938588" y="3228975"/>
          <p14:tracePt t="5189" x="3938588" y="3236913"/>
          <p14:tracePt t="5196" x="3938588" y="3252788"/>
          <p14:tracePt t="5204" x="3938588" y="3270250"/>
          <p14:tracePt t="5213" x="3946525" y="3278188"/>
          <p14:tracePt t="5220" x="3946525" y="3294063"/>
          <p14:tracePt t="5226" x="3954463" y="3302000"/>
          <p14:tracePt t="5234" x="3954463" y="3309938"/>
          <p14:tracePt t="5320" x="3954463" y="3317875"/>
          <p14:tracePt t="5329" x="3938588" y="3317875"/>
          <p14:tracePt t="5335" x="3922713" y="3325813"/>
          <p14:tracePt t="5342" x="3898900" y="3341688"/>
          <p14:tracePt t="5351" x="3859213" y="3357563"/>
          <p14:tracePt t="5359" x="3825875" y="3373438"/>
          <p14:tracePt t="5367" x="3786188" y="3389313"/>
          <p14:tracePt t="5374" x="3746500" y="3413125"/>
          <p14:tracePt t="5380" x="3690938" y="3436938"/>
          <p14:tracePt t="5388" x="3651250" y="3468688"/>
          <p14:tracePt t="5396" x="3627438" y="3484563"/>
          <p14:tracePt t="5404" x="3611563" y="3500438"/>
          <p14:tracePt t="5413" x="3603625" y="3516313"/>
          <p14:tracePt t="5420" x="3595688" y="3524250"/>
          <p14:tracePt t="5426" x="3595688" y="3540125"/>
          <p14:tracePt t="5435" x="3595688" y="3548063"/>
          <p14:tracePt t="5442" x="3595688" y="3563938"/>
          <p14:tracePt t="5450" x="3611563" y="3579813"/>
          <p14:tracePt t="5458" x="3627438" y="3613150"/>
          <p14:tracePt t="5467" x="3675063" y="3644900"/>
          <p14:tracePt t="5474" x="3770313" y="3700463"/>
          <p14:tracePt t="5481" x="3833813" y="3724275"/>
          <p14:tracePt t="5488" x="4025900" y="3803650"/>
          <p14:tracePt t="5498" x="4160838" y="3843338"/>
          <p14:tracePt t="5504" x="4392613" y="3890963"/>
          <p14:tracePt t="5513" x="4624388" y="3948113"/>
          <p14:tracePt t="5520" x="4878388" y="3987800"/>
          <p14:tracePt t="5529" x="5102225" y="4011613"/>
          <p14:tracePt t="5536" x="5389563" y="4027488"/>
          <p14:tracePt t="5542" x="5588000" y="4027488"/>
          <p14:tracePt t="5550" x="5700713" y="4027488"/>
          <p14:tracePt t="5558" x="5803900" y="4027488"/>
          <p14:tracePt t="5566" x="5915025" y="4027488"/>
          <p14:tracePt t="5574" x="6002338" y="3995738"/>
          <p14:tracePt t="5583" x="6026150" y="3995738"/>
          <p14:tracePt t="5588" x="6051550" y="3971925"/>
          <p14:tracePt t="5597" x="6075363" y="3930650"/>
          <p14:tracePt t="5604" x="6083300" y="3906838"/>
          <p14:tracePt t="5613" x="6083300" y="3898900"/>
          <p14:tracePt t="5621" x="6083300" y="3867150"/>
          <p14:tracePt t="5630" x="6091238" y="3843338"/>
          <p14:tracePt t="5635" x="6091238" y="3827463"/>
          <p14:tracePt t="5651" x="6091238" y="3819525"/>
          <p14:tracePt t="5691" x="6091238" y="3811588"/>
          <p14:tracePt t="5696" x="6083300" y="3803650"/>
          <p14:tracePt t="5704" x="6059488" y="3779838"/>
          <p14:tracePt t="5712" x="6018213" y="3763963"/>
          <p14:tracePt t="5720" x="5883275" y="3676650"/>
          <p14:tracePt t="5730" x="5780088" y="3621088"/>
          <p14:tracePt t="5737" x="5676900" y="3548063"/>
          <p14:tracePt t="5742" x="5318125" y="3381375"/>
          <p14:tracePt t="5751" x="5046663" y="3236913"/>
          <p14:tracePt t="5759" x="4751388" y="3109913"/>
          <p14:tracePt t="5767" x="4503738" y="2998788"/>
          <p14:tracePt t="5774" x="4152900" y="2838450"/>
          <p14:tracePt t="5783" x="3843338" y="2727325"/>
          <p14:tracePt t="5788" x="3492500" y="2584450"/>
          <p14:tracePt t="5796" x="3205163" y="2471738"/>
          <p14:tracePt t="5804" x="2894013" y="2368550"/>
          <p14:tracePt t="5812" x="2654300" y="2289175"/>
          <p14:tracePt t="5820" x="2416175" y="2224088"/>
          <p14:tracePt t="5829" x="2184400" y="2160588"/>
          <p14:tracePt t="5836" x="2112963" y="2152650"/>
          <p14:tracePt t="5842" x="2017713" y="2128838"/>
          <p14:tracePt t="5851" x="1960563" y="2120900"/>
          <p14:tracePt t="5858" x="1944688" y="2120900"/>
          <p14:tracePt t="5920" x="1944688" y="2128838"/>
          <p14:tracePt t="5929" x="1960563" y="2160588"/>
          <p14:tracePt t="5936" x="1976438" y="2208213"/>
          <p14:tracePt t="5944" x="2017713" y="2265363"/>
          <p14:tracePt t="5950" x="2049463" y="2336800"/>
          <p14:tracePt t="5957" x="2128838" y="2455863"/>
          <p14:tracePt t="5966" x="2168525" y="2527300"/>
          <p14:tracePt t="5973" x="2319338" y="2711450"/>
          <p14:tracePt t="5983" x="2400300" y="2806700"/>
          <p14:tracePt t="5990" x="2574925" y="3014663"/>
          <p14:tracePt t="5999" x="2709863" y="3125788"/>
          <p14:tracePt t="6004" x="2909888" y="3286125"/>
          <p14:tracePt t="6013" x="3036888" y="3357563"/>
          <p14:tracePt t="6020" x="3228975" y="3460750"/>
          <p14:tracePt t="6030" x="3340100" y="3500438"/>
          <p14:tracePt t="6036" x="3435350" y="3532188"/>
          <p14:tracePt t="6045" x="3492500" y="3548063"/>
          <p14:tracePt t="6051" x="3548063" y="3563938"/>
          <p14:tracePt t="6058" x="3595688" y="3571875"/>
          <p14:tracePt t="6066" x="3603625" y="3571875"/>
          <p14:tracePt t="6128" x="3587750" y="3556000"/>
          <p14:tracePt t="6136" x="3516313" y="3516313"/>
          <p14:tracePt t="6144" x="3484563" y="3492500"/>
          <p14:tracePt t="6151" x="3403600" y="3468688"/>
          <p14:tracePt t="6159" x="3355975" y="3452813"/>
          <p14:tracePt t="6168" x="3308350" y="3436938"/>
          <p14:tracePt t="6175" x="3228975" y="3421063"/>
          <p14:tracePt t="6184" x="3133725" y="3405188"/>
          <p14:tracePt t="6190" x="3028950" y="3397250"/>
          <p14:tracePt t="6198" x="2981325" y="3389313"/>
          <p14:tracePt t="6204" x="2846388" y="3365500"/>
          <p14:tracePt t="6213" x="2767013" y="3349625"/>
          <p14:tracePt t="6220" x="2678113" y="3341688"/>
          <p14:tracePt t="6230" x="2559050" y="3325813"/>
          <p14:tracePt t="6236" x="2487613" y="3309938"/>
          <p14:tracePt t="6247" x="2432050" y="3302000"/>
          <p14:tracePt t="6254" x="2351088" y="3294063"/>
          <p14:tracePt t="6258" x="2319338" y="3286125"/>
          <p14:tracePt t="6268" x="2303463" y="3286125"/>
          <p14:tracePt t="6274" x="2295525" y="3278188"/>
          <p14:tracePt t="6353" x="2287588" y="3278188"/>
          <p14:tracePt t="6366" x="2263775" y="3278188"/>
          <p14:tracePt t="6374" x="2239963" y="3278188"/>
          <p14:tracePt t="6382" x="2208213" y="3278188"/>
          <p14:tracePt t="6390" x="2200275" y="3278188"/>
          <p14:tracePt t="6398" x="2184400" y="3278188"/>
          <p14:tracePt t="6404" x="2152650" y="3278188"/>
          <p14:tracePt t="6414" x="2136775" y="3278188"/>
          <p14:tracePt t="6420" x="2120900" y="3278188"/>
          <p14:tracePt t="6431" x="2112963" y="3278188"/>
          <p14:tracePt t="6436" x="2097088" y="3278188"/>
          <p14:tracePt t="6444" x="2081213" y="3286125"/>
          <p14:tracePt t="6458" x="2073275" y="3286125"/>
          <p14:tracePt t="6499" x="2065338" y="3286125"/>
          <p14:tracePt t="6537" x="2049463" y="3286125"/>
          <p14:tracePt t="6553" x="2025650" y="3286125"/>
          <p14:tracePt t="6560" x="2008188" y="3286125"/>
          <p14:tracePt t="6566" x="1992313" y="3278188"/>
          <p14:tracePt t="6574" x="1968500" y="3270250"/>
          <p14:tracePt t="6583" x="1952625" y="3262313"/>
          <p14:tracePt t="6589" x="1936750" y="3252788"/>
          <p14:tracePt t="6598" x="1920875" y="3244850"/>
          <p14:tracePt t="6606" x="1905000" y="3236913"/>
          <p14:tracePt t="6612" x="1905000" y="3228975"/>
          <p14:tracePt t="6620" x="1897063" y="3228975"/>
          <p14:tracePt t="6922" x="1905000" y="3236913"/>
          <p14:tracePt t="6929" x="1968500" y="3286125"/>
          <p14:tracePt t="6937" x="2008188" y="3309938"/>
          <p14:tracePt t="6944" x="2105025" y="3349625"/>
          <p14:tracePt t="6953" x="2168525" y="3373438"/>
          <p14:tracePt t="6960" x="2327275" y="3436938"/>
          <p14:tracePt t="6968" x="2408238" y="3468688"/>
          <p14:tracePt t="6976" x="2495550" y="3484563"/>
          <p14:tracePt t="6982" x="2646363" y="3524250"/>
          <p14:tracePt t="6990" x="2759075" y="3548063"/>
          <p14:tracePt t="7000" x="2854325" y="3556000"/>
          <p14:tracePt t="7006" x="2949575" y="3579813"/>
          <p14:tracePt t="7014" x="3052763" y="3587750"/>
          <p14:tracePt t="7022" x="3189288" y="3605213"/>
          <p14:tracePt t="7029" x="3284538" y="3613150"/>
          <p14:tracePt t="7037" x="3348038" y="3613150"/>
          <p14:tracePt t="7045" x="3500438" y="3621088"/>
          <p14:tracePt t="7053" x="3595688" y="3621088"/>
          <p14:tracePt t="7062" x="3627438" y="3621088"/>
          <p14:tracePt t="7069" x="3730625" y="3621088"/>
          <p14:tracePt t="7074" x="3770313" y="3621088"/>
          <p14:tracePt t="7082" x="3867150" y="3636963"/>
          <p14:tracePt t="7090" x="3946525" y="3636963"/>
          <p14:tracePt t="7098" x="4017963" y="3636963"/>
          <p14:tracePt t="7106" x="4049713" y="3636963"/>
          <p14:tracePt t="7115" x="4113213" y="3636963"/>
          <p14:tracePt t="7122" x="4168775" y="3636963"/>
          <p14:tracePt t="7128" x="4200525" y="3636963"/>
          <p14:tracePt t="7137" x="4241800" y="3636963"/>
          <p14:tracePt t="7145" x="4297363" y="3636963"/>
          <p14:tracePt t="7153" x="4313238" y="3629025"/>
          <p14:tracePt t="7160" x="4368800" y="3613150"/>
          <p14:tracePt t="7169" x="4384675" y="3605213"/>
          <p14:tracePt t="7177" x="4432300" y="3587750"/>
          <p14:tracePt t="7186" x="4479925" y="3563938"/>
          <p14:tracePt t="7190" x="4519613" y="3540125"/>
          <p14:tracePt t="7198" x="4584700" y="3516313"/>
          <p14:tracePt t="7206" x="4632325" y="3484563"/>
          <p14:tracePt t="7214" x="4695825" y="3444875"/>
          <p14:tracePt t="7222" x="4743450" y="3421063"/>
          <p14:tracePt t="7231" x="4775200" y="3413125"/>
          <p14:tracePt t="7236" x="4822825" y="3389313"/>
          <p14:tracePt t="7244" x="4854575" y="3373438"/>
          <p14:tracePt t="7253" x="4902200" y="3349625"/>
          <p14:tracePt t="7260" x="4967288" y="3333750"/>
          <p14:tracePt t="7270" x="5014913" y="3309938"/>
          <p14:tracePt t="7276" x="5046663" y="3302000"/>
          <p14:tracePt t="7283" x="5126038" y="3278188"/>
          <p14:tracePt t="7290" x="5149850" y="3270250"/>
          <p14:tracePt t="7297" x="5237163" y="3236913"/>
          <p14:tracePt t="7305" x="5268913" y="3221038"/>
          <p14:tracePt t="7313" x="5373688" y="3197225"/>
          <p14:tracePt t="7321" x="5405438" y="3181350"/>
          <p14:tracePt t="7327" x="5453063" y="3165475"/>
          <p14:tracePt t="7335" x="5540375" y="3141663"/>
          <p14:tracePt t="7345" x="5588000" y="3125788"/>
          <p14:tracePt t="7351" x="5603875" y="3117850"/>
          <p14:tracePt t="7360" x="5635625" y="3109913"/>
          <p14:tracePt t="7367" x="5684838" y="3101975"/>
          <p14:tracePt t="7375" x="5708650" y="3101975"/>
          <p14:tracePt t="7382" x="5716588" y="3101975"/>
          <p14:tracePt t="7469" x="5700713" y="3101975"/>
          <p14:tracePt t="7476" x="5692775" y="3101975"/>
          <p14:tracePt t="7482" x="5667375" y="3109913"/>
          <p14:tracePt t="7490" x="5643563" y="3117850"/>
          <p14:tracePt t="7499" x="5595938" y="3117850"/>
          <p14:tracePt t="7506" x="5516563" y="3117850"/>
          <p14:tracePt t="7516" x="5437188" y="3117850"/>
          <p14:tracePt t="7522" x="5253038" y="3094038"/>
          <p14:tracePt t="7532" x="5110163" y="3062288"/>
          <p14:tracePt t="7537" x="4830763" y="2990850"/>
          <p14:tracePt t="7544" x="4616450" y="2943225"/>
          <p14:tracePt t="7553" x="4273550" y="2838450"/>
          <p14:tracePt t="7561" x="3970338" y="2751138"/>
          <p14:tracePt t="7569" x="3667125" y="2663825"/>
          <p14:tracePt t="7576" x="3427413" y="2584450"/>
          <p14:tracePt t="7585" x="3189288" y="2519363"/>
          <p14:tracePt t="7592" x="3084513" y="2479675"/>
          <p14:tracePt t="7598" x="2973388" y="2424113"/>
          <p14:tracePt t="7606" x="2894013" y="2384425"/>
          <p14:tracePt t="7614" x="2846388" y="2352675"/>
          <p14:tracePt t="7631" x="2846388" y="2344738"/>
          <p14:tracePt t="7637" x="2846388" y="2328863"/>
          <p14:tracePt t="7644" x="2862263" y="2305050"/>
          <p14:tracePt t="7651" x="2886075" y="2273300"/>
          <p14:tracePt t="7660" x="2981325" y="2200275"/>
          <p14:tracePt t="7668" x="3044825" y="2144713"/>
          <p14:tracePt t="7676" x="3149600" y="2041525"/>
          <p14:tracePt t="7685" x="3213100" y="1978025"/>
          <p14:tracePt t="7690" x="3355975" y="1833563"/>
          <p14:tracePt t="7699" x="3443288" y="1746250"/>
          <p14:tracePt t="7706" x="3587750" y="1603375"/>
          <p14:tracePt t="7716" x="3643313" y="1538288"/>
          <p14:tracePt t="7722" x="3794125" y="1363663"/>
          <p14:tracePt t="7733" x="3883025" y="1268413"/>
          <p14:tracePt t="7739" x="3938588" y="1195388"/>
          <p14:tracePt t="7745" x="4041775" y="1068388"/>
          <p14:tracePt t="7754" x="4097338" y="1004888"/>
          <p14:tracePt t="7760" x="4129088" y="957263"/>
          <p14:tracePt t="7769" x="4192588" y="885825"/>
          <p14:tracePt t="7776" x="4217988" y="852488"/>
          <p14:tracePt t="7785" x="4273550" y="796925"/>
          <p14:tracePt t="7790" x="4321175" y="757238"/>
          <p14:tracePt t="7798" x="4360863" y="725488"/>
          <p14:tracePt t="7806" x="4416425" y="685800"/>
          <p14:tracePt t="7816" x="4456113" y="669925"/>
          <p14:tracePt t="7822" x="4519613" y="638175"/>
          <p14:tracePt t="7832" x="4567238" y="622300"/>
          <p14:tracePt t="7839" x="4648200" y="614363"/>
          <p14:tracePt t="7844" x="4703763" y="606425"/>
          <p14:tracePt t="7854" x="4783138" y="606425"/>
          <p14:tracePt t="7859" x="4838700" y="598488"/>
          <p14:tracePt t="7868" x="4926013" y="598488"/>
          <p14:tracePt t="7881" x="4991100" y="598488"/>
          <p14:tracePt t="7885" x="5062538" y="598488"/>
          <p14:tracePt t="7892" x="5126038" y="598488"/>
          <p14:tracePt t="7898" x="5205413" y="614363"/>
          <p14:tracePt t="7906" x="5245100" y="614363"/>
          <p14:tracePt t="7915" x="5268913" y="622300"/>
          <p14:tracePt t="7922" x="5276850" y="622300"/>
          <p14:tracePt t="8115" x="5276850" y="614363"/>
          <p14:tracePt t="8122" x="5284788" y="590550"/>
          <p14:tracePt t="8132" x="5284788" y="574675"/>
          <p14:tracePt t="8138" x="5284788" y="558800"/>
          <p14:tracePt t="8147" x="5284788" y="534988"/>
          <p14:tracePt t="8155" x="5284788" y="527050"/>
          <p14:tracePt t="8160" x="5284788" y="509588"/>
          <p14:tracePt t="8168" x="5268913" y="477838"/>
          <p14:tracePt t="8176" x="5260975" y="461963"/>
          <p14:tracePt t="8186" x="5229225" y="438150"/>
          <p14:tracePt t="8192" x="5213350" y="422275"/>
          <p14:tracePt t="8201" x="5189538" y="414338"/>
          <p14:tracePt t="8208" x="5141913" y="390525"/>
          <p14:tracePt t="8217" x="5118100" y="374650"/>
          <p14:tracePt t="8222" x="5078413" y="366713"/>
          <p14:tracePt t="8233" x="5054600" y="366713"/>
          <p14:tracePt t="8239" x="5038725" y="366713"/>
          <p14:tracePt t="8248" x="5030788" y="366713"/>
          <p14:tracePt t="8268" x="5022850" y="366713"/>
          <p14:tracePt t="8331" x="5054600" y="366713"/>
          <p14:tracePt t="8338" x="5078413" y="390525"/>
          <p14:tracePt t="8347" x="5133975" y="414338"/>
          <p14:tracePt t="8355" x="5213350" y="446088"/>
          <p14:tracePt t="8363" x="5326063" y="493713"/>
          <p14:tracePt t="8370" x="5413375" y="527050"/>
          <p14:tracePt t="8376" x="5516563" y="582613"/>
          <p14:tracePt t="8385" x="5619750" y="638175"/>
          <p14:tracePt t="8392" x="5700713" y="693738"/>
          <p14:tracePt t="8402" x="5756275" y="757238"/>
          <p14:tracePt t="8408" x="5835650" y="828675"/>
          <p14:tracePt t="8416" x="5907088" y="909638"/>
          <p14:tracePt t="8422" x="5970588" y="973138"/>
          <p14:tracePt t="8431" x="6002338" y="1012825"/>
          <p14:tracePt t="8439" x="6067425" y="1092200"/>
          <p14:tracePt t="8448" x="6115050" y="1163638"/>
          <p14:tracePt t="8456" x="6154738" y="1220788"/>
          <p14:tracePt t="8460" x="6202363" y="1276350"/>
          <p14:tracePt t="8469" x="6234113" y="1339850"/>
          <p14:tracePt t="8476" x="6273800" y="1395413"/>
          <p14:tracePt t="8484" x="6297613" y="1435100"/>
          <p14:tracePt t="8492" x="6321425" y="1466850"/>
          <p14:tracePt t="8501" x="6353175" y="1514475"/>
          <p14:tracePt t="8508" x="6376988" y="1563688"/>
          <p14:tracePt t="8515" x="6392863" y="1611313"/>
          <p14:tracePt t="8522" x="6410325" y="1651000"/>
          <p14:tracePt t="8531" x="6418263" y="1674813"/>
          <p14:tracePt t="8538" x="6426200" y="1690688"/>
          <p14:tracePt t="8547" x="6426200" y="1722438"/>
          <p14:tracePt t="8554" x="6434138" y="1754188"/>
          <p14:tracePt t="8563" x="6434138" y="1809750"/>
          <p14:tracePt t="8569" x="6434138" y="1890713"/>
          <p14:tracePt t="8576" x="6426200" y="1954213"/>
          <p14:tracePt t="8584" x="6402388" y="2041525"/>
          <p14:tracePt t="8594" x="6402388" y="2105025"/>
          <p14:tracePt t="8601" x="6392863" y="2200275"/>
          <p14:tracePt t="8609" x="6392863" y="2265363"/>
          <p14:tracePt t="8617" x="6392863" y="2344738"/>
          <p14:tracePt t="8623" x="6392863" y="2360613"/>
          <p14:tracePt t="8631" x="6402388" y="2432050"/>
          <p14:tracePt t="8638" x="6410325" y="2471738"/>
          <p14:tracePt t="8646" x="6410325" y="2511425"/>
          <p14:tracePt t="8656" x="6418263" y="2543175"/>
          <p14:tracePt t="8662" x="6426200" y="2566988"/>
          <p14:tracePt t="8671" x="6426200" y="2592388"/>
          <p14:tracePt t="8676" x="6426200" y="2616200"/>
          <p14:tracePt t="8684" x="6426200" y="2640013"/>
          <p14:tracePt t="8692" x="6426200" y="2663825"/>
          <p14:tracePt t="8700" x="6426200" y="2687638"/>
          <p14:tracePt t="8708" x="6426200" y="2719388"/>
          <p14:tracePt t="8715" x="6426200" y="2727325"/>
          <p14:tracePt t="8721" x="6434138" y="2751138"/>
          <p14:tracePt t="8730" x="6434138" y="2759075"/>
          <p14:tracePt t="8822" x="6434138" y="2767013"/>
          <p14:tracePt t="8831" x="6434138" y="2774950"/>
          <p14:tracePt t="8838" x="6426200" y="2790825"/>
          <p14:tracePt t="8847" x="6410325" y="2822575"/>
          <p14:tracePt t="8855" x="6410325" y="2854325"/>
          <p14:tracePt t="8862" x="6410325" y="2886075"/>
          <p14:tracePt t="8870" x="6410325" y="2951163"/>
          <p14:tracePt t="8876" x="6434138" y="3014663"/>
          <p14:tracePt t="8899" x="6640513" y="3302000"/>
          <p14:tracePt t="8903" x="6832600" y="3508375"/>
          <p14:tracePt t="8908" x="7038975" y="3700463"/>
          <p14:tracePt t="8917" x="7302500" y="3922713"/>
          <p14:tracePt t="8923" x="7613650" y="4170363"/>
          <p14:tracePt t="8931" x="7851775" y="4338638"/>
          <p14:tracePt t="8939" x="8027988" y="4481513"/>
          <p14:tracePt t="8948" x="8251825" y="4633913"/>
          <p14:tracePt t="8955" x="8466138" y="4800600"/>
          <p14:tracePt t="8963" x="8569325" y="4887913"/>
          <p14:tracePt t="8970" x="8634413" y="4943475"/>
          <p14:tracePt t="8976" x="8658225" y="4984750"/>
          <p14:tracePt t="8985" x="8666163" y="5000625"/>
          <p14:tracePt t="8992" x="8666163" y="5008563"/>
          <p14:tracePt t="9008" x="8666163" y="5016500"/>
          <p14:tracePt t="9017" x="8658225" y="5024438"/>
          <p14:tracePt t="9024" x="8650288" y="5032375"/>
          <p14:tracePt t="9033" x="8626475" y="5048250"/>
          <p14:tracePt t="9039" x="8610600" y="5048250"/>
          <p14:tracePt t="9047" x="8593138" y="5064125"/>
          <p14:tracePt t="9055" x="8577263" y="5064125"/>
          <p14:tracePt t="9063" x="8561388" y="5072063"/>
          <p14:tracePt t="9079" x="8553450" y="5080000"/>
          <p14:tracePt t="9084" x="8537575" y="5080000"/>
          <p14:tracePt t="9092" x="8529638" y="5080000"/>
          <p14:tracePt t="9101" x="8497888" y="5080000"/>
          <p14:tracePt t="9109" x="8442325" y="5087938"/>
          <p14:tracePt t="9117" x="8370888" y="5103813"/>
          <p14:tracePt t="9123" x="8307388" y="5103813"/>
          <p14:tracePt t="9129" x="8194675" y="5119688"/>
          <p14:tracePt t="9137" x="8099425" y="5135563"/>
          <p14:tracePt t="9146" x="7980363" y="5151438"/>
          <p14:tracePt t="9154" x="7827963" y="5199063"/>
          <p14:tracePt t="9162" x="7637463" y="5230813"/>
          <p14:tracePt t="9170" x="7526338" y="5270500"/>
          <p14:tracePt t="9178" x="7262813" y="5351463"/>
          <p14:tracePt t="9184" x="7102475" y="5407025"/>
          <p14:tracePt t="9192" x="6880225" y="5502275"/>
          <p14:tracePt t="9201" x="6735763" y="5581650"/>
          <p14:tracePt t="9208" x="6545263" y="5710238"/>
          <p14:tracePt t="9218" x="6457950" y="5789613"/>
          <p14:tracePt t="9224" x="6392863" y="5853113"/>
          <p14:tracePt t="9234" x="6329363" y="5924550"/>
          <p14:tracePt t="9239" x="6265863" y="6013450"/>
          <p14:tracePt t="9247" x="6226175" y="6076950"/>
          <p14:tracePt t="9255" x="6194425" y="6124575"/>
          <p14:tracePt t="9263" x="6162675" y="6196013"/>
          <p14:tracePt t="9271" x="6138863" y="6235700"/>
          <p14:tracePt t="9280" x="6130925" y="6251575"/>
          <p14:tracePt t="9287" x="6122988" y="6267450"/>
          <p14:tracePt t="9292" x="6115050" y="6267450"/>
          <p14:tracePt t="9300" x="6115050" y="6275388"/>
          <p14:tracePt t="9333" x="6107113" y="6267450"/>
          <p14:tracePt t="9340" x="6091238" y="6259513"/>
          <p14:tracePt t="9347" x="6043613" y="6211888"/>
          <p14:tracePt t="9355" x="5970588" y="6172200"/>
          <p14:tracePt t="9362" x="5915025" y="6140450"/>
          <p14:tracePt t="9371" x="5827713" y="6100763"/>
          <p14:tracePt t="9378" x="5748338" y="6076950"/>
          <p14:tracePt t="9387" x="5716588" y="6069013"/>
          <p14:tracePt t="9392" x="5651500" y="6053138"/>
          <p14:tracePt t="9400" x="5595938" y="6045200"/>
          <p14:tracePt t="9408" x="5556250" y="6029325"/>
          <p14:tracePt t="9415" x="5524500" y="6029325"/>
          <p14:tracePt t="9424" x="5500688" y="6029325"/>
          <p14:tracePt t="9432" x="5492750" y="6029325"/>
          <p14:tracePt t="9437" x="5484813" y="6029325"/>
          <p14:tracePt t="9532" x="5484813" y="6021388"/>
          <p14:tracePt t="9547" x="5476875" y="6021388"/>
          <p14:tracePt t="9555" x="5461000" y="6021388"/>
          <p14:tracePt t="9562" x="5437188" y="6021388"/>
          <p14:tracePt t="9571" x="5421313" y="6021388"/>
          <p14:tracePt t="9579" x="5397500" y="6021388"/>
          <p14:tracePt t="9586" x="5334000" y="6037263"/>
          <p14:tracePt t="9594" x="5253038" y="6037263"/>
          <p14:tracePt t="9601" x="5173663" y="6045200"/>
          <p14:tracePt t="9608" x="5110163" y="6053138"/>
          <p14:tracePt t="9618" x="5022850" y="6053138"/>
          <p14:tracePt t="9624" x="4878388" y="6053138"/>
          <p14:tracePt t="9634" x="4767263" y="6069013"/>
          <p14:tracePt t="9640" x="4679950" y="6069013"/>
          <p14:tracePt t="9647" x="4543425" y="6069013"/>
          <p14:tracePt t="9655" x="4432300" y="6069013"/>
          <p14:tracePt t="9662" x="4337050" y="6069013"/>
          <p14:tracePt t="9670" x="4192588" y="6069013"/>
          <p14:tracePt t="9678" x="4057650" y="6069013"/>
          <p14:tracePt t="9687" x="3962400" y="6061075"/>
          <p14:tracePt t="9692" x="3898900" y="6053138"/>
          <p14:tracePt t="9702" x="3810000" y="6045200"/>
          <p14:tracePt t="9708" x="3690938" y="6021388"/>
          <p14:tracePt t="9718" x="3611563" y="6005513"/>
          <p14:tracePt t="9724" x="3548063" y="5995988"/>
          <p14:tracePt t="9733" x="3492500" y="5980113"/>
          <p14:tracePt t="9740" x="3435350" y="5956300"/>
          <p14:tracePt t="9746" x="3403600" y="5948363"/>
          <p14:tracePt t="9754" x="3363913" y="5940425"/>
          <p14:tracePt t="9762" x="3340100" y="5932488"/>
          <p14:tracePt t="9770" x="3340100" y="5924550"/>
          <p14:tracePt t="9778" x="3332163" y="5924550"/>
          <p14:tracePt t="9787" x="3324225" y="5916613"/>
          <p14:tracePt t="9794" x="3316288" y="5908675"/>
          <p14:tracePt t="9800" x="3308350" y="5900738"/>
          <p14:tracePt t="9808" x="3292475" y="5900738"/>
          <p14:tracePt t="9817" x="3284538" y="5892800"/>
          <p14:tracePt t="9824" x="3276600" y="5884863"/>
          <p14:tracePt t="9834" x="3260725" y="5884863"/>
          <p14:tracePt t="9840" x="3244850" y="5876925"/>
          <p14:tracePt t="9849" x="3236913" y="5868988"/>
          <p14:tracePt t="9857" x="3221038" y="5861050"/>
          <p14:tracePt t="9862" x="3197225" y="5853113"/>
          <p14:tracePt t="9871" x="3181350" y="5845175"/>
          <p14:tracePt t="9878" x="3165475" y="5845175"/>
          <p14:tracePt t="9887" x="3157538" y="5837238"/>
          <p14:tracePt t="9955" x="3157538" y="5821363"/>
          <p14:tracePt t="9962" x="3157538" y="5805488"/>
          <p14:tracePt t="9970" x="3173413" y="5781675"/>
          <p14:tracePt t="9978" x="3189288" y="5741988"/>
          <p14:tracePt t="9986" x="3189288" y="5734050"/>
          <p14:tracePt t="9993" x="3197225" y="5678488"/>
          <p14:tracePt t="10002" x="3205163" y="5662613"/>
          <p14:tracePt t="10008" x="3221038" y="5605463"/>
          <p14:tracePt t="10017" x="3228975" y="5549900"/>
          <p14:tracePt t="10024" x="3236913" y="5518150"/>
          <p14:tracePt t="10034" x="3244850" y="5454650"/>
          <p14:tracePt t="10040" x="3252788" y="5399088"/>
          <p14:tracePt t="10049" x="3260725" y="5302250"/>
          <p14:tracePt t="10056" x="3260725" y="5246688"/>
          <p14:tracePt t="10062" x="3268663" y="5143500"/>
          <p14:tracePt t="10070" x="3268663" y="5032375"/>
          <p14:tracePt t="10078" x="3268663" y="4903788"/>
          <p14:tracePt t="10086" x="3268663" y="4776788"/>
          <p14:tracePt t="10095" x="3268663" y="4657725"/>
          <p14:tracePt t="10103" x="3260725" y="4545013"/>
          <p14:tracePt t="10108" x="3228975" y="4402138"/>
          <p14:tracePt t="10119" x="3205163" y="4298950"/>
          <p14:tracePt t="10124" x="3165475" y="4170363"/>
          <p14:tracePt t="10134" x="3125788" y="4059238"/>
          <p14:tracePt t="10140" x="3076575" y="3938588"/>
          <p14:tracePt t="10149" x="3028950" y="3851275"/>
          <p14:tracePt t="10157" x="2989263" y="3771900"/>
          <p14:tracePt t="10164" x="2957513" y="3716338"/>
          <p14:tracePt t="10171" x="2941638" y="3692525"/>
          <p14:tracePt t="10178" x="2901950" y="3629025"/>
          <p14:tracePt t="10187" x="2854325" y="3571875"/>
          <p14:tracePt t="10194" x="2806700" y="3524250"/>
          <p14:tracePt t="10204" x="2790825" y="3492500"/>
          <p14:tracePt t="10210" x="2759075" y="3452813"/>
          <p14:tracePt t="10218" x="2725738" y="3429000"/>
          <p14:tracePt t="10224" x="2686050" y="3389313"/>
          <p14:tracePt t="10234" x="2654300" y="3349625"/>
          <p14:tracePt t="10240" x="2630488" y="3333750"/>
          <p14:tracePt t="10249" x="2590800" y="3294063"/>
          <p14:tracePt t="10257" x="2566988" y="3270250"/>
          <p14:tracePt t="10262" x="2535238" y="3252788"/>
          <p14:tracePt t="10271" x="2535238" y="3236913"/>
          <p14:tracePt t="10278" x="2503488" y="3221038"/>
          <p14:tracePt t="10287" x="2471738" y="3189288"/>
          <p14:tracePt t="10295" x="2424113" y="3157538"/>
          <p14:tracePt t="10304" x="2384425" y="3125788"/>
          <p14:tracePt t="10308" x="2351088" y="3094038"/>
          <p14:tracePt t="10317" x="2311400" y="3070225"/>
          <p14:tracePt t="10324" x="2271713" y="3030538"/>
          <p14:tracePt t="10333" x="2224088" y="2998788"/>
          <p14:tracePt t="10340" x="2200275" y="2959100"/>
          <p14:tracePt t="10349" x="2160588" y="2919413"/>
          <p14:tracePt t="10357" x="2128838" y="2886075"/>
          <p14:tracePt t="10362" x="2081213" y="2838450"/>
          <p14:tracePt t="10373" x="2049463" y="2806700"/>
          <p14:tracePt t="10378" x="2017713" y="2774950"/>
          <p14:tracePt t="10387" x="2000250" y="2735263"/>
          <p14:tracePt t="10394" x="1968500" y="2687638"/>
          <p14:tracePt t="10403" x="1944688" y="2647950"/>
          <p14:tracePt t="10409" x="1928813" y="2624138"/>
          <p14:tracePt t="10415" x="1912938" y="2600325"/>
          <p14:tracePt t="10423" x="1905000" y="2566988"/>
          <p14:tracePt t="10431" x="1881188" y="2551113"/>
          <p14:tracePt t="10439" x="1873250" y="2527300"/>
          <p14:tracePt t="10449" x="1865313" y="2511425"/>
          <p14:tracePt t="10455" x="1857375" y="2503488"/>
          <p14:tracePt t="10464" x="1849438" y="2495550"/>
          <p14:tracePt t="10478" x="1841500" y="2487613"/>
          <p14:tracePt t="10611" x="1833563" y="2487613"/>
          <p14:tracePt t="10619" x="1817688" y="2503488"/>
          <p14:tracePt t="10625" x="1778000" y="2566988"/>
          <p14:tracePt t="10633" x="1746250" y="2616200"/>
          <p14:tracePt t="10641" x="1682750" y="2687638"/>
          <p14:tracePt t="10649" x="1666875" y="2727325"/>
          <p14:tracePt t="10657" x="1593850" y="2798763"/>
          <p14:tracePt t="10664" x="1546225" y="2854325"/>
          <p14:tracePt t="10671" x="1522413" y="2878138"/>
          <p14:tracePt t="10678" x="1474788" y="2919413"/>
          <p14:tracePt t="10687" x="1435100" y="2951163"/>
          <p14:tracePt t="10694" x="1403350" y="2974975"/>
          <p14:tracePt t="10703" x="1379538" y="2998788"/>
          <p14:tracePt t="10710" x="1355725" y="3014663"/>
          <p14:tracePt t="10720" x="1331913" y="3038475"/>
          <p14:tracePt t="10724" x="1308100" y="3054350"/>
          <p14:tracePt t="10733" x="1284288" y="3070225"/>
          <p14:tracePt t="10741" x="1266825" y="3086100"/>
          <p14:tracePt t="10749" x="1250950" y="3101975"/>
          <p14:tracePt t="10757" x="1235075" y="3117850"/>
          <p14:tracePt t="10764" x="1219200" y="3125788"/>
          <p14:tracePt t="10773" x="1211263" y="3149600"/>
          <p14:tracePt t="10777" x="1187450" y="3165475"/>
          <p14:tracePt t="10788" x="1179513" y="3173413"/>
          <p14:tracePt t="10794" x="1171575" y="3197225"/>
          <p14:tracePt t="10804" x="1147763" y="3213100"/>
          <p14:tracePt t="10817" x="1123950" y="3236913"/>
          <p14:tracePt t="10825" x="1100138" y="3262313"/>
          <p14:tracePt t="10831" x="1092200" y="3278188"/>
          <p14:tracePt t="10839" x="1084263" y="3286125"/>
          <p14:tracePt t="10848" x="1076325" y="3294063"/>
          <p14:tracePt t="10855" x="1068388" y="3302000"/>
          <p14:tracePt t="10864" x="1068388" y="3309938"/>
          <p14:tracePt t="10878" x="1060450" y="3317875"/>
          <p14:tracePt t="10886" x="1052513" y="3325813"/>
          <p14:tracePt t="10894" x="1052513" y="3333750"/>
          <p14:tracePt t="10902" x="1052513" y="3349625"/>
          <p14:tracePt t="10910" x="1044575" y="3357563"/>
          <p14:tracePt t="10919" x="1036638" y="3373438"/>
          <p14:tracePt t="10925" x="1036638" y="3397250"/>
          <p14:tracePt t="10932" x="1020763" y="3421063"/>
          <p14:tracePt t="10941" x="1020763" y="3444875"/>
          <p14:tracePt t="10950" x="1012825" y="3468688"/>
          <p14:tracePt t="10957" x="1012825" y="3484563"/>
          <p14:tracePt t="10965" x="1012825" y="3500438"/>
          <p14:tracePt t="11041" x="996950" y="3492500"/>
          <p14:tracePt t="11048" x="965200" y="3468688"/>
          <p14:tracePt t="11057" x="949325" y="3452813"/>
          <p14:tracePt t="11064" x="933450" y="3436938"/>
          <p14:tracePt t="11074" x="925513" y="3436938"/>
          <p14:tracePt t="11133" x="949325" y="3444875"/>
          <p14:tracePt t="11140" x="981075" y="3460750"/>
          <p14:tracePt t="11148" x="1092200" y="3492500"/>
          <p14:tracePt t="11157" x="1171575" y="3508375"/>
          <p14:tracePt t="11164" x="1323975" y="3556000"/>
          <p14:tracePt t="11173" x="1435100" y="3571875"/>
          <p14:tracePt t="11181" x="1514475" y="3579813"/>
          <p14:tracePt t="11186" x="1730375" y="3605213"/>
          <p14:tracePt t="11195" x="1801813" y="3605213"/>
          <p14:tracePt t="11203" x="1881188" y="3605213"/>
          <p14:tracePt t="11210" x="1984375" y="3605213"/>
          <p14:tracePt t="11218" x="2049463" y="3587750"/>
          <p14:tracePt t="11226" x="2081213" y="3563938"/>
          <p14:tracePt t="11232" x="2097088" y="3548063"/>
          <p14:tracePt t="11240" x="2105025" y="3548063"/>
          <p14:tracePt t="11249" x="2105025" y="3532188"/>
          <p14:tracePt t="11256" x="2105025" y="3516313"/>
          <p14:tracePt t="11264" x="2105025" y="3500438"/>
          <p14:tracePt t="11272" x="2097088" y="3476625"/>
          <p14:tracePt t="11280" x="2089150" y="3460750"/>
          <p14:tracePt t="11287" x="2057400" y="3444875"/>
          <p14:tracePt t="11294" x="2041525" y="3421063"/>
          <p14:tracePt t="11302" x="2017713" y="3421063"/>
          <p14:tracePt t="11311" x="2008188" y="3405188"/>
          <p14:tracePt t="11319" x="2000250" y="3405188"/>
          <p14:tracePt t="11326" x="1992313" y="3405188"/>
          <p14:tracePt t="11341" x="1984375" y="3405188"/>
          <p14:tracePt t="11348" x="1968500" y="3405188"/>
          <p14:tracePt t="11373" x="1960563" y="3405188"/>
          <p14:tracePt t="11612" x="1960563" y="3397250"/>
          <p14:tracePt t="11619" x="1952625" y="3381375"/>
          <p14:tracePt t="11626" x="1952625" y="3373438"/>
          <p14:tracePt t="11636" x="1952625" y="3357563"/>
          <p14:tracePt t="11642" x="1952625" y="3349625"/>
          <p14:tracePt t="11652" x="1952625" y="3341688"/>
          <p14:tracePt t="11657" x="1952625" y="3325813"/>
          <p14:tracePt t="11664" x="1960563" y="3317875"/>
          <p14:tracePt t="11673" x="1984375" y="3309938"/>
          <p14:tracePt t="11680" x="2008188" y="3302000"/>
          <p14:tracePt t="11690" x="2065338" y="3294063"/>
          <p14:tracePt t="11696" x="2112963" y="3286125"/>
          <p14:tracePt t="11702" x="2208213" y="3278188"/>
          <p14:tracePt t="11710" x="2311400" y="3278188"/>
          <p14:tracePt t="11720" x="2416175" y="3278188"/>
          <p14:tracePt t="11727" x="2582863" y="3286125"/>
          <p14:tracePt t="11736" x="2686050" y="3302000"/>
          <p14:tracePt t="11742" x="2917825" y="3333750"/>
          <p14:tracePt t="11748" x="3284538" y="3413125"/>
          <p14:tracePt t="11757" x="3540125" y="3460750"/>
          <p14:tracePt t="11764" x="3859213" y="3540125"/>
          <p14:tracePt t="11773" x="4089400" y="3587750"/>
          <p14:tracePt t="11780" x="4329113" y="3652838"/>
          <p14:tracePt t="11789" x="4567238" y="3724275"/>
          <p14:tracePt t="11796" x="4719638" y="3763963"/>
          <p14:tracePt t="11801" x="4830763" y="3803650"/>
          <p14:tracePt t="11809" x="4943475" y="3843338"/>
          <p14:tracePt t="11818" x="5014913" y="3867150"/>
          <p14:tracePt t="11825" x="5038725" y="3867150"/>
          <p14:tracePt t="11835" x="5054600" y="3883025"/>
          <p14:tracePt t="11872" x="5054600" y="3898900"/>
          <p14:tracePt t="11880" x="5054600" y="3906838"/>
          <p14:tracePt t="11901" x="5054600" y="3922713"/>
          <p14:tracePt t="11905" x="5062538" y="3938588"/>
          <p14:tracePt t="11910" x="5070475" y="3956050"/>
          <p14:tracePt t="11919" x="5070475" y="3963988"/>
          <p14:tracePt t="11926" x="5078413" y="3979863"/>
          <p14:tracePt t="11936" x="5078413" y="3995738"/>
          <p14:tracePt t="11942" x="5086350" y="4011613"/>
          <p14:tracePt t="11951" x="5094288" y="4019550"/>
          <p14:tracePt t="11974" x="5094288" y="4027488"/>
          <p14:tracePt t="12064" x="5062538" y="4035425"/>
          <p14:tracePt t="12072" x="5038725" y="4035425"/>
          <p14:tracePt t="12080" x="4991100" y="4043363"/>
          <p14:tracePt t="12090" x="4918075" y="4059238"/>
          <p14:tracePt t="12096" x="4846638" y="4075113"/>
          <p14:tracePt t="12105" x="4775200" y="4090988"/>
          <p14:tracePt t="12110" x="4664075" y="4138613"/>
          <p14:tracePt t="12120" x="4632325" y="4154488"/>
          <p14:tracePt t="12126" x="4511675" y="4210050"/>
          <p14:tracePt t="12135" x="4432300" y="4257675"/>
          <p14:tracePt t="12142" x="4352925" y="4306888"/>
          <p14:tracePt t="12150" x="4305300" y="4354513"/>
          <p14:tracePt t="12156" x="4257675" y="4394200"/>
          <p14:tracePt t="12164" x="4225925" y="4425950"/>
          <p14:tracePt t="12173" x="4200525" y="4457700"/>
          <p14:tracePt t="12180" x="4184650" y="4473575"/>
          <p14:tracePt t="12190" x="4168775" y="4489450"/>
          <p14:tracePt t="12196" x="4160838" y="4505325"/>
          <p14:tracePt t="12210" x="4144963" y="4513263"/>
          <p14:tracePt t="12220" x="4144963" y="4529138"/>
          <p14:tracePt t="12236" x="4144963" y="4537075"/>
          <p14:tracePt t="12253" x="4137025" y="4552950"/>
          <p14:tracePt t="12258" x="4129088" y="4568825"/>
          <p14:tracePt t="12267" x="4121150" y="4576763"/>
          <p14:tracePt t="12274" x="4121150" y="4592638"/>
          <p14:tracePt t="12280" x="4121150" y="4608513"/>
          <p14:tracePt t="12290" x="4105275" y="4616450"/>
          <p14:tracePt t="12296" x="4089400" y="4649788"/>
          <p14:tracePt t="12304" x="4073525" y="4665663"/>
          <p14:tracePt t="12312" x="4057650" y="4689475"/>
          <p14:tracePt t="12320" x="3994150" y="4745038"/>
          <p14:tracePt t="12326" x="3946525" y="4784725"/>
          <p14:tracePt t="12336" x="3890963" y="4824413"/>
          <p14:tracePt t="12343" x="3843338" y="4872038"/>
          <p14:tracePt t="12350" x="3770313" y="4927600"/>
          <p14:tracePt t="12358" x="3722688" y="4967288"/>
          <p14:tracePt t="12364" x="3659188" y="5016500"/>
          <p14:tracePt t="12374" x="3627438" y="5056188"/>
          <p14:tracePt t="12379" x="3611563" y="5064125"/>
          <p14:tracePt t="12389" x="3595688" y="5103813"/>
          <p14:tracePt t="12396" x="3587750" y="5111750"/>
          <p14:tracePt t="12404" x="3587750" y="5119688"/>
          <p14:tracePt t="12518" x="3579813" y="5111750"/>
          <p14:tracePt t="12527" x="3571875" y="5095875"/>
          <p14:tracePt t="12535" x="3548063" y="5072063"/>
          <p14:tracePt t="12542" x="3524250" y="5056188"/>
          <p14:tracePt t="12551" x="3508375" y="5040313"/>
          <p14:tracePt t="12560" x="3484563" y="5040313"/>
          <p14:tracePt t="12564" x="3467100" y="5040313"/>
          <p14:tracePt t="12581" x="3451225" y="5040313"/>
          <p14:tracePt t="12588" x="3435350" y="5056188"/>
          <p14:tracePt t="12596" x="3435350" y="5064125"/>
          <p14:tracePt t="12604" x="3427413" y="5087938"/>
          <p14:tracePt t="12612" x="3427413" y="5111750"/>
          <p14:tracePt t="12620" x="3427413" y="5135563"/>
          <p14:tracePt t="12626" x="3427413" y="5151438"/>
          <p14:tracePt t="12634" x="3443288" y="5175250"/>
          <p14:tracePt t="12642" x="3484563" y="5207000"/>
          <p14:tracePt t="12651" x="3540125" y="5238750"/>
          <p14:tracePt t="12659" x="3619500" y="5262563"/>
          <p14:tracePt t="12667" x="3651250" y="5270500"/>
          <p14:tracePt t="12675" x="3746500" y="5294313"/>
          <p14:tracePt t="12680" x="3794125" y="5294313"/>
          <p14:tracePt t="12688" x="3867150" y="5302250"/>
          <p14:tracePt t="12696" x="3890963" y="5302250"/>
          <p14:tracePt t="12705" x="3914775" y="5302250"/>
          <p14:tracePt t="12712" x="3930650" y="5302250"/>
          <p14:tracePt t="12727" x="3930650" y="5294313"/>
          <p14:tracePt t="12733" x="3930650" y="5286375"/>
          <p14:tracePt t="12742" x="3930650" y="5278438"/>
          <p14:tracePt t="12750" x="3930650" y="5262563"/>
          <p14:tracePt t="12757" x="3922713" y="5254625"/>
          <p14:tracePt t="12766" x="3906838" y="5230813"/>
          <p14:tracePt t="12773" x="3883025" y="5214938"/>
          <p14:tracePt t="12780" x="3875088" y="5199063"/>
          <p14:tracePt t="12788" x="3851275" y="5175250"/>
          <p14:tracePt t="12796" x="3817938" y="5159375"/>
          <p14:tracePt t="12805" x="3794125" y="5143500"/>
          <p14:tracePt t="12812" x="3770313" y="5127625"/>
          <p14:tracePt t="12822" x="3746500" y="5127625"/>
          <p14:tracePt t="12827" x="3722688" y="5119688"/>
          <p14:tracePt t="12834" x="3714750" y="5119688"/>
          <p14:tracePt t="12841" x="3698875" y="5119688"/>
          <p14:tracePt t="12849" x="3675063" y="5119688"/>
          <p14:tracePt t="12857" x="3667125" y="5119688"/>
          <p14:tracePt t="12866" x="3651250" y="5119688"/>
          <p14:tracePt t="12880" x="3651250" y="5127625"/>
          <p14:tracePt t="12889" x="3643313" y="5127625"/>
          <p14:tracePt t="12976" x="3659188" y="5119688"/>
          <p14:tracePt t="12982" x="3675063" y="5111750"/>
          <p14:tracePt t="12988" x="3690938" y="5095875"/>
          <p14:tracePt t="12996" x="3698875" y="5064125"/>
          <p14:tracePt t="13005" x="3706813" y="5032375"/>
          <p14:tracePt t="13012" x="3722688" y="4984750"/>
          <p14:tracePt t="13021" x="3730625" y="4951413"/>
          <p14:tracePt t="13028" x="3738563" y="4903788"/>
          <p14:tracePt t="13035" x="3738563" y="4864100"/>
          <p14:tracePt t="13043" x="3738563" y="4816475"/>
          <p14:tracePt t="13051" x="3738563" y="4784725"/>
          <p14:tracePt t="13059" x="3738563" y="4752975"/>
          <p14:tracePt t="13067" x="3738563" y="4729163"/>
          <p14:tracePt t="13075" x="3738563" y="4713288"/>
          <p14:tracePt t="13080" x="3738563" y="4705350"/>
          <p14:tracePt t="13089" x="3730625" y="4697413"/>
          <p14:tracePt t="13342" x="3746500" y="4697413"/>
          <p14:tracePt t="13351" x="3825875" y="4729163"/>
          <p14:tracePt t="13359" x="3859213" y="4752975"/>
          <p14:tracePt t="13366" x="4002088" y="4800600"/>
          <p14:tracePt t="13376" x="4073525" y="4824413"/>
          <p14:tracePt t="13382" x="4144963" y="4856163"/>
          <p14:tracePt t="13392" x="4273550" y="4911725"/>
          <p14:tracePt t="13396" x="4352925" y="4935538"/>
          <p14:tracePt t="13404" x="4432300" y="4951413"/>
          <p14:tracePt t="13411" x="4471988" y="4951413"/>
          <p14:tracePt t="13419" x="4495800" y="4959350"/>
          <p14:tracePt t="13427" x="4503738" y="4959350"/>
          <p14:tracePt t="13435" x="4519613" y="4959350"/>
          <p14:tracePt t="13536" x="4511675" y="4967288"/>
          <p14:tracePt t="13542" x="4479925" y="4984750"/>
          <p14:tracePt t="13550" x="4456113" y="4992688"/>
          <p14:tracePt t="13559" x="4440238" y="5016500"/>
          <p14:tracePt t="13567" x="4424363" y="5016500"/>
          <p14:tracePt t="13575" x="4408488" y="5032375"/>
          <p14:tracePt t="13582" x="4384675" y="5048250"/>
          <p14:tracePt t="13592" x="4360863" y="5048250"/>
          <p14:tracePt t="13596" x="4352925" y="5048250"/>
          <p14:tracePt t="13605" x="4337050" y="5056188"/>
          <p14:tracePt t="13612" x="4321175" y="5056188"/>
          <p14:tracePt t="13620" x="4305300" y="5056188"/>
          <p14:tracePt t="13637" x="4297363" y="5056188"/>
          <p14:tracePt t="13737" x="4289425" y="5056188"/>
          <p14:tracePt t="13745" x="4265613" y="5056188"/>
          <p14:tracePt t="13753" x="4241800" y="5056188"/>
          <p14:tracePt t="13759" x="4217988" y="5064125"/>
          <p14:tracePt t="13766" x="4200525" y="5064125"/>
          <p14:tracePt t="13775" x="4184650" y="5064125"/>
          <p14:tracePt t="13782" x="4160838" y="5064125"/>
          <p14:tracePt t="13790" x="4144963" y="5072063"/>
          <p14:tracePt t="13798" x="4129088" y="5072063"/>
          <p14:tracePt t="13805" x="4113213" y="5072063"/>
          <p14:tracePt t="13812" x="4089400" y="5080000"/>
          <p14:tracePt t="13822" x="4065588" y="5087938"/>
          <p14:tracePt t="13828" x="4041775" y="5087938"/>
          <p14:tracePt t="13839" x="4017963" y="5095875"/>
          <p14:tracePt t="13845" x="3994150" y="5103813"/>
          <p14:tracePt t="13852" x="3970338" y="5111750"/>
          <p14:tracePt t="13859" x="3954463" y="5119688"/>
          <p14:tracePt t="13866" x="3922713" y="5135563"/>
          <p14:tracePt t="13875" x="3898900" y="5143500"/>
          <p14:tracePt t="13881" x="3883025" y="5151438"/>
          <p14:tracePt t="13902" x="3859213" y="5159375"/>
          <p14:tracePt t="13907" x="3843338" y="5167313"/>
          <p14:tracePt t="14145" x="3843338" y="5159375"/>
          <p14:tracePt t="14169" x="3843338" y="5151438"/>
          <p14:tracePt t="14391" x="3843338" y="5143500"/>
          <p14:tracePt t="14398" x="3843338" y="5135563"/>
          <p14:tracePt t="14414" x="3843338" y="5127625"/>
          <p14:tracePt t="15069" x="3843338" y="5119688"/>
          <p14:tracePt t="15138" x="3843338" y="5103813"/>
          <p14:tracePt t="15147" x="3843338" y="5095875"/>
          <p14:tracePt t="15152" x="3833813" y="5087938"/>
          <p14:tracePt t="15161" x="3825875" y="5072063"/>
          <p14:tracePt t="15168" x="3817938" y="5072063"/>
          <p14:tracePt t="15178" x="3817938" y="5056188"/>
          <p14:tracePt t="15184" x="3810000" y="5056188"/>
          <p14:tracePt t="15193" x="3810000" y="5048250"/>
          <p14:tracePt t="15214" x="3810000" y="5040313"/>
          <p14:tracePt t="15239" x="3810000" y="5032375"/>
          <p14:tracePt t="15256" x="3810000" y="5024438"/>
          <p14:tracePt t="15261" x="3817938" y="5024438"/>
          <p14:tracePt t="15278" x="3833813" y="5016500"/>
          <p14:tracePt t="15284" x="3851275" y="5016500"/>
          <p14:tracePt t="15293" x="3867150" y="5008563"/>
          <p14:tracePt t="15301" x="3875088" y="5000625"/>
          <p14:tracePt t="15306" x="3898900" y="4992688"/>
          <p14:tracePt t="15313" x="3922713" y="4992688"/>
          <p14:tracePt t="15322" x="3946525" y="4984750"/>
          <p14:tracePt t="15330" x="3970338" y="4967288"/>
          <p14:tracePt t="15338" x="3978275" y="4967288"/>
          <p14:tracePt t="15346" x="3994150" y="4959350"/>
          <p14:tracePt t="15352" x="3994150" y="4951413"/>
          <p14:tracePt t="15385" x="3994150" y="4943475"/>
          <p14:tracePt t="15393" x="3994150" y="4927600"/>
          <p14:tracePt t="15401" x="3978275" y="4911725"/>
          <p14:tracePt t="15409" x="3938588" y="4872038"/>
          <p14:tracePt t="15414" x="3867150" y="4800600"/>
          <p14:tracePt t="15423" x="3786188" y="4737100"/>
          <p14:tracePt t="15430" x="3746500" y="4713288"/>
          <p14:tracePt t="15440" x="3659188" y="4649788"/>
          <p14:tracePt t="15446" x="3500438" y="4497388"/>
          <p14:tracePt t="15456" x="3427413" y="4441825"/>
          <p14:tracePt t="15461" x="3268663" y="4281488"/>
          <p14:tracePt t="15468" x="3084513" y="4090988"/>
          <p14:tracePt t="15476" x="2949575" y="3930650"/>
          <p14:tracePt t="15484" x="2830513" y="3795713"/>
          <p14:tracePt t="15494" x="2774950" y="3716338"/>
          <p14:tracePt t="15500" x="2662238" y="3556000"/>
          <p14:tracePt t="15506" x="2574925" y="3429000"/>
          <p14:tracePt t="15514" x="2535238" y="3373438"/>
          <p14:tracePt t="15522" x="2519363" y="3325813"/>
          <p14:tracePt t="15530" x="2511425" y="3262313"/>
          <p14:tracePt t="15539" x="2511425" y="3221038"/>
          <p14:tracePt t="15547" x="2511425" y="3189288"/>
          <p14:tracePt t="15556" x="2535238" y="3157538"/>
          <p14:tracePt t="15561" x="2574925" y="3109913"/>
          <p14:tracePt t="15568" x="2598738" y="3078163"/>
          <p14:tracePt t="15577" x="2638425" y="3014663"/>
          <p14:tracePt t="15584" x="2693988" y="2935288"/>
          <p14:tracePt t="15593" x="2709863" y="2901950"/>
          <p14:tracePt t="15600" x="2725738" y="2838450"/>
          <p14:tracePt t="15607" x="2733675" y="2751138"/>
          <p14:tracePt t="15614" x="2733675" y="2679700"/>
          <p14:tracePt t="15623" x="2725738" y="2624138"/>
          <p14:tracePt t="15630" x="2678113" y="2527300"/>
          <p14:tracePt t="15640" x="2638425" y="2471738"/>
          <p14:tracePt t="15646" x="2566988" y="2408238"/>
          <p14:tracePt t="15654" x="2487613" y="2368550"/>
          <p14:tracePt t="15660" x="2447925" y="2352675"/>
          <p14:tracePt t="15668" x="2392363" y="2344738"/>
          <p14:tracePt t="15676" x="2335213" y="2344738"/>
          <p14:tracePt t="15684" x="2311400" y="2344738"/>
          <p14:tracePt t="15693" x="2303463" y="2344738"/>
          <p14:tracePt t="15700" x="2295525" y="2360613"/>
          <p14:tracePt t="15709" x="2287588" y="2384425"/>
          <p14:tracePt t="15716" x="2287588" y="2424113"/>
          <p14:tracePt t="15722" x="2287588" y="2447925"/>
          <p14:tracePt t="15731" x="2303463" y="2487613"/>
          <p14:tracePt t="15740" x="2319338" y="2495550"/>
          <p14:tracePt t="15747" x="2343150" y="2519363"/>
          <p14:tracePt t="15756" x="2374900" y="2527300"/>
          <p14:tracePt t="15762" x="2384425" y="2527300"/>
          <p14:tracePt t="15768" x="2392363" y="2527300"/>
          <p14:tracePt t="15777" x="2408238" y="2527300"/>
          <p14:tracePt t="15785" x="2408238" y="2511425"/>
          <p14:tracePt t="15793" x="2416175" y="2479675"/>
          <p14:tracePt t="15800" x="2416175" y="2432050"/>
          <p14:tracePt t="15808" x="2416175" y="2376488"/>
          <p14:tracePt t="15814" x="2392363" y="2320925"/>
          <p14:tracePt t="15823" x="2359025" y="2297113"/>
          <p14:tracePt t="15830" x="2311400" y="2241550"/>
          <p14:tracePt t="15840" x="2263775" y="2200275"/>
          <p14:tracePt t="15846" x="2152650" y="2144713"/>
          <p14:tracePt t="15857" x="2065338" y="2128838"/>
          <p14:tracePt t="15861" x="1944688" y="2112963"/>
          <p14:tracePt t="15869" x="1857375" y="2112963"/>
          <p14:tracePt t="15877" x="1801813" y="2120900"/>
          <p14:tracePt t="15884" x="1738313" y="2152650"/>
          <p14:tracePt t="15893" x="1682750" y="2192338"/>
          <p14:tracePt t="15900" x="1658938" y="2241550"/>
          <p14:tracePt t="15908" x="1658938" y="2281238"/>
          <p14:tracePt t="15916" x="1658938" y="2328863"/>
          <p14:tracePt t="15922" x="1658938" y="2368550"/>
          <p14:tracePt t="15930" x="1674813" y="2400300"/>
          <p14:tracePt t="15940" x="1706563" y="2424113"/>
          <p14:tracePt t="15946" x="1746250" y="2439988"/>
          <p14:tracePt t="15955" x="1785938" y="2455863"/>
          <p14:tracePt t="15963" x="1841500" y="2455863"/>
          <p14:tracePt t="15968" x="1881188" y="2455863"/>
          <p14:tracePt t="15977" x="1912938" y="2447925"/>
          <p14:tracePt t="15984" x="1920875" y="2432050"/>
          <p14:tracePt t="15992" x="1936750" y="2416175"/>
          <p14:tracePt t="16000" x="1952625" y="2368550"/>
          <p14:tracePt t="16008" x="1952625" y="2344738"/>
          <p14:tracePt t="16016" x="1952625" y="2305050"/>
          <p14:tracePt t="16025" x="1952625" y="2257425"/>
          <p14:tracePt t="16030" x="1920875" y="2200275"/>
          <p14:tracePt t="16039" x="1897063" y="2168525"/>
          <p14:tracePt t="16045" x="1873250" y="2128838"/>
          <p14:tracePt t="16054" x="1817688" y="2097088"/>
          <p14:tracePt t="16061" x="1770063" y="2065338"/>
          <p14:tracePt t="16069" x="1706563" y="2041525"/>
          <p14:tracePt t="16077" x="1674813" y="2033588"/>
          <p14:tracePt t="16083" x="1617663" y="2033588"/>
          <p14:tracePt t="16093" x="1593850" y="2041525"/>
          <p14:tracePt t="16100" x="1570038" y="2065338"/>
          <p14:tracePt t="16110" x="1562100" y="2081213"/>
          <p14:tracePt t="16116" x="1546225" y="2112963"/>
          <p14:tracePt t="16124" x="1546225" y="2160588"/>
          <p14:tracePt t="16131" x="1546225" y="2192338"/>
          <p14:tracePt t="16140" x="1554163" y="2224088"/>
          <p14:tracePt t="16147" x="1577975" y="2265363"/>
          <p14:tracePt t="16154" x="1601788" y="2305050"/>
          <p14:tracePt t="16162" x="1666875" y="2344738"/>
          <p14:tracePt t="16168" x="1722438" y="2376488"/>
          <p14:tracePt t="16177" x="1801813" y="2408238"/>
          <p14:tracePt t="16184" x="1865313" y="2424113"/>
          <p14:tracePt t="16193" x="1920875" y="2432050"/>
          <p14:tracePt t="16200" x="1992313" y="2439988"/>
          <p14:tracePt t="16210" x="2049463" y="2439988"/>
          <p14:tracePt t="16216" x="2089150" y="2432050"/>
          <p14:tracePt t="16224" x="2105025" y="2408238"/>
          <p14:tracePt t="16230" x="2120900" y="2392363"/>
          <p14:tracePt t="16238" x="2120900" y="2368550"/>
          <p14:tracePt t="16246" x="2128838" y="2344738"/>
          <p14:tracePt t="16255" x="2128838" y="2320925"/>
          <p14:tracePt t="16262" x="2128838" y="2297113"/>
          <p14:tracePt t="16271" x="2128838" y="2273300"/>
          <p14:tracePt t="16279" x="2112963" y="2257425"/>
          <p14:tracePt t="16284" x="2105025" y="2233613"/>
          <p14:tracePt t="16292" x="2081213" y="2224088"/>
          <p14:tracePt t="16311" x="2073275" y="2224088"/>
          <p14:tracePt t="16324" x="2065338" y="2224088"/>
          <p14:tracePt t="16331" x="2049463" y="2249488"/>
          <p14:tracePt t="16341" x="2041525" y="2281238"/>
          <p14:tracePt t="16346" x="2033588" y="2320925"/>
          <p14:tracePt t="16356" x="2025650" y="2368550"/>
          <p14:tracePt t="16363" x="2025650" y="2432050"/>
          <p14:tracePt t="16371" x="2025650" y="2471738"/>
          <p14:tracePt t="16377" x="2033588" y="2519363"/>
          <p14:tracePt t="16384" x="2041525" y="2535238"/>
          <p14:tracePt t="16393" x="2065338" y="2584450"/>
          <p14:tracePt t="16399" x="2089150" y="2608263"/>
          <p14:tracePt t="16408" x="2105025" y="2624138"/>
          <p14:tracePt t="16416" x="2112963" y="2640013"/>
          <p14:tracePt t="16423" x="2128838" y="2647950"/>
          <p14:tracePt t="16546" x="2136775" y="2663825"/>
          <p14:tracePt t="16554" x="2152650" y="2711450"/>
          <p14:tracePt t="16563" x="2160588" y="2719388"/>
          <p14:tracePt t="16570" x="2200275" y="2782888"/>
          <p14:tracePt t="16577" x="2239963" y="2830513"/>
          <p14:tracePt t="16584" x="2287588" y="2886075"/>
          <p14:tracePt t="16593" x="2335213" y="2935288"/>
          <p14:tracePt t="16599" x="2392363" y="2990850"/>
          <p14:tracePt t="16608" x="2424113" y="3022600"/>
          <p14:tracePt t="16616" x="2463800" y="3046413"/>
          <p14:tracePt t="16625" x="2495550" y="3070225"/>
          <p14:tracePt t="16632" x="2511425" y="3078163"/>
          <p14:tracePt t="16640" x="2519363" y="3086100"/>
          <p14:tracePt t="16878" x="2511425" y="3086100"/>
          <p14:tracePt t="16887" x="2503488" y="3086100"/>
          <p14:tracePt t="16895" x="2487613" y="3086100"/>
          <p14:tracePt t="16900" x="2471738" y="3078163"/>
          <p14:tracePt t="16909" x="2447925" y="3070225"/>
          <p14:tracePt t="16916" x="2424113" y="3070225"/>
          <p14:tracePt t="16925" x="2392363" y="3070225"/>
          <p14:tracePt t="16932" x="2343150" y="3070225"/>
          <p14:tracePt t="16941" x="2303463" y="3070225"/>
          <p14:tracePt t="16948" x="2271713" y="3070225"/>
          <p14:tracePt t="16955" x="2263775" y="3070225"/>
          <p14:tracePt t="16963" x="2255838" y="3070225"/>
          <p14:tracePt t="16970" x="2247900" y="3070225"/>
          <p14:tracePt t="17032" x="2239963" y="3078163"/>
          <p14:tracePt t="17040" x="2224088" y="3101975"/>
          <p14:tracePt t="17045" x="2216150" y="3117850"/>
          <p14:tracePt t="17053" x="2200275" y="3149600"/>
          <p14:tracePt t="17061" x="2184400" y="3197225"/>
          <p14:tracePt t="17070" x="2168525" y="3252788"/>
          <p14:tracePt t="17078" x="2160588" y="3317875"/>
          <p14:tracePt t="17086" x="2152650" y="3405188"/>
          <p14:tracePt t="17095" x="2144713" y="3460750"/>
          <p14:tracePt t="17100" x="2136775" y="3556000"/>
          <p14:tracePt t="17109" x="2136775" y="3636963"/>
          <p14:tracePt t="17116" x="2136775" y="3700463"/>
          <p14:tracePt t="17125" x="2136775" y="3779838"/>
          <p14:tracePt t="17132" x="2160588" y="3914775"/>
          <p14:tracePt t="17142" x="2176463" y="3987800"/>
          <p14:tracePt t="17148" x="2192338" y="4043363"/>
          <p14:tracePt t="17157" x="2208213" y="4090988"/>
          <p14:tracePt t="17162" x="2216150" y="4154488"/>
          <p14:tracePt t="17170" x="2224088" y="4194175"/>
          <p14:tracePt t="17178" x="2224088" y="4233863"/>
          <p14:tracePt t="17186" x="2224088" y="4265613"/>
          <p14:tracePt t="17195" x="2224088" y="4281488"/>
          <p14:tracePt t="17202" x="2224088" y="4298950"/>
          <p14:tracePt t="17209" x="2216150" y="4322763"/>
          <p14:tracePt t="17216" x="2208213" y="4338638"/>
          <p14:tracePt t="17225" x="2200275" y="4346575"/>
          <p14:tracePt t="17232" x="2184400" y="4362450"/>
          <p14:tracePt t="17240" x="2168525" y="4370388"/>
          <p14:tracePt t="17247" x="2144713" y="4386263"/>
          <p14:tracePt t="17253" x="2128838" y="4402138"/>
          <p14:tracePt t="17261" x="2089150" y="4433888"/>
          <p14:tracePt t="17270" x="2073275" y="4449763"/>
          <p14:tracePt t="17278" x="2025650" y="4481513"/>
          <p14:tracePt t="17286" x="1984375" y="4513263"/>
          <p14:tracePt t="17294" x="1968500" y="4521200"/>
          <p14:tracePt t="17300" x="1944688" y="4545013"/>
          <p14:tracePt t="17308" x="1905000" y="4584700"/>
          <p14:tracePt t="17316" x="1881188" y="4616450"/>
          <p14:tracePt t="17325" x="1873250" y="4624388"/>
          <p14:tracePt t="17332" x="1833563" y="4657725"/>
          <p14:tracePt t="17342" x="1817688" y="4681538"/>
          <p14:tracePt t="17348" x="1809750" y="4689475"/>
          <p14:tracePt t="17355" x="1801813" y="4705350"/>
          <p14:tracePt t="17363" x="1793875" y="4729163"/>
          <p14:tracePt t="17370" x="1793875" y="4737100"/>
          <p14:tracePt t="17395" x="1793875" y="4745038"/>
          <p14:tracePt t="17440" x="1841500" y="4705350"/>
          <p14:tracePt t="17448" x="1889125" y="4665663"/>
          <p14:tracePt t="17454" x="1936750" y="4600575"/>
          <p14:tracePt t="17463" x="2008188" y="4497388"/>
          <p14:tracePt t="17470" x="2049463" y="4418013"/>
          <p14:tracePt t="17479" x="2128838" y="4241800"/>
          <p14:tracePt t="17485" x="2184400" y="4067175"/>
          <p14:tracePt t="17495" x="2216150" y="3971925"/>
          <p14:tracePt t="17501" x="2263775" y="3740150"/>
          <p14:tracePt t="17508" x="2271713" y="3579813"/>
          <p14:tracePt t="17515" x="2287588" y="3294063"/>
          <p14:tracePt t="17523" x="2287588" y="3173413"/>
          <p14:tracePt t="17531" x="2271713" y="2982913"/>
          <p14:tracePt t="17540" x="2255838" y="2870200"/>
          <p14:tracePt t="17547" x="2224088" y="2767013"/>
          <p14:tracePt t="17553" x="2216150" y="2711450"/>
          <p14:tracePt t="17561" x="2208213" y="2632075"/>
          <p14:tracePt t="17569" x="2208213" y="2608263"/>
          <p14:tracePt t="17632" x="2224088" y="2616200"/>
          <p14:tracePt t="17642" x="2287588" y="2663825"/>
          <p14:tracePt t="17648" x="2351088" y="2711450"/>
          <p14:tracePt t="17658" x="2416175" y="2759075"/>
          <p14:tracePt t="17664" x="2527300" y="2838450"/>
          <p14:tracePt t="17671" x="2662238" y="2951163"/>
          <p14:tracePt t="17678" x="2774950" y="3022600"/>
          <p14:tracePt t="17686" x="2909888" y="3149600"/>
          <p14:tracePt t="17695" x="3028950" y="3244850"/>
          <p14:tracePt t="17702" x="3173413" y="3389313"/>
          <p14:tracePt t="17708" x="3340100" y="3556000"/>
          <p14:tracePt t="17716" x="3427413" y="3652838"/>
          <p14:tracePt t="17724" x="3500438" y="3724275"/>
          <p14:tracePt t="17732" x="3579813" y="3795713"/>
          <p14:tracePt t="17741" x="3667125" y="3867150"/>
          <p14:tracePt t="17748" x="3722688" y="3906838"/>
          <p14:tracePt t="17758" x="3778250" y="3948113"/>
          <p14:tracePt t="17764" x="3825875" y="3971925"/>
          <p14:tracePt t="17770" x="3851275" y="3979863"/>
          <p14:tracePt t="17781" x="3867150" y="3995738"/>
          <p14:tracePt t="17786" x="3883025" y="3995738"/>
          <p14:tracePt t="17871" x="3883025" y="4003675"/>
          <p14:tracePt t="17878" x="3883025" y="4019550"/>
          <p14:tracePt t="17886" x="3883025" y="4043363"/>
          <p14:tracePt t="17894" x="3875088" y="4075113"/>
          <p14:tracePt t="17902" x="3859213" y="4114800"/>
          <p14:tracePt t="17911" x="3851275" y="4146550"/>
          <p14:tracePt t="17918" x="3851275" y="4162425"/>
          <p14:tracePt t="17925" x="3833813" y="4202113"/>
          <p14:tracePt t="17932" x="3810000" y="4273550"/>
          <p14:tracePt t="17941" x="3802063" y="4330700"/>
          <p14:tracePt t="17948" x="3794125" y="4354513"/>
          <p14:tracePt t="17956" x="3786188" y="4394200"/>
          <p14:tracePt t="17964" x="3778250" y="4425950"/>
          <p14:tracePt t="17970" x="3770313" y="4457700"/>
          <p14:tracePt t="17979" x="3762375" y="4513263"/>
          <p14:tracePt t="17986" x="3762375" y="4529138"/>
          <p14:tracePt t="17994" x="3762375" y="4560888"/>
          <p14:tracePt t="18002" x="3762375" y="4592638"/>
          <p14:tracePt t="18010" x="3762375" y="4616450"/>
          <p14:tracePt t="18019" x="3762375" y="4649788"/>
          <p14:tracePt t="18027" x="3762375" y="4673600"/>
          <p14:tracePt t="18032" x="3770313" y="4705350"/>
          <p14:tracePt t="18043" x="3786188" y="4760913"/>
          <p14:tracePt t="18048" x="3802063" y="4808538"/>
          <p14:tracePt t="18057" x="3833813" y="4864100"/>
          <p14:tracePt t="18064" x="3859213" y="4927600"/>
          <p14:tracePt t="18072" x="3875088" y="4951413"/>
          <p14:tracePt t="18079" x="3906838" y="5000625"/>
          <p14:tracePt t="18086" x="3938588" y="5056188"/>
          <p14:tracePt t="18095" x="3970338" y="5095875"/>
          <p14:tracePt t="18101" x="3978275" y="5111750"/>
          <p14:tracePt t="18110" x="4002088" y="5151438"/>
          <p14:tracePt t="18119" x="4033838" y="5183188"/>
          <p14:tracePt t="18124" x="4041775" y="5207000"/>
          <p14:tracePt t="18131" x="4057650" y="5207000"/>
          <p14:tracePt t="18141" x="4057650" y="5222875"/>
          <p14:tracePt t="18148" x="4065588" y="5230813"/>
          <p14:tracePt t="18157" x="4065588" y="5238750"/>
          <p14:tracePt t="18178" x="4065588" y="5246688"/>
          <p14:tracePt t="18186" x="4065588" y="5254625"/>
          <p14:tracePt t="18195" x="4057650" y="5270500"/>
          <p14:tracePt t="18202" x="4057650" y="5294313"/>
          <p14:tracePt t="18210" x="4041775" y="5319713"/>
          <p14:tracePt t="18218" x="4017963" y="5351463"/>
          <p14:tracePt t="18226" x="3994150" y="5391150"/>
          <p14:tracePt t="18231" x="3954463" y="5438775"/>
          <p14:tracePt t="18242" x="3906838" y="5486400"/>
          <p14:tracePt t="18247" x="3875088" y="5526088"/>
          <p14:tracePt t="18256" x="3802063" y="5573713"/>
          <p14:tracePt t="18264" x="3698875" y="5653088"/>
          <p14:tracePt t="18271" x="3627438" y="5702300"/>
          <p14:tracePt t="18280" x="3571875" y="5741988"/>
          <p14:tracePt t="18286" x="3484563" y="5773738"/>
          <p14:tracePt t="18295" x="3355975" y="5821363"/>
          <p14:tracePt t="18302" x="3244850" y="5853113"/>
          <p14:tracePt t="18310" x="3157538" y="5868988"/>
          <p14:tracePt t="18319" x="3013075" y="5876925"/>
          <p14:tracePt t="18326" x="2901950" y="5876925"/>
          <p14:tracePt t="18332" x="2822575" y="5876925"/>
          <p14:tracePt t="18342" x="2741613" y="5868988"/>
          <p14:tracePt t="18348" x="2654300" y="5853113"/>
          <p14:tracePt t="18357" x="2582863" y="5837238"/>
          <p14:tracePt t="18365" x="2535238" y="5821363"/>
          <p14:tracePt t="18372" x="2503488" y="5813425"/>
          <p14:tracePt t="18381" x="2487613" y="5805488"/>
          <p14:tracePt t="18440" x="2487613" y="5797550"/>
          <p14:tracePt t="18448" x="2495550" y="5781675"/>
          <p14:tracePt t="18456" x="2503488" y="5765800"/>
          <p14:tracePt t="18464" x="2527300" y="5749925"/>
          <p14:tracePt t="18472" x="2543175" y="5734050"/>
          <p14:tracePt t="18479" x="2566988" y="5718175"/>
          <p14:tracePt t="18486" x="2598738" y="5702300"/>
          <p14:tracePt t="18495" x="2630488" y="5678488"/>
          <p14:tracePt t="18502" x="2678113" y="5670550"/>
          <p14:tracePt t="18512" x="2725738" y="5653088"/>
          <p14:tracePt t="18518" x="2782888" y="5637213"/>
          <p14:tracePt t="18526" x="2830513" y="5621338"/>
          <p14:tracePt t="18534" x="2886075" y="5605463"/>
          <p14:tracePt t="18542" x="2925763" y="5589588"/>
          <p14:tracePt t="18549" x="2973388" y="5573713"/>
          <p14:tracePt t="18558" x="3052763" y="5541963"/>
          <p14:tracePt t="18566" x="3068638" y="5534025"/>
          <p14:tracePt t="18573" x="3109913" y="5510213"/>
          <p14:tracePt t="18581" x="3141663" y="5494338"/>
          <p14:tracePt t="18588" x="3165475" y="5470525"/>
          <p14:tracePt t="18595" x="3197225" y="5438775"/>
          <p14:tracePt t="18602" x="3221038" y="5414963"/>
          <p14:tracePt t="18610" x="3228975" y="5391150"/>
          <p14:tracePt t="18618" x="3244850" y="5351463"/>
          <p14:tracePt t="18626" x="3252788" y="5319713"/>
          <p14:tracePt t="18635" x="3260725" y="5294313"/>
          <p14:tracePt t="18641" x="3260725" y="5262563"/>
          <p14:tracePt t="18648" x="3268663" y="5238750"/>
          <p14:tracePt t="18657" x="3268663" y="5214938"/>
          <p14:tracePt t="18664" x="3268663" y="5191125"/>
          <p14:tracePt t="18673" x="3268663" y="5175250"/>
          <p14:tracePt t="18687" x="3268663" y="5159375"/>
          <p14:tracePt t="18902" x="3308350" y="5159375"/>
          <p14:tracePt t="18910" x="3332163" y="5159375"/>
          <p14:tracePt t="18918" x="3387725" y="5159375"/>
          <p14:tracePt t="18926" x="3419475" y="5159375"/>
          <p14:tracePt t="18934" x="3476625" y="5159375"/>
          <p14:tracePt t="18943" x="3548063" y="5159375"/>
          <p14:tracePt t="18949" x="3611563" y="5175250"/>
          <p14:tracePt t="18957" x="3659188" y="5191125"/>
          <p14:tracePt t="18965" x="3706813" y="5207000"/>
          <p14:tracePt t="18973" x="3762375" y="5230813"/>
          <p14:tracePt t="18982" x="3810000" y="5254625"/>
          <p14:tracePt t="18988" x="3859213" y="5270500"/>
          <p14:tracePt t="18996" x="3875088" y="5286375"/>
          <p14:tracePt t="19002" x="3906838" y="5302250"/>
          <p14:tracePt t="19010" x="3922713" y="5302250"/>
          <p14:tracePt t="19043" x="3930650" y="5302250"/>
          <p14:tracePt t="19050" x="3954463" y="5262563"/>
          <p14:tracePt t="19057" x="3970338" y="5183188"/>
          <p14:tracePt t="19065" x="3978275" y="5127625"/>
          <p14:tracePt t="19073" x="3986213" y="5000625"/>
          <p14:tracePt t="19081" x="3986213" y="4895850"/>
          <p14:tracePt t="19088" x="3986213" y="4760913"/>
          <p14:tracePt t="19097" x="3986213" y="4633913"/>
          <p14:tracePt t="19102" x="3986213" y="4529138"/>
          <p14:tracePt t="19109" x="3986213" y="4410075"/>
          <p14:tracePt t="19117" x="3986213" y="4354513"/>
          <p14:tracePt t="19126" x="3978275" y="4257675"/>
          <p14:tracePt t="19134" x="3970338" y="4194175"/>
          <p14:tracePt t="19142" x="3970338" y="4170363"/>
          <p14:tracePt t="19150" x="3970338" y="4138613"/>
          <p14:tracePt t="19156" x="3970338" y="4130675"/>
          <p14:tracePt t="19164" x="3970338" y="4122738"/>
          <p14:tracePt t="19253" x="3994150" y="4170363"/>
          <p14:tracePt t="19260" x="4002088" y="4186238"/>
          <p14:tracePt t="19266" x="4057650" y="4273550"/>
          <p14:tracePt t="19272" x="4105275" y="4354513"/>
          <p14:tracePt t="19280" x="4137025" y="4410075"/>
          <p14:tracePt t="19288" x="4210050" y="4529138"/>
          <p14:tracePt t="19297" x="4265613" y="4633913"/>
          <p14:tracePt t="19304" x="4321175" y="4760913"/>
          <p14:tracePt t="19311" x="4360863" y="4824413"/>
          <p14:tracePt t="19318" x="4432300" y="4976813"/>
          <p14:tracePt t="19327" x="4464050" y="5048250"/>
          <p14:tracePt t="19334" x="4479925" y="5095875"/>
          <p14:tracePt t="19345" x="4495800" y="5143500"/>
          <p14:tracePt t="19350" x="4503738" y="5207000"/>
          <p14:tracePt t="19356" x="4511675" y="5222875"/>
          <p14:tracePt t="19365" x="4511675" y="5254625"/>
          <p14:tracePt t="19372" x="4511675" y="5278438"/>
          <p14:tracePt t="19381" x="4511675" y="5302250"/>
          <p14:tracePt t="19388" x="4503738" y="5327650"/>
          <p14:tracePt t="19396" x="4487863" y="5343525"/>
          <p14:tracePt t="19402" x="4479925" y="5367338"/>
          <p14:tracePt t="19410" x="4448175" y="5399088"/>
          <p14:tracePt t="19418" x="4432300" y="5414963"/>
          <p14:tracePt t="19427" x="4400550" y="5438775"/>
          <p14:tracePt t="19434" x="4352925" y="5462588"/>
          <p14:tracePt t="19443" x="4321175" y="5478463"/>
          <p14:tracePt t="19450" x="4273550" y="5502275"/>
          <p14:tracePt t="19456" x="4192588" y="5518150"/>
          <p14:tracePt t="19464" x="4089400" y="5534025"/>
          <p14:tracePt t="19472" x="4002088" y="5534025"/>
          <p14:tracePt t="19480" x="3875088" y="5534025"/>
          <p14:tracePt t="19487" x="3770313" y="5534025"/>
          <p14:tracePt t="19495" x="3690938" y="5534025"/>
          <p14:tracePt t="19503" x="3467100" y="5526088"/>
          <p14:tracePt t="19509" x="3308350" y="5510213"/>
          <p14:tracePt t="19517" x="3189288" y="5510213"/>
          <p14:tracePt t="19526" x="3044825" y="5502275"/>
          <p14:tracePt t="19534" x="2941638" y="5502275"/>
          <p14:tracePt t="19543" x="2774950" y="5502275"/>
          <p14:tracePt t="19550" x="2662238" y="5502275"/>
          <p14:tracePt t="19561" x="2598738" y="5502275"/>
          <p14:tracePt t="19566" x="2511425" y="5510213"/>
          <p14:tracePt t="19572" x="2463800" y="5526088"/>
          <p14:tracePt t="19581" x="2439988" y="5534025"/>
          <p14:tracePt t="19589" x="2432050" y="5534025"/>
          <p14:tracePt t="19597" x="2424113" y="5541963"/>
          <p14:tracePt t="19750" x="2408238" y="5541963"/>
          <p14:tracePt t="19760" x="2384425" y="5518150"/>
          <p14:tracePt t="19765" x="2335213" y="5486400"/>
          <p14:tracePt t="19772" x="2255838" y="5454650"/>
          <p14:tracePt t="19781" x="2160588" y="5414963"/>
          <p14:tracePt t="19788" x="2105025" y="5399088"/>
          <p14:tracePt t="19799" x="2041525" y="5391150"/>
          <p14:tracePt t="19804" x="1992313" y="5391150"/>
          <p14:tracePt t="19812" x="1944688" y="5391150"/>
          <p14:tracePt t="19818" x="1897063" y="5391150"/>
          <p14:tracePt t="19827" x="1865313" y="5407025"/>
          <p14:tracePt t="19834" x="1841500" y="5414963"/>
          <p14:tracePt t="19843" x="1841500" y="5430838"/>
          <p14:tracePt t="19850" x="1833563" y="5438775"/>
          <p14:tracePt t="19859" x="1833563" y="5446713"/>
          <p14:tracePt t="19876" x="1833563" y="5462588"/>
          <p14:tracePt t="19881" x="1841500" y="5462588"/>
          <p14:tracePt t="19888" x="1881188" y="5470525"/>
          <p14:tracePt t="19897" x="1905000" y="5470525"/>
          <p14:tracePt t="19904" x="1968500" y="5470525"/>
          <p14:tracePt t="19915" x="2057400" y="5462588"/>
          <p14:tracePt t="19920" x="2144713" y="5446713"/>
          <p14:tracePt t="19928" x="2374900" y="5399088"/>
          <p14:tracePt t="19934" x="2614613" y="5335588"/>
          <p14:tracePt t="19943" x="2854325" y="5254625"/>
          <p14:tracePt t="19950" x="3252788" y="5111750"/>
          <p14:tracePt t="19959" x="3540125" y="5000625"/>
          <p14:tracePt t="19966" x="3825875" y="4864100"/>
          <p14:tracePt t="19975" x="4249738" y="4673600"/>
          <p14:tracePt t="19981" x="4527550" y="4513263"/>
          <p14:tracePt t="19988" x="4775200" y="4370388"/>
          <p14:tracePt t="19997" x="5014913" y="4233863"/>
          <p14:tracePt t="20005" x="5213350" y="4090988"/>
          <p14:tracePt t="20013" x="5492750" y="3875088"/>
          <p14:tracePt t="20018" x="5611813" y="3779838"/>
          <p14:tracePt t="20028" x="5795963" y="3613150"/>
          <p14:tracePt t="20034" x="5915025" y="3500438"/>
          <p14:tracePt t="20044" x="5994400" y="3429000"/>
          <p14:tracePt t="20050" x="6067425" y="3349625"/>
          <p14:tracePt t="20059" x="6138863" y="3270250"/>
          <p14:tracePt t="20067" x="6170613" y="3228975"/>
          <p14:tracePt t="20072" x="6210300" y="3181350"/>
          <p14:tracePt t="20083" x="6242050" y="3133725"/>
          <p14:tracePt t="20088" x="6265863" y="3109913"/>
          <p14:tracePt t="20097" x="6305550" y="3070225"/>
          <p14:tracePt t="20104" x="6361113" y="3014663"/>
          <p14:tracePt t="20112" x="6418263" y="2974975"/>
          <p14:tracePt t="20120" x="6489700" y="2927350"/>
          <p14:tracePt t="20126" x="6545263" y="2894013"/>
          <p14:tracePt t="20134" x="6664325" y="2830513"/>
          <p14:tracePt t="20142" x="6759575" y="2798763"/>
          <p14:tracePt t="20149" x="6872288" y="2751138"/>
          <p14:tracePt t="20157" x="6911975" y="2743200"/>
          <p14:tracePt t="20166" x="7031038" y="2703513"/>
          <p14:tracePt t="20174" x="7143750" y="2679700"/>
          <p14:tracePt t="20182" x="7215188" y="2671763"/>
          <p14:tracePt t="20187" x="7246938" y="2671763"/>
          <p14:tracePt t="20196" x="7318375" y="2663825"/>
          <p14:tracePt t="20203" x="7389813" y="2663825"/>
          <p14:tracePt t="20213" x="7445375" y="2663825"/>
          <p14:tracePt t="20219" x="7477125" y="2663825"/>
          <p14:tracePt t="20228" x="7518400" y="2663825"/>
          <p14:tracePt t="20233" x="7589838" y="2679700"/>
          <p14:tracePt t="20242" x="7629525" y="2687638"/>
          <p14:tracePt t="20250" x="7653338" y="2687638"/>
          <p14:tracePt t="20258" x="7700963" y="2695575"/>
          <p14:tracePt t="20266" x="7732713" y="2703513"/>
          <p14:tracePt t="20274" x="7756525" y="2711450"/>
          <p14:tracePt t="20281" x="7780338" y="2719388"/>
          <p14:tracePt t="20288" x="7796213" y="2719388"/>
          <p14:tracePt t="20298" x="7812088" y="2727325"/>
          <p14:tracePt t="20304" x="7820025" y="2727325"/>
          <p14:tracePt t="20314" x="7827963" y="2727325"/>
          <p14:tracePt t="20366" x="7827963" y="2735263"/>
          <p14:tracePt t="20375" x="7827963" y="2743200"/>
          <p14:tracePt t="20380" x="7827963" y="2767013"/>
          <p14:tracePt t="20388" x="7827963" y="2814638"/>
          <p14:tracePt t="20396" x="7827963" y="2846388"/>
          <p14:tracePt t="20404" x="7820025" y="2894013"/>
          <p14:tracePt t="20412" x="7812088" y="2935288"/>
          <p14:tracePt t="20421" x="7796213" y="2967038"/>
          <p14:tracePt t="20429" x="7780338" y="2990850"/>
          <p14:tracePt t="20434" x="7756525" y="3030538"/>
          <p14:tracePt t="20443" x="7740650" y="3054350"/>
          <p14:tracePt t="20451" x="7716838" y="3086100"/>
          <p14:tracePt t="20459" x="7700963" y="3101975"/>
          <p14:tracePt t="20467" x="7685088" y="3125788"/>
          <p14:tracePt t="20474" x="7677150" y="3125788"/>
          <p14:tracePt t="20482" x="7677150" y="3133725"/>
          <p14:tracePt t="20488" x="7669213" y="3133725"/>
          <p14:tracePt t="20542" x="7645400" y="3109913"/>
          <p14:tracePt t="20550" x="7621588" y="3086100"/>
          <p14:tracePt t="20559" x="7573963" y="3046413"/>
          <p14:tracePt t="20567" x="7526338" y="3006725"/>
          <p14:tracePt t="20575" x="7493000" y="2967038"/>
          <p14:tracePt t="20583" x="7445375" y="2927350"/>
          <p14:tracePt t="20588" x="7397750" y="2894013"/>
          <p14:tracePt t="20596" x="7334250" y="2846388"/>
          <p14:tracePt t="20604" x="7294563" y="2830513"/>
          <p14:tracePt t="20612" x="7262813" y="2830513"/>
          <p14:tracePt t="20620" x="7246938" y="2830513"/>
          <p14:tracePt t="20629" x="7239000" y="2830513"/>
          <p14:tracePt t="20636" x="7223125" y="2830513"/>
          <p14:tracePt t="20643" x="7207250" y="2854325"/>
          <p14:tracePt t="20650" x="7199313" y="2886075"/>
          <p14:tracePt t="20658" x="7199313" y="2919413"/>
          <p14:tracePt t="20666" x="7199313" y="2982913"/>
          <p14:tracePt t="20675" x="7199313" y="3046413"/>
          <p14:tracePt t="20683" x="7239000" y="3173413"/>
          <p14:tracePt t="20691" x="7254875" y="3221038"/>
          <p14:tracePt t="20699" x="7302500" y="3302000"/>
          <p14:tracePt t="20704" x="7342188" y="3349625"/>
          <p14:tracePt t="20714" x="7381875" y="3373438"/>
          <p14:tracePt t="20719" x="7405688" y="3373438"/>
          <p14:tracePt t="20728" x="7413625" y="3381375"/>
          <p14:tracePt t="20736" x="7445375" y="3381375"/>
          <p14:tracePt t="20742" x="7461250" y="3381375"/>
          <p14:tracePt t="20750" x="7485063" y="3365500"/>
          <p14:tracePt t="20758" x="7493000" y="3349625"/>
          <p14:tracePt t="20766" x="7510463" y="3333750"/>
          <p14:tracePt t="20774" x="7510463" y="3309938"/>
          <p14:tracePt t="20782" x="7510463" y="3286125"/>
          <p14:tracePt t="20791" x="7510463" y="3262313"/>
          <p14:tracePt t="20796" x="7510463" y="3228975"/>
          <p14:tracePt t="20805" x="7502525" y="3197225"/>
          <p14:tracePt t="20813" x="7477125" y="3173413"/>
          <p14:tracePt t="20829" x="7461250" y="3165475"/>
          <p14:tracePt t="20836" x="7453313" y="3165475"/>
          <p14:tracePt t="20842" x="7445375" y="3165475"/>
          <p14:tracePt t="20850" x="7437438" y="3165475"/>
          <p14:tracePt t="20858" x="7429500" y="3165475"/>
          <p14:tracePt t="20867" x="7413625" y="3165475"/>
          <p14:tracePt t="20874" x="7397750" y="3173413"/>
          <p14:tracePt t="20882" x="7381875" y="3205163"/>
          <p14:tracePt t="20898" x="7350125" y="3244850"/>
          <p14:tracePt t="20904" x="7342188" y="3286125"/>
          <p14:tracePt t="20913" x="7334250" y="3309938"/>
          <p14:tracePt t="20920" x="7326313" y="3325813"/>
          <p14:tracePt t="20928" x="7326313" y="3341688"/>
          <p14:tracePt t="20935" x="7326313" y="3357563"/>
          <p14:tracePt t="20945" x="7326313" y="3365500"/>
          <p14:tracePt t="20950" x="7326313" y="3373438"/>
          <p14:tracePt t="20958" x="7334250" y="3373438"/>
          <p14:tracePt t="20966" x="7342188" y="3373438"/>
          <p14:tracePt t="20975" x="7350125" y="3373438"/>
          <p14:tracePt t="20983" x="7366000" y="3373438"/>
          <p14:tracePt t="20991" x="7381875" y="3373438"/>
          <p14:tracePt t="20999" x="7397750" y="3373438"/>
          <p14:tracePt t="21004" x="7413625" y="3357563"/>
          <p14:tracePt t="21013" x="7429500" y="3349625"/>
          <p14:tracePt t="21020" x="7445375" y="3333750"/>
          <p14:tracePt t="21029" x="7453313" y="3325813"/>
          <p14:tracePt t="21036" x="7469188" y="3309938"/>
          <p14:tracePt t="21046" x="7469188" y="3302000"/>
          <p14:tracePt t="21052" x="7477125" y="3294063"/>
          <p14:tracePt t="21059" x="7477125" y="3278188"/>
          <p14:tracePt t="21075" x="7477125" y="3270250"/>
          <p14:tracePt t="21091" x="7477125" y="3262313"/>
          <p14:tracePt t="21159" x="7461250" y="3270250"/>
          <p14:tracePt t="21166" x="7421563" y="3278188"/>
          <p14:tracePt t="21174" x="7405688" y="3294063"/>
          <p14:tracePt t="21183" x="7381875" y="3309938"/>
          <p14:tracePt t="21190" x="7350125" y="3333750"/>
          <p14:tracePt t="21199" x="7326313" y="3365500"/>
          <p14:tracePt t="21204" x="7278688" y="3405188"/>
          <p14:tracePt t="21212" x="7246938" y="3436938"/>
          <p14:tracePt t="21220" x="7215188" y="3468688"/>
          <p14:tracePt t="21228" x="7191375" y="3508375"/>
          <p14:tracePt t="21236" x="7159625" y="3548063"/>
          <p14:tracePt t="21245" x="7151688" y="3563938"/>
          <p14:tracePt t="21252" x="7126288" y="3595688"/>
          <p14:tracePt t="21258" x="7126288" y="3621088"/>
          <p14:tracePt t="21267" x="7118350" y="3636963"/>
          <p14:tracePt t="21274" x="7118350" y="3652838"/>
          <p14:tracePt t="21283" x="7118350" y="3660775"/>
          <p14:tracePt t="21336" x="7110413" y="3660775"/>
          <p14:tracePt t="21345" x="7102475" y="3668713"/>
          <p14:tracePt t="21352" x="7086600" y="3692525"/>
          <p14:tracePt t="21362" x="7046913" y="3732213"/>
          <p14:tracePt t="21368" x="7007225" y="3779838"/>
          <p14:tracePt t="21374" x="6943725" y="3835400"/>
          <p14:tracePt t="21383" x="6896100" y="3906838"/>
          <p14:tracePt t="21390" x="6808788" y="4011613"/>
          <p14:tracePt t="21399" x="6696075" y="4186238"/>
          <p14:tracePt t="21406" x="6537325" y="4425950"/>
          <p14:tracePt t="21417" x="6392863" y="4641850"/>
          <p14:tracePt t="21420" x="6249988" y="4895850"/>
          <p14:tracePt t="21428" x="6083300" y="5214938"/>
          <p14:tracePt t="21436" x="5883275" y="5549900"/>
          <p14:tracePt t="21446" x="5748338" y="5789613"/>
          <p14:tracePt t="21452" x="5564188" y="6084888"/>
          <p14:tracePt t="21463" x="5429250" y="6323013"/>
          <p14:tracePt t="21466" x="5260975" y="6538913"/>
          <p14:tracePt t="21474" x="5110163" y="6762750"/>
          <p14:tracePt t="21483" x="5038725" y="6842125"/>
          <p14:tracePt t="21882" x="4416425" y="6826250"/>
          <p14:tracePt t="21890" x="4416425" y="6818313"/>
          <p14:tracePt t="21927" x="4416425" y="6810375"/>
          <p14:tracePt t="21935" x="4416425" y="6802438"/>
          <p14:tracePt t="21951" x="4432300" y="6786563"/>
          <p14:tracePt t="21959" x="4440238" y="6770688"/>
          <p14:tracePt t="21967" x="4448175" y="6762750"/>
          <p14:tracePt t="21973" x="4456113" y="6746875"/>
          <p14:tracePt t="21982" x="4471988" y="6731000"/>
          <p14:tracePt t="21990" x="4495800" y="6699250"/>
          <p14:tracePt t="21999" x="4503738" y="6691313"/>
          <p14:tracePt t="22006" x="4527550" y="6673850"/>
          <p14:tracePt t="22014" x="4535488" y="6665913"/>
          <p14:tracePt t="22020" x="4551363" y="6657975"/>
          <p14:tracePt t="22030" x="4567238" y="6657975"/>
          <p14:tracePt t="22036" x="4576763" y="6650038"/>
          <p14:tracePt t="22046" x="4592638" y="6650038"/>
          <p14:tracePt t="22052" x="4624388" y="6650038"/>
          <p14:tracePt t="22060" x="4656138" y="6650038"/>
          <p14:tracePt t="22069" x="4711700" y="6650038"/>
          <p14:tracePt t="22074" x="4751388" y="6650038"/>
          <p14:tracePt t="22082" x="4854575" y="6650038"/>
          <p14:tracePt t="22091" x="4975225" y="6665913"/>
          <p14:tracePt t="22098" x="5078413" y="6673850"/>
          <p14:tracePt t="22107" x="5173663" y="6681788"/>
          <p14:tracePt t="22114" x="5292725" y="6707188"/>
          <p14:tracePt t="22123" x="5397500" y="6707188"/>
          <p14:tracePt t="22130" x="5532438" y="6715125"/>
          <p14:tracePt t="22136" x="5611813" y="6715125"/>
          <p14:tracePt t="22146" x="5724525" y="6715125"/>
          <p14:tracePt t="22153" x="5803900" y="6715125"/>
          <p14:tracePt t="22160" x="5859463" y="6715125"/>
          <p14:tracePt t="22168" x="5899150" y="6715125"/>
          <p14:tracePt t="22176" x="5930900" y="6715125"/>
          <p14:tracePt t="22187" x="5954713" y="6723063"/>
          <p14:tracePt t="22190" x="5994400" y="6723063"/>
          <p14:tracePt t="22199" x="6026150" y="6723063"/>
          <p14:tracePt t="22206" x="6034088" y="6723063"/>
          <p14:tracePt t="22216" x="6059488" y="6723063"/>
          <p14:tracePt t="22222" x="6075363" y="6723063"/>
          <p14:tracePt t="22230" x="6099175" y="6723063"/>
          <p14:tracePt t="22236" x="6122988" y="6731000"/>
          <p14:tracePt t="22244" x="6170613" y="6731000"/>
          <p14:tracePt t="22252" x="6226175" y="6738938"/>
          <p14:tracePt t="22259" x="6281738" y="6746875"/>
          <p14:tracePt t="22267" x="6345238" y="6762750"/>
          <p14:tracePt t="22275" x="6418263" y="6770688"/>
          <p14:tracePt t="22282" x="6497638" y="6770688"/>
          <p14:tracePt t="22289" x="6569075" y="6778625"/>
          <p14:tracePt t="22299" x="6672263" y="6786563"/>
          <p14:tracePt t="22305" x="6769100" y="6786563"/>
          <p14:tracePt t="22314" x="6816725" y="6786563"/>
          <p14:tracePt t="22321" x="6880225" y="6786563"/>
          <p14:tracePt t="22328" x="6959600" y="6786563"/>
          <p14:tracePt t="22335" x="7070725" y="6786563"/>
          <p14:tracePt t="22344" x="7102475" y="6786563"/>
          <p14:tracePt t="22351" x="7159625" y="6778625"/>
          <p14:tracePt t="22360" x="7215188" y="6770688"/>
          <p14:tracePt t="22368" x="7254875" y="6762750"/>
          <p14:tracePt t="22376" x="7286625" y="6762750"/>
          <p14:tracePt t="22383" x="7326313" y="6762750"/>
          <p14:tracePt t="22390" x="7358063" y="6746875"/>
          <p14:tracePt t="22399" x="7389813" y="6738938"/>
          <p14:tracePt t="22406" x="7421563" y="6731000"/>
          <p14:tracePt t="22414" x="7429500" y="6723063"/>
          <p14:tracePt t="22422" x="7461250" y="6715125"/>
          <p14:tracePt t="22430" x="7510463" y="6707188"/>
          <p14:tracePt t="22438" x="7518400" y="6699250"/>
          <p14:tracePt t="22445" x="7558088" y="6681788"/>
          <p14:tracePt t="22452" x="7597775" y="6673850"/>
          <p14:tracePt t="22461" x="7605713" y="6673850"/>
          <p14:tracePt t="22469" x="7629525" y="6665913"/>
          <p14:tracePt t="22476" x="7653338" y="6657975"/>
          <p14:tracePt t="22484" x="7700963" y="6657975"/>
          <p14:tracePt t="22490" x="7724775" y="6657975"/>
          <p14:tracePt t="22499" x="7732713" y="6657975"/>
          <p14:tracePt t="22506" x="7740650" y="6657975"/>
          <p14:tracePt t="23247" x="7732713" y="6657975"/>
          <p14:tracePt t="23255" x="7724775" y="6657975"/>
          <p14:tracePt t="23263" x="7716838" y="6657975"/>
          <p14:tracePt t="23269" x="7700963" y="6657975"/>
          <p14:tracePt t="23276" x="7677150" y="6657975"/>
          <p14:tracePt t="23286" x="7661275" y="6650038"/>
          <p14:tracePt t="23292" x="7637463" y="6642100"/>
          <p14:tracePt t="23301" x="7605713" y="6634163"/>
          <p14:tracePt t="23308" x="7573963" y="6626225"/>
          <p14:tracePt t="23313" x="7534275" y="6618288"/>
          <p14:tracePt t="23322" x="7502525" y="6610350"/>
          <p14:tracePt t="23330" x="7461250" y="6594475"/>
          <p14:tracePt t="23338" x="7445375" y="6594475"/>
          <p14:tracePt t="23347" x="7405688" y="6578600"/>
          <p14:tracePt t="23354" x="7389813" y="6570663"/>
          <p14:tracePt t="23363" x="7373938" y="6570663"/>
          <p14:tracePt t="23368" x="7350125" y="6570663"/>
          <p14:tracePt t="23377" x="7342188" y="6562725"/>
          <p14:tracePt t="23385" x="7334250" y="6562725"/>
          <p14:tracePt t="23400" x="7326313" y="6562725"/>
          <p14:tracePt t="23509" x="7318375" y="6562725"/>
          <p14:tracePt t="23516" x="7310438" y="6562725"/>
          <p14:tracePt t="23522" x="7294563" y="6554788"/>
          <p14:tracePt t="23531" x="7278688" y="6554788"/>
          <p14:tracePt t="23538" x="7254875" y="6546850"/>
          <p14:tracePt t="23548" x="7231063" y="6538913"/>
          <p14:tracePt t="23555" x="7215188" y="6538913"/>
          <p14:tracePt t="23564" x="7191375" y="6538913"/>
          <p14:tracePt t="23570" x="7167563" y="6530975"/>
          <p14:tracePt t="23576" x="7143750" y="6530975"/>
          <p14:tracePt t="23585" x="7126288" y="6523038"/>
          <p14:tracePt t="23592" x="7102475" y="6515100"/>
          <p14:tracePt t="23602" x="7086600" y="6515100"/>
          <p14:tracePt t="23608" x="7062788" y="6515100"/>
          <p14:tracePt t="23617" x="7038975" y="6507163"/>
          <p14:tracePt t="23624" x="7023100" y="6499225"/>
          <p14:tracePt t="23630" x="6999288" y="6491288"/>
          <p14:tracePt t="23638" x="6959600" y="6483350"/>
          <p14:tracePt t="23647" x="6935788" y="6483350"/>
          <p14:tracePt t="23654" x="6872288" y="6467475"/>
          <p14:tracePt t="23664" x="6800850" y="6435725"/>
          <p14:tracePt t="23670" x="6735763" y="6411913"/>
          <p14:tracePt t="23677" x="6632575" y="6388100"/>
          <p14:tracePt t="23686" x="6529388" y="6348413"/>
          <p14:tracePt t="23693" x="6418263" y="6315075"/>
          <p14:tracePt t="23702" x="6305550" y="6275388"/>
          <p14:tracePt t="23708" x="6067425" y="6180138"/>
          <p14:tracePt t="23717" x="5843588" y="6100763"/>
          <p14:tracePt t="23722" x="5684838" y="6037263"/>
          <p14:tracePt t="23730" x="5564188" y="5988050"/>
          <p14:tracePt t="23738" x="5365750" y="5908675"/>
          <p14:tracePt t="23747" x="5237163" y="5845175"/>
          <p14:tracePt t="23754" x="5038725" y="5757863"/>
          <p14:tracePt t="23764" x="4910138" y="5686425"/>
          <p14:tracePt t="23773" x="4830763" y="5637213"/>
          <p14:tracePt t="23776" x="4743450" y="5597525"/>
          <p14:tracePt t="23785" x="4640263" y="5534025"/>
          <p14:tracePt t="23792" x="4503738" y="5446713"/>
          <p14:tracePt t="23802" x="4424363" y="5399088"/>
          <p14:tracePt t="23808" x="4352925" y="5351463"/>
          <p14:tracePt t="23817" x="4257675" y="5294313"/>
          <p14:tracePt t="23823" x="4225925" y="5270500"/>
          <p14:tracePt t="23830" x="4160838" y="5230813"/>
          <p14:tracePt t="23838" x="4113213" y="5207000"/>
          <p14:tracePt t="23846" x="4049713" y="5175250"/>
          <p14:tracePt t="23854" x="3994150" y="5151438"/>
          <p14:tracePt t="23862" x="3938588" y="5119688"/>
          <p14:tracePt t="23871" x="3898900" y="5119688"/>
          <p14:tracePt t="23878" x="3786188" y="5080000"/>
          <p14:tracePt t="23885" x="3754438" y="5072063"/>
          <p14:tracePt t="23897" x="3651250" y="5048250"/>
          <p14:tracePt t="23901" x="3540125" y="5016500"/>
          <p14:tracePt t="23908" x="3443288" y="5000625"/>
          <p14:tracePt t="23916" x="3387725" y="4992688"/>
          <p14:tracePt t="23924" x="3292475" y="4984750"/>
          <p14:tracePt t="23934" x="3157538" y="4967288"/>
          <p14:tracePt t="23938" x="3052763" y="4959350"/>
          <p14:tracePt t="23948" x="2965450" y="4943475"/>
          <p14:tracePt t="23954" x="2901950" y="4943475"/>
          <p14:tracePt t="23963" x="2830513" y="4943475"/>
          <p14:tracePt t="23971" x="2709863" y="4943475"/>
          <p14:tracePt t="23979" x="2638425" y="4943475"/>
          <p14:tracePt t="23984" x="2574925" y="4943475"/>
          <p14:tracePt t="23992" x="2511425" y="4943475"/>
          <p14:tracePt t="24000" x="2455863" y="4943475"/>
          <p14:tracePt t="24009" x="2416175" y="4959350"/>
          <p14:tracePt t="24017" x="2384425" y="4967288"/>
          <p14:tracePt t="24024" x="2359025" y="4984750"/>
          <p14:tracePt t="24032" x="2351088" y="4984750"/>
          <p14:tracePt t="24038" x="2343150" y="4984750"/>
          <p14:tracePt t="24048" x="2335213" y="4992688"/>
          <p14:tracePt t="24171" x="2343150" y="4992688"/>
          <p14:tracePt t="24178" x="2359025" y="4992688"/>
          <p14:tracePt t="24185" x="2366963" y="4992688"/>
          <p14:tracePt t="24192" x="2374900" y="4992688"/>
          <p14:tracePt t="24201" x="2392363" y="4992688"/>
          <p14:tracePt t="24208" x="2400300" y="4992688"/>
          <p14:tracePt t="24225" x="2408238" y="4992688"/>
          <p14:tracePt t="24232" x="2416175" y="4992688"/>
          <p14:tracePt t="24238" x="2424113" y="4992688"/>
          <p14:tracePt t="24287" x="2432050" y="4992688"/>
          <p14:tracePt t="24471" x="2439988" y="4992688"/>
          <p14:tracePt t="24478" x="2455863" y="4992688"/>
          <p14:tracePt t="24487" x="2463800" y="4984750"/>
          <p14:tracePt t="24500" x="2463800" y="4976813"/>
          <p14:tracePt t="24508" x="2471738" y="4976813"/>
          <p14:tracePt t="24517" x="2479675" y="4976813"/>
          <p14:tracePt t="24594" x="2487613" y="4967288"/>
          <p14:tracePt t="24600" x="2503488" y="4959350"/>
          <p14:tracePt t="24608" x="2535238" y="4943475"/>
          <p14:tracePt t="24616" x="2566988" y="4919663"/>
          <p14:tracePt t="24624" x="2622550" y="4887913"/>
          <p14:tracePt t="24633" x="2646363" y="4879975"/>
          <p14:tracePt t="24640" x="2686050" y="4856163"/>
          <p14:tracePt t="24649" x="2701925" y="4840288"/>
          <p14:tracePt t="24656" x="2725738" y="4840288"/>
          <p14:tracePt t="24663" x="2741613" y="4832350"/>
          <p14:tracePt t="24671" x="2741613" y="482441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DDA24-737B-4D02-9A35-777AE706B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48274" cy="641152"/>
          </a:xfrm>
        </p:spPr>
        <p:txBody>
          <a:bodyPr>
            <a:normAutofit/>
          </a:bodyPr>
          <a:lstStyle/>
          <a:p>
            <a:r>
              <a:rPr lang="en-US" sz="2200" b="1" dirty="0">
                <a:latin typeface="AR CENA"/>
              </a:rPr>
              <a:t>Low-Threshold Ge Detector inside Fully Hermetic Ge Shielding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9E249-5794-443A-8D76-7987AB7B0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11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5796A2-AFE4-4BEA-8932-85B389B334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87"/>
            <a:ext cx="3537553" cy="26649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34C835-B885-4569-AFE6-BE60E25F1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7950" y="3612294"/>
            <a:ext cx="2686050" cy="326699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9792E7F-4213-49F6-B5C6-0FBAD2FBE515}"/>
              </a:ext>
            </a:extLst>
          </p:cNvPr>
          <p:cNvGrpSpPr/>
          <p:nvPr/>
        </p:nvGrpSpPr>
        <p:grpSpPr>
          <a:xfrm>
            <a:off x="6269608" y="557145"/>
            <a:ext cx="3560040" cy="3288632"/>
            <a:chOff x="2363043" y="2369903"/>
            <a:chExt cx="3560040" cy="3288632"/>
          </a:xfrm>
        </p:grpSpPr>
        <p:pic>
          <p:nvPicPr>
            <p:cNvPr id="12" name="Picture 11" descr="A picture containing indoor, building, cage&#10;&#10;Description automatically generated">
              <a:extLst>
                <a:ext uri="{FF2B5EF4-FFF2-40B4-BE49-F238E27FC236}">
                  <a16:creationId xmlns:a16="http://schemas.microsoft.com/office/drawing/2014/main" id="{2C8786B5-1818-45CB-BCC6-0F12AB2452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81" t="4095" r="19551" b="1853"/>
            <a:stretch/>
          </p:blipFill>
          <p:spPr>
            <a:xfrm>
              <a:off x="2363043" y="2369903"/>
              <a:ext cx="2830418" cy="328863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3F10EF3-35D6-4B2B-BBF5-ED6BA75745DF}"/>
                </a:ext>
              </a:extLst>
            </p:cNvPr>
            <p:cNvSpPr txBox="1"/>
            <p:nvPr/>
          </p:nvSpPr>
          <p:spPr>
            <a:xfrm>
              <a:off x="2994707" y="2683539"/>
              <a:ext cx="16294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Ge 3”x1” G15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F88FF4B-D24D-46C6-A25F-1B2F99BC7992}"/>
                </a:ext>
              </a:extLst>
            </p:cNvPr>
            <p:cNvSpPr txBox="1"/>
            <p:nvPr/>
          </p:nvSpPr>
          <p:spPr>
            <a:xfrm>
              <a:off x="3050855" y="4948094"/>
              <a:ext cx="16294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Ge 3”x1” G22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09A3A2E-DFFB-49FF-BFD5-8EAF62266D42}"/>
                </a:ext>
              </a:extLst>
            </p:cNvPr>
            <p:cNvSpPr txBox="1"/>
            <p:nvPr/>
          </p:nvSpPr>
          <p:spPr>
            <a:xfrm>
              <a:off x="4293653" y="3936570"/>
              <a:ext cx="16294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Ge donut 3”x1” 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CF3DE1A-7CE3-4F75-AD3A-ECB6FEF7260E}"/>
              </a:ext>
            </a:extLst>
          </p:cNvPr>
          <p:cNvSpPr txBox="1"/>
          <p:nvPr/>
        </p:nvSpPr>
        <p:spPr>
          <a:xfrm>
            <a:off x="3593546" y="1883728"/>
            <a:ext cx="2830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12gm Ge coin. Next runs with~30-75 gm Ge coins</a:t>
            </a:r>
          </a:p>
        </p:txBody>
      </p:sp>
      <p:pic>
        <p:nvPicPr>
          <p:cNvPr id="8" name="Picture 7" descr="A picture containing indoor, strainer, kitchenware, metal&#10;&#10;Description automatically generated">
            <a:extLst>
              <a:ext uri="{FF2B5EF4-FFF2-40B4-BE49-F238E27FC236}">
                <a16:creationId xmlns:a16="http://schemas.microsoft.com/office/drawing/2014/main" id="{AB447604-0A0C-46F7-8CCB-B62EED4743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665" y="486487"/>
            <a:ext cx="1281061" cy="13921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0B9B9A-1B06-D746-0635-5999DB4A199C}"/>
              </a:ext>
            </a:extLst>
          </p:cNvPr>
          <p:cNvSpPr txBox="1"/>
          <p:nvPr/>
        </p:nvSpPr>
        <p:spPr>
          <a:xfrm>
            <a:off x="138864" y="3706557"/>
            <a:ext cx="55608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Inner active veto for highly effective (~100%) background rejection from Radon (and other) decays on detector sidewall and nearby copper in addition to reduction of Compton background by ~90%</a:t>
            </a:r>
          </a:p>
          <a:p>
            <a:endParaRPr lang="en-US" b="1" dirty="0"/>
          </a:p>
          <a:p>
            <a:r>
              <a:rPr lang="en-US" b="1" dirty="0"/>
              <a:t>MINER has several detector technologies in place, some focused towards establishing robust background models and some focused on signal detection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872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68"/>
    </mc:Choice>
    <mc:Fallback xmlns="">
      <p:transition spd="slow" advTm="56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762" x="2741613" y="4800600"/>
          <p14:tracePt t="7770" x="2709863" y="4745038"/>
          <p14:tracePt t="7778" x="2709863" y="4729163"/>
          <p14:tracePt t="7917" x="2725738" y="4729163"/>
          <p14:tracePt t="7924" x="2759075" y="4721225"/>
          <p14:tracePt t="7933" x="2806700" y="4705350"/>
          <p14:tracePt t="7940" x="2854325" y="4697413"/>
          <p14:tracePt t="7948" x="2886075" y="4689475"/>
          <p14:tracePt t="7954" x="2894013" y="4689475"/>
          <p14:tracePt t="7962" x="2901950" y="4689475"/>
          <p14:tracePt t="8039" x="2901950" y="4681538"/>
          <p14:tracePt t="8046" x="2917825" y="4681538"/>
          <p14:tracePt t="8053" x="2933700" y="4673600"/>
          <p14:tracePt t="8062" x="2965450" y="4665663"/>
          <p14:tracePt t="8070" x="2981325" y="4649788"/>
          <p14:tracePt t="8078" x="3021013" y="4624388"/>
          <p14:tracePt t="8086" x="3052763" y="4592638"/>
          <p14:tracePt t="8092" x="3084513" y="4545013"/>
          <p14:tracePt t="8100" x="3117850" y="4497388"/>
          <p14:tracePt t="8108" x="3141663" y="4449763"/>
          <p14:tracePt t="8116" x="3165475" y="4410075"/>
          <p14:tracePt t="8124" x="3181350" y="4362450"/>
          <p14:tracePt t="8133" x="3197225" y="4314825"/>
          <p14:tracePt t="8140" x="3205163" y="4298950"/>
          <p14:tracePt t="8146" x="3213100" y="4273550"/>
          <p14:tracePt t="8154" x="3213100" y="4257675"/>
          <p14:tracePt t="8163" x="3213100" y="4233863"/>
          <p14:tracePt t="8170" x="3213100" y="4210050"/>
          <p14:tracePt t="8179" x="3213100" y="4194175"/>
          <p14:tracePt t="8186" x="3213100" y="4186238"/>
          <p14:tracePt t="8195" x="3205163" y="4170363"/>
          <p14:tracePt t="8201" x="3189288" y="4154488"/>
          <p14:tracePt t="8208" x="3173413" y="4138613"/>
          <p14:tracePt t="8217" x="3149600" y="4130675"/>
          <p14:tracePt t="8224" x="3133725" y="4114800"/>
          <p14:tracePt t="8233" x="3109913" y="4098925"/>
          <p14:tracePt t="8240" x="3060700" y="4083050"/>
          <p14:tracePt t="8248" x="3028950" y="4075113"/>
          <p14:tracePt t="8256" x="2989263" y="4059238"/>
          <p14:tracePt t="8261" x="2941638" y="4043363"/>
          <p14:tracePt t="8269" x="2862263" y="4027488"/>
          <p14:tracePt t="8277" x="2838450" y="4019550"/>
          <p14:tracePt t="8285" x="2798763" y="4011613"/>
          <p14:tracePt t="8294" x="2774950" y="4011613"/>
          <p14:tracePt t="8301" x="2759075" y="4003675"/>
          <p14:tracePt t="8307" x="2751138" y="4003675"/>
          <p14:tracePt t="13724" x="2733675" y="3898900"/>
          <p14:tracePt t="13732" x="2693988" y="3684588"/>
          <p14:tracePt t="13740" x="2638425" y="3436938"/>
          <p14:tracePt t="13746" x="2622550" y="3309938"/>
          <p14:tracePt t="13754" x="2582863" y="3038475"/>
          <p14:tracePt t="13762" x="2566988" y="2935288"/>
          <p14:tracePt t="13770" x="2566988" y="2838450"/>
          <p14:tracePt t="13778" x="2551113" y="2719388"/>
          <p14:tracePt t="13788" x="2551113" y="2655888"/>
          <p14:tracePt t="13794" x="2543175" y="2592388"/>
          <p14:tracePt t="13801" x="2543175" y="2566988"/>
          <p14:tracePt t="13808" x="2543175" y="2559050"/>
          <p14:tracePt t="13932" x="2551113" y="2559050"/>
          <p14:tracePt t="13940" x="2566988" y="2566988"/>
          <p14:tracePt t="13948" x="2598738" y="2600325"/>
          <p14:tracePt t="13954" x="2638425" y="2632075"/>
          <p14:tracePt t="13962" x="2678113" y="2671763"/>
          <p14:tracePt t="13971" x="2741613" y="2743200"/>
          <p14:tracePt t="13978" x="2782888" y="2782888"/>
          <p14:tracePt t="13989" x="2870200" y="2854325"/>
          <p14:tracePt t="13994" x="2941638" y="2919413"/>
          <p14:tracePt t="14002" x="3028950" y="2982913"/>
          <p14:tracePt t="14008" x="3149600" y="3046413"/>
          <p14:tracePt t="14018" x="3236913" y="3101975"/>
          <p14:tracePt t="14024" x="3435350" y="3213100"/>
          <p14:tracePt t="14032" x="3667125" y="3341688"/>
          <p14:tracePt t="14040" x="3898900" y="3444875"/>
          <p14:tracePt t="14049" x="4233863" y="3613150"/>
          <p14:tracePt t="14056" x="4711700" y="3811588"/>
          <p14:tracePt t="14062" x="5046663" y="3963988"/>
          <p14:tracePt t="14069" x="5508625" y="4162425"/>
          <p14:tracePt t="14077" x="5780088" y="4273550"/>
          <p14:tracePt t="14085" x="6218238" y="4457700"/>
          <p14:tracePt t="14094" x="6457950" y="4537075"/>
          <p14:tracePt t="14101" x="6735763" y="4616450"/>
          <p14:tracePt t="14108" x="7038975" y="4705350"/>
          <p14:tracePt t="14116" x="7215188" y="4752975"/>
          <p14:tracePt t="14124" x="7318375" y="4776788"/>
          <p14:tracePt t="14132" x="7389813" y="4808538"/>
          <p14:tracePt t="14140" x="7453313" y="4824413"/>
          <p14:tracePt t="14148" x="7510463" y="4832350"/>
          <p14:tracePt t="14155" x="7534275" y="4832350"/>
          <p14:tracePt t="14162" x="7542213" y="4840288"/>
          <p14:tracePt t="14172" x="7550150" y="4840288"/>
          <p14:tracePt t="14224" x="7558088" y="4848225"/>
          <p14:tracePt t="14232" x="7566025" y="4864100"/>
          <p14:tracePt t="14240" x="7589838" y="4887913"/>
          <p14:tracePt t="14248" x="7621588" y="4919663"/>
          <p14:tracePt t="14256" x="7677150" y="4967288"/>
          <p14:tracePt t="14262" x="7740650" y="5016500"/>
          <p14:tracePt t="14272" x="7812088" y="5056188"/>
          <p14:tracePt t="14277" x="7869238" y="5087938"/>
          <p14:tracePt t="14285" x="7972425" y="5151438"/>
          <p14:tracePt t="14293" x="8051800" y="5191125"/>
          <p14:tracePt t="14301" x="8194675" y="5262563"/>
          <p14:tracePt t="14307" x="8323263" y="5327650"/>
          <p14:tracePt t="14315" x="8410575" y="5359400"/>
          <p14:tracePt t="14324" x="8497888" y="5407025"/>
          <p14:tracePt t="14332" x="8618538" y="5438775"/>
          <p14:tracePt t="14339" x="8682038" y="5462588"/>
          <p14:tracePt t="14347" x="8745538" y="5470525"/>
          <p14:tracePt t="14355" x="8761413" y="5478463"/>
          <p14:tracePt t="14401" x="8761413" y="5470525"/>
          <p14:tracePt t="14409" x="8737600" y="5446713"/>
          <p14:tracePt t="14415" x="8666163" y="5383213"/>
          <p14:tracePt t="14423" x="8593138" y="5327650"/>
          <p14:tracePt t="14432" x="8489950" y="5262563"/>
          <p14:tracePt t="14440" x="8402638" y="5222875"/>
          <p14:tracePt t="14448" x="8362950" y="5207000"/>
          <p14:tracePt t="14456" x="8259763" y="5167313"/>
          <p14:tracePt t="14462" x="8226425" y="5159375"/>
          <p14:tracePt t="14469" x="8170863" y="5159375"/>
          <p14:tracePt t="14478" x="8115300" y="5159375"/>
          <p14:tracePt t="14486" x="8099425" y="5167313"/>
          <p14:tracePt t="14494" x="8051800" y="5207000"/>
          <p14:tracePt t="14502" x="8020050" y="5246688"/>
          <p14:tracePt t="14510" x="7972425" y="5327650"/>
          <p14:tracePt t="14516" x="7948613" y="5407025"/>
          <p14:tracePt t="14524" x="7940675" y="5478463"/>
          <p14:tracePt t="14532" x="7940675" y="5597525"/>
          <p14:tracePt t="14540" x="7940675" y="5694363"/>
          <p14:tracePt t="14549" x="7940675" y="5773738"/>
          <p14:tracePt t="14556" x="7980363" y="5876925"/>
          <p14:tracePt t="14564" x="7996238" y="5908675"/>
          <p14:tracePt t="14570" x="8043863" y="5964238"/>
          <p14:tracePt t="14578" x="8051800" y="5964238"/>
          <p14:tracePt t="14594" x="8067675" y="5964238"/>
          <p14:tracePt t="14602" x="8075613" y="5964238"/>
          <p14:tracePt t="14610" x="8091488" y="5948363"/>
          <p14:tracePt t="14618" x="8107363" y="5916613"/>
          <p14:tracePt t="14624" x="8131175" y="5837238"/>
          <p14:tracePt t="14632" x="8139113" y="5773738"/>
          <p14:tracePt t="14640" x="8139113" y="5710238"/>
          <p14:tracePt t="14647" x="8139113" y="5670550"/>
          <p14:tracePt t="14656" x="8139113" y="5557838"/>
          <p14:tracePt t="14664" x="8123238" y="5486400"/>
          <p14:tracePt t="14670" x="8107363" y="5430838"/>
          <p14:tracePt t="14678" x="8083550" y="5359400"/>
          <p14:tracePt t="14686" x="8059738" y="5319713"/>
          <p14:tracePt t="14694" x="8035925" y="5286375"/>
          <p14:tracePt t="14702" x="8027988" y="5278438"/>
          <p14:tracePt t="14710" x="8020050" y="5278438"/>
          <p14:tracePt t="14732" x="7996238" y="5302250"/>
          <p14:tracePt t="14739" x="7972425" y="5335588"/>
          <p14:tracePt t="14748" x="7948613" y="5399088"/>
          <p14:tracePt t="14756" x="7932738" y="5462588"/>
          <p14:tracePt t="14764" x="7924800" y="5541963"/>
          <p14:tracePt t="14772" x="7924800" y="5670550"/>
          <p14:tracePt t="14778" x="7924800" y="5734050"/>
          <p14:tracePt t="14786" x="7940675" y="5773738"/>
          <p14:tracePt t="14794" x="7964488" y="5837238"/>
          <p14:tracePt t="14802" x="7980363" y="5861050"/>
          <p14:tracePt t="14810" x="8004175" y="5876925"/>
          <p14:tracePt t="14826" x="8012113" y="5876925"/>
          <p14:tracePt t="14833" x="8020050" y="5876925"/>
          <p14:tracePt t="14840" x="8035925" y="5868988"/>
          <p14:tracePt t="14848" x="8067675" y="5845175"/>
          <p14:tracePt t="14857" x="8083550" y="5821363"/>
          <p14:tracePt t="14865" x="8091488" y="5797550"/>
          <p14:tracePt t="14872" x="8115300" y="5757863"/>
          <p14:tracePt t="14878" x="8123238" y="5694363"/>
          <p14:tracePt t="14887" x="8131175" y="5629275"/>
          <p14:tracePt t="14894" x="8131175" y="5605463"/>
          <p14:tracePt t="14903" x="8131175" y="5541963"/>
          <p14:tracePt t="14910" x="8115300" y="5470525"/>
          <p14:tracePt t="14917" x="8091488" y="5399088"/>
          <p14:tracePt t="14923" x="8051800" y="5335588"/>
          <p14:tracePt t="14931" x="8012113" y="5262563"/>
          <p14:tracePt t="14939" x="7972425" y="5214938"/>
          <p14:tracePt t="14948" x="7924800" y="5183188"/>
          <p14:tracePt t="14956" x="7916863" y="5175250"/>
          <p14:tracePt t="14962" x="7893050" y="5175250"/>
          <p14:tracePt t="14971" x="7869238" y="5175250"/>
          <p14:tracePt t="14976" x="7835900" y="5175250"/>
          <p14:tracePt t="14985" x="7796213" y="5214938"/>
          <p14:tracePt t="14993" x="7780338" y="5254625"/>
          <p14:tracePt t="15002" x="7748588" y="5294313"/>
          <p14:tracePt t="15010" x="7724775" y="5351463"/>
          <p14:tracePt t="15020" x="7700963" y="5407025"/>
          <p14:tracePt t="15026" x="7685088" y="5462588"/>
          <p14:tracePt t="15032" x="7661275" y="5557838"/>
          <p14:tracePt t="15040" x="7661275" y="5589588"/>
          <p14:tracePt t="15048" x="7661275" y="5637213"/>
          <p14:tracePt t="15057" x="7661275" y="5670550"/>
          <p14:tracePt t="15064" x="7661275" y="5678488"/>
          <p14:tracePt t="15072" x="7669213" y="5686425"/>
          <p14:tracePt t="15103" x="7677150" y="5686425"/>
          <p14:tracePt t="15110" x="7685088" y="5686425"/>
          <p14:tracePt t="15119" x="7700963" y="5678488"/>
          <p14:tracePt t="15126" x="7716838" y="5653088"/>
          <p14:tracePt t="15132" x="7724775" y="5645150"/>
          <p14:tracePt t="15140" x="7732713" y="5621338"/>
          <p14:tracePt t="15147" x="7748588" y="5597525"/>
          <p14:tracePt t="15156" x="7748588" y="5581650"/>
          <p14:tracePt t="15163" x="7748588" y="5526088"/>
          <p14:tracePt t="15172" x="7748588" y="5494338"/>
          <p14:tracePt t="15179" x="7748588" y="5470525"/>
          <p14:tracePt t="15186" x="7748588" y="5430838"/>
          <p14:tracePt t="15194" x="7724775" y="5407025"/>
          <p14:tracePt t="15203" x="7700963" y="5359400"/>
          <p14:tracePt t="15210" x="7677150" y="5327650"/>
          <p14:tracePt t="15219" x="7645400" y="5302250"/>
          <p14:tracePt t="15226" x="7629525" y="5286375"/>
          <p14:tracePt t="15236" x="7613650" y="5278438"/>
          <p14:tracePt t="15241" x="7605713" y="5278438"/>
          <p14:tracePt t="15256" x="7597775" y="5278438"/>
          <p14:tracePt t="15263" x="7581900" y="5294313"/>
          <p14:tracePt t="15271" x="7573963" y="5327650"/>
          <p14:tracePt t="15278" x="7573963" y="5375275"/>
          <p14:tracePt t="15287" x="7573963" y="5430838"/>
          <p14:tracePt t="15294" x="7573963" y="5478463"/>
          <p14:tracePt t="15305" x="7589838" y="5526088"/>
          <p14:tracePt t="15310" x="7613650" y="5573713"/>
          <p14:tracePt t="15317" x="7645400" y="5621338"/>
          <p14:tracePt t="15325" x="7677150" y="5662613"/>
          <p14:tracePt t="15333" x="7724775" y="5694363"/>
          <p14:tracePt t="15339" x="7772400" y="5718175"/>
          <p14:tracePt t="15348" x="7812088" y="5741988"/>
          <p14:tracePt t="15356" x="7843838" y="5749925"/>
          <p14:tracePt t="15363" x="7893050" y="5757863"/>
          <p14:tracePt t="15372" x="7916863" y="5757863"/>
          <p14:tracePt t="15380" x="7932738" y="5757863"/>
          <p14:tracePt t="15388" x="7940675" y="5757863"/>
          <p14:tracePt t="15393" x="7948613" y="5757863"/>
          <p14:tracePt t="15401" x="7948613" y="5749925"/>
          <p14:tracePt t="15409" x="7964488" y="5726113"/>
          <p14:tracePt t="15418" x="7972425" y="5710238"/>
          <p14:tracePt t="15425" x="7972425" y="5702300"/>
          <p14:tracePt t="15433" x="7972425" y="5678488"/>
          <p14:tracePt t="15441" x="7980363" y="5653088"/>
          <p14:tracePt t="15447" x="7980363" y="5629275"/>
          <p14:tracePt t="15456" x="7980363" y="5605463"/>
          <p14:tracePt t="15464" x="7972425" y="5573713"/>
          <p14:tracePt t="15472" x="7964488" y="5541963"/>
          <p14:tracePt t="15480" x="7932738" y="5494338"/>
          <p14:tracePt t="15488" x="7900988" y="5470525"/>
          <p14:tracePt t="15493" x="7869238" y="5430838"/>
          <p14:tracePt t="15503" x="7812088" y="5399088"/>
          <p14:tracePt t="15509" x="7788275" y="5383213"/>
          <p14:tracePt t="15520" x="7764463" y="5383213"/>
          <p14:tracePt t="15525" x="7756525" y="5383213"/>
          <p14:tracePt t="15534" x="7732713" y="5383213"/>
          <p14:tracePt t="15540" x="7716838" y="5391150"/>
          <p14:tracePt t="15547" x="7693025" y="5438775"/>
          <p14:tracePt t="15556" x="7677150" y="5478463"/>
          <p14:tracePt t="15563" x="7669213" y="5518150"/>
          <p14:tracePt t="15572" x="7669213" y="5573713"/>
          <p14:tracePt t="15579" x="7669213" y="5597525"/>
          <p14:tracePt t="15588" x="7669213" y="5629275"/>
          <p14:tracePt t="15593" x="7693025" y="5678488"/>
          <p14:tracePt t="15603" x="7724775" y="5710238"/>
          <p14:tracePt t="15609" x="7748588" y="5726113"/>
          <p14:tracePt t="15619" x="7788275" y="5741988"/>
          <p14:tracePt t="15625" x="7812088" y="5749925"/>
          <p14:tracePt t="15634" x="7843838" y="5749925"/>
          <p14:tracePt t="15641" x="7851775" y="5749925"/>
          <p14:tracePt t="15648" x="7885113" y="5749925"/>
          <p14:tracePt t="15656" x="7924800" y="5726113"/>
          <p14:tracePt t="15664" x="7940675" y="5710238"/>
          <p14:tracePt t="15672" x="7964488" y="5670550"/>
          <p14:tracePt t="15679" x="7972425" y="5645150"/>
          <p14:tracePt t="15689" x="7980363" y="5605463"/>
          <p14:tracePt t="15696" x="7980363" y="5557838"/>
          <p14:tracePt t="15702" x="7980363" y="5502275"/>
          <p14:tracePt t="15709" x="7964488" y="5422900"/>
          <p14:tracePt t="15719" x="7916863" y="5319713"/>
          <p14:tracePt t="15725" x="7859713" y="5230813"/>
          <p14:tracePt t="15735" x="7827963" y="5183188"/>
          <p14:tracePt t="15741" x="7756525" y="5111750"/>
          <p14:tracePt t="15748" x="7677150" y="5048250"/>
          <p14:tracePt t="15758" x="7621588" y="5024438"/>
          <p14:tracePt t="15763" x="7605713" y="5024438"/>
          <p14:tracePt t="15772" x="7589838" y="5024438"/>
          <p14:tracePt t="15780" x="7566025" y="5048250"/>
          <p14:tracePt t="15788" x="7566025" y="5080000"/>
          <p14:tracePt t="15794" x="7542213" y="5175250"/>
          <p14:tracePt t="15804" x="7542213" y="5262563"/>
          <p14:tracePt t="15810" x="7581900" y="5494338"/>
          <p14:tracePt t="15820" x="7653338" y="5678488"/>
          <p14:tracePt t="15825" x="7732713" y="5797550"/>
          <p14:tracePt t="15835" x="7877175" y="6021388"/>
          <p14:tracePt t="15841" x="8020050" y="6164263"/>
          <p14:tracePt t="15848" x="8115300" y="6235700"/>
          <p14:tracePt t="15858" x="8259763" y="6307138"/>
          <p14:tracePt t="15864" x="8339138" y="6323013"/>
          <p14:tracePt t="15874" x="8434388" y="6323013"/>
          <p14:tracePt t="15880" x="8466138" y="6323013"/>
          <p14:tracePt t="15889" x="8513763" y="6291263"/>
          <p14:tracePt t="15896" x="8529638" y="6267450"/>
          <p14:tracePt t="15903" x="8545513" y="6211888"/>
          <p14:tracePt t="15909" x="8553450" y="6180138"/>
          <p14:tracePt t="15920" x="8553450" y="6084888"/>
          <p14:tracePt t="15926" x="8537575" y="5995988"/>
          <p14:tracePt t="15934" x="8521700" y="5964238"/>
          <p14:tracePt t="15942" x="8474075" y="5853113"/>
          <p14:tracePt t="15950" x="8434388" y="5773738"/>
          <p14:tracePt t="15959" x="8386763" y="5710238"/>
          <p14:tracePt t="15964" x="8362950" y="5678488"/>
          <p14:tracePt t="15972" x="8299450" y="5605463"/>
          <p14:tracePt t="15979" x="8267700" y="5581650"/>
          <p14:tracePt t="15989" x="8259763" y="5573713"/>
          <p14:tracePt t="16003" x="8251825" y="5573713"/>
          <p14:tracePt t="16009" x="8243888" y="5573713"/>
          <p14:tracePt t="16019" x="8218488" y="5613400"/>
          <p14:tracePt t="16025" x="8202613" y="5662613"/>
          <p14:tracePt t="16034" x="8194675" y="5710238"/>
          <p14:tracePt t="16041" x="8170863" y="5797550"/>
          <p14:tracePt t="16051" x="8162925" y="5861050"/>
          <p14:tracePt t="16057" x="8162925" y="5916613"/>
          <p14:tracePt t="16064" x="8162925" y="5956300"/>
          <p14:tracePt t="16073" x="8162925" y="5980113"/>
          <p14:tracePt t="16080" x="8162925" y="5988050"/>
          <p14:tracePt t="16150" x="8162925" y="5980113"/>
          <p14:tracePt t="16158" x="8162925" y="5964238"/>
          <p14:tracePt t="16164" x="8162925" y="5940425"/>
          <p14:tracePt t="16172" x="8147050" y="5908675"/>
          <p14:tracePt t="16180" x="8131175" y="5876925"/>
          <p14:tracePt t="16187" x="8107363" y="5845175"/>
          <p14:tracePt t="16196" x="8051800" y="5773738"/>
          <p14:tracePt t="16204" x="7980363" y="5710238"/>
          <p14:tracePt t="16212" x="7932738" y="5678488"/>
          <p14:tracePt t="16218" x="7843838" y="5629275"/>
          <p14:tracePt t="16225" x="7677150" y="5549900"/>
          <p14:tracePt t="16233" x="7621588" y="5534025"/>
          <p14:tracePt t="16241" x="7518400" y="5510213"/>
          <p14:tracePt t="16250" x="7429500" y="5494338"/>
          <p14:tracePt t="16257" x="7366000" y="5494338"/>
          <p14:tracePt t="16263" x="7302500" y="5494338"/>
          <p14:tracePt t="16271" x="7270750" y="5494338"/>
          <p14:tracePt t="16280" x="7223125" y="5502275"/>
          <p14:tracePt t="16289" x="7183438" y="5526088"/>
          <p14:tracePt t="16296" x="7175500" y="5541963"/>
          <p14:tracePt t="16304" x="7143750" y="5565775"/>
          <p14:tracePt t="16309" x="7126288" y="5581650"/>
          <p14:tracePt t="16319" x="7086600" y="5605463"/>
          <p14:tracePt t="16325" x="7062788" y="5629275"/>
          <p14:tracePt t="16334" x="7015163" y="5645150"/>
          <p14:tracePt t="16342" x="6951663" y="5670550"/>
          <p14:tracePt t="16349" x="6864350" y="5678488"/>
          <p14:tracePt t="16357" x="6759575" y="5686425"/>
          <p14:tracePt t="16363" x="6680200" y="5686425"/>
          <p14:tracePt t="16372" x="6473825" y="5686425"/>
          <p14:tracePt t="16379" x="6297613" y="5686425"/>
          <p14:tracePt t="16387" x="6059488" y="5678488"/>
          <p14:tracePt t="16395" x="5835650" y="5670550"/>
          <p14:tracePt t="16404" x="5724525" y="5670550"/>
          <p14:tracePt t="16412" x="5540375" y="5653088"/>
          <p14:tracePt t="16417" x="5437188" y="5653088"/>
          <p14:tracePt t="16425" x="5341938" y="5653088"/>
          <p14:tracePt t="16433" x="5276850" y="5653088"/>
          <p14:tracePt t="16441" x="5260975" y="5653088"/>
          <p14:tracePt t="16449" x="5253038" y="5653088"/>
          <p14:tracePt t="16496" x="5253038" y="5645150"/>
          <p14:tracePt t="16504" x="5268913" y="5637213"/>
          <p14:tracePt t="16512" x="5276850" y="5621338"/>
          <p14:tracePt t="16520" x="5276850" y="5605463"/>
          <p14:tracePt t="16526" x="5276850" y="5589588"/>
          <p14:tracePt t="16535" x="5276850" y="5549900"/>
          <p14:tracePt t="16542" x="5260975" y="5462588"/>
          <p14:tracePt t="16551" x="5221288" y="5375275"/>
          <p14:tracePt t="16558" x="5157788" y="5254625"/>
          <p14:tracePt t="16566" x="5038725" y="5048250"/>
          <p14:tracePt t="16574" x="4838700" y="4784725"/>
          <p14:tracePt t="16579" x="4656138" y="4560888"/>
          <p14:tracePt t="16588" x="4321175" y="4217988"/>
          <p14:tracePt t="16595" x="3962400" y="3898900"/>
          <p14:tracePt t="16604" x="3603625" y="3571875"/>
          <p14:tracePt t="16611" x="3252788" y="3286125"/>
          <p14:tracePt t="16617" x="2862263" y="2990850"/>
          <p14:tracePt t="16625" x="2535238" y="2759075"/>
          <p14:tracePt t="16633" x="2255838" y="2584450"/>
          <p14:tracePt t="16641" x="1889125" y="2328863"/>
          <p14:tracePt t="16650" x="1658938" y="2192338"/>
          <p14:tracePt t="16659" x="1443038" y="2057400"/>
          <p14:tracePt t="16666" x="1292225" y="1962150"/>
          <p14:tracePt t="16671" x="1116013" y="1849438"/>
          <p14:tracePt t="16680" x="1060450" y="1809750"/>
          <p14:tracePt t="16688" x="989013" y="1762125"/>
          <p14:tracePt t="16696" x="973138" y="1746250"/>
          <p14:tracePt t="16735" x="973138" y="1730375"/>
          <p14:tracePt t="16742" x="965200" y="1706563"/>
          <p14:tracePt t="16750" x="957263" y="1674813"/>
          <p14:tracePt t="16759" x="941388" y="1635125"/>
          <p14:tracePt t="16767" x="933450" y="1603375"/>
          <p14:tracePt t="16774" x="908050" y="1555750"/>
          <p14:tracePt t="16779" x="900113" y="1522413"/>
          <p14:tracePt t="16788" x="860425" y="1458913"/>
          <p14:tracePt t="16795" x="828675" y="1403350"/>
          <p14:tracePt t="16804" x="781050" y="1323975"/>
          <p14:tracePt t="16812" x="749300" y="1284288"/>
          <p14:tracePt t="16820" x="685800" y="1204913"/>
          <p14:tracePt t="16828" x="638175" y="1155700"/>
          <p14:tracePt t="16833" x="590550" y="1108075"/>
          <p14:tracePt t="16843" x="533400" y="1060450"/>
          <p14:tracePt t="16850" x="509588" y="1028700"/>
          <p14:tracePt t="16859" x="485775" y="1012825"/>
          <p14:tracePt t="16866" x="485775" y="996950"/>
          <p14:tracePt t="16874" x="477838" y="981075"/>
          <p14:tracePt t="16897" x="469900" y="981075"/>
          <p14:tracePt t="16979" x="477838" y="981075"/>
          <p14:tracePt t="16987" x="485775" y="981075"/>
          <p14:tracePt t="16995" x="517525" y="981075"/>
          <p14:tracePt t="17003" x="606425" y="1004888"/>
          <p14:tracePt t="17011" x="654050" y="1020763"/>
          <p14:tracePt t="17020" x="709613" y="1044575"/>
          <p14:tracePt t="17027" x="765175" y="1060450"/>
          <p14:tracePt t="17037" x="852488" y="1092200"/>
          <p14:tracePt t="17042" x="917575" y="1100138"/>
          <p14:tracePt t="17050" x="941388" y="1100138"/>
          <p14:tracePt t="17059" x="996950" y="1123950"/>
          <p14:tracePt t="17066" x="1004888" y="1123950"/>
          <p14:tracePt t="17075" x="1020763" y="1123950"/>
          <p14:tracePt t="17359" x="1020763" y="1131888"/>
          <p14:tracePt t="17366" x="996950" y="1131888"/>
          <p14:tracePt t="17374" x="981075" y="1139825"/>
          <p14:tracePt t="17382" x="957263" y="1155700"/>
          <p14:tracePt t="17391" x="933450" y="1163638"/>
          <p14:tracePt t="17395" x="917575" y="1179513"/>
          <p14:tracePt t="17404" x="900113" y="1187450"/>
          <p14:tracePt t="17412" x="884238" y="1204913"/>
          <p14:tracePt t="17421" x="868363" y="1212850"/>
          <p14:tracePt t="17428" x="860425" y="1220788"/>
          <p14:tracePt t="17435" x="844550" y="1228725"/>
          <p14:tracePt t="17444" x="844550" y="1244600"/>
          <p14:tracePt t="17449" x="836613" y="1244600"/>
          <p14:tracePt t="17459" x="836613" y="1252538"/>
          <p14:tracePt t="17465" x="828675" y="1260475"/>
          <p14:tracePt t="17474" x="820738" y="1268413"/>
          <p14:tracePt t="17481" x="820738" y="1284288"/>
          <p14:tracePt t="17490" x="812800" y="1292225"/>
          <p14:tracePt t="17495" x="804863" y="1308100"/>
          <p14:tracePt t="17511" x="804863" y="1323975"/>
          <p14:tracePt t="17521" x="796925" y="1339850"/>
          <p14:tracePt t="17527" x="796925" y="1355725"/>
          <p14:tracePt t="17537" x="796925" y="1379538"/>
          <p14:tracePt t="17544" x="796925" y="1395413"/>
          <p14:tracePt t="17555" x="796925" y="1403350"/>
          <p14:tracePt t="17558" x="796925" y="1419225"/>
          <p14:tracePt t="17566" x="796925" y="1443038"/>
          <p14:tracePt t="17574" x="812800" y="1458913"/>
          <p14:tracePt t="17582" x="828675" y="1490663"/>
          <p14:tracePt t="17591" x="868363" y="1522413"/>
          <p14:tracePt t="17597" x="917575" y="1563688"/>
          <p14:tracePt t="17604" x="949325" y="1571625"/>
          <p14:tracePt t="17612" x="1036638" y="1635125"/>
          <p14:tracePt t="17621" x="1147763" y="1698625"/>
          <p14:tracePt t="17628" x="1266825" y="1730375"/>
          <p14:tracePt t="17637" x="1363663" y="1770063"/>
          <p14:tracePt t="17644" x="1514475" y="1801813"/>
          <p14:tracePt t="17652" x="1593850" y="1817688"/>
          <p14:tracePt t="17660" x="1706563" y="1825625"/>
          <p14:tracePt t="17665" x="1762125" y="1825625"/>
          <p14:tracePt t="17674" x="1865313" y="1825625"/>
          <p14:tracePt t="17681" x="1960563" y="1817688"/>
          <p14:tracePt t="17689" x="2041525" y="1793875"/>
          <p14:tracePt t="17697" x="2089150" y="1778000"/>
          <p14:tracePt t="17705" x="2144713" y="1770063"/>
          <p14:tracePt t="17711" x="2168525" y="1762125"/>
          <p14:tracePt t="17721" x="2208213" y="1754188"/>
          <p14:tracePt t="17728" x="2239963" y="1754188"/>
          <p14:tracePt t="17736" x="2279650" y="1754188"/>
          <p14:tracePt t="17744" x="2287588" y="1754188"/>
          <p14:tracePt t="17754" x="2319338" y="1762125"/>
          <p14:tracePt t="17758" x="2384425" y="1785938"/>
          <p14:tracePt t="17766" x="2447925" y="1817688"/>
          <p14:tracePt t="17776" x="2543175" y="1873250"/>
          <p14:tracePt t="17782" x="2614613" y="1914525"/>
          <p14:tracePt t="17790" x="2814638" y="2033588"/>
          <p14:tracePt t="17798" x="3044825" y="2152650"/>
          <p14:tracePt t="17806" x="3292475" y="2265363"/>
          <p14:tracePt t="17814" x="3524250" y="2384425"/>
          <p14:tracePt t="17822" x="3746500" y="2495550"/>
          <p14:tracePt t="17828" x="4129088" y="2663825"/>
          <p14:tracePt t="17835" x="4464050" y="2814638"/>
          <p14:tracePt t="17843" x="4687888" y="2909888"/>
          <p14:tracePt t="17851" x="4933950" y="3006725"/>
          <p14:tracePt t="17859" x="5237163" y="3125788"/>
          <p14:tracePt t="17866" x="5476875" y="3189288"/>
          <p14:tracePt t="17874" x="5603875" y="3221038"/>
          <p14:tracePt t="17882" x="5692775" y="3236913"/>
          <p14:tracePt t="17890" x="5827713" y="3262313"/>
          <p14:tracePt t="17898" x="5946775" y="3262313"/>
          <p14:tracePt t="17907" x="5970588" y="3262313"/>
          <p14:tracePt t="17912" x="6034088" y="3262313"/>
          <p14:tracePt t="17920" x="6099175" y="3244850"/>
          <p14:tracePt t="17928" x="6138863" y="3236913"/>
          <p14:tracePt t="17936" x="6178550" y="3205163"/>
          <p14:tracePt t="17944" x="6202363" y="3181350"/>
          <p14:tracePt t="17952" x="6234113" y="3141663"/>
          <p14:tracePt t="17957" x="6257925" y="3117850"/>
          <p14:tracePt t="17966" x="6273800" y="3078163"/>
          <p14:tracePt t="17974" x="6297613" y="3054350"/>
          <p14:tracePt t="17982" x="6329363" y="3006725"/>
          <p14:tracePt t="17991" x="6353175" y="2967038"/>
          <p14:tracePt t="17996" x="6384925" y="2927350"/>
          <p14:tracePt t="18005" x="6426200" y="2886075"/>
          <p14:tracePt t="18011" x="6450013" y="2846388"/>
          <p14:tracePt t="18019" x="6465888" y="2838450"/>
          <p14:tracePt t="18027" x="6489700" y="2814638"/>
          <p14:tracePt t="18035" x="6521450" y="2790825"/>
          <p14:tracePt t="18043" x="6537325" y="2782888"/>
          <p14:tracePt t="18052" x="6561138" y="2767013"/>
          <p14:tracePt t="18059" x="6584950" y="2751138"/>
          <p14:tracePt t="18065" x="6608763" y="2743200"/>
          <p14:tracePt t="18074" x="6632575" y="2727325"/>
          <p14:tracePt t="18082" x="6648450" y="2719388"/>
          <p14:tracePt t="18090" x="6664325" y="2711450"/>
          <p14:tracePt t="18097" x="6696075" y="2695575"/>
          <p14:tracePt t="18105" x="6727825" y="2671763"/>
          <p14:tracePt t="18113" x="6751638" y="2640013"/>
          <p14:tracePt t="18121" x="6769100" y="2624138"/>
          <p14:tracePt t="18127" x="6777038" y="2608263"/>
          <p14:tracePt t="18135" x="6784975" y="2592388"/>
          <p14:tracePt t="18143" x="6792913" y="2576513"/>
          <p14:tracePt t="18151" x="6792913" y="2566988"/>
          <p14:tracePt t="18159" x="6808788" y="2551113"/>
          <p14:tracePt t="18182" x="6808788" y="2543175"/>
          <p14:tracePt t="18228" x="6808788" y="2535238"/>
          <p14:tracePt t="18236" x="6784975" y="2519363"/>
          <p14:tracePt t="18245" x="6735763" y="2495550"/>
          <p14:tracePt t="18252" x="6680200" y="2471738"/>
          <p14:tracePt t="18260" x="6600825" y="2432050"/>
          <p14:tracePt t="18268" x="6481763" y="2408238"/>
          <p14:tracePt t="18274" x="6313488" y="2368550"/>
          <p14:tracePt t="18281" x="6202363" y="2352675"/>
          <p14:tracePt t="18289" x="5986463" y="2305050"/>
          <p14:tracePt t="18297" x="5740400" y="2265363"/>
          <p14:tracePt t="18305" x="5484813" y="2233613"/>
          <p14:tracePt t="18314" x="5126038" y="2152650"/>
          <p14:tracePt t="18319" x="4806950" y="2097088"/>
          <p14:tracePt t="18327" x="4440238" y="2001838"/>
          <p14:tracePt t="18337" x="4129088" y="1946275"/>
          <p14:tracePt t="18344" x="3698875" y="1849438"/>
          <p14:tracePt t="18351" x="3379788" y="1793875"/>
          <p14:tracePt t="18360" x="3021013" y="1738313"/>
          <p14:tracePt t="18365" x="2798763" y="1698625"/>
          <p14:tracePt t="18373" x="2678113" y="1690688"/>
          <p14:tracePt t="18382" x="2527300" y="1674813"/>
          <p14:tracePt t="18389" x="2447925" y="1674813"/>
          <p14:tracePt t="18397" x="2392363" y="1674813"/>
          <p14:tracePt t="18405" x="2359025" y="1674813"/>
          <p14:tracePt t="18414" x="2335213" y="1682750"/>
          <p14:tracePt t="18427" x="2335213" y="1690688"/>
          <p14:tracePt t="18436" x="2327275" y="1690688"/>
          <p14:tracePt t="18489" x="2311400" y="1690688"/>
          <p14:tracePt t="18497" x="2295525" y="1690688"/>
          <p14:tracePt t="18505" x="2263775" y="1690688"/>
          <p14:tracePt t="18513" x="2247900" y="1682750"/>
          <p14:tracePt t="18519" x="2200275" y="1666875"/>
          <p14:tracePt t="18527" x="2136775" y="1651000"/>
          <p14:tracePt t="18535" x="2065338" y="1627188"/>
          <p14:tracePt t="18543" x="2041525" y="1611313"/>
          <p14:tracePt t="18551" x="1952625" y="1579563"/>
          <p14:tracePt t="18559" x="1897063" y="1563688"/>
          <p14:tracePt t="18567" x="1857375" y="1538288"/>
          <p14:tracePt t="18575" x="1833563" y="1530350"/>
          <p14:tracePt t="18581" x="1825625" y="1522413"/>
          <p14:tracePt t="18589" x="1809750" y="1514475"/>
          <p14:tracePt t="18597" x="1809750" y="1506538"/>
          <p14:tracePt t="18605" x="1801813" y="1490663"/>
          <p14:tracePt t="18613" x="1785938" y="1482725"/>
          <p14:tracePt t="18621" x="1778000" y="1458913"/>
          <p14:tracePt t="18629" x="1770063" y="1450975"/>
          <p14:tracePt t="18635" x="1762125" y="1427163"/>
          <p14:tracePt t="18643" x="1746250" y="1387475"/>
          <p14:tracePt t="18651" x="1722438" y="1347788"/>
          <p14:tracePt t="18659" x="1690688" y="1300163"/>
          <p14:tracePt t="18667" x="1682750" y="1284288"/>
          <p14:tracePt t="18676" x="1651000" y="1244600"/>
          <p14:tracePt t="18683" x="1617663" y="1212850"/>
          <p14:tracePt t="18689" x="1593850" y="1179513"/>
          <p14:tracePt t="18697" x="1562100" y="1155700"/>
          <p14:tracePt t="18706" x="1562100" y="1147763"/>
          <p14:tracePt t="18714" x="1546225" y="1139825"/>
          <p14:tracePt t="18723" x="1522413" y="1131888"/>
          <p14:tracePt t="18729" x="1514475" y="1131888"/>
          <p14:tracePt t="18736" x="1514475" y="1123950"/>
          <p14:tracePt t="18852" x="1498600" y="1116013"/>
          <p14:tracePt t="18860" x="1482725" y="1116013"/>
          <p14:tracePt t="18868" x="1458913" y="1116013"/>
          <p14:tracePt t="18876" x="1435100" y="1108075"/>
          <p14:tracePt t="18884" x="1395413" y="1108075"/>
          <p14:tracePt t="18891" x="1371600" y="1108075"/>
          <p14:tracePt t="18897" x="1331913" y="1100138"/>
          <p14:tracePt t="18905" x="1292225" y="1100138"/>
          <p14:tracePt t="18913" x="1266825" y="1100138"/>
          <p14:tracePt t="18922" x="1243013" y="1100138"/>
          <p14:tracePt t="18929" x="1219200" y="1100138"/>
          <p14:tracePt t="18938" x="1203325" y="1100138"/>
          <p14:tracePt t="18943" x="1195388" y="1108075"/>
          <p14:tracePt t="18952" x="1171575" y="1123950"/>
          <p14:tracePt t="18960" x="1155700" y="1123950"/>
          <p14:tracePt t="18968" x="1155700" y="1131888"/>
          <p14:tracePt t="18977" x="1147763" y="1139825"/>
          <p14:tracePt t="18984" x="1123950" y="1155700"/>
          <p14:tracePt t="18994" x="1108075" y="1163638"/>
          <p14:tracePt t="18998" x="1092200" y="1179513"/>
          <p14:tracePt t="19006" x="1076325" y="1187450"/>
          <p14:tracePt t="19013" x="1068388" y="1195388"/>
          <p14:tracePt t="19022" x="1052513" y="1195388"/>
          <p14:tracePt t="19029" x="1044575" y="1212850"/>
          <p14:tracePt t="19038" x="1036638" y="1212850"/>
          <p14:tracePt t="19043" x="1028700" y="1220788"/>
          <p14:tracePt t="19051" x="1020763" y="1228725"/>
          <p14:tracePt t="19060" x="1012825" y="1244600"/>
          <p14:tracePt t="19068" x="1004888" y="1244600"/>
          <p14:tracePt t="19076" x="1004888" y="1260475"/>
          <p14:tracePt t="19083" x="996950" y="1276350"/>
          <p14:tracePt t="19091" x="981075" y="1284288"/>
          <p14:tracePt t="19098" x="981075" y="1292225"/>
          <p14:tracePt t="19106" x="973138" y="1300163"/>
          <p14:tracePt t="19114" x="973138" y="1308100"/>
          <p14:tracePt t="19124" x="965200" y="1323975"/>
          <p14:tracePt t="19130" x="957263" y="1331913"/>
          <p14:tracePt t="19140" x="949325" y="1347788"/>
          <p14:tracePt t="19145" x="949325" y="1363663"/>
          <p14:tracePt t="19152" x="949325" y="1371600"/>
          <p14:tracePt t="19161" x="941388" y="1379538"/>
          <p14:tracePt t="19167" x="941388" y="1395413"/>
          <p14:tracePt t="19176" x="941388" y="1403350"/>
          <p14:tracePt t="19183" x="933450" y="1411288"/>
          <p14:tracePt t="19192" x="933450" y="1427163"/>
          <p14:tracePt t="19199" x="933450" y="1435100"/>
          <p14:tracePt t="19205" x="933450" y="1450975"/>
          <p14:tracePt t="19213" x="933450" y="1466850"/>
          <p14:tracePt t="19222" x="933450" y="1474788"/>
          <p14:tracePt t="19229" x="933450" y="1498600"/>
          <p14:tracePt t="19246" x="933450" y="1506538"/>
          <p14:tracePt t="19252" x="933450" y="1522413"/>
          <p14:tracePt t="19260" x="933450" y="1547813"/>
          <p14:tracePt t="19268" x="949325" y="1563688"/>
          <p14:tracePt t="19276" x="949325" y="1571625"/>
          <p14:tracePt t="19284" x="949325" y="1587500"/>
          <p14:tracePt t="19292" x="957263" y="1595438"/>
          <p14:tracePt t="19298" x="965200" y="1611313"/>
          <p14:tracePt t="19308" x="973138" y="1619250"/>
          <p14:tracePt t="19314" x="973138" y="1627188"/>
          <p14:tracePt t="19323" x="981075" y="1635125"/>
          <p14:tracePt t="19338" x="989013" y="1643063"/>
          <p14:tracePt t="19345" x="996950" y="1658938"/>
          <p14:tracePt t="19351" x="996950" y="1666875"/>
          <p14:tracePt t="19360" x="1004888" y="1682750"/>
          <p14:tracePt t="19367" x="1012825" y="1690688"/>
          <p14:tracePt t="19376" x="1028700" y="1706563"/>
          <p14:tracePt t="19383" x="1036638" y="1730375"/>
          <p14:tracePt t="19392" x="1060450" y="1746250"/>
          <p14:tracePt t="19399" x="1068388" y="1762125"/>
          <p14:tracePt t="19406" x="1100138" y="1785938"/>
          <p14:tracePt t="19414" x="1123950" y="1817688"/>
          <p14:tracePt t="19424" x="1139825" y="1833563"/>
          <p14:tracePt t="19430" x="1171575" y="1857375"/>
          <p14:tracePt t="19440" x="1187450" y="1873250"/>
          <p14:tracePt t="19446" x="1211263" y="1890713"/>
          <p14:tracePt t="19454" x="1235075" y="1914525"/>
          <p14:tracePt t="19460" x="1243013" y="1914525"/>
          <p14:tracePt t="19468" x="1266825" y="1930400"/>
          <p14:tracePt t="19476" x="1284288" y="1938338"/>
          <p14:tracePt t="19483" x="1300163" y="1954213"/>
          <p14:tracePt t="19492" x="1316038" y="1954213"/>
          <p14:tracePt t="19500" x="1323975" y="1954213"/>
          <p14:tracePt t="19508" x="1331913" y="1962150"/>
          <p14:tracePt t="19514" x="1339850" y="1962150"/>
          <p14:tracePt t="19525" x="1363663" y="1970088"/>
          <p14:tracePt t="19530" x="1371600" y="1970088"/>
          <p14:tracePt t="19537" x="1387475" y="1970088"/>
          <p14:tracePt t="19545" x="1411288" y="1970088"/>
          <p14:tracePt t="19551" x="1458913" y="1978025"/>
          <p14:tracePt t="19560" x="1546225" y="1978025"/>
          <p14:tracePt t="19567" x="1585913" y="1978025"/>
          <p14:tracePt t="19576" x="1682750" y="1978025"/>
          <p14:tracePt t="19583" x="1778000" y="1978025"/>
          <p14:tracePt t="19592" x="1873250" y="1978025"/>
          <p14:tracePt t="19599" x="1960563" y="1978025"/>
          <p14:tracePt t="19607" x="2033588" y="1978025"/>
          <p14:tracePt t="19614" x="2097088" y="1978025"/>
          <p14:tracePt t="19624" x="2168525" y="1978025"/>
          <p14:tracePt t="19630" x="2208213" y="1978025"/>
          <p14:tracePt t="19638" x="2271713" y="1978025"/>
          <p14:tracePt t="19646" x="2279650" y="1978025"/>
          <p14:tracePt t="19654" x="2311400" y="1962150"/>
          <p14:tracePt t="19660" x="2351088" y="1954213"/>
          <p14:tracePt t="19668" x="2384425" y="1946275"/>
          <p14:tracePt t="19678" x="2424113" y="1922463"/>
          <p14:tracePt t="19683" x="2455863" y="1906588"/>
          <p14:tracePt t="19692" x="2471738" y="1898650"/>
          <p14:tracePt t="19699" x="2503488" y="1865313"/>
          <p14:tracePt t="19707" x="2543175" y="1833563"/>
          <p14:tracePt t="19714" x="2574925" y="1801813"/>
          <p14:tracePt t="19723" x="2598738" y="1770063"/>
          <p14:tracePt t="19730" x="2638425" y="1738313"/>
          <p14:tracePt t="19738" x="2670175" y="1706563"/>
          <p14:tracePt t="19746" x="2693988" y="1658938"/>
          <p14:tracePt t="19754" x="2701925" y="1651000"/>
          <p14:tracePt t="19763" x="2709863" y="1627188"/>
          <p14:tracePt t="19768" x="2717800" y="1579563"/>
          <p14:tracePt t="19778" x="2725738" y="1547813"/>
          <p14:tracePt t="19783" x="2725738" y="1506538"/>
          <p14:tracePt t="19791" x="2725738" y="1474788"/>
          <p14:tracePt t="19799" x="2725738" y="1443038"/>
          <p14:tracePt t="19806" x="2717800" y="1411288"/>
          <p14:tracePt t="19814" x="2693988" y="1371600"/>
          <p14:tracePt t="19824" x="2662238" y="1331913"/>
          <p14:tracePt t="19830" x="2622550" y="1284288"/>
          <p14:tracePt t="19838" x="2574925" y="1252538"/>
          <p14:tracePt t="19846" x="2527300" y="1220788"/>
          <p14:tracePt t="19854" x="2463800" y="1187450"/>
          <p14:tracePt t="19861" x="2424113" y="1171575"/>
          <p14:tracePt t="19867" x="2343150" y="1147763"/>
          <p14:tracePt t="19876" x="2263775" y="1131888"/>
          <p14:tracePt t="19883" x="2208213" y="1131888"/>
          <p14:tracePt t="19892" x="2152650" y="1123950"/>
          <p14:tracePt t="19900" x="2120900" y="1123950"/>
          <p14:tracePt t="19907" x="2065338" y="1123950"/>
          <p14:tracePt t="19924" x="1960563" y="1139825"/>
          <p14:tracePt t="19930" x="1920875" y="1155700"/>
          <p14:tracePt t="19938" x="1881188" y="1187450"/>
          <p14:tracePt t="19947" x="1849438" y="1220788"/>
          <p14:tracePt t="19955" x="1801813" y="1260475"/>
          <p14:tracePt t="19962" x="1793875" y="1276350"/>
          <p14:tracePt t="19969" x="1770063" y="1331913"/>
          <p14:tracePt t="19976" x="1746250" y="1363663"/>
          <p14:tracePt t="19984" x="1738313" y="1403350"/>
          <p14:tracePt t="19991" x="1730375" y="1411288"/>
          <p14:tracePt t="20000" x="1722438" y="1427163"/>
          <p14:tracePt t="20008" x="1722438" y="1443038"/>
          <p14:tracePt t="20015" x="1722438" y="1450975"/>
          <p14:tracePt t="20029" x="1722438" y="1458913"/>
          <p14:tracePt t="20238" x="1730375" y="1458913"/>
          <p14:tracePt t="20246" x="1738313" y="1458913"/>
          <p14:tracePt t="20254" x="1746250" y="1450975"/>
          <p14:tracePt t="20262" x="1754188" y="1435100"/>
          <p14:tracePt t="20270" x="1762125" y="1427163"/>
          <p14:tracePt t="20279" x="1770063" y="1419225"/>
          <p14:tracePt t="20284" x="1770063" y="1411288"/>
          <p14:tracePt t="20292" x="1770063" y="1403350"/>
          <p14:tracePt t="20300" x="1770063" y="1395413"/>
          <p14:tracePt t="20309" x="1778000" y="1395413"/>
          <p14:tracePt t="20316" x="1778000" y="1387475"/>
          <p14:tracePt t="20370" x="1762125" y="1387475"/>
          <p14:tracePt t="20377" x="1738313" y="1395413"/>
          <p14:tracePt t="20383" x="1722438" y="1411288"/>
          <p14:tracePt t="20394" x="1690688" y="1427163"/>
          <p14:tracePt t="20399" x="1666875" y="1450975"/>
          <p14:tracePt t="20408" x="1651000" y="1466850"/>
          <p14:tracePt t="20415" x="1633538" y="1490663"/>
          <p14:tracePt t="20424" x="1625600" y="1506538"/>
          <p14:tracePt t="20431" x="1625600" y="1514475"/>
          <p14:tracePt t="20438" x="1617663" y="1538288"/>
          <p14:tracePt t="20445" x="1617663" y="1555750"/>
          <p14:tracePt t="20453" x="1617663" y="1579563"/>
          <p14:tracePt t="20461" x="1617663" y="1595438"/>
          <p14:tracePt t="20469" x="1633538" y="1611313"/>
          <p14:tracePt t="20478" x="1641475" y="1619250"/>
          <p14:tracePt t="20483" x="1658938" y="1635125"/>
          <p14:tracePt t="20491" x="1666875" y="1643063"/>
          <p14:tracePt t="20499" x="1674813" y="1643063"/>
          <p14:tracePt t="20509" x="1682750" y="1643063"/>
          <p14:tracePt t="20516" x="1690688" y="1643063"/>
          <p14:tracePt t="20525" x="1706563" y="1643063"/>
          <p14:tracePt t="20530" x="1730375" y="1643063"/>
          <p14:tracePt t="20538" x="1738313" y="1643063"/>
          <p14:tracePt t="20547" x="1754188" y="1627188"/>
          <p14:tracePt t="20554" x="1770063" y="1619250"/>
          <p14:tracePt t="20562" x="1785938" y="1603375"/>
          <p14:tracePt t="20569" x="1793875" y="1579563"/>
          <p14:tracePt t="20578" x="1817688" y="1555750"/>
          <p14:tracePt t="20583" x="1825625" y="1538288"/>
          <p14:tracePt t="20593" x="1825625" y="1514475"/>
          <p14:tracePt t="20599" x="1825625" y="1490663"/>
          <p14:tracePt t="20607" x="1825625" y="1466850"/>
          <p14:tracePt t="20615" x="1825625" y="1443038"/>
          <p14:tracePt t="20625" x="1809750" y="1419225"/>
          <p14:tracePt t="20631" x="1793875" y="1403350"/>
          <p14:tracePt t="20637" x="1778000" y="1387475"/>
          <p14:tracePt t="20645" x="1770063" y="1379538"/>
          <p14:tracePt t="20669" x="1762125" y="1379538"/>
          <p14:tracePt t="20677" x="1754188" y="1379538"/>
          <p14:tracePt t="20685" x="1738313" y="1387475"/>
          <p14:tracePt t="20691" x="1722438" y="1403350"/>
          <p14:tracePt t="20699" x="1698625" y="1427163"/>
          <p14:tracePt t="20708" x="1674813" y="1443038"/>
          <p14:tracePt t="20716" x="1666875" y="1482725"/>
          <p14:tracePt t="20726" x="1658938" y="1514475"/>
          <p14:tracePt t="20732" x="1651000" y="1555750"/>
          <p14:tracePt t="20738" x="1651000" y="1563688"/>
          <p14:tracePt t="20746" x="1651000" y="1587500"/>
          <p14:tracePt t="20754" x="1651000" y="1611313"/>
          <p14:tracePt t="20763" x="1651000" y="1619250"/>
          <p14:tracePt t="20770" x="1674813" y="1643063"/>
          <p14:tracePt t="20778" x="1690688" y="1643063"/>
          <p14:tracePt t="20784" x="1698625" y="1643063"/>
          <p14:tracePt t="20792" x="1714500" y="1651000"/>
          <p14:tracePt t="20800" x="1730375" y="1651000"/>
          <p14:tracePt t="20808" x="1746250" y="1651000"/>
          <p14:tracePt t="20815" x="1762125" y="1643063"/>
          <p14:tracePt t="20824" x="1785938" y="1619250"/>
          <p14:tracePt t="20832" x="1801813" y="1611313"/>
          <p14:tracePt t="20841" x="1817688" y="1587500"/>
          <p14:tracePt t="20847" x="1833563" y="1555750"/>
          <p14:tracePt t="20853" x="1841500" y="1538288"/>
          <p14:tracePt t="20863" x="1841500" y="1522413"/>
          <p14:tracePt t="20870" x="1841500" y="1498600"/>
          <p14:tracePt t="20879" x="1841500" y="1482725"/>
          <p14:tracePt t="20885" x="1841500" y="1474788"/>
          <p14:tracePt t="20895" x="1841500" y="1466850"/>
          <p14:tracePt t="20963" x="1841500" y="1490663"/>
          <p14:tracePt t="20970" x="1849438" y="1506538"/>
          <p14:tracePt t="20978" x="1857375" y="1530350"/>
          <p14:tracePt t="20985" x="1873250" y="1555750"/>
          <p14:tracePt t="20991" x="1920875" y="1587500"/>
          <p14:tracePt t="20999" x="1960563" y="1611313"/>
          <p14:tracePt t="21007" x="2097088" y="1666875"/>
          <p14:tracePt t="21015" x="2208213" y="1706563"/>
          <p14:tracePt t="21022" x="2447925" y="1770063"/>
          <p14:tracePt t="21030" x="2662238" y="1833563"/>
          <p14:tracePt t="21039" x="2767013" y="1865313"/>
          <p14:tracePt t="21045" x="3013075" y="1898650"/>
          <p14:tracePt t="21052" x="3157538" y="1922463"/>
          <p14:tracePt t="21061" x="3276600" y="1938338"/>
          <p14:tracePt t="21069" x="3387725" y="1938338"/>
          <p14:tracePt t="21077" x="3532188" y="1938338"/>
          <p14:tracePt t="21085" x="3627438" y="1938338"/>
          <p14:tracePt t="21094" x="3690938" y="1938338"/>
          <p14:tracePt t="21099" x="3730625" y="1938338"/>
          <p14:tracePt t="21107" x="3778250" y="1938338"/>
          <p14:tracePt t="21115" x="3810000" y="1930400"/>
          <p14:tracePt t="21124" x="3825875" y="1930400"/>
          <p14:tracePt t="21131" x="3843338" y="1930400"/>
          <p14:tracePt t="21140" x="3867150" y="1922463"/>
          <p14:tracePt t="21147" x="3890963" y="1914525"/>
          <p14:tracePt t="21153" x="3922713" y="1906588"/>
          <p14:tracePt t="21162" x="3954463" y="1906588"/>
          <p14:tracePt t="21169" x="4002088" y="1898650"/>
          <p14:tracePt t="21178" x="4033838" y="1898650"/>
          <p14:tracePt t="21185" x="4097338" y="1898650"/>
          <p14:tracePt t="21194" x="4144963" y="1898650"/>
          <p14:tracePt t="21201" x="4233863" y="1898650"/>
          <p14:tracePt t="21208" x="4289425" y="1898650"/>
          <p14:tracePt t="21216" x="4352925" y="1906588"/>
          <p14:tracePt t="21225" x="4384675" y="1906588"/>
          <p14:tracePt t="21232" x="4432300" y="1914525"/>
          <p14:tracePt t="21242" x="4456113" y="1914525"/>
          <p14:tracePt t="21248" x="4471988" y="1914525"/>
          <p14:tracePt t="21254" x="4479925" y="1922463"/>
          <p14:tracePt t="21271" x="4487863" y="1922463"/>
          <p14:tracePt t="21356" x="4487863" y="1906588"/>
          <p14:tracePt t="21361" x="4471988" y="1890713"/>
          <p14:tracePt t="21370" x="4424363" y="1849438"/>
          <p14:tracePt t="21379" x="4360863" y="1809750"/>
          <p14:tracePt t="21386" x="4273550" y="1762125"/>
          <p14:tracePt t="21395" x="4129088" y="1714500"/>
          <p14:tracePt t="21401" x="3875088" y="1627188"/>
          <p14:tracePt t="21411" x="3754438" y="1595438"/>
          <p14:tracePt t="21415" x="3524250" y="1538288"/>
          <p14:tracePt t="21425" x="3276600" y="1498600"/>
          <p14:tracePt t="21431" x="3109913" y="1474788"/>
          <p14:tracePt t="21441" x="3036888" y="1474788"/>
          <p14:tracePt t="21447" x="3005138" y="1474788"/>
          <p14:tracePt t="21453" x="2997200" y="1474788"/>
          <p14:tracePt t="21470" x="2997200" y="1490663"/>
          <p14:tracePt t="21478" x="3036888" y="1514475"/>
          <p14:tracePt t="21486" x="3149600" y="1547813"/>
          <p14:tracePt t="21495" x="3403600" y="1635125"/>
          <p14:tracePt t="21502" x="3690938" y="1714500"/>
          <p14:tracePt t="21509" x="4033838" y="1801813"/>
          <p14:tracePt t="21516" x="4543425" y="1922463"/>
          <p14:tracePt t="21526" x="5054600" y="2017713"/>
          <p14:tracePt t="21532" x="5540375" y="2105025"/>
          <p14:tracePt t="21540" x="6178550" y="2200275"/>
          <p14:tracePt t="21548" x="6680200" y="2257425"/>
          <p14:tracePt t="21556" x="7191375" y="2305050"/>
          <p14:tracePt t="21562" x="7661275" y="2320925"/>
          <p14:tracePt t="21569" x="8115300" y="2336800"/>
          <p14:tracePt t="21578" x="8466138" y="2336800"/>
          <p14:tracePt t="21586" x="8626475" y="2328863"/>
          <p14:tracePt t="21595" x="8721725" y="2320925"/>
          <p14:tracePt t="21602" x="8793163" y="2305050"/>
          <p14:tracePt t="21609" x="8809038" y="2297113"/>
          <p14:tracePt t="21764" x="8809038" y="2289175"/>
          <p14:tracePt t="21770" x="8777288" y="2249488"/>
          <p14:tracePt t="21778" x="8721725" y="2208213"/>
          <p14:tracePt t="21786" x="8658225" y="2176463"/>
          <p14:tracePt t="21794" x="8521700" y="2097088"/>
          <p14:tracePt t="21802" x="8450263" y="2049463"/>
          <p14:tracePt t="21810" x="8378825" y="2017713"/>
          <p14:tracePt t="21818" x="8251825" y="1954213"/>
          <p14:tracePt t="21826" x="8147050" y="1914525"/>
          <p14:tracePt t="21832" x="8059738" y="1857375"/>
          <p14:tracePt t="21840" x="7964488" y="1809750"/>
          <p14:tracePt t="21848" x="7916863" y="1778000"/>
          <p14:tracePt t="21856" x="7885113" y="1762125"/>
          <p14:tracePt t="21864" x="7859713" y="1738313"/>
          <p14:tracePt t="21870" x="7843838" y="1730375"/>
          <p14:tracePt t="21880" x="7843838" y="1722438"/>
          <p14:tracePt t="21894" x="7835900" y="1714500"/>
          <p14:tracePt t="21910" x="7827963" y="1690688"/>
          <p14:tracePt t="21916" x="7827963" y="1682750"/>
          <p14:tracePt t="21926" x="7820025" y="1666875"/>
          <p14:tracePt t="21933" x="7804150" y="1651000"/>
          <p14:tracePt t="21940" x="7772400" y="1619250"/>
          <p14:tracePt t="21947" x="7756525" y="1603375"/>
          <p14:tracePt t="21956" x="7700963" y="1547813"/>
          <p14:tracePt t="21964" x="7653338" y="1506538"/>
          <p14:tracePt t="21972" x="7629525" y="1482725"/>
          <p14:tracePt t="21980" x="7558088" y="1427163"/>
          <p14:tracePt t="21986" x="7526338" y="1403350"/>
          <p14:tracePt t="21995" x="7493000" y="1371600"/>
          <p14:tracePt t="22001" x="7477125" y="1355725"/>
          <p14:tracePt t="22010" x="7461250" y="1347788"/>
          <p14:tracePt t="22017" x="7445375" y="1331913"/>
          <p14:tracePt t="22025" x="7437438" y="1323975"/>
          <p14:tracePt t="22039" x="7429500" y="1323975"/>
          <p14:tracePt t="22202" x="7429500" y="1300163"/>
          <p14:tracePt t="22210" x="7429500" y="1268413"/>
          <p14:tracePt t="22218" x="7429500" y="1244600"/>
          <p14:tracePt t="22226" x="7437438" y="1212850"/>
          <p14:tracePt t="22232" x="7437438" y="1204913"/>
          <p14:tracePt t="22240" x="7437438" y="1163638"/>
          <p14:tracePt t="22248" x="7437438" y="1123950"/>
          <p14:tracePt t="22256" x="7429500" y="1092200"/>
          <p14:tracePt t="22264" x="7421563" y="1076325"/>
          <p14:tracePt t="22271" x="7405688" y="1060450"/>
          <p14:tracePt t="22280" x="7397750" y="1036638"/>
          <p14:tracePt t="22285" x="7389813" y="1028700"/>
          <p14:tracePt t="22293" x="7381875" y="1028700"/>
          <p14:tracePt t="22301" x="7381875" y="1020763"/>
          <p14:tracePt t="22317" x="7373938" y="1020763"/>
          <p14:tracePt t="22347" x="7358063" y="1028700"/>
          <p14:tracePt t="22355" x="7326313" y="1052513"/>
          <p14:tracePt t="22364" x="7310438" y="1068388"/>
          <p14:tracePt t="22371" x="7278688" y="1108075"/>
          <p14:tracePt t="22380" x="7254875" y="1155700"/>
          <p14:tracePt t="22385" x="7215188" y="1252538"/>
          <p14:tracePt t="22393" x="7191375" y="1308100"/>
          <p14:tracePt t="22402" x="7159625" y="1395413"/>
          <p14:tracePt t="22409" x="7135813" y="1547813"/>
          <p14:tracePt t="22418" x="7118350" y="1635125"/>
          <p14:tracePt t="22426" x="7118350" y="1698625"/>
          <p14:tracePt t="22434" x="7135813" y="1778000"/>
          <p14:tracePt t="22440" x="7151688" y="1825625"/>
          <p14:tracePt t="22449" x="7159625" y="1841500"/>
          <p14:tracePt t="22455" x="7167563" y="1849438"/>
          <p14:tracePt t="22487" x="7175500" y="1849438"/>
          <p14:tracePt t="22496" x="7183438" y="1825625"/>
          <p14:tracePt t="22502" x="7207250" y="1746250"/>
          <p14:tracePt t="22511" x="7215188" y="1682750"/>
          <p14:tracePt t="22518" x="7231063" y="1619250"/>
          <p14:tracePt t="22527" x="7239000" y="1530350"/>
          <p14:tracePt t="22534" x="7254875" y="1450975"/>
          <p14:tracePt t="22540" x="7270750" y="1331913"/>
          <p14:tracePt t="22548" x="7286625" y="1252538"/>
          <p14:tracePt t="22556" x="7286625" y="1171575"/>
          <p14:tracePt t="22564" x="7286625" y="1131888"/>
          <p14:tracePt t="22572" x="7286625" y="1076325"/>
          <p14:tracePt t="22580" x="7286625" y="1052513"/>
          <p14:tracePt t="22585" x="7286625" y="1004888"/>
          <p14:tracePt t="22593" x="7286625" y="981075"/>
          <p14:tracePt t="22602" x="7278688" y="965200"/>
          <p14:tracePt t="22611" x="7270750" y="933450"/>
          <p14:tracePt t="22618" x="7262813" y="925513"/>
          <p14:tracePt t="22628" x="7254875" y="917575"/>
          <p14:tracePt t="22634" x="7254875" y="909638"/>
          <p14:tracePt t="22671" x="7231063" y="917575"/>
          <p14:tracePt t="22680" x="7191375" y="949325"/>
          <p14:tracePt t="22687" x="7070725" y="1044575"/>
          <p14:tracePt t="22696" x="6943725" y="1100138"/>
          <p14:tracePt t="22701" x="6711950" y="1228725"/>
          <p14:tracePt t="22709" x="6450013" y="1339850"/>
          <p14:tracePt t="22717" x="6034088" y="1466850"/>
          <p14:tracePt t="22725" x="5651500" y="1538288"/>
          <p14:tracePt t="22733" x="5213350" y="1587500"/>
          <p14:tracePt t="22742" x="4695825" y="1587500"/>
          <p14:tracePt t="22749" x="4137025" y="1587500"/>
          <p14:tracePt t="22756" x="3508375" y="1563688"/>
          <p14:tracePt t="22764" x="2854325" y="1474788"/>
          <p14:tracePt t="22772" x="2216150" y="1355725"/>
          <p14:tracePt t="22781" x="1706563" y="1260475"/>
          <p14:tracePt t="22788" x="1147763" y="1139825"/>
          <p14:tracePt t="22796" x="741363" y="1044575"/>
          <p14:tracePt t="22802" x="461963" y="973138"/>
          <p14:tracePt t="22811" x="223838" y="893763"/>
          <p14:tracePt t="22818" x="150813" y="869950"/>
          <p14:tracePt t="22828" x="119063" y="844550"/>
          <p14:tracePt t="22834" x="111125" y="844550"/>
          <p14:tracePt t="22856" x="111125" y="828675"/>
          <p14:tracePt t="22872" x="111125" y="820738"/>
          <p14:tracePt t="22880" x="111125" y="812800"/>
          <p14:tracePt t="22909" x="119063" y="773113"/>
          <p14:tracePt t="22917" x="127000" y="749300"/>
          <p14:tracePt t="22926" x="134938" y="701675"/>
          <p14:tracePt t="22933" x="150813" y="669925"/>
          <p14:tracePt t="22943" x="166688" y="646113"/>
          <p14:tracePt t="22949" x="192088" y="606425"/>
          <p14:tracePt t="22955" x="215900" y="558800"/>
          <p14:tracePt t="22964" x="223838" y="527050"/>
          <p14:tracePt t="22972" x="255588" y="477838"/>
          <p14:tracePt t="22981" x="271463" y="454025"/>
          <p14:tracePt t="22988" x="295275" y="422275"/>
          <p14:tracePt t="22997" x="311150" y="382588"/>
          <p14:tracePt t="23002" x="334963" y="366713"/>
          <p14:tracePt t="23010" x="342900" y="350838"/>
          <p14:tracePt t="23018" x="358775" y="342900"/>
          <p14:tracePt t="23027" x="366713" y="334963"/>
          <p14:tracePt t="23033" x="382588" y="334963"/>
          <p14:tracePt t="23042" x="398463" y="334963"/>
          <p14:tracePt t="23048" x="430213" y="334963"/>
          <p14:tracePt t="23055" x="509588" y="374650"/>
          <p14:tracePt t="23063" x="566738" y="398463"/>
          <p14:tracePt t="23071" x="788988" y="493713"/>
          <p14:tracePt t="23080" x="957263" y="574675"/>
          <p14:tracePt t="23087" x="1266825" y="725488"/>
          <p14:tracePt t="23096" x="1498600" y="844550"/>
          <p14:tracePt t="23101" x="1897063" y="1036638"/>
          <p14:tracePt t="23110" x="2343150" y="1268413"/>
          <p14:tracePt t="23118" x="2741613" y="1458913"/>
          <p14:tracePt t="23127" x="3213100" y="1706563"/>
          <p14:tracePt t="23134" x="3635375" y="1938338"/>
          <p14:tracePt t="23144" x="3954463" y="2136775"/>
          <p14:tracePt t="23150" x="4360863" y="2384425"/>
          <p14:tracePt t="23159" x="4751388" y="2624138"/>
          <p14:tracePt t="23164" x="5133975" y="2862263"/>
          <p14:tracePt t="23172" x="5453063" y="3062288"/>
          <p14:tracePt t="23180" x="5772150" y="3228975"/>
          <p14:tracePt t="23188" x="6210300" y="3421063"/>
          <p14:tracePt t="23196" x="6561138" y="3548063"/>
          <p14:tracePt t="23204" x="6864350" y="3621088"/>
          <p14:tracePt t="23212" x="7110413" y="3644900"/>
          <p14:tracePt t="23217" x="7326313" y="3644900"/>
          <p14:tracePt t="23227" x="7429500" y="3621088"/>
          <p14:tracePt t="23234" x="7621588" y="3556000"/>
          <p14:tracePt t="23244" x="7724775" y="3500438"/>
          <p14:tracePt t="23250" x="7924800" y="3357563"/>
          <p14:tracePt t="23258" x="8020050" y="3278188"/>
          <p14:tracePt t="23264" x="8091488" y="3181350"/>
          <p14:tracePt t="23272" x="8139113" y="3125788"/>
          <p14:tracePt t="23280" x="8154988" y="3086100"/>
          <p14:tracePt t="23287" x="8178800" y="3046413"/>
          <p14:tracePt t="23296" x="8178800" y="3038475"/>
          <p14:tracePt t="23303" x="8178800" y="3030538"/>
          <p14:tracePt t="23333" x="8178800" y="3038475"/>
          <p14:tracePt t="23342" x="8178800" y="3054350"/>
          <p14:tracePt t="23349" x="8178800" y="3101975"/>
          <p14:tracePt t="23356" x="8178800" y="3157538"/>
          <p14:tracePt t="23365" x="8178800" y="3205163"/>
          <p14:tracePt t="23372" x="8178800" y="3252788"/>
          <p14:tracePt t="23380" x="8186738" y="3357563"/>
          <p14:tracePt t="23388" x="8202613" y="3444875"/>
          <p14:tracePt t="23397" x="8210550" y="3500438"/>
          <p14:tracePt t="23404" x="8218488" y="3571875"/>
          <p14:tracePt t="23411" x="8226425" y="3652838"/>
          <p14:tracePt t="23418" x="8235950" y="3732213"/>
          <p14:tracePt t="23428" x="8235950" y="3795713"/>
          <p14:tracePt t="23434" x="8243888" y="3851275"/>
          <p14:tracePt t="23444" x="8243888" y="3883025"/>
          <p14:tracePt t="23451" x="8243888" y="3906838"/>
          <p14:tracePt t="23457" x="8243888" y="3914775"/>
          <p14:tracePt t="23466" x="8243888" y="3922713"/>
          <p14:tracePt t="23596" x="8235950" y="3890963"/>
          <p14:tracePt t="23604" x="8210550" y="3843338"/>
          <p14:tracePt t="23612" x="8170863" y="3779838"/>
          <p14:tracePt t="23620" x="8139113" y="3732213"/>
          <p14:tracePt t="23628" x="8075613" y="3629025"/>
          <p14:tracePt t="23634" x="8035925" y="3548063"/>
          <p14:tracePt t="23642" x="7988300" y="3492500"/>
          <p14:tracePt t="23652" x="7940675" y="3413125"/>
          <p14:tracePt t="23658" x="7859713" y="3294063"/>
          <p14:tracePt t="23668" x="7796213" y="3165475"/>
          <p14:tracePt t="23674" x="7756525" y="3078163"/>
          <p14:tracePt t="23680" x="7724775" y="2998788"/>
          <p14:tracePt t="23687" x="7693025" y="2901950"/>
          <p14:tracePt t="23697" x="7685088" y="2830513"/>
          <p14:tracePt t="23703" x="7677150" y="2719388"/>
          <p14:tracePt t="23711" x="7677150" y="2624138"/>
          <p14:tracePt t="23719" x="7677150" y="2559050"/>
          <p14:tracePt t="23725" x="7677150" y="2471738"/>
          <p14:tracePt t="23733" x="7677150" y="2400300"/>
          <p14:tracePt t="23742" x="7685088" y="2320925"/>
          <p14:tracePt t="23749" x="7708900" y="2176463"/>
          <p14:tracePt t="23757" x="7716838" y="2136775"/>
          <p14:tracePt t="23765" x="7716838" y="2081213"/>
          <p14:tracePt t="23771" x="7716838" y="2041525"/>
          <p14:tracePt t="23780" x="7716838" y="2017713"/>
          <p14:tracePt t="23787" x="7716838" y="2009775"/>
          <p14:tracePt t="23795" x="7716838" y="2001838"/>
          <p14:tracePt t="23850" x="7716838" y="2009775"/>
          <p14:tracePt t="23858" x="7708900" y="2025650"/>
          <p14:tracePt t="23883" x="7700963" y="2025650"/>
          <p14:tracePt t="23896" x="7700963" y="2033588"/>
          <p14:tracePt t="23919" x="7693025" y="1978025"/>
          <p14:tracePt t="23927" x="7693025" y="1906588"/>
          <p14:tracePt t="23933" x="7685088" y="1849438"/>
          <p14:tracePt t="23941" x="7669213" y="1714500"/>
          <p14:tracePt t="23949" x="7661275" y="1627188"/>
          <p14:tracePt t="23957" x="7645400" y="1555750"/>
          <p14:tracePt t="23965" x="7613650" y="1387475"/>
          <p14:tracePt t="23974" x="7597775" y="1308100"/>
          <p14:tracePt t="23981" x="7573963" y="1171575"/>
          <p14:tracePt t="23988" x="7558088" y="1108075"/>
          <p14:tracePt t="23996" x="7542213" y="1020763"/>
          <p14:tracePt t="24003" x="7534275" y="981075"/>
          <p14:tracePt t="24011" x="7526338" y="925513"/>
          <p14:tracePt t="24019" x="7518400" y="901700"/>
          <p14:tracePt t="24025" x="7518400" y="885825"/>
          <p14:tracePt t="24095" x="7510463" y="909638"/>
          <p14:tracePt t="24103" x="7493000" y="933450"/>
          <p14:tracePt t="24111" x="7485063" y="981075"/>
          <p14:tracePt t="24119" x="7477125" y="1028700"/>
          <p14:tracePt t="24127" x="7469188" y="1076325"/>
          <p14:tracePt t="24133" x="7453313" y="1163638"/>
          <p14:tracePt t="24141" x="7445375" y="1316038"/>
          <p14:tracePt t="24149" x="7437438" y="1450975"/>
          <p14:tracePt t="24157" x="7437438" y="1547813"/>
          <p14:tracePt t="24165" x="7437438" y="1770063"/>
          <p14:tracePt t="24173" x="7437438" y="1970088"/>
          <p14:tracePt t="24181" x="7437438" y="2081213"/>
          <p14:tracePt t="24189" x="7437438" y="2184400"/>
          <p14:tracePt t="24195" x="7445375" y="2281238"/>
          <p14:tracePt t="24203" x="7461250" y="2408238"/>
          <p14:tracePt t="24211" x="7469188" y="2471738"/>
          <p14:tracePt t="24219" x="7485063" y="2535238"/>
          <p14:tracePt t="24228" x="7493000" y="2559050"/>
          <p14:tracePt t="24236" x="7493000" y="2566988"/>
          <p14:tracePt t="24242" x="7493000" y="2584450"/>
          <p14:tracePt t="24249" x="7493000" y="2592388"/>
          <p14:tracePt t="24258" x="7493000" y="2600325"/>
          <p14:tracePt t="24266" x="7493000" y="2616200"/>
          <p14:tracePt t="24274" x="7493000" y="2632075"/>
          <p14:tracePt t="24283" x="7493000" y="2655888"/>
          <p14:tracePt t="24288" x="7493000" y="2695575"/>
          <p14:tracePt t="24296" x="7485063" y="2735263"/>
          <p14:tracePt t="24304" x="7477125" y="2790825"/>
          <p14:tracePt t="24312" x="7477125" y="2870200"/>
          <p14:tracePt t="24320" x="7477125" y="2909888"/>
          <p14:tracePt t="24328" x="7477125" y="2967038"/>
          <p14:tracePt t="24335" x="7477125" y="3046413"/>
          <p14:tracePt t="24341" x="7477125" y="3062288"/>
          <p14:tracePt t="24349" x="7477125" y="3086100"/>
          <p14:tracePt t="24357" x="7477125" y="3094038"/>
          <p14:tracePt t="24436" x="7477125" y="3101975"/>
          <p14:tracePt t="24442" x="7477125" y="3109913"/>
          <p14:tracePt t="24450" x="7469188" y="3117850"/>
          <p14:tracePt t="24458" x="7461250" y="3125788"/>
          <p14:tracePt t="24467" x="7453313" y="3133725"/>
          <p14:tracePt t="24474" x="7453313" y="3141663"/>
          <p14:tracePt t="24483" x="7445375" y="3149600"/>
          <p14:tracePt t="24490" x="7437438" y="3157538"/>
          <p14:tracePt t="24498" x="7429500" y="3165475"/>
          <p14:tracePt t="24503" x="7421563" y="3189288"/>
          <p14:tracePt t="24511" x="7413625" y="3189288"/>
          <p14:tracePt t="24519" x="7405688" y="3197225"/>
          <p14:tracePt t="24527" x="7381875" y="3228975"/>
          <p14:tracePt t="24535" x="7366000" y="3244850"/>
          <p14:tracePt t="24544" x="7358063" y="3262313"/>
          <p14:tracePt t="24551" x="7350125" y="3270250"/>
          <p14:tracePt t="24557" x="7342188" y="3278188"/>
          <p14:tracePt t="24566" x="7342188" y="3286125"/>
          <p14:tracePt t="24604" x="7342188" y="3278188"/>
          <p14:tracePt t="24612" x="7342188" y="3228975"/>
          <p14:tracePt t="24620" x="7342188" y="3173413"/>
          <p14:tracePt t="24629" x="7342188" y="3094038"/>
          <p14:tracePt t="24636" x="7342188" y="2951163"/>
          <p14:tracePt t="24646" x="7342188" y="2814638"/>
          <p14:tracePt t="24650" x="7334250" y="2592388"/>
          <p14:tracePt t="24658" x="7326313" y="2455863"/>
          <p14:tracePt t="24667" x="7286625" y="2184400"/>
          <p14:tracePt t="24674" x="7239000" y="1993900"/>
          <p14:tracePt t="24682" x="7223125" y="1922463"/>
          <p14:tracePt t="24689" x="7191375" y="1817688"/>
          <p14:tracePt t="24698" x="7167563" y="1762125"/>
          <p14:tracePt t="24705" x="7167563" y="1746250"/>
          <p14:tracePt t="24711" x="7167563" y="1738313"/>
          <p14:tracePt t="24735" x="7159625" y="1738313"/>
          <p14:tracePt t="24749" x="7151688" y="1778000"/>
          <p14:tracePt t="24757" x="7143750" y="1817688"/>
          <p14:tracePt t="24765" x="7143750" y="1865313"/>
          <p14:tracePt t="24773" x="7151688" y="1938338"/>
          <p14:tracePt t="24781" x="7167563" y="2001838"/>
          <p14:tracePt t="24789" x="7207250" y="2081213"/>
          <p14:tracePt t="24798" x="7239000" y="2120900"/>
          <p14:tracePt t="24803" x="7294563" y="2184400"/>
          <p14:tracePt t="24812" x="7342188" y="2224088"/>
          <p14:tracePt t="24820" x="7413625" y="2273300"/>
          <p14:tracePt t="24829" x="7461250" y="2289175"/>
          <p14:tracePt t="24836" x="7502525" y="2297113"/>
          <p14:tracePt t="24846" x="7558088" y="2297113"/>
          <p14:tracePt t="24852" x="7605713" y="2281238"/>
          <p14:tracePt t="24863" x="7645400" y="2249488"/>
          <p14:tracePt t="24867" x="7700963" y="2184400"/>
          <p14:tracePt t="24873" x="7772400" y="2105025"/>
          <p14:tracePt t="24883" x="7820025" y="2025650"/>
          <p14:tracePt t="24890" x="7843838" y="1970088"/>
          <p14:tracePt t="24912" x="7885113" y="1746250"/>
          <p14:tracePt t="24919" x="7885113" y="1690688"/>
          <p14:tracePt t="24930" x="7869238" y="1643063"/>
          <p14:tracePt t="24936" x="7843838" y="1595438"/>
          <p14:tracePt t="24946" x="7820025" y="1563688"/>
          <p14:tracePt t="24952" x="7796213" y="1563688"/>
          <p14:tracePt t="24958" x="7780338" y="1555750"/>
          <p14:tracePt t="24967" x="7756525" y="1555750"/>
          <p14:tracePt t="24973" x="7724775" y="1555750"/>
          <p14:tracePt t="24982" x="7685088" y="1587500"/>
          <p14:tracePt t="24991" x="7621588" y="1635125"/>
          <p14:tracePt t="24998" x="7558088" y="1698625"/>
          <p14:tracePt t="25003" x="7526338" y="1730375"/>
          <p14:tracePt t="25011" x="7477125" y="1825625"/>
          <p14:tracePt t="25019" x="7445375" y="1881188"/>
          <p14:tracePt t="25028" x="7405688" y="1978025"/>
          <p14:tracePt t="25035" x="7397750" y="2025650"/>
          <p14:tracePt t="25045" x="7389813" y="2089150"/>
          <p14:tracePt t="25052" x="7389813" y="2144713"/>
          <p14:tracePt t="25058" x="7397750" y="2216150"/>
          <p14:tracePt t="25067" x="7413625" y="2241550"/>
          <p14:tracePt t="25074" x="7445375" y="2273300"/>
          <p14:tracePt t="25082" x="7453313" y="2281238"/>
          <p14:tracePt t="25089" x="7477125" y="2289175"/>
          <p14:tracePt t="25098" x="7493000" y="2289175"/>
          <p14:tracePt t="25105" x="7502525" y="2289175"/>
          <p14:tracePt t="25112" x="7534275" y="2281238"/>
          <p14:tracePt t="25119" x="7566025" y="2257425"/>
          <p14:tracePt t="25128" x="7637463" y="2208213"/>
          <p14:tracePt t="25136" x="7653338" y="2184400"/>
          <p14:tracePt t="25146" x="7716838" y="2120900"/>
          <p14:tracePt t="25152" x="7748588" y="2057400"/>
          <p14:tracePt t="25160" x="7772400" y="2009775"/>
          <p14:tracePt t="25169" x="7796213" y="1954213"/>
          <p14:tracePt t="25174" x="7804150" y="1881188"/>
          <p14:tracePt t="25183" x="7812088" y="1865313"/>
          <p14:tracePt t="25189" x="7812088" y="1801813"/>
          <p14:tracePt t="25199" x="7804150" y="1785938"/>
          <p14:tracePt t="25206" x="7796213" y="1770063"/>
          <p14:tracePt t="25215" x="7780338" y="1762125"/>
          <p14:tracePt t="25221" x="7772400" y="1762125"/>
          <p14:tracePt t="25228" x="7764463" y="1762125"/>
          <p14:tracePt t="25235" x="7748588" y="1770063"/>
          <p14:tracePt t="25246" x="7708900" y="1793875"/>
          <p14:tracePt t="25252" x="7661275" y="1841500"/>
          <p14:tracePt t="25260" x="7621588" y="1906588"/>
          <p14:tracePt t="25267" x="7597775" y="1962150"/>
          <p14:tracePt t="25273" x="7558088" y="2025650"/>
          <p14:tracePt t="25283" x="7542213" y="2081213"/>
          <p14:tracePt t="25289" x="7534275" y="2152650"/>
          <p14:tracePt t="25300" x="7534275" y="2184400"/>
          <p14:tracePt t="25305" x="7534275" y="2249488"/>
          <p14:tracePt t="25313" x="7558088" y="2297113"/>
          <p14:tracePt t="25319" x="7581900" y="2328863"/>
          <p14:tracePt t="25329" x="7613650" y="2352675"/>
          <p14:tracePt t="25336" x="7629525" y="2360613"/>
          <p14:tracePt t="25345" x="7669213" y="2384425"/>
          <p14:tracePt t="25352" x="7677150" y="2384425"/>
          <p14:tracePt t="25362" x="7700963" y="2384425"/>
          <p14:tracePt t="25366" x="7724775" y="2384425"/>
          <p14:tracePt t="25373" x="7740650" y="2376488"/>
          <p14:tracePt t="25382" x="7748588" y="2360613"/>
          <p14:tracePt t="25389" x="7788275" y="2305050"/>
          <p14:tracePt t="25398" x="7796213" y="2289175"/>
          <p14:tracePt t="25405" x="7820025" y="2224088"/>
          <p14:tracePt t="25413" x="7820025" y="2184400"/>
          <p14:tracePt t="25422" x="7827963" y="2128838"/>
          <p14:tracePt t="25429" x="7827963" y="2073275"/>
          <p14:tracePt t="25436" x="7812088" y="2017713"/>
          <p14:tracePt t="25444" x="7780338" y="1970088"/>
          <p14:tracePt t="25452" x="7740650" y="1930400"/>
          <p14:tracePt t="25460" x="7716838" y="1906588"/>
          <p14:tracePt t="25469" x="7645400" y="1873250"/>
          <p14:tracePt t="25476" x="7613650" y="1873250"/>
          <p14:tracePt t="25484" x="7542213" y="1857375"/>
          <p14:tracePt t="25490" x="7485063" y="1857375"/>
          <p14:tracePt t="25499" x="7397750" y="1881188"/>
          <p14:tracePt t="25505" x="7350125" y="1922463"/>
          <p14:tracePt t="25514" x="7294563" y="1962150"/>
          <p14:tracePt t="25521" x="7246938" y="2017713"/>
          <p14:tracePt t="25528" x="7215188" y="2065338"/>
          <p14:tracePt t="25535" x="7199313" y="2112963"/>
          <p14:tracePt t="25544" x="7191375" y="2192338"/>
          <p14:tracePt t="25552" x="7191375" y="2241550"/>
          <p14:tracePt t="25560" x="7191375" y="2281238"/>
          <p14:tracePt t="25568" x="7223125" y="2336800"/>
          <p14:tracePt t="25574" x="7246938" y="2360613"/>
          <p14:tracePt t="25582" x="7294563" y="2408238"/>
          <p14:tracePt t="25590" x="7350125" y="2447925"/>
          <p14:tracePt t="25598" x="7405688" y="2463800"/>
          <p14:tracePt t="25606" x="7461250" y="2471738"/>
          <p14:tracePt t="25613" x="7493000" y="2471738"/>
          <p14:tracePt t="25621" x="7566025" y="2471738"/>
          <p14:tracePt t="25628" x="7605713" y="2447925"/>
          <p14:tracePt t="25635" x="7637463" y="2416175"/>
          <p14:tracePt t="25644" x="7693025" y="2336800"/>
          <p14:tracePt t="25652" x="7724775" y="2273300"/>
          <p14:tracePt t="25660" x="7748588" y="2192338"/>
          <p14:tracePt t="25668" x="7764463" y="2120900"/>
          <p14:tracePt t="25680" x="7764463" y="2041525"/>
          <p14:tracePt t="25684" x="7764463" y="1970088"/>
          <p14:tracePt t="25689" x="7764463" y="1938338"/>
          <p14:tracePt t="25698" x="7740650" y="1865313"/>
          <p14:tracePt t="25705" x="7700963" y="1825625"/>
          <p14:tracePt t="25713" x="7685088" y="1809750"/>
          <p14:tracePt t="25721" x="7653338" y="1801813"/>
          <p14:tracePt t="25729" x="7637463" y="1801813"/>
          <p14:tracePt t="25735" x="7605713" y="1801813"/>
          <p14:tracePt t="25743" x="7573963" y="1809750"/>
          <p14:tracePt t="25751" x="7550150" y="1833563"/>
          <p14:tracePt t="25759" x="7493000" y="1898650"/>
          <p14:tracePt t="25767" x="7469188" y="1954213"/>
          <p14:tracePt t="25775" x="7453313" y="1985963"/>
          <p14:tracePt t="25782" x="7437438" y="2065338"/>
          <p14:tracePt t="25789" x="7437438" y="2081213"/>
          <p14:tracePt t="25798" x="7437438" y="2160588"/>
          <p14:tracePt t="25805" x="7445375" y="2176463"/>
          <p14:tracePt t="25813" x="7477125" y="2224088"/>
          <p14:tracePt t="25821" x="7485063" y="2241550"/>
          <p14:tracePt t="25828" x="7510463" y="2265363"/>
          <p14:tracePt t="25835" x="7542213" y="2281238"/>
          <p14:tracePt t="25843" x="7558088" y="2281238"/>
          <p14:tracePt t="25851" x="7566025" y="2281238"/>
          <p14:tracePt t="25859" x="7581900" y="2281238"/>
          <p14:tracePt t="25868" x="7613650" y="2257425"/>
          <p14:tracePt t="25876" x="7645400" y="2224088"/>
          <p14:tracePt t="25882" x="7661275" y="2192338"/>
          <p14:tracePt t="25890" x="7685088" y="2136775"/>
          <p14:tracePt t="25897" x="7700963" y="2081213"/>
          <p14:tracePt t="25906" x="7724775" y="1993900"/>
          <p14:tracePt t="25913" x="7724775" y="1978025"/>
          <p14:tracePt t="25922" x="7724775" y="1914525"/>
          <p14:tracePt t="25931" x="7724775" y="1865313"/>
          <p14:tracePt t="25936" x="7708900" y="1841500"/>
          <p14:tracePt t="25944" x="7693025" y="1817688"/>
          <p14:tracePt t="25952" x="7669213" y="1809750"/>
          <p14:tracePt t="25960" x="7661275" y="1809750"/>
          <p14:tracePt t="25969" x="7645400" y="1809750"/>
          <p14:tracePt t="25975" x="7621588" y="1825625"/>
          <p14:tracePt t="25984" x="7566025" y="1873250"/>
          <p14:tracePt t="25991" x="7534275" y="1938338"/>
          <p14:tracePt t="25999" x="7493000" y="2001838"/>
          <p14:tracePt t="26005" x="7477125" y="2049463"/>
          <p14:tracePt t="26014" x="7461250" y="2105025"/>
          <p14:tracePt t="26022" x="7453313" y="2192338"/>
          <p14:tracePt t="26030" x="7453313" y="2241550"/>
          <p14:tracePt t="26037" x="7453313" y="2265363"/>
          <p14:tracePt t="26043" x="7469188" y="2312988"/>
          <p14:tracePt t="26051" x="7477125" y="2344738"/>
          <p14:tracePt t="26059" x="7502525" y="2360613"/>
          <p14:tracePt t="26067" x="7510463" y="2368550"/>
          <p14:tracePt t="26098" x="7518400" y="2368550"/>
          <p14:tracePt t="26105" x="7526338" y="2360613"/>
          <p14:tracePt t="26113" x="7542213" y="2344738"/>
          <p14:tracePt t="26121" x="7550150" y="2328863"/>
          <p14:tracePt t="26130" x="7558088" y="2289175"/>
          <p14:tracePt t="26138" x="7573963" y="2265363"/>
          <p14:tracePt t="26144" x="7581900" y="2233613"/>
          <p14:tracePt t="26152" x="7589838" y="2208213"/>
          <p14:tracePt t="26160" x="7597775" y="2168525"/>
          <p14:tracePt t="26168" x="7597775" y="2144713"/>
          <p14:tracePt t="26178" x="7597775" y="2128838"/>
          <p14:tracePt t="26214" x="7589838" y="2136775"/>
          <p14:tracePt t="26222" x="7573963" y="2176463"/>
          <p14:tracePt t="26231" x="7558088" y="2233613"/>
          <p14:tracePt t="26238" x="7550150" y="2281238"/>
          <p14:tracePt t="26244" x="7550150" y="2312988"/>
          <p14:tracePt t="26252" x="7550150" y="2376488"/>
          <p14:tracePt t="26260" x="7550150" y="2424113"/>
          <p14:tracePt t="26269" x="7558088" y="2463800"/>
          <p14:tracePt t="26276" x="7573963" y="2495550"/>
          <p14:tracePt t="26284" x="7605713" y="2527300"/>
          <p14:tracePt t="26291" x="7621588" y="2543175"/>
          <p14:tracePt t="26299" x="7645400" y="2559050"/>
          <p14:tracePt t="26305" x="7653338" y="2559050"/>
          <p14:tracePt t="26313" x="7669213" y="2559050"/>
          <p14:tracePt t="26330" x="7685088" y="2559050"/>
          <p14:tracePt t="26338" x="7700963" y="2543175"/>
          <p14:tracePt t="26348" x="7716838" y="2519363"/>
          <p14:tracePt t="26352" x="7740650" y="2487613"/>
          <p14:tracePt t="26360" x="7764463" y="2439988"/>
          <p14:tracePt t="26369" x="7788275" y="2392363"/>
          <p14:tracePt t="26375" x="7796213" y="2352675"/>
          <p14:tracePt t="26384" x="7804150" y="2312988"/>
          <p14:tracePt t="26391" x="7804150" y="2289175"/>
          <p14:tracePt t="26400" x="7804150" y="2233613"/>
          <p14:tracePt t="26405" x="7804150" y="2208213"/>
          <p14:tracePt t="26414" x="7804150" y="2200275"/>
          <p14:tracePt t="26421" x="7804150" y="2192338"/>
          <p14:tracePt t="26429" x="7796213" y="2192338"/>
          <p14:tracePt t="26446" x="7780338" y="2192338"/>
          <p14:tracePt t="26453" x="7732713" y="2208213"/>
          <p14:tracePt t="26459" x="7677150" y="2241550"/>
          <p14:tracePt t="26468" x="7613650" y="2289175"/>
          <p14:tracePt t="26475" x="7550150" y="2344738"/>
          <p14:tracePt t="26484" x="7493000" y="2400300"/>
          <p14:tracePt t="26491" x="7437438" y="2463800"/>
          <p14:tracePt t="26500" x="7389813" y="2519363"/>
          <p14:tracePt t="26505" x="7350125" y="2592388"/>
          <p14:tracePt t="26514" x="7326313" y="2640013"/>
          <p14:tracePt t="26522" x="7318375" y="2679700"/>
          <p14:tracePt t="26531" x="7318375" y="2695575"/>
          <p14:tracePt t="26538" x="7318375" y="2711450"/>
          <p14:tracePt t="26547" x="7318375" y="2719388"/>
          <p14:tracePt t="26552" x="7334250" y="2719388"/>
          <p14:tracePt t="26569" x="7342188" y="2719388"/>
          <p14:tracePt t="26576" x="7358063" y="2719388"/>
          <p14:tracePt t="26584" x="7366000" y="2719388"/>
          <p14:tracePt t="26592" x="7389813" y="2695575"/>
          <p14:tracePt t="26600" x="7429500" y="2655888"/>
          <p14:tracePt t="26608" x="7469188" y="2616200"/>
          <p14:tracePt t="26614" x="7493000" y="2592388"/>
          <p14:tracePt t="26621" x="7526338" y="2535238"/>
          <p14:tracePt t="26630" x="7542213" y="2479675"/>
          <p14:tracePt t="26638" x="7558088" y="2439988"/>
          <p14:tracePt t="26648" x="7566025" y="2392363"/>
          <p14:tracePt t="26654" x="7566025" y="2360613"/>
          <p14:tracePt t="26660" x="7566025" y="2328863"/>
          <p14:tracePt t="26669" x="7566025" y="2305050"/>
          <p14:tracePt t="26676" x="7558088" y="2289175"/>
          <p14:tracePt t="26684" x="7550150" y="2281238"/>
          <p14:tracePt t="26738" x="7542213" y="2281238"/>
          <p14:tracePt t="26754" x="7534275" y="2289175"/>
          <p14:tracePt t="26762" x="7534275" y="2305050"/>
          <p14:tracePt t="26769" x="7526338" y="2312988"/>
          <p14:tracePt t="26776" x="7526338" y="2328863"/>
          <p14:tracePt t="26784" x="7526338" y="2336800"/>
          <p14:tracePt t="26792" x="7526338" y="2352675"/>
          <p14:tracePt t="26808" x="7526338" y="2360613"/>
          <p14:tracePt t="26821" x="7526338" y="2368550"/>
          <p14:tracePt t="26868" x="7534275" y="2368550"/>
          <p14:tracePt t="26876" x="7542213" y="2368550"/>
          <p14:tracePt t="26884" x="7566025" y="2344738"/>
          <p14:tracePt t="26892" x="7573963" y="2320925"/>
          <p14:tracePt t="26900" x="7581900" y="2297113"/>
          <p14:tracePt t="26908" x="7597775" y="2265363"/>
          <p14:tracePt t="26914" x="7605713" y="2224088"/>
          <p14:tracePt t="26922" x="7613650" y="2176463"/>
          <p14:tracePt t="26931" x="7613650" y="2136775"/>
          <p14:tracePt t="26938" x="7613650" y="2112963"/>
          <p14:tracePt t="26946" x="7605713" y="2081213"/>
          <p14:tracePt t="26953" x="7597775" y="2065338"/>
          <p14:tracePt t="26962" x="7589838" y="2065338"/>
          <p14:tracePt t="26970" x="7581900" y="2057400"/>
          <p14:tracePt t="26976" x="7573963" y="2057400"/>
          <p14:tracePt t="26984" x="7566025" y="2057400"/>
          <p14:tracePt t="26992" x="7542213" y="2065338"/>
          <p14:tracePt t="27000" x="7510463" y="2089150"/>
          <p14:tracePt t="27008" x="7469188" y="2136775"/>
          <p14:tracePt t="27018" x="7437438" y="2184400"/>
          <p14:tracePt t="27022" x="7413625" y="2265363"/>
          <p14:tracePt t="27030" x="7397750" y="2328863"/>
          <p14:tracePt t="27038" x="7397750" y="2392363"/>
          <p14:tracePt t="27048" x="7397750" y="2424113"/>
          <p14:tracePt t="27054" x="7405688" y="2495550"/>
          <p14:tracePt t="27062" x="7445375" y="2559050"/>
          <p14:tracePt t="27069" x="7510463" y="2616200"/>
          <p14:tracePt t="27076" x="7558088" y="2647950"/>
          <p14:tracePt t="27085" x="7613650" y="2671763"/>
          <p14:tracePt t="27090" x="7700963" y="2687638"/>
          <p14:tracePt t="27099" x="7724775" y="2695575"/>
          <p14:tracePt t="27106" x="7764463" y="2695575"/>
          <p14:tracePt t="27116" x="7812088" y="2687638"/>
          <p14:tracePt t="27120" x="7859713" y="2655888"/>
          <p14:tracePt t="27129" x="7893050" y="2616200"/>
          <p14:tracePt t="27136" x="7916863" y="2566988"/>
          <p14:tracePt t="27144" x="7924800" y="2527300"/>
          <p14:tracePt t="27153" x="7940675" y="2471738"/>
          <p14:tracePt t="27161" x="7956550" y="2400300"/>
          <p14:tracePt t="27169" x="7956550" y="2336800"/>
          <p14:tracePt t="27175" x="7956550" y="2305050"/>
          <p14:tracePt t="27184" x="7948613" y="2249488"/>
          <p14:tracePt t="27191" x="7924800" y="2200275"/>
          <p14:tracePt t="27200" x="7900988" y="2160588"/>
          <p14:tracePt t="27207" x="7869238" y="2136775"/>
          <p14:tracePt t="27216" x="7859713" y="2120900"/>
          <p14:tracePt t="27223" x="7843838" y="2112963"/>
          <p14:tracePt t="27230" x="7827963" y="2112963"/>
          <p14:tracePt t="27238" x="7820025" y="2112963"/>
          <p14:tracePt t="27248" x="7804150" y="2112963"/>
          <p14:tracePt t="27254" x="7788275" y="2120900"/>
          <p14:tracePt t="27262" x="7772400" y="2144713"/>
          <p14:tracePt t="27270" x="7740650" y="2176463"/>
          <p14:tracePt t="27276" x="7724775" y="2208213"/>
          <p14:tracePt t="27286" x="7677150" y="2273300"/>
          <p14:tracePt t="27291" x="7677150" y="2289175"/>
          <p14:tracePt t="27300" x="7645400" y="2352675"/>
          <p14:tracePt t="27308" x="7637463" y="2368550"/>
          <p14:tracePt t="27315" x="7629525" y="2384425"/>
          <p14:tracePt t="27323" x="7629525" y="2400300"/>
          <p14:tracePt t="27331" x="7629525" y="2408238"/>
          <p14:tracePt t="27337" x="7629525" y="2424113"/>
          <p14:tracePt t="27353" x="7629525" y="2432050"/>
          <p14:tracePt t="27400" x="7637463" y="2424113"/>
          <p14:tracePt t="27407" x="7669213" y="2400300"/>
          <p14:tracePt t="27415" x="7685088" y="2360613"/>
          <p14:tracePt t="27423" x="7708900" y="2320925"/>
          <p14:tracePt t="27432" x="7716838" y="2289175"/>
          <p14:tracePt t="27437" x="7724775" y="2265363"/>
          <p14:tracePt t="27445" x="7732713" y="2224088"/>
          <p14:tracePt t="27453" x="7732713" y="2200275"/>
          <p14:tracePt t="27461" x="7732713" y="2192338"/>
          <p14:tracePt t="27524" x="7716838" y="2200275"/>
          <p14:tracePt t="27533" x="7708900" y="2224088"/>
          <p14:tracePt t="27539" x="7700963" y="2257425"/>
          <p14:tracePt t="27547" x="7693025" y="2273300"/>
          <p14:tracePt t="27555" x="7685088" y="2297113"/>
          <p14:tracePt t="27562" x="7677150" y="2312988"/>
          <p14:tracePt t="27570" x="7677150" y="2320925"/>
          <p14:tracePt t="33702" x="7621588" y="2360613"/>
          <p14:tracePt t="33710" x="7389813" y="2424113"/>
          <p14:tracePt t="33716" x="7126288" y="2495550"/>
          <p14:tracePt t="33724" x="6664325" y="2559050"/>
          <p14:tracePt t="33732" x="6010275" y="2632075"/>
          <p14:tracePt t="33740" x="5381625" y="2695575"/>
          <p14:tracePt t="33748" x="4743450" y="2767013"/>
          <p14:tracePt t="33757" x="4152900" y="2830513"/>
          <p14:tracePt t="33764" x="3754438" y="2894013"/>
          <p14:tracePt t="33771" x="3524250" y="2951163"/>
          <p14:tracePt t="33777" x="3443288" y="2967038"/>
          <p14:tracePt t="33787" x="3228975" y="2982913"/>
          <p14:tracePt t="33794" x="3060700" y="3022600"/>
          <p14:tracePt t="33804" x="2933700" y="3046413"/>
          <p14:tracePt t="33810" x="2686050" y="3086100"/>
          <p14:tracePt t="33818" x="2439988" y="3117850"/>
          <p14:tracePt t="33826" x="2192338" y="3141663"/>
          <p14:tracePt t="33831" x="1968500" y="3141663"/>
          <p14:tracePt t="33840" x="1817688" y="3141663"/>
          <p14:tracePt t="33848" x="1714500" y="3133725"/>
          <p14:tracePt t="33857" x="1625600" y="3125788"/>
          <p14:tracePt t="33864" x="1577975" y="3117850"/>
          <p14:tracePt t="33871" x="1530350" y="3117850"/>
          <p14:tracePt t="33878" x="1514475" y="3117850"/>
          <p14:tracePt t="33888" x="1506538" y="3117850"/>
          <p14:tracePt t="33904" x="1498600" y="3117850"/>
          <p14:tracePt t="33923" x="1490663" y="3117850"/>
          <p14:tracePt t="33931" x="1482725" y="3141663"/>
          <p14:tracePt t="33940" x="1466850" y="3181350"/>
          <p14:tracePt t="33948" x="1466850" y="3213100"/>
          <p14:tracePt t="33957" x="1458913" y="3278188"/>
          <p14:tracePt t="33964" x="1450975" y="3309938"/>
          <p14:tracePt t="33971" x="1443038" y="3373438"/>
          <p14:tracePt t="33977" x="1435100" y="3452813"/>
          <p14:tracePt t="33986" x="1427163" y="3579813"/>
          <p14:tracePt t="33993" x="1427163" y="3692525"/>
          <p14:tracePt t="34001" x="1427163" y="3763963"/>
          <p14:tracePt t="34009" x="1427163" y="3956050"/>
          <p14:tracePt t="34017" x="1427163" y="4106863"/>
          <p14:tracePt t="34024" x="1427163" y="4202113"/>
          <p14:tracePt t="34031" x="1435100" y="4322763"/>
          <p14:tracePt t="34040" x="1466850" y="4473575"/>
          <p14:tracePt t="34047" x="1482725" y="4568825"/>
          <p14:tracePt t="34055" x="1498600" y="4633913"/>
          <p14:tracePt t="34064" x="1522413" y="4713288"/>
          <p14:tracePt t="34071" x="1538288" y="4776788"/>
          <p14:tracePt t="34078" x="1546225" y="4808538"/>
          <p14:tracePt t="34088" x="1546225" y="4832350"/>
          <p14:tracePt t="34094" x="1546225" y="4856163"/>
          <p14:tracePt t="34102" x="1546225" y="4872038"/>
          <p14:tracePt t="34110" x="1546225" y="4895850"/>
          <p14:tracePt t="34124" x="1546225" y="4903788"/>
          <p14:tracePt t="34132" x="1546225" y="4911725"/>
          <p14:tracePt t="34140" x="1546225" y="4919663"/>
          <p14:tracePt t="34156" x="1538288" y="4919663"/>
          <p14:tracePt t="34202" x="1530350" y="4927600"/>
          <p14:tracePt t="34210" x="1514475" y="4943475"/>
          <p14:tracePt t="34217" x="1498600" y="4976813"/>
          <p14:tracePt t="34226" x="1482725" y="4992688"/>
          <p14:tracePt t="34231" x="1474788" y="5016500"/>
          <p14:tracePt t="34241" x="1466850" y="5056188"/>
          <p14:tracePt t="34247" x="1458913" y="5072063"/>
          <p14:tracePt t="34255" x="1458913" y="5103813"/>
          <p14:tracePt t="34263" x="1458913" y="5127625"/>
          <p14:tracePt t="34272" x="1458913" y="5151438"/>
          <p14:tracePt t="34279" x="1466850" y="5175250"/>
          <p14:tracePt t="34287" x="1490663" y="5207000"/>
          <p14:tracePt t="34293" x="1522413" y="5238750"/>
          <p14:tracePt t="34302" x="1554163" y="5262563"/>
          <p14:tracePt t="34309" x="1617663" y="5302250"/>
          <p14:tracePt t="34318" x="1674813" y="5327650"/>
          <p14:tracePt t="34326" x="1785938" y="5375275"/>
          <p14:tracePt t="34331" x="1873250" y="5391150"/>
          <p14:tracePt t="34342" x="1936750" y="5399088"/>
          <p14:tracePt t="34348" x="2008188" y="5407025"/>
          <p14:tracePt t="34357" x="2128838" y="5407025"/>
          <p14:tracePt t="34366" x="2160588" y="5407025"/>
          <p14:tracePt t="34372" x="2208213" y="5391150"/>
          <p14:tracePt t="34380" x="2239963" y="5359400"/>
          <p14:tracePt t="34386" x="2239963" y="5343525"/>
          <p14:tracePt t="34393" x="2239963" y="5310188"/>
          <p14:tracePt t="34401" x="2239963" y="5302250"/>
          <p14:tracePt t="34409" x="2239963" y="5254625"/>
          <p14:tracePt t="34418" x="2208213" y="5207000"/>
          <p14:tracePt t="34426" x="2144713" y="5151438"/>
          <p14:tracePt t="34432" x="2041525" y="5072063"/>
          <p14:tracePt t="34440" x="1897063" y="5008563"/>
          <p14:tracePt t="34447" x="1809750" y="4984750"/>
          <p14:tracePt t="34455" x="1754188" y="4976813"/>
          <p14:tracePt t="34464" x="1658938" y="4976813"/>
          <p14:tracePt t="34472" x="1601788" y="4992688"/>
          <p14:tracePt t="34480" x="1562100" y="5024438"/>
          <p14:tracePt t="34486" x="1522413" y="5072063"/>
          <p14:tracePt t="34494" x="1490663" y="5127625"/>
          <p14:tracePt t="34503" x="1474788" y="5222875"/>
          <p14:tracePt t="34510" x="1466850" y="5278438"/>
          <p14:tracePt t="34518" x="1474788" y="5375275"/>
          <p14:tracePt t="34526" x="1490663" y="5422900"/>
          <p14:tracePt t="34534" x="1554163" y="5502275"/>
          <p14:tracePt t="34542" x="1593850" y="5549900"/>
          <p14:tracePt t="34547" x="1651000" y="5581650"/>
          <p14:tracePt t="34555" x="1706563" y="5613400"/>
          <p14:tracePt t="34564" x="1778000" y="5629275"/>
          <p14:tracePt t="34573" x="1841500" y="5637213"/>
          <p14:tracePt t="34580" x="1905000" y="5637213"/>
          <p14:tracePt t="34589" x="1968500" y="5629275"/>
          <p14:tracePt t="34594" x="1984375" y="5621338"/>
          <p14:tracePt t="34602" x="2025650" y="5589588"/>
          <p14:tracePt t="34610" x="2049463" y="5541963"/>
          <p14:tracePt t="34617" x="2049463" y="5502275"/>
          <p14:tracePt t="34625" x="2049463" y="5446713"/>
          <p14:tracePt t="34633" x="2041525" y="5383213"/>
          <p14:tracePt t="34639" x="2025650" y="5343525"/>
          <p14:tracePt t="34648" x="1944688" y="5238750"/>
          <p14:tracePt t="34656" x="1873250" y="5183188"/>
          <p14:tracePt t="34664" x="1770063" y="5111750"/>
          <p14:tracePt t="34673" x="1714500" y="5080000"/>
          <p14:tracePt t="34680" x="1625600" y="5056188"/>
          <p14:tracePt t="34686" x="1570038" y="5056188"/>
          <p14:tracePt t="34693" x="1490663" y="5056188"/>
          <p14:tracePt t="34702" x="1443038" y="5095875"/>
          <p14:tracePt t="34710" x="1419225" y="5135563"/>
          <p14:tracePt t="34717" x="1387475" y="5230813"/>
          <p14:tracePt t="34726" x="1379538" y="5286375"/>
          <p14:tracePt t="34734" x="1379538" y="5351463"/>
          <p14:tracePt t="34743" x="1403350" y="5470525"/>
          <p14:tracePt t="34747" x="1443038" y="5549900"/>
          <p14:tracePt t="34758" x="1498600" y="5621338"/>
          <p14:tracePt t="34764" x="1570038" y="5670550"/>
          <p14:tracePt t="34773" x="1625600" y="5702300"/>
          <p14:tracePt t="34780" x="1738313" y="5749925"/>
          <p14:tracePt t="34789" x="1825625" y="5765800"/>
          <p14:tracePt t="34795" x="1897063" y="5765800"/>
          <p14:tracePt t="34801" x="1992313" y="5765800"/>
          <p14:tracePt t="34809" x="2073275" y="5757863"/>
          <p14:tracePt t="34817" x="2105025" y="5741988"/>
          <p14:tracePt t="34826" x="2168525" y="5710238"/>
          <p14:tracePt t="34833" x="2200275" y="5678488"/>
          <p14:tracePt t="34842" x="2232025" y="5645150"/>
          <p14:tracePt t="34849" x="2255838" y="5605463"/>
          <p14:tracePt t="34856" x="2263775" y="5557838"/>
          <p14:tracePt t="34864" x="2271713" y="5526088"/>
          <p14:tracePt t="34872" x="2279650" y="5470525"/>
          <p14:tracePt t="34880" x="2279650" y="5438775"/>
          <p14:tracePt t="34889" x="2295525" y="5375275"/>
          <p14:tracePt t="34896" x="2311400" y="5294313"/>
          <p14:tracePt t="34903" x="2335213" y="5230813"/>
          <p14:tracePt t="34910" x="2384425" y="5143500"/>
          <p14:tracePt t="34917" x="2447925" y="5024438"/>
          <p14:tracePt t="34925" x="2519363" y="4911725"/>
          <p14:tracePt t="34933" x="2686050" y="4697413"/>
          <p14:tracePt t="34941" x="2846388" y="4473575"/>
          <p14:tracePt t="34947" x="2997200" y="4257675"/>
          <p14:tracePt t="34955" x="3149600" y="4019550"/>
          <p14:tracePt t="34964" x="3308350" y="3740150"/>
          <p14:tracePt t="34972" x="3427413" y="3476625"/>
          <p14:tracePt t="34980" x="3484563" y="3302000"/>
          <p14:tracePt t="34990" x="3508375" y="3070225"/>
          <p14:tracePt t="34996" x="3508375" y="2919413"/>
          <p14:tracePt t="35002" x="3467100" y="2798763"/>
          <p14:tracePt t="35010" x="3419475" y="2711450"/>
          <p14:tracePt t="35018" x="3308350" y="2576513"/>
          <p14:tracePt t="35027" x="3221038" y="2487613"/>
          <p14:tracePt t="35035" x="3068638" y="2360613"/>
          <p14:tracePt t="35042" x="2973388" y="2297113"/>
          <p14:tracePt t="35051" x="2798763" y="2176463"/>
          <p14:tracePt t="35056" x="2606675" y="2081213"/>
          <p14:tracePt t="35064" x="2463800" y="2001838"/>
          <p14:tracePt t="35072" x="2359025" y="1954213"/>
          <p14:tracePt t="35079" x="2279650" y="1914525"/>
          <p14:tracePt t="35090" x="2232025" y="1890713"/>
          <p14:tracePt t="35095" x="2200275" y="1865313"/>
          <p14:tracePt t="35105" x="2192338" y="1857375"/>
          <p14:tracePt t="35164" x="2216150" y="1857375"/>
          <p14:tracePt t="35173" x="2271713" y="1865313"/>
          <p14:tracePt t="35180" x="2319338" y="1873250"/>
          <p14:tracePt t="35189" x="2351088" y="1873250"/>
          <p14:tracePt t="35196" x="2374900" y="1873250"/>
          <p14:tracePt t="35202" x="2408238" y="1873250"/>
          <p14:tracePt t="35210" x="2416175" y="1857375"/>
          <p14:tracePt t="35217" x="2439988" y="1841500"/>
          <p14:tracePt t="35226" x="2455863" y="1809750"/>
          <p14:tracePt t="35234" x="2463800" y="1785938"/>
          <p14:tracePt t="35243" x="2487613" y="1762125"/>
          <p14:tracePt t="35250" x="2487613" y="1746250"/>
          <p14:tracePt t="35256" x="2503488" y="1746250"/>
          <p14:tracePt t="35272" x="2527300" y="1746250"/>
          <p14:tracePt t="35279" x="2566988" y="1746250"/>
          <p14:tracePt t="35287" x="2678113" y="1770063"/>
          <p14:tracePt t="35295" x="2965450" y="1906588"/>
          <p14:tracePt t="35304" x="3316288" y="2041525"/>
          <p14:tracePt t="35311" x="3754438" y="2216150"/>
          <p14:tracePt t="35317" x="4321175" y="2408238"/>
          <p14:tracePt t="35325" x="4814888" y="2559050"/>
          <p14:tracePt t="35333" x="5461000" y="2727325"/>
          <p14:tracePt t="35341" x="6083300" y="2870200"/>
          <p14:tracePt t="35349" x="6680200" y="2990850"/>
          <p14:tracePt t="35358" x="7159625" y="3054350"/>
          <p14:tracePt t="35363" x="7605713" y="3133725"/>
          <p14:tracePt t="35371" x="8043863" y="3181350"/>
          <p14:tracePt t="35379" x="8489950" y="3228975"/>
          <p14:tracePt t="35388" x="8705850" y="3236913"/>
          <p14:tracePt t="35396" x="8928100" y="3236913"/>
          <p14:tracePt t="35406" x="9080500" y="3236913"/>
          <p14:tracePt t="35574" x="9032875" y="2192338"/>
          <p14:tracePt t="35579" x="8904288" y="1993900"/>
          <p14:tracePt t="35590" x="8832850" y="1914525"/>
          <p14:tracePt t="35596" x="8705850" y="1746250"/>
          <p14:tracePt t="35604" x="8650288" y="1682750"/>
          <p14:tracePt t="35612" x="8593138" y="1627188"/>
          <p14:tracePt t="35618" x="8537575" y="1563688"/>
          <p14:tracePt t="35628" x="8505825" y="1547813"/>
          <p14:tracePt t="35634" x="8489950" y="1538288"/>
          <p14:tracePt t="35644" x="8482013" y="1538288"/>
          <p14:tracePt t="35649" x="8474075" y="1538288"/>
          <p14:tracePt t="35658" x="8466138" y="1538288"/>
          <p14:tracePt t="35665" x="8458200" y="1538288"/>
          <p14:tracePt t="35672" x="8426450" y="1563688"/>
          <p14:tracePt t="35679" x="8402638" y="1587500"/>
          <p14:tracePt t="35689" x="8362950" y="1611313"/>
          <p14:tracePt t="35695" x="8339138" y="1627188"/>
          <p14:tracePt t="35705" x="8315325" y="1643063"/>
          <p14:tracePt t="35712" x="8291513" y="1651000"/>
          <p14:tracePt t="35718" x="8259763" y="1666875"/>
          <p14:tracePt t="35727" x="8235950" y="1666875"/>
          <p14:tracePt t="35734" x="8218488" y="1666875"/>
          <p14:tracePt t="35743" x="8194675" y="1658938"/>
          <p14:tracePt t="35749" x="8162925" y="1643063"/>
          <p14:tracePt t="35758" x="8139113" y="1611313"/>
          <p14:tracePt t="35766" x="8107363" y="1563688"/>
          <p14:tracePt t="35773" x="8043863" y="1490663"/>
          <p14:tracePt t="35780" x="8012113" y="1458913"/>
          <p14:tracePt t="35790" x="7988300" y="1419225"/>
          <p14:tracePt t="35796" x="7956550" y="1379538"/>
          <p14:tracePt t="35804" x="7916863" y="1331913"/>
          <p14:tracePt t="35812" x="7900988" y="1316038"/>
          <p14:tracePt t="35820" x="7893050" y="1300163"/>
          <p14:tracePt t="35834" x="7885113" y="1292225"/>
          <p14:tracePt t="35951" x="7877175" y="1292225"/>
          <p14:tracePt t="35958" x="7859713" y="1323975"/>
          <p14:tracePt t="35966" x="7851775" y="1339850"/>
          <p14:tracePt t="35974" x="7835900" y="1363663"/>
          <p14:tracePt t="35980" x="7835900" y="1395413"/>
          <p14:tracePt t="35990" x="7835900" y="1427163"/>
          <p14:tracePt t="35996" x="7835900" y="1443038"/>
          <p14:tracePt t="36006" x="7835900" y="1482725"/>
          <p14:tracePt t="36012" x="7835900" y="1498600"/>
          <p14:tracePt t="36020" x="7843838" y="1514475"/>
          <p14:tracePt t="36026" x="7843838" y="1522413"/>
          <p14:tracePt t="36075" x="7859713" y="1514475"/>
          <p14:tracePt t="36082" x="7859713" y="1490663"/>
          <p14:tracePt t="36088" x="7869238" y="1458913"/>
          <p14:tracePt t="36096" x="7877175" y="1403350"/>
          <p14:tracePt t="36104" x="7877175" y="1371600"/>
          <p14:tracePt t="36112" x="7877175" y="1347788"/>
          <p14:tracePt t="36120" x="7877175" y="1323975"/>
          <p14:tracePt t="36129" x="7877175" y="1308100"/>
          <p14:tracePt t="36133" x="7859713" y="1292225"/>
          <p14:tracePt t="36141" x="7851775" y="1276350"/>
          <p14:tracePt t="36149" x="7835900" y="1268413"/>
          <p14:tracePt t="36157" x="7820025" y="1260475"/>
          <p14:tracePt t="36165" x="7804150" y="1260475"/>
          <p14:tracePt t="36173" x="7796213" y="1260475"/>
          <p14:tracePt t="36178" x="7780338" y="1260475"/>
          <p14:tracePt t="36186" x="7756525" y="1260475"/>
          <p14:tracePt t="36195" x="7724775" y="1260475"/>
          <p14:tracePt t="36203" x="7708900" y="1260475"/>
          <p14:tracePt t="36211" x="7677150" y="1284288"/>
          <p14:tracePt t="36219" x="7629525" y="1308100"/>
          <p14:tracePt t="36227" x="7581900" y="1339850"/>
          <p14:tracePt t="36236" x="7566025" y="1355725"/>
          <p14:tracePt t="36244" x="7526338" y="1387475"/>
          <p14:tracePt t="36249" x="7493000" y="1427163"/>
          <p14:tracePt t="36257" x="7469188" y="1458913"/>
          <p14:tracePt t="36266" x="7461250" y="1498600"/>
          <p14:tracePt t="36275" x="7453313" y="1522413"/>
          <p14:tracePt t="36282" x="7453313" y="1538288"/>
          <p14:tracePt t="36290" x="7453313" y="1563688"/>
          <p14:tracePt t="36312" x="7453313" y="1571625"/>
          <p14:tracePt t="36341" x="7469188" y="1563688"/>
          <p14:tracePt t="36349" x="7493000" y="1530350"/>
          <p14:tracePt t="36357" x="7502525" y="1514475"/>
          <p14:tracePt t="36365" x="7526338" y="1474788"/>
          <p14:tracePt t="36373" x="7542213" y="1419225"/>
          <p14:tracePt t="36381" x="7558088" y="1379538"/>
          <p14:tracePt t="36390" x="7573963" y="1339850"/>
          <p14:tracePt t="36395" x="7581900" y="1284288"/>
          <p14:tracePt t="36403" x="7581900" y="1244600"/>
          <p14:tracePt t="36412" x="7581900" y="1220788"/>
          <p14:tracePt t="36420" x="7581900" y="1204913"/>
          <p14:tracePt t="36474" x="7581900" y="1220788"/>
          <p14:tracePt t="36482" x="7573963" y="1260475"/>
          <p14:tracePt t="36488" x="7566025" y="1323975"/>
          <p14:tracePt t="36496" x="7566025" y="1363663"/>
          <p14:tracePt t="36504" x="7566025" y="1427163"/>
          <p14:tracePt t="36512" x="7589838" y="1498600"/>
          <p14:tracePt t="36520" x="7621588" y="1555750"/>
          <p14:tracePt t="36529" x="7629525" y="1579563"/>
          <p14:tracePt t="36536" x="7677150" y="1619250"/>
          <p14:tracePt t="36545" x="7724775" y="1651000"/>
          <p14:tracePt t="36550" x="7772400" y="1674813"/>
          <p14:tracePt t="36557" x="7812088" y="1682750"/>
          <p14:tracePt t="36566" x="7859713" y="1682750"/>
          <p14:tracePt t="36574" x="7893050" y="1682750"/>
          <p14:tracePt t="36581" x="7900988" y="1682750"/>
          <p14:tracePt t="36590" x="7916863" y="1674813"/>
          <p14:tracePt t="36598" x="7940675" y="1658938"/>
          <p14:tracePt t="36603" x="7956550" y="1627188"/>
          <p14:tracePt t="36611" x="7964488" y="1595438"/>
          <p14:tracePt t="36619" x="7980363" y="1555750"/>
          <p14:tracePt t="36628" x="7980363" y="1538288"/>
          <p14:tracePt t="36635" x="7988300" y="1506538"/>
          <p14:tracePt t="36644" x="7988300" y="1474788"/>
          <p14:tracePt t="36650" x="7988300" y="1450975"/>
          <p14:tracePt t="36658" x="7980363" y="1419225"/>
          <p14:tracePt t="36666" x="7956550" y="1371600"/>
          <p14:tracePt t="36675" x="7948613" y="1355725"/>
          <p14:tracePt t="36682" x="7924800" y="1323975"/>
          <p14:tracePt t="36692" x="7916863" y="1316038"/>
          <p14:tracePt t="36696" x="7893050" y="1300163"/>
          <p14:tracePt t="36704" x="7885113" y="1292225"/>
          <p14:tracePt t="36712" x="7877175" y="1276350"/>
          <p14:tracePt t="36720" x="7869238" y="1276350"/>
          <p14:tracePt t="36821" x="7851775" y="1276350"/>
          <p14:tracePt t="36828" x="7843838" y="1292225"/>
          <p14:tracePt t="36836" x="7827963" y="1339850"/>
          <p14:tracePt t="36844" x="7812088" y="1371600"/>
          <p14:tracePt t="36852" x="7804150" y="1419225"/>
          <p14:tracePt t="36858" x="7780338" y="1482725"/>
          <p14:tracePt t="36866" x="7764463" y="1538288"/>
          <p14:tracePt t="36874" x="7740650" y="1635125"/>
          <p14:tracePt t="36882" x="7732713" y="1690688"/>
          <p14:tracePt t="36892" x="7685088" y="1898650"/>
          <p14:tracePt t="36897" x="7677150" y="1954213"/>
          <p14:tracePt t="36907" x="7669213" y="2065338"/>
          <p14:tracePt t="36912" x="7669213" y="2273300"/>
          <p14:tracePt t="36919" x="7669213" y="2336800"/>
          <p14:tracePt t="36928" x="7669213" y="2455863"/>
          <p14:tracePt t="36935" x="7669213" y="2551113"/>
          <p14:tracePt t="36944" x="7669213" y="2624138"/>
          <p14:tracePt t="36951" x="7677150" y="2703513"/>
          <p14:tracePt t="36957" x="7685088" y="2774950"/>
          <p14:tracePt t="36965" x="7693025" y="2862263"/>
          <p14:tracePt t="36973" x="7700963" y="2919413"/>
          <p14:tracePt t="36981" x="7700963" y="2982913"/>
          <p14:tracePt t="36991" x="7708900" y="3022600"/>
          <p14:tracePt t="36998" x="7708900" y="3109913"/>
          <p14:tracePt t="37004" x="7708900" y="3125788"/>
          <p14:tracePt t="37012" x="7708900" y="3181350"/>
          <p14:tracePt t="37020" x="7708900" y="3213100"/>
          <p14:tracePt t="37029" x="7708900" y="3236913"/>
          <p14:tracePt t="37036" x="7708900" y="3244850"/>
          <p14:tracePt t="37044" x="7708900" y="3252788"/>
          <p14:tracePt t="37266" x="7685088" y="3236913"/>
          <p14:tracePt t="37274" x="7613650" y="3213100"/>
          <p14:tracePt t="37282" x="7445375" y="3181350"/>
          <p14:tracePt t="37291" x="7270750" y="3173413"/>
          <p14:tracePt t="37298" x="6832600" y="3157538"/>
          <p14:tracePt t="37306" x="6402388" y="3157538"/>
          <p14:tracePt t="37315" x="5970588" y="3157538"/>
          <p14:tracePt t="37321" x="5326063" y="3165475"/>
          <p14:tracePt t="37329" x="4687888" y="3228975"/>
          <p14:tracePt t="37335" x="4049713" y="3333750"/>
          <p14:tracePt t="37344" x="3500438" y="3452813"/>
          <p14:tracePt t="37351" x="3005138" y="3587750"/>
          <p14:tracePt t="37360" x="2424113" y="3771900"/>
          <p14:tracePt t="37367" x="1984375" y="3938588"/>
          <p14:tracePt t="37373" x="1585913" y="4090988"/>
          <p14:tracePt t="37381" x="1274763" y="4225925"/>
          <p14:tracePt t="37390" x="1012825" y="4322763"/>
          <p14:tracePt t="37397" x="892175" y="4386263"/>
          <p14:tracePt t="37406" x="709613" y="4457700"/>
          <p14:tracePt t="37413" x="638175" y="4489450"/>
          <p14:tracePt t="37419" x="614363" y="4513263"/>
          <p14:tracePt t="37429" x="606425" y="4521200"/>
          <p14:tracePt t="37519" x="606425" y="4529138"/>
          <p14:tracePt t="37527" x="598488" y="4545013"/>
          <p14:tracePt t="37536" x="598488" y="4552950"/>
          <p14:tracePt t="37544" x="598488" y="4560888"/>
          <p14:tracePt t="37551" x="606425" y="4600575"/>
          <p14:tracePt t="37559" x="614363" y="4608513"/>
          <p14:tracePt t="37567" x="638175" y="4633913"/>
          <p14:tracePt t="37573" x="654050" y="4665663"/>
          <p14:tracePt t="37581" x="693738" y="4705350"/>
          <p14:tracePt t="37590" x="741363" y="4737100"/>
          <p14:tracePt t="37597" x="812800" y="4776788"/>
          <p14:tracePt t="37605" x="892175" y="4800600"/>
          <p14:tracePt t="37613" x="981075" y="4840288"/>
          <p14:tracePt t="37621" x="1076325" y="4864100"/>
          <p14:tracePt t="37627" x="1171575" y="4887913"/>
          <p14:tracePt t="37635" x="1274763" y="4911725"/>
          <p14:tracePt t="37644" x="1331913" y="4911725"/>
          <p14:tracePt t="37651" x="1411288" y="4927600"/>
          <p14:tracePt t="37659" x="1450975" y="4927600"/>
          <p14:tracePt t="37668" x="1538288" y="4943475"/>
          <p14:tracePt t="37675" x="1593850" y="4951413"/>
          <p14:tracePt t="37682" x="1666875" y="4959350"/>
          <p14:tracePt t="37691" x="1754188" y="4959350"/>
          <p14:tracePt t="37697" x="1809750" y="4959350"/>
          <p14:tracePt t="37706" x="1912938" y="4959350"/>
          <p14:tracePt t="37714" x="2008188" y="4943475"/>
          <p14:tracePt t="37722" x="2247900" y="4887913"/>
          <p14:tracePt t="37728" x="2359025" y="4848225"/>
          <p14:tracePt t="37736" x="2759075" y="4657725"/>
          <p14:tracePt t="37743" x="3068638" y="4505325"/>
          <p14:tracePt t="37751" x="3476625" y="4298950"/>
          <p14:tracePt t="37759" x="3786188" y="4154488"/>
          <p14:tracePt t="37767" x="4313238" y="3914775"/>
          <p14:tracePt t="37776" x="4751388" y="3716338"/>
          <p14:tracePt t="37781" x="5237163" y="3516313"/>
          <p14:tracePt t="37792" x="5676900" y="3325813"/>
          <p14:tracePt t="37797" x="6091238" y="3141663"/>
          <p14:tracePt t="37806" x="6497638" y="2951163"/>
          <p14:tracePt t="37814" x="6848475" y="2782888"/>
          <p14:tracePt t="37822" x="7167563" y="2616200"/>
          <p14:tracePt t="37828" x="7381875" y="2495550"/>
          <p14:tracePt t="37836" x="7756525" y="2289175"/>
          <p14:tracePt t="37845" x="7972425" y="2168525"/>
          <p14:tracePt t="37852" x="8115300" y="2097088"/>
          <p14:tracePt t="37859" x="8331200" y="1978025"/>
          <p14:tracePt t="37868" x="8418513" y="1922463"/>
          <p14:tracePt t="37876" x="8521700" y="1857375"/>
          <p14:tracePt t="37881" x="8577263" y="1809750"/>
          <p14:tracePt t="37892" x="8593138" y="1801813"/>
          <p14:tracePt t="37898" x="8610600" y="1785938"/>
          <p14:tracePt t="38068" x="8610600" y="1778000"/>
          <p14:tracePt t="38076" x="8577263" y="1754188"/>
          <p14:tracePt t="38084" x="8505825" y="1706563"/>
          <p14:tracePt t="38090" x="8426450" y="1666875"/>
          <p14:tracePt t="38098" x="8291513" y="1627188"/>
          <p14:tracePt t="38106" x="8178800" y="1595438"/>
          <p14:tracePt t="38115" x="8083550" y="1587500"/>
          <p14:tracePt t="38122" x="7956550" y="1587500"/>
          <p14:tracePt t="38130" x="7843838" y="1587500"/>
          <p14:tracePt t="38137" x="7756525" y="1587500"/>
          <p14:tracePt t="38144" x="7597775" y="1635125"/>
          <p14:tracePt t="38151" x="7493000" y="1658938"/>
          <p14:tracePt t="38159" x="7413625" y="1690688"/>
          <p14:tracePt t="38167" x="7254875" y="1754188"/>
          <p14:tracePt t="38176" x="7167563" y="1793875"/>
          <p14:tracePt t="38183" x="7110413" y="1817688"/>
          <p14:tracePt t="38189" x="7054850" y="1841500"/>
          <p14:tracePt t="38197" x="7023100" y="1849438"/>
          <p14:tracePt t="38206" x="7007225" y="1857375"/>
          <p14:tracePt t="38268" x="7015163" y="1817688"/>
          <p14:tracePt t="38276" x="7031038" y="1770063"/>
          <p14:tracePt t="38284" x="7046913" y="1714500"/>
          <p14:tracePt t="38292" x="7062788" y="1674813"/>
          <p14:tracePt t="38299" x="7078663" y="1635125"/>
          <p14:tracePt t="38306" x="7086600" y="1587500"/>
          <p14:tracePt t="38314" x="7094538" y="1571625"/>
          <p14:tracePt t="38322" x="7102475" y="1555750"/>
          <p14:tracePt t="38330" x="7110413" y="1547813"/>
          <p14:tracePt t="38337" x="7110413" y="1538288"/>
          <p14:tracePt t="38384" x="7110413" y="1547813"/>
          <p14:tracePt t="38391" x="7110413" y="1603375"/>
          <p14:tracePt t="38399" x="7110413" y="1690688"/>
          <p14:tracePt t="38405" x="7110413" y="1785938"/>
          <p14:tracePt t="38413" x="7110413" y="1930400"/>
          <p14:tracePt t="38421" x="7118350" y="2057400"/>
          <p14:tracePt t="38429" x="7135813" y="2160588"/>
          <p14:tracePt t="38437" x="7151688" y="2224088"/>
          <p14:tracePt t="38446" x="7175500" y="2328863"/>
          <p14:tracePt t="38451" x="7207250" y="2447925"/>
          <p14:tracePt t="38459" x="7223125" y="2551113"/>
          <p14:tracePt t="38467" x="7231063" y="2616200"/>
          <p14:tracePt t="38477" x="7239000" y="2655888"/>
          <p14:tracePt t="38484" x="7246938" y="2751138"/>
          <p14:tracePt t="38492" x="7254875" y="2822575"/>
          <p14:tracePt t="38498" x="7262813" y="2878138"/>
          <p14:tracePt t="38506" x="7262813" y="2909888"/>
          <p14:tracePt t="38515" x="7262813" y="2967038"/>
          <p14:tracePt t="38522" x="7262813" y="3038475"/>
          <p14:tracePt t="38530" x="7262813" y="3094038"/>
          <p14:tracePt t="38537" x="7262813" y="3133725"/>
          <p14:tracePt t="38546" x="7262813" y="3189288"/>
          <p14:tracePt t="38551" x="7262813" y="3228975"/>
          <p14:tracePt t="38559" x="7254875" y="3278188"/>
          <p14:tracePt t="38567" x="7246938" y="3317875"/>
          <p14:tracePt t="38575" x="7231063" y="3373438"/>
          <p14:tracePt t="38583" x="7191375" y="3452813"/>
          <p14:tracePt t="38591" x="7118350" y="3579813"/>
          <p14:tracePt t="38599" x="7062788" y="3684588"/>
          <p14:tracePt t="38608" x="7023100" y="3771900"/>
          <p14:tracePt t="38613" x="6935788" y="3938588"/>
          <p14:tracePt t="38621" x="6856413" y="4067175"/>
          <p14:tracePt t="38630" x="6743700" y="4281488"/>
          <p14:tracePt t="38637" x="6592888" y="4473575"/>
          <p14:tracePt t="38646" x="6513513" y="4584700"/>
          <p14:tracePt t="38654" x="6329363" y="4808538"/>
          <p14:tracePt t="38659" x="6162675" y="5000625"/>
          <p14:tracePt t="38668" x="5978525" y="5167313"/>
          <p14:tracePt t="38676" x="5795963" y="5327650"/>
          <p14:tracePt t="38684" x="5619750" y="5446713"/>
          <p14:tracePt t="38694" x="5508625" y="5518150"/>
          <p14:tracePt t="38700" x="5237163" y="5662613"/>
          <p14:tracePt t="38706" x="5094288" y="5726113"/>
          <p14:tracePt t="38715" x="4975225" y="5781675"/>
          <p14:tracePt t="38722" x="4735513" y="5845175"/>
          <p14:tracePt t="38730" x="4632325" y="5868988"/>
          <p14:tracePt t="38738" x="4535488" y="5884863"/>
          <p14:tracePt t="38746" x="4440238" y="5892800"/>
          <p14:tracePt t="38753" x="4360863" y="5892800"/>
          <p14:tracePt t="38759" x="4321175" y="5892800"/>
          <p14:tracePt t="38767" x="4233863" y="5892800"/>
          <p14:tracePt t="38775" x="4217988" y="5892800"/>
          <p14:tracePt t="38784" x="4176713" y="5892800"/>
          <p14:tracePt t="38792" x="4129088" y="5876925"/>
          <p14:tracePt t="38799" x="4089400" y="5861050"/>
          <p14:tracePt t="38805" x="4041775" y="5845175"/>
          <p14:tracePt t="38814" x="4002088" y="5829300"/>
          <p14:tracePt t="38822" x="3978275" y="5829300"/>
          <p14:tracePt t="38831" x="3938588" y="5821363"/>
          <p14:tracePt t="38838" x="3890963" y="5813425"/>
          <p14:tracePt t="38846" x="3833813" y="5805488"/>
          <p14:tracePt t="38854" x="3786188" y="5797550"/>
          <p14:tracePt t="38861" x="3754438" y="5797550"/>
          <p14:tracePt t="38867" x="3698875" y="5789613"/>
          <p14:tracePt t="38876" x="3675063" y="5789613"/>
          <p14:tracePt t="38884" x="3643313" y="5789613"/>
          <p14:tracePt t="38894" x="3627438" y="5789613"/>
          <p14:tracePt t="38910" x="3611563" y="5781675"/>
          <p14:tracePt t="39122" x="3627438" y="5781675"/>
          <p14:tracePt t="39130" x="3706813" y="5781675"/>
          <p14:tracePt t="39138" x="3859213" y="5813425"/>
          <p14:tracePt t="39146" x="3962400" y="5837238"/>
          <p14:tracePt t="39154" x="4184650" y="5884863"/>
          <p14:tracePt t="39164" x="4432300" y="5924550"/>
          <p14:tracePt t="39170" x="4640263" y="5948363"/>
          <p14:tracePt t="39176" x="4862513" y="5972175"/>
          <p14:tracePt t="39184" x="4983163" y="5980113"/>
          <p14:tracePt t="39193" x="5173663" y="5980113"/>
          <p14:tracePt t="39198" x="5268913" y="5980113"/>
          <p14:tracePt t="39206" x="5381625" y="5980113"/>
          <p14:tracePt t="39214" x="5429250" y="5972175"/>
          <p14:tracePt t="39222" x="5461000" y="5964238"/>
          <p14:tracePt t="39231" x="5468938" y="5964238"/>
          <p14:tracePt t="39269" x="5468938" y="5956300"/>
          <p14:tracePt t="39284" x="5445125" y="5932488"/>
          <p14:tracePt t="39293" x="5405438" y="5908675"/>
          <p14:tracePt t="39300" x="5349875" y="5884863"/>
          <p14:tracePt t="39310" x="5300663" y="5861050"/>
          <p14:tracePt t="39316" x="5173663" y="5821363"/>
          <p14:tracePt t="39324" x="5054600" y="5805488"/>
          <p14:tracePt t="39332" x="4959350" y="5797550"/>
          <p14:tracePt t="39340" x="4743450" y="5781675"/>
          <p14:tracePt t="39347" x="4648200" y="5781675"/>
          <p14:tracePt t="39353" x="4471988" y="5781675"/>
          <p14:tracePt t="39362" x="4368800" y="5781675"/>
          <p14:tracePt t="39369" x="4249738" y="5789613"/>
          <p14:tracePt t="39377" x="4210050" y="5797550"/>
          <p14:tracePt t="39383" x="4129088" y="5805488"/>
          <p14:tracePt t="39393" x="4081463" y="5805488"/>
          <p14:tracePt t="39399" x="4065588" y="5805488"/>
          <p14:tracePt t="39447" x="4073525" y="5805488"/>
          <p14:tracePt t="39453" x="4105275" y="5797550"/>
          <p14:tracePt t="39462" x="4121150" y="5781675"/>
          <p14:tracePt t="39469" x="4144963" y="5757863"/>
          <p14:tracePt t="39478" x="4176713" y="5741988"/>
          <p14:tracePt t="39485" x="4200525" y="5710238"/>
          <p14:tracePt t="39492" x="4217988" y="5694363"/>
          <p14:tracePt t="39499" x="4233863" y="5662613"/>
          <p14:tracePt t="39507" x="4241800" y="5629275"/>
          <p14:tracePt t="39515" x="4241800" y="5621338"/>
          <p14:tracePt t="39523" x="4241800" y="5605463"/>
          <p14:tracePt t="39531" x="4241800" y="5581650"/>
          <p14:tracePt t="39546" x="4217988" y="5565775"/>
          <p14:tracePt t="39554" x="4184650" y="5549900"/>
          <p14:tracePt t="39563" x="4144963" y="5541963"/>
          <p14:tracePt t="39570" x="4081463" y="5534025"/>
          <p14:tracePt t="39578" x="4017963" y="5534025"/>
          <p14:tracePt t="39583" x="3914775" y="5534025"/>
          <p14:tracePt t="39592" x="3825875" y="5549900"/>
          <p14:tracePt t="39599" x="3738563" y="5565775"/>
          <p14:tracePt t="39608" x="3595688" y="5629275"/>
          <p14:tracePt t="39615" x="3508375" y="5678488"/>
          <p14:tracePt t="39623" x="3459163" y="5702300"/>
          <p14:tracePt t="39631" x="3419475" y="5734050"/>
          <p14:tracePt t="39638" x="3379788" y="5757863"/>
          <p14:tracePt t="39647" x="3363913" y="5781675"/>
          <p14:tracePt t="39700" x="3379788" y="5781675"/>
          <p14:tracePt t="39708" x="3403600" y="5773738"/>
          <p14:tracePt t="39716" x="3459163" y="5749925"/>
          <p14:tracePt t="39724" x="3524250" y="5726113"/>
          <p14:tracePt t="39732" x="3571875" y="5702300"/>
          <p14:tracePt t="39739" x="3675063" y="5678488"/>
          <p14:tracePt t="39746" x="3770313" y="5645150"/>
          <p14:tracePt t="39753" x="3883025" y="5613400"/>
          <p14:tracePt t="39762" x="3994150" y="5573713"/>
          <p14:tracePt t="39770" x="4081463" y="5534025"/>
          <p14:tracePt t="39777" x="4144963" y="5510213"/>
          <p14:tracePt t="39786" x="4192588" y="5486400"/>
          <p14:tracePt t="39792" x="4249738" y="5462588"/>
          <p14:tracePt t="39800" x="4265613" y="5454650"/>
          <p14:tracePt t="39808" x="4281488" y="5446713"/>
          <p14:tracePt t="39879" x="4281488" y="5454650"/>
          <p14:tracePt t="39886" x="4281488" y="5470525"/>
          <p14:tracePt t="39893" x="4289425" y="5486400"/>
          <p14:tracePt t="39900" x="4289425" y="5494338"/>
          <p14:tracePt t="39909" x="4305300" y="5510213"/>
          <p14:tracePt t="39971" x="4313238" y="5510213"/>
          <p14:tracePt t="39986" x="4321175" y="5494338"/>
          <p14:tracePt t="39993" x="4321175" y="5478463"/>
          <p14:tracePt t="40000" x="4321175" y="5462588"/>
          <p14:tracePt t="40008" x="4321175" y="5446713"/>
          <p14:tracePt t="40016" x="4313238" y="5422900"/>
          <p14:tracePt t="40023" x="4305300" y="5414963"/>
          <p14:tracePt t="40031" x="4289425" y="5399088"/>
          <p14:tracePt t="40039" x="4273550" y="5391150"/>
          <p14:tracePt t="40046" x="4241800" y="5367338"/>
          <p14:tracePt t="40054" x="4200525" y="5359400"/>
          <p14:tracePt t="40061" x="4137025" y="5359400"/>
          <p14:tracePt t="40070" x="4097338" y="5359400"/>
          <p14:tracePt t="40078" x="4065588" y="5359400"/>
          <p14:tracePt t="40086" x="4002088" y="5391150"/>
          <p14:tracePt t="40096" x="3938588" y="5438775"/>
          <p14:tracePt t="40102" x="3898900" y="5478463"/>
          <p14:tracePt t="40108" x="3859213" y="5526088"/>
          <p14:tracePt t="40116" x="3843338" y="5557838"/>
          <p14:tracePt t="40124" x="3817938" y="5629275"/>
          <p14:tracePt t="40132" x="3817938" y="5670550"/>
          <p14:tracePt t="40139" x="3817938" y="5694363"/>
          <p14:tracePt t="40148" x="3817938" y="5710238"/>
          <p14:tracePt t="40153" x="3843338" y="5734050"/>
          <p14:tracePt t="40162" x="3859213" y="5741988"/>
          <p14:tracePt t="40170" x="3883025" y="5749925"/>
          <p14:tracePt t="40178" x="3914775" y="5757863"/>
          <p14:tracePt t="40186" x="3962400" y="5757863"/>
          <p14:tracePt t="40194" x="3994150" y="5757863"/>
          <p14:tracePt t="40200" x="4025900" y="5757863"/>
          <p14:tracePt t="40208" x="4049713" y="5749925"/>
          <p14:tracePt t="40215" x="4065588" y="5741988"/>
          <p14:tracePt t="40223" x="4081463" y="5726113"/>
          <p14:tracePt t="40231" x="4089400" y="5718175"/>
          <p14:tracePt t="40239" x="4097338" y="5702300"/>
          <p14:tracePt t="40248" x="4105275" y="5686425"/>
          <p14:tracePt t="40253" x="4105275" y="5662613"/>
          <p14:tracePt t="40262" x="4105275" y="5637213"/>
          <p14:tracePt t="40269" x="4105275" y="5629275"/>
          <p14:tracePt t="40277" x="4105275" y="5613400"/>
          <p14:tracePt t="40285" x="4105275" y="5605463"/>
          <p14:tracePt t="40293" x="4097338" y="5597525"/>
          <p14:tracePt t="40299" x="4081463" y="5581650"/>
          <p14:tracePt t="40315" x="4073525" y="5581650"/>
          <p14:tracePt t="40323" x="4057650" y="5581650"/>
          <p14:tracePt t="40331" x="4041775" y="5581650"/>
          <p14:tracePt t="40339" x="4017963" y="5605463"/>
          <p14:tracePt t="40348" x="3994150" y="5621338"/>
          <p14:tracePt t="40355" x="3986213" y="5645150"/>
          <p14:tracePt t="40362" x="3970338" y="5678488"/>
          <p14:tracePt t="40369" x="3962400" y="5694363"/>
          <p14:tracePt t="40376" x="3962400" y="5710238"/>
          <p14:tracePt t="40385" x="3962400" y="5718175"/>
          <p14:tracePt t="40401" x="3962400" y="5726113"/>
          <p14:tracePt t="40415" x="3970338" y="5726113"/>
          <p14:tracePt t="40423" x="3986213" y="5726113"/>
          <p14:tracePt t="40431" x="4010025" y="5726113"/>
          <p14:tracePt t="40439" x="4025900" y="5726113"/>
          <p14:tracePt t="40448" x="4033838" y="5710238"/>
          <p14:tracePt t="40456" x="4049713" y="5702300"/>
          <p14:tracePt t="40461" x="4057650" y="5694363"/>
          <p14:tracePt t="40469" x="4065588" y="5678488"/>
          <p14:tracePt t="40478" x="4065588" y="5653088"/>
          <p14:tracePt t="40485" x="4065588" y="5637213"/>
          <p14:tracePt t="40493" x="4065588" y="5621338"/>
          <p14:tracePt t="40501" x="4065588" y="5613400"/>
          <p14:tracePt t="40507" x="4065588" y="5589588"/>
          <p14:tracePt t="40515" x="4065588" y="5557838"/>
          <p14:tracePt t="40523" x="4041775" y="5534025"/>
          <p14:tracePt t="40531" x="4017963" y="5510213"/>
          <p14:tracePt t="40539" x="3986213" y="5486400"/>
          <p14:tracePt t="40547" x="3946525" y="5462588"/>
          <p14:tracePt t="40553" x="3906838" y="5438775"/>
          <p14:tracePt t="40563" x="3867150" y="5430838"/>
          <p14:tracePt t="40569" x="3843338" y="5422900"/>
          <p14:tracePt t="40577" x="3817938" y="5422900"/>
          <p14:tracePt t="40585" x="3802063" y="5422900"/>
          <p14:tracePt t="40593" x="3786188" y="5438775"/>
          <p14:tracePt t="40601" x="3762375" y="5470525"/>
          <p14:tracePt t="40607" x="3754438" y="5494338"/>
          <p14:tracePt t="40615" x="3754438" y="5502275"/>
          <p14:tracePt t="40623" x="3754438" y="5534025"/>
          <p14:tracePt t="40631" x="3754438" y="5549900"/>
          <p14:tracePt t="40639" x="3762375" y="5581650"/>
          <p14:tracePt t="40648" x="3786188" y="5597525"/>
          <p14:tracePt t="40655" x="3825875" y="5629275"/>
          <p14:tracePt t="40664" x="3867150" y="5645150"/>
          <p14:tracePt t="40670" x="3922713" y="5653088"/>
          <p14:tracePt t="40678" x="4002088" y="5662613"/>
          <p14:tracePt t="40686" x="4057650" y="5662613"/>
          <p14:tracePt t="40695" x="4144963" y="5662613"/>
          <p14:tracePt t="40702" x="4184650" y="5662613"/>
          <p14:tracePt t="40711" x="4241800" y="5653088"/>
          <p14:tracePt t="40718" x="4281488" y="5637213"/>
          <p14:tracePt t="40724" x="4329113" y="5605463"/>
          <p14:tracePt t="40733" x="4337050" y="5597525"/>
          <p14:tracePt t="40740" x="4352925" y="5573713"/>
          <p14:tracePt t="40748" x="4360863" y="5541963"/>
          <p14:tracePt t="40756" x="4360863" y="5518150"/>
          <p14:tracePt t="40765" x="4360863" y="5486400"/>
          <p14:tracePt t="40769" x="4360863" y="5470525"/>
          <p14:tracePt t="40777" x="4337050" y="5438775"/>
          <p14:tracePt t="40785" x="4321175" y="5414963"/>
          <p14:tracePt t="40794" x="4289425" y="5391150"/>
          <p14:tracePt t="40801" x="4281488" y="5383213"/>
          <p14:tracePt t="40812" x="4233863" y="5359400"/>
          <p14:tracePt t="40818" x="4192588" y="5335588"/>
          <p14:tracePt t="40824" x="4144963" y="5319713"/>
          <p14:tracePt t="40832" x="4097338" y="5319713"/>
          <p14:tracePt t="40839" x="4065588" y="5319713"/>
          <p14:tracePt t="40848" x="4010025" y="5319713"/>
          <p14:tracePt t="40856" x="3986213" y="5327650"/>
          <p14:tracePt t="40864" x="3938588" y="5351463"/>
          <p14:tracePt t="40869" x="3883025" y="5375275"/>
          <p14:tracePt t="40879" x="3825875" y="5414963"/>
          <p14:tracePt t="40886" x="3786188" y="5454650"/>
          <p14:tracePt t="40897" x="3754438" y="5478463"/>
          <p14:tracePt t="40912" x="3714750" y="5541963"/>
          <p14:tracePt t="40919" x="3698875" y="5557838"/>
          <p14:tracePt t="40927" x="3690938" y="5581650"/>
          <p14:tracePt t="40933" x="3683000" y="5605463"/>
          <p14:tracePt t="40939" x="3683000" y="5629275"/>
          <p14:tracePt t="40949" x="3683000" y="5645150"/>
          <p14:tracePt t="40956" x="3683000" y="5653088"/>
          <p14:tracePt t="40964" x="3683000" y="5662613"/>
          <p14:tracePt t="40971" x="3683000" y="5670550"/>
          <p14:tracePt t="40979" x="3698875" y="5678488"/>
          <p14:tracePt t="40986" x="3714750" y="5686425"/>
          <p14:tracePt t="40995" x="3730625" y="5694363"/>
          <p14:tracePt t="41002" x="3770313" y="5702300"/>
          <p14:tracePt t="41012" x="3817938" y="5702300"/>
          <p14:tracePt t="41018" x="3883025" y="5702300"/>
          <p14:tracePt t="41024" x="3962400" y="5702300"/>
          <p14:tracePt t="41033" x="4025900" y="5702300"/>
          <p14:tracePt t="41039" x="4105275" y="5702300"/>
          <p14:tracePt t="41048" x="4152900" y="5702300"/>
          <p14:tracePt t="41055" x="4233863" y="5678488"/>
          <p14:tracePt t="41064" x="4297363" y="5653088"/>
          <p14:tracePt t="41069" x="4337050" y="5637213"/>
          <p14:tracePt t="41077" x="4352925" y="5613400"/>
          <p14:tracePt t="41085" x="4376738" y="5597525"/>
          <p14:tracePt t="41095" x="4376738" y="5581650"/>
          <p14:tracePt t="41102" x="4376738" y="5565775"/>
          <p14:tracePt t="41112" x="4376738" y="5541963"/>
          <p14:tracePt t="41118" x="4376738" y="5518150"/>
          <p14:tracePt t="41124" x="4368800" y="5510213"/>
          <p14:tracePt t="41132" x="4344988" y="5486400"/>
          <p14:tracePt t="41140" x="4297363" y="5454650"/>
          <p14:tracePt t="41148" x="4257675" y="5422900"/>
          <p14:tracePt t="41156" x="4225925" y="5407025"/>
          <p14:tracePt t="41165" x="4168775" y="5383213"/>
          <p14:tracePt t="41172" x="4081463" y="5351463"/>
          <p14:tracePt t="41178" x="4002088" y="5319713"/>
          <p14:tracePt t="41186" x="3946525" y="5310188"/>
          <p14:tracePt t="41196" x="3851275" y="5302250"/>
          <p14:tracePt t="41202" x="3802063" y="5294313"/>
          <p14:tracePt t="41212" x="3730625" y="5294313"/>
          <p14:tracePt t="41218" x="3675063" y="5294313"/>
          <p14:tracePt t="41226" x="3627438" y="5319713"/>
          <p14:tracePt t="41234" x="3611563" y="5327650"/>
          <p14:tracePt t="41240" x="3595688" y="5351463"/>
          <p14:tracePt t="41250" x="3571875" y="5383213"/>
          <p14:tracePt t="41255" x="3556000" y="5407025"/>
          <p14:tracePt t="41264" x="3556000" y="5414963"/>
          <p14:tracePt t="41271" x="3556000" y="5430838"/>
          <p14:tracePt t="41280" x="3556000" y="5462588"/>
          <p14:tracePt t="41285" x="3556000" y="5486400"/>
          <p14:tracePt t="41294" x="3556000" y="5510213"/>
          <p14:tracePt t="41301" x="3571875" y="5526088"/>
          <p14:tracePt t="41309" x="3587750" y="5534025"/>
          <p14:tracePt t="41317" x="3611563" y="5557838"/>
          <p14:tracePt t="41327" x="3627438" y="5565775"/>
          <p14:tracePt t="41334" x="3667125" y="5589588"/>
          <p14:tracePt t="41340" x="3698875" y="5605463"/>
          <p14:tracePt t="41350" x="3754438" y="5621338"/>
          <p14:tracePt t="41355" x="3810000" y="5629275"/>
          <p14:tracePt t="41364" x="3898900" y="5629275"/>
          <p14:tracePt t="41371" x="3954463" y="5629275"/>
          <p14:tracePt t="41380" x="4033838" y="5629275"/>
          <p14:tracePt t="41385" x="4137025" y="5629275"/>
          <p14:tracePt t="41395" x="4225925" y="5613400"/>
          <p14:tracePt t="41401" x="4281488" y="5589588"/>
          <p14:tracePt t="41409" x="4352925" y="5565775"/>
          <p14:tracePt t="41417" x="4376738" y="5557838"/>
          <p14:tracePt t="41426" x="4408488" y="5526088"/>
          <p14:tracePt t="41433" x="4416425" y="5518150"/>
          <p14:tracePt t="41440" x="4424363" y="5494338"/>
          <p14:tracePt t="41448" x="4424363" y="5478463"/>
          <p14:tracePt t="41456" x="4424363" y="5462588"/>
          <p14:tracePt t="41465" x="4424363" y="5438775"/>
          <p14:tracePt t="41472" x="4416425" y="5414963"/>
          <p14:tracePt t="41480" x="4400550" y="5399088"/>
          <p14:tracePt t="41488" x="4376738" y="5367338"/>
          <p14:tracePt t="41495" x="4352925" y="5343525"/>
          <p14:tracePt t="41502" x="4273550" y="5286375"/>
          <p14:tracePt t="41510" x="4241800" y="5262563"/>
          <p14:tracePt t="41518" x="4168775" y="5230813"/>
          <p14:tracePt t="41525" x="4097338" y="5207000"/>
          <p14:tracePt t="41533" x="4010025" y="5183188"/>
          <p14:tracePt t="41539" x="3986213" y="5183188"/>
          <p14:tracePt t="41548" x="3906838" y="5183188"/>
          <p14:tracePt t="41555" x="3859213" y="5183188"/>
          <p14:tracePt t="41564" x="3810000" y="5207000"/>
          <p14:tracePt t="41571" x="3762375" y="5214938"/>
          <p14:tracePt t="41580" x="3714750" y="5246688"/>
          <p14:tracePt t="41586" x="3690938" y="5278438"/>
          <p14:tracePt t="41596" x="3651250" y="5319713"/>
          <p14:tracePt t="41602" x="3643313" y="5327650"/>
          <p14:tracePt t="41611" x="3635375" y="5367338"/>
          <p14:tracePt t="41618" x="3627438" y="5399088"/>
          <p14:tracePt t="41626" x="3627438" y="5422900"/>
          <p14:tracePt t="41633" x="3627438" y="5446713"/>
          <p14:tracePt t="41639" x="3635375" y="5470525"/>
          <p14:tracePt t="41648" x="3651250" y="5486400"/>
          <p14:tracePt t="41656" x="3690938" y="5510213"/>
          <p14:tracePt t="41665" x="3706813" y="5518150"/>
          <p14:tracePt t="41672" x="3762375" y="5526088"/>
          <p14:tracePt t="41680" x="3802063" y="5534025"/>
          <p14:tracePt t="41687" x="3898900" y="5534025"/>
          <p14:tracePt t="41695" x="3954463" y="5534025"/>
          <p14:tracePt t="41701" x="4033838" y="5534025"/>
          <p14:tracePt t="41709" x="4152900" y="5534025"/>
          <p14:tracePt t="41717" x="4210050" y="5526088"/>
          <p14:tracePt t="41727" x="4329113" y="5502275"/>
          <p14:tracePt t="41734" x="4392613" y="5478463"/>
          <p14:tracePt t="41742" x="4432300" y="5462588"/>
          <p14:tracePt t="41750" x="4471988" y="5446713"/>
          <p14:tracePt t="41755" x="4479925" y="5438775"/>
          <p14:tracePt t="41765" x="4487863" y="5430838"/>
          <p14:tracePt t="41771" x="4487863" y="5414963"/>
          <p14:tracePt t="41787" x="4487863" y="5407025"/>
          <p14:tracePt t="41794" x="4487863" y="5399088"/>
          <p14:tracePt t="41801" x="4487863" y="5391150"/>
          <p14:tracePt t="41809" x="4487863" y="5383213"/>
          <p14:tracePt t="41817" x="4479925" y="5375275"/>
          <p14:tracePt t="41826" x="4471988" y="5375275"/>
          <p14:tracePt t="41834" x="4456113" y="5367338"/>
          <p14:tracePt t="41839" x="4440238" y="5359400"/>
          <p14:tracePt t="41850" x="4408488" y="5359400"/>
          <p14:tracePt t="41856" x="4376738" y="5359400"/>
          <p14:tracePt t="41864" x="4313238" y="5359400"/>
          <p14:tracePt t="41872" x="4241800" y="5375275"/>
          <p14:tracePt t="41880" x="4225925" y="5375275"/>
          <p14:tracePt t="41888" x="4160838" y="5399088"/>
          <p14:tracePt t="41898" x="4113213" y="5414963"/>
          <p14:tracePt t="41901" x="4041775" y="5438775"/>
          <p14:tracePt t="41909" x="3994150" y="5462588"/>
          <p14:tracePt t="41918" x="3970338" y="5478463"/>
          <p14:tracePt t="41925" x="3946525" y="5494338"/>
          <p14:tracePt t="41933" x="3930650" y="5502275"/>
          <p14:tracePt t="41942" x="3930650" y="5510213"/>
          <p14:tracePt t="41948" x="3922713" y="5518150"/>
          <p14:tracePt t="41972" x="3922713" y="5526088"/>
          <p14:tracePt t="42050" x="3922713" y="5534025"/>
          <p14:tracePt t="42642" x="3906838" y="5534025"/>
          <p14:tracePt t="42650" x="3883025" y="5534025"/>
          <p14:tracePt t="42658" x="3867150" y="5557838"/>
          <p14:tracePt t="42665" x="3859213" y="5557838"/>
          <p14:tracePt t="42673" x="3833813" y="5573713"/>
          <p14:tracePt t="42679" x="3817938" y="5581650"/>
          <p14:tracePt t="42687" x="3794125" y="5605463"/>
          <p14:tracePt t="42696" x="3778250" y="5613400"/>
          <p14:tracePt t="42704" x="3754438" y="5629275"/>
          <p14:tracePt t="42712" x="3738563" y="5629275"/>
          <p14:tracePt t="42720" x="3730625" y="5637213"/>
          <p14:tracePt t="42725" x="3722688" y="5637213"/>
          <p14:tracePt t="42733" x="3722688" y="5645150"/>
          <p14:tracePt t="42804" x="3722688" y="5629275"/>
          <p14:tracePt t="42813" x="3738563" y="5589588"/>
          <p14:tracePt t="42820" x="3762375" y="5541963"/>
          <p14:tracePt t="42830" x="3786188" y="5510213"/>
          <p14:tracePt t="42834" x="3810000" y="5446713"/>
          <p14:tracePt t="42841" x="3843338" y="5391150"/>
          <p14:tracePt t="42850" x="3875088" y="5319713"/>
          <p14:tracePt t="42857" x="3898900" y="5262563"/>
          <p14:tracePt t="42866" x="3922713" y="5207000"/>
          <p14:tracePt t="42873" x="3954463" y="5119688"/>
          <p14:tracePt t="42882" x="3970338" y="5072063"/>
          <p14:tracePt t="42887" x="3994150" y="5008563"/>
          <p14:tracePt t="42897" x="4002088" y="4951413"/>
          <p14:tracePt t="42913" x="4010025" y="4864100"/>
          <p14:tracePt t="42919" x="4010025" y="4840288"/>
          <p14:tracePt t="42926" x="4010025" y="4832350"/>
          <p14:tracePt t="42958" x="3994150" y="4840288"/>
          <p14:tracePt t="42965" x="3970338" y="4879975"/>
          <p14:tracePt t="42974" x="3970338" y="4895850"/>
          <p14:tracePt t="42980" x="3962400" y="4967288"/>
          <p14:tracePt t="42988" x="3962400" y="5008563"/>
          <p14:tracePt t="42997" x="3962400" y="5103813"/>
          <p14:tracePt t="43004" x="3970338" y="5151438"/>
          <p14:tracePt t="43014" x="4002088" y="5246688"/>
          <p14:tracePt t="43020" x="4025900" y="5278438"/>
          <p14:tracePt t="43026" x="4065588" y="5327650"/>
          <p14:tracePt t="43042" x="4081463" y="5335588"/>
          <p14:tracePt t="43066" x="4089400" y="5335588"/>
          <p14:tracePt t="43074" x="4097338" y="5319713"/>
          <p14:tracePt t="43082" x="4105275" y="5262563"/>
          <p14:tracePt t="43088" x="4105275" y="5214938"/>
          <p14:tracePt t="43098" x="4105275" y="5159375"/>
          <p14:tracePt t="43103" x="4065588" y="5072063"/>
          <p14:tracePt t="43113" x="4041775" y="5000625"/>
          <p14:tracePt t="43119" x="3970338" y="4879975"/>
          <p14:tracePt t="43128" x="3938588" y="4824413"/>
          <p14:tracePt t="43134" x="3851275" y="4713288"/>
          <p14:tracePt t="43141" x="3698875" y="4552950"/>
          <p14:tracePt t="43150" x="3532188" y="4386263"/>
          <p14:tracePt t="43157" x="3427413" y="4281488"/>
          <p14:tracePt t="43166" x="3300413" y="4178300"/>
          <p14:tracePt t="43174" x="3181350" y="4083050"/>
          <p14:tracePt t="43182" x="3125788" y="4035425"/>
          <p14:tracePt t="43188" x="3092450" y="4019550"/>
          <p14:tracePt t="43197" x="3076575" y="4011613"/>
          <p14:tracePt t="43236" x="3076575" y="4019550"/>
          <p14:tracePt t="43242" x="3076575" y="4027488"/>
          <p14:tracePt t="43250" x="3100388" y="4059238"/>
          <p14:tracePt t="43258" x="3133725" y="4106863"/>
          <p14:tracePt t="43267" x="3181350" y="4170363"/>
          <p14:tracePt t="43274" x="3213100" y="4217988"/>
          <p14:tracePt t="43282" x="3268663" y="4291013"/>
          <p14:tracePt t="43290" x="3316288" y="4354513"/>
          <p14:tracePt t="43297" x="3379788" y="4441825"/>
          <p14:tracePt t="43304" x="3443288" y="4513263"/>
          <p14:tracePt t="43314" x="3484563" y="4560888"/>
          <p14:tracePt t="43320" x="3532188" y="4616450"/>
          <p14:tracePt t="43328" x="3643313" y="4729163"/>
          <p14:tracePt t="43336" x="3698875" y="4792663"/>
          <p14:tracePt t="43342" x="3794125" y="4872038"/>
          <p14:tracePt t="43351" x="3843338" y="4927600"/>
          <p14:tracePt t="43357" x="3898900" y="4984750"/>
          <p14:tracePt t="43366" x="3954463" y="5040313"/>
          <p14:tracePt t="43373" x="3978275" y="5072063"/>
          <p14:tracePt t="43383" x="4002088" y="5119688"/>
          <p14:tracePt t="43387" x="4025900" y="5143500"/>
          <p14:tracePt t="43398" x="4041775" y="5175250"/>
          <p14:tracePt t="43404" x="4041775" y="5191125"/>
          <p14:tracePt t="43414" x="4049713" y="5214938"/>
          <p14:tracePt t="43421" x="4057650" y="5238750"/>
          <p14:tracePt t="43428" x="4057650" y="5262563"/>
          <p14:tracePt t="43436" x="4057650" y="5294313"/>
          <p14:tracePt t="43441" x="4057650" y="5319713"/>
          <p14:tracePt t="43450" x="4057650" y="5343525"/>
          <p14:tracePt t="43457" x="4057650" y="5375275"/>
          <p14:tracePt t="43466" x="4041775" y="5422900"/>
          <p14:tracePt t="43473" x="4033838" y="5446713"/>
          <p14:tracePt t="43481" x="4025900" y="5478463"/>
          <p14:tracePt t="43487" x="4017963" y="5502275"/>
          <p14:tracePt t="43496" x="4002088" y="5518150"/>
          <p14:tracePt t="43503" x="3994150" y="5534025"/>
          <p14:tracePt t="43511" x="3986213" y="5541963"/>
          <p14:tracePt t="43519" x="3978275" y="5557838"/>
          <p14:tracePt t="43527" x="3962400" y="5565775"/>
          <p14:tracePt t="43535" x="3954463" y="5581650"/>
          <p14:tracePt t="43541" x="3946525" y="5581650"/>
          <p14:tracePt t="43582" x="3946525" y="5589588"/>
          <p14:tracePt t="43712" x="3938588" y="5605463"/>
          <p14:tracePt t="43720" x="3938588" y="5621338"/>
          <p14:tracePt t="43728" x="3938588" y="5645150"/>
          <p14:tracePt t="43736" x="3938588" y="5662613"/>
          <p14:tracePt t="43743" x="3938588" y="5678488"/>
          <p14:tracePt t="43750" x="3938588" y="5702300"/>
          <p14:tracePt t="43758" x="3946525" y="5710238"/>
          <p14:tracePt t="43767" x="3962400" y="5726113"/>
          <p14:tracePt t="43774" x="3962400" y="5734050"/>
          <p14:tracePt t="43782" x="3978275" y="5749925"/>
          <p14:tracePt t="43873" x="3946525" y="5741988"/>
          <p14:tracePt t="43881" x="3914775" y="5726113"/>
          <p14:tracePt t="43890" x="3833813" y="5718175"/>
          <p14:tracePt t="43898" x="3778250" y="5710238"/>
          <p14:tracePt t="43905" x="3690938" y="5710238"/>
          <p14:tracePt t="43913" x="3603625" y="5710238"/>
          <p14:tracePt t="43919" x="3540125" y="5710238"/>
          <p14:tracePt t="43927" x="3451225" y="5710238"/>
          <p14:tracePt t="43936" x="3387725" y="5718175"/>
          <p14:tracePt t="43943" x="3308350" y="5734050"/>
          <p14:tracePt t="43951" x="3268663" y="5757863"/>
          <p14:tracePt t="43957" x="3236913" y="5773738"/>
          <p14:tracePt t="43968" x="3221038" y="5797550"/>
          <p14:tracePt t="43973" x="3205163" y="5813425"/>
          <p14:tracePt t="43981" x="3205163" y="5829300"/>
          <p14:tracePt t="43990" x="3205163" y="5853113"/>
          <p14:tracePt t="43997" x="3205163" y="5868988"/>
          <p14:tracePt t="44003" x="3221038" y="5900738"/>
          <p14:tracePt t="44012" x="3236913" y="5908675"/>
          <p14:tracePt t="44020" x="3260725" y="5932488"/>
          <p14:tracePt t="44028" x="3300413" y="5940425"/>
          <p14:tracePt t="44037" x="3355975" y="5956300"/>
          <p14:tracePt t="44044" x="3411538" y="5972175"/>
          <p14:tracePt t="44053" x="3484563" y="5980113"/>
          <p14:tracePt t="44059" x="3540125" y="5980113"/>
          <p14:tracePt t="44065" x="3603625" y="5980113"/>
          <p14:tracePt t="44074" x="3635375" y="5980113"/>
          <p14:tracePt t="44082" x="3714750" y="5980113"/>
          <p14:tracePt t="44090" x="3754438" y="5972175"/>
          <p14:tracePt t="44099" x="3778250" y="5972175"/>
          <p14:tracePt t="44106" x="3794125" y="5972175"/>
          <p14:tracePt t="44116" x="3810000" y="5964238"/>
          <p14:tracePt t="44183" x="3810000" y="5980113"/>
          <p14:tracePt t="44190" x="3810000" y="6013450"/>
          <p14:tracePt t="44199" x="3817938" y="6045200"/>
          <p14:tracePt t="44206" x="3833813" y="6076950"/>
          <p14:tracePt t="44216" x="3859213" y="6108700"/>
          <p14:tracePt t="44220" x="3875088" y="6132513"/>
          <p14:tracePt t="44228" x="3898900" y="6156325"/>
          <p14:tracePt t="44237" x="3914775" y="6156325"/>
          <p14:tracePt t="44244" x="3938588" y="6172200"/>
          <p14:tracePt t="44253" x="3962400" y="6172200"/>
          <p14:tracePt t="44260" x="3978275" y="6172200"/>
          <p14:tracePt t="44268" x="4010025" y="6172200"/>
          <p14:tracePt t="44274" x="4025900" y="6172200"/>
          <p14:tracePt t="44282" x="4041775" y="6172200"/>
          <p14:tracePt t="44299" x="4049713" y="6164263"/>
          <p14:tracePt t="44306" x="4049713" y="6156325"/>
          <p14:tracePt t="44316" x="4057650" y="6148388"/>
          <p14:tracePt t="44320" x="4057650" y="6140450"/>
          <p14:tracePt t="44344" x="4057650" y="6132513"/>
          <p14:tracePt t="44352" x="4057650" y="6124575"/>
          <p14:tracePt t="44490" x="4057650" y="6116638"/>
          <p14:tracePt t="44498" x="4073525" y="6092825"/>
          <p14:tracePt t="44506" x="4081463" y="6061075"/>
          <p14:tracePt t="44515" x="4089400" y="6037263"/>
          <p14:tracePt t="44522" x="4105275" y="6013450"/>
          <p14:tracePt t="44532" x="4129088" y="5980113"/>
          <p14:tracePt t="44536" x="4137025" y="5956300"/>
          <p14:tracePt t="44544" x="4152900" y="5948363"/>
          <p14:tracePt t="44552" x="4168775" y="5924550"/>
          <p14:tracePt t="44559" x="4200525" y="5884863"/>
          <p14:tracePt t="44568" x="4210050" y="5868988"/>
          <p14:tracePt t="44575" x="4225925" y="5853113"/>
          <p14:tracePt t="44581" x="4241800" y="5821363"/>
          <p14:tracePt t="44589" x="4249738" y="5813425"/>
          <p14:tracePt t="44598" x="4249738" y="5805488"/>
          <p14:tracePt t="44606" x="4257675" y="5797550"/>
          <p14:tracePt t="44615" x="4257675" y="5789613"/>
          <p14:tracePt t="44622" x="4257675" y="5781675"/>
          <p14:tracePt t="44628" x="4257675" y="5773738"/>
          <p14:tracePt t="47418" x="4265613" y="5773738"/>
          <p14:tracePt t="47424" x="4305300" y="5765800"/>
          <p14:tracePt t="47432" x="4424363" y="5749925"/>
          <p14:tracePt t="47440" x="4672013" y="5710238"/>
          <p14:tracePt t="47447" x="4918075" y="5686425"/>
          <p14:tracePt t="47457" x="5022850" y="5686425"/>
          <p14:tracePt t="47464" x="5276850" y="5686425"/>
          <p14:tracePt t="47473" x="5365750" y="5686425"/>
          <p14:tracePt t="47478" x="5461000" y="5686425"/>
          <p14:tracePt t="47487" x="5492750" y="5686425"/>
          <p14:tracePt t="47493" x="5500688" y="5686425"/>
          <p14:tracePt t="47580" x="5508625" y="5686425"/>
          <p14:tracePt t="47585" x="5524500" y="5686425"/>
          <p14:tracePt t="47594" x="5556250" y="5686425"/>
          <p14:tracePt t="47602" x="5580063" y="5686425"/>
          <p14:tracePt t="47610" x="5603875" y="5686425"/>
          <p14:tracePt t="47618" x="5627688" y="5686425"/>
          <p14:tracePt t="47626" x="5635625" y="5686425"/>
          <p14:tracePt t="47640" x="5651500" y="5686425"/>
          <p14:tracePt t="47656" x="5659438" y="5686425"/>
          <p14:tracePt t="47664" x="5659438" y="5678488"/>
          <p14:tracePt t="47672" x="5676900" y="5678488"/>
          <p14:tracePt t="47678" x="5692775" y="5678488"/>
          <p14:tracePt t="47686" x="5708650" y="5678488"/>
          <p14:tracePt t="47693" x="5732463" y="5678488"/>
          <p14:tracePt t="47702" x="5764213" y="5678488"/>
          <p14:tracePt t="47709" x="5795963" y="5678488"/>
          <p14:tracePt t="47718" x="5859463" y="5678488"/>
          <p14:tracePt t="47725" x="5930900" y="5678488"/>
          <p14:tracePt t="47735" x="6083300" y="5678488"/>
          <p14:tracePt t="47739" x="6186488" y="5694363"/>
          <p14:tracePt t="47747" x="6369050" y="5710238"/>
          <p14:tracePt t="47755" x="6473825" y="5718175"/>
          <p14:tracePt t="47763" x="6616700" y="5718175"/>
          <p14:tracePt t="47771" x="6735763" y="5718175"/>
          <p14:tracePt t="47779" x="6896100" y="5718175"/>
          <p14:tracePt t="47788" x="7007225" y="5694363"/>
          <p14:tracePt t="47793" x="7110413" y="5678488"/>
          <p14:tracePt t="47801" x="7207250" y="5662613"/>
          <p14:tracePt t="47809" x="7254875" y="5645150"/>
          <p14:tracePt t="47817" x="7302500" y="5629275"/>
          <p14:tracePt t="47825" x="7358063" y="5621338"/>
          <p14:tracePt t="47835" x="7397750" y="5605463"/>
          <p14:tracePt t="47840" x="7445375" y="5589588"/>
          <p14:tracePt t="47847" x="7477125" y="5581650"/>
          <p14:tracePt t="47856" x="7510463" y="5581650"/>
          <p14:tracePt t="47863" x="7542213" y="5573713"/>
          <p14:tracePt t="47872" x="7573963" y="5565775"/>
          <p14:tracePt t="47879" x="7621588" y="5557838"/>
          <p14:tracePt t="47887" x="7653338" y="5541963"/>
          <p14:tracePt t="47893" x="7685088" y="5526088"/>
          <p14:tracePt t="47902" x="7748588" y="5510213"/>
          <p14:tracePt t="47909" x="7804150" y="5494338"/>
          <p14:tracePt t="47917" x="7869238" y="5470525"/>
          <p14:tracePt t="47925" x="7948613" y="5454650"/>
          <p14:tracePt t="47933" x="8012113" y="5438775"/>
          <p14:tracePt t="47939" x="8083550" y="5422900"/>
          <p14:tracePt t="47947" x="8147050" y="5407025"/>
          <p14:tracePt t="47956" x="8202613" y="5391150"/>
          <p14:tracePt t="47963" x="8243888" y="5383213"/>
          <p14:tracePt t="47972" x="8283575" y="5375275"/>
          <p14:tracePt t="47979" x="8307388" y="5375275"/>
          <p14:tracePt t="48196" x="8299450" y="5375275"/>
          <p14:tracePt t="48203" x="8283575" y="5375275"/>
          <p14:tracePt t="48210" x="8275638" y="5375275"/>
          <p14:tracePt t="48219" x="8267700" y="5375275"/>
          <p14:tracePt t="48226" x="8251825" y="5383213"/>
          <p14:tracePt t="48242" x="8243888" y="5391150"/>
          <p14:tracePt t="48251" x="8235950" y="5391150"/>
          <p14:tracePt t="48264" x="8226425" y="5399088"/>
          <p14:tracePt t="48272" x="8218488" y="5399088"/>
          <p14:tracePt t="48349" x="8210550" y="5399088"/>
          <p14:tracePt t="48364" x="8202613" y="5399088"/>
          <p14:tracePt t="48380" x="8194675" y="5399088"/>
          <p14:tracePt t="48388" x="8186738" y="5399088"/>
          <p14:tracePt t="48510" x="8178800" y="5399088"/>
          <p14:tracePt t="48518" x="8162925" y="5399088"/>
          <p14:tracePt t="48525" x="8147050" y="5399088"/>
          <p14:tracePt t="48534" x="8131175" y="5399088"/>
          <p14:tracePt t="48542" x="8115300" y="5399088"/>
          <p14:tracePt t="48549" x="8099425" y="5399088"/>
          <p14:tracePt t="48557" x="8083550" y="5399088"/>
          <p14:tracePt t="48566" x="8059738" y="5399088"/>
          <p14:tracePt t="48572" x="8051800" y="5399088"/>
          <p14:tracePt t="48588" x="8043863" y="5399088"/>
          <p14:tracePt t="48603" x="8035925" y="5399088"/>
          <p14:tracePt t="48826" x="8027988" y="5383213"/>
          <p14:tracePt t="48834" x="8020050" y="5383213"/>
          <p14:tracePt t="48842" x="8012113" y="5367338"/>
          <p14:tracePt t="48850" x="8004175" y="5367338"/>
          <p14:tracePt t="48860" x="7996238" y="5359400"/>
          <p14:tracePt t="48880" x="7988300" y="5359400"/>
          <p14:tracePt t="48902" x="7980363" y="5359400"/>
          <p14:tracePt t="48905" x="7980363" y="5351463"/>
          <p14:tracePt t="48912" x="7972425" y="5351463"/>
          <p14:tracePt t="48920" x="7964488" y="5343525"/>
          <p14:tracePt t="48934" x="7956550" y="5343525"/>
          <p14:tracePt t="48949" x="7940675" y="5335588"/>
          <p14:tracePt t="48957" x="7924800" y="5327650"/>
          <p14:tracePt t="48965" x="7908925" y="5310188"/>
          <p14:tracePt t="48973" x="7900988" y="5310188"/>
          <p14:tracePt t="48979" x="7869238" y="5294313"/>
          <p14:tracePt t="48988" x="7835900" y="5270500"/>
          <p14:tracePt t="48995" x="7804150" y="5254625"/>
          <p14:tracePt t="49005" x="7780338" y="5238750"/>
          <p14:tracePt t="49011" x="7748588" y="5214938"/>
          <p14:tracePt t="49019" x="7732713" y="5207000"/>
          <p14:tracePt t="49025" x="7716838" y="5191125"/>
          <p14:tracePt t="49034" x="7700963" y="5183188"/>
          <p14:tracePt t="49041" x="7685088" y="5183188"/>
          <p14:tracePt t="49051" x="7685088" y="5175250"/>
          <p14:tracePt t="49058" x="7677150" y="5175250"/>
          <p14:tracePt t="49096" x="7661275" y="5175250"/>
          <p14:tracePt t="49104" x="7645400" y="5183188"/>
          <p14:tracePt t="49112" x="7613650" y="5199063"/>
          <p14:tracePt t="49121" x="7597775" y="5214938"/>
          <p14:tracePt t="49125" x="7573963" y="5286375"/>
          <p14:tracePt t="49134" x="7558088" y="5343525"/>
          <p14:tracePt t="49141" x="7558088" y="5367338"/>
          <p14:tracePt t="49149" x="7558088" y="5414963"/>
          <p14:tracePt t="49157" x="7581900" y="5494338"/>
          <p14:tracePt t="49166" x="7613650" y="5549900"/>
          <p14:tracePt t="49172" x="7685088" y="5629275"/>
          <p14:tracePt t="49180" x="7756525" y="5670550"/>
          <p14:tracePt t="49187" x="7812088" y="5710238"/>
          <p14:tracePt t="49196" x="7859713" y="5726113"/>
          <p14:tracePt t="49205" x="7948613" y="5741988"/>
          <p14:tracePt t="49212" x="7996238" y="5741988"/>
          <p14:tracePt t="49220" x="8020050" y="5741988"/>
          <p14:tracePt t="49226" x="8059738" y="5734050"/>
          <p14:tracePt t="49236" x="8083550" y="5718175"/>
          <p14:tracePt t="49242" x="8099425" y="5702300"/>
          <p14:tracePt t="49250" x="8115300" y="5686425"/>
          <p14:tracePt t="49258" x="8123238" y="5662613"/>
          <p14:tracePt t="49267" x="8131175" y="5637213"/>
          <p14:tracePt t="49274" x="8139113" y="5605463"/>
          <p14:tracePt t="49282" x="8139113" y="5573713"/>
          <p14:tracePt t="49287" x="8139113" y="5549900"/>
          <p14:tracePt t="49304" x="8139113" y="5526088"/>
          <p14:tracePt t="49311" x="8139113" y="5510213"/>
          <p14:tracePt t="49320" x="8139113" y="5494338"/>
          <p14:tracePt t="49327" x="8139113" y="5478463"/>
          <p14:tracePt t="49333" x="8139113" y="5454650"/>
          <p14:tracePt t="49341" x="8123238" y="5438775"/>
          <p14:tracePt t="49349" x="8107363" y="5422900"/>
          <p14:tracePt t="49357" x="8091488" y="5407025"/>
          <p14:tracePt t="49365" x="8059738" y="5383213"/>
          <p14:tracePt t="49374" x="8035925" y="5359400"/>
          <p14:tracePt t="49381" x="7980363" y="5327650"/>
          <p14:tracePt t="49387" x="7932738" y="5294313"/>
          <p14:tracePt t="49396" x="7885113" y="5270500"/>
          <p14:tracePt t="49404" x="7827963" y="5246688"/>
          <p14:tracePt t="49413" x="7788275" y="5222875"/>
          <p14:tracePt t="49421" x="7732713" y="5207000"/>
          <p14:tracePt t="49429" x="7685088" y="5183188"/>
          <p14:tracePt t="49434" x="7637463" y="5183188"/>
          <p14:tracePt t="49442" x="7613650" y="5175250"/>
          <p14:tracePt t="49449" x="7597775" y="5167313"/>
          <p14:tracePt t="49457" x="7589838" y="5159375"/>
          <p14:tracePt t="49465" x="7581900" y="5159375"/>
          <p14:tracePt t="49496" x="7573963" y="5159375"/>
          <p14:tracePt t="49504" x="7566025" y="5159375"/>
          <p14:tracePt t="49511" x="7550150" y="5159375"/>
          <p14:tracePt t="49519" x="7526338" y="5167313"/>
          <p14:tracePt t="49528" x="7510463" y="5175250"/>
          <p14:tracePt t="49538" x="7485063" y="5183188"/>
          <p14:tracePt t="49543" x="7461250" y="5191125"/>
          <p14:tracePt t="49550" x="7453313" y="5199063"/>
          <p14:tracePt t="49558" x="7421563" y="5214938"/>
          <p14:tracePt t="49565" x="7413625" y="5222875"/>
          <p14:tracePt t="49573" x="7405688" y="5230813"/>
          <p14:tracePt t="49582" x="7405688" y="5238750"/>
          <p14:tracePt t="49589" x="7397750" y="5238750"/>
          <p14:tracePt t="49595" x="7397750" y="5254625"/>
          <p14:tracePt t="49604" x="7389813" y="5262563"/>
          <p14:tracePt t="49611" x="7389813" y="5278438"/>
          <p14:tracePt t="49619" x="7389813" y="5294313"/>
          <p14:tracePt t="49627" x="7389813" y="5302250"/>
          <p14:tracePt t="49635" x="7389813" y="5319713"/>
          <p14:tracePt t="49641" x="7389813" y="5335588"/>
          <p14:tracePt t="49649" x="7389813" y="5351463"/>
          <p14:tracePt t="49657" x="7389813" y="5367338"/>
          <p14:tracePt t="49665" x="7389813" y="5375275"/>
          <p14:tracePt t="49673" x="7389813" y="5391150"/>
          <p14:tracePt t="49681" x="7389813" y="5407025"/>
          <p14:tracePt t="49690" x="7389813" y="5422900"/>
          <p14:tracePt t="49695" x="7397750" y="5438775"/>
          <p14:tracePt t="49704" x="7405688" y="5454650"/>
          <p14:tracePt t="49711" x="7413625" y="5470525"/>
          <p14:tracePt t="49719" x="7421563" y="5486400"/>
          <p14:tracePt t="49727" x="7429500" y="5502275"/>
          <p14:tracePt t="49736" x="7453313" y="5518150"/>
          <p14:tracePt t="49743" x="7461250" y="5541963"/>
          <p14:tracePt t="49749" x="7477125" y="5557838"/>
          <p14:tracePt t="49757" x="7502525" y="5573713"/>
          <p14:tracePt t="49765" x="7518400" y="5597525"/>
          <p14:tracePt t="49774" x="7550150" y="5621338"/>
          <p14:tracePt t="49782" x="7558088" y="5629275"/>
          <p14:tracePt t="49790" x="7589838" y="5645150"/>
          <p14:tracePt t="49796" x="7629525" y="5670550"/>
          <p14:tracePt t="49803" x="7669213" y="5702300"/>
          <p14:tracePt t="49811" x="7716838" y="5726113"/>
          <p14:tracePt t="49819" x="7764463" y="5749925"/>
          <p14:tracePt t="49827" x="7796213" y="5773738"/>
          <p14:tracePt t="49835" x="7843838" y="5797550"/>
          <p14:tracePt t="49843" x="7893050" y="5821363"/>
          <p14:tracePt t="49849" x="7940675" y="5837238"/>
          <p14:tracePt t="49857" x="8020050" y="5868988"/>
          <p14:tracePt t="49867" x="8035925" y="5876925"/>
          <p14:tracePt t="49874" x="8083550" y="5892800"/>
          <p14:tracePt t="49882" x="8123238" y="5900738"/>
          <p14:tracePt t="49892" x="8162925" y="5908675"/>
          <p14:tracePt t="49895" x="8210550" y="5916613"/>
          <p14:tracePt t="49903" x="8235950" y="5924550"/>
          <p14:tracePt t="49911" x="8251825" y="5924550"/>
          <p14:tracePt t="49920" x="8267700" y="5924550"/>
          <p14:tracePt t="49929" x="8283575" y="5924550"/>
          <p14:tracePt t="49937" x="8291513" y="5924550"/>
          <p14:tracePt t="49944" x="8307388" y="5924550"/>
          <p14:tracePt t="49949" x="8315325" y="5916613"/>
          <p14:tracePt t="49958" x="8331200" y="5908675"/>
          <p14:tracePt t="49965" x="8347075" y="5900738"/>
          <p14:tracePt t="49974" x="8355013" y="5884863"/>
          <p14:tracePt t="49981" x="8362950" y="5884863"/>
          <p14:tracePt t="49990" x="8370888" y="5868988"/>
          <p14:tracePt t="49997" x="8386763" y="5868988"/>
          <p14:tracePt t="50006" x="8394700" y="5853113"/>
          <p14:tracePt t="50011" x="8402638" y="5845175"/>
          <p14:tracePt t="50019" x="8410575" y="5837238"/>
          <p14:tracePt t="50027" x="8426450" y="5813425"/>
          <p14:tracePt t="50036" x="8442325" y="5797550"/>
          <p14:tracePt t="50043" x="8458200" y="5781675"/>
          <p14:tracePt t="50052" x="8458200" y="5765800"/>
          <p14:tracePt t="50058" x="8474075" y="5734050"/>
          <p14:tracePt t="50066" x="8482013" y="5694363"/>
          <p14:tracePt t="50074" x="8482013" y="5670550"/>
          <p14:tracePt t="50082" x="8482013" y="5621338"/>
          <p14:tracePt t="50090" x="8482013" y="5581650"/>
          <p14:tracePt t="50096" x="8474075" y="5534025"/>
          <p14:tracePt t="50104" x="8458200" y="5494338"/>
          <p14:tracePt t="50112" x="8426450" y="5454650"/>
          <p14:tracePt t="50121" x="8402638" y="5422900"/>
          <p14:tracePt t="50128" x="8370888" y="5383213"/>
          <p14:tracePt t="50138" x="8347075" y="5367338"/>
          <p14:tracePt t="50144" x="8315325" y="5335588"/>
          <p14:tracePt t="50150" x="8251825" y="5294313"/>
          <p14:tracePt t="50158" x="8202613" y="5262563"/>
          <p14:tracePt t="50165" x="8186738" y="5246688"/>
          <p14:tracePt t="50174" x="8123238" y="5222875"/>
          <p14:tracePt t="50181" x="8083550" y="5199063"/>
          <p14:tracePt t="50190" x="8051800" y="5183188"/>
          <p14:tracePt t="50197" x="8004175" y="5159375"/>
          <p14:tracePt t="50204" x="7972425" y="5143500"/>
          <p14:tracePt t="50211" x="7948613" y="5135563"/>
          <p14:tracePt t="50221" x="7877175" y="5103813"/>
          <p14:tracePt t="50227" x="7820025" y="5087938"/>
          <p14:tracePt t="50237" x="7796213" y="5080000"/>
          <p14:tracePt t="50244" x="7748588" y="5072063"/>
          <p14:tracePt t="50253" x="7700963" y="5056188"/>
          <p14:tracePt t="50260" x="7661275" y="5048250"/>
          <p14:tracePt t="50266" x="7605713" y="5040313"/>
          <p14:tracePt t="50276" x="7589838" y="5032375"/>
          <p14:tracePt t="50282" x="7550150" y="5032375"/>
          <p14:tracePt t="50291" x="7534275" y="5032375"/>
          <p14:tracePt t="50298" x="7518400" y="5032375"/>
          <p14:tracePt t="50305" x="7502525" y="5032375"/>
          <p14:tracePt t="50311" x="7477125" y="5032375"/>
          <p14:tracePt t="50320" x="7461250" y="5048250"/>
          <p14:tracePt t="50327" x="7445375" y="5056188"/>
          <p14:tracePt t="50336" x="7421563" y="5072063"/>
          <p14:tracePt t="50343" x="7413625" y="5087938"/>
          <p14:tracePt t="50351" x="7397750" y="5103813"/>
          <p14:tracePt t="50358" x="7381875" y="5119688"/>
          <p14:tracePt t="50366" x="7366000" y="5159375"/>
          <p14:tracePt t="50376" x="7350125" y="5214938"/>
          <p14:tracePt t="50382" x="7350125" y="5238750"/>
          <p14:tracePt t="50392" x="7350125" y="5278438"/>
          <p14:tracePt t="50397" x="7350125" y="5327650"/>
          <p14:tracePt t="50403" x="7350125" y="5351463"/>
          <p14:tracePt t="50411" x="7358063" y="5391150"/>
          <p14:tracePt t="50421" x="7373938" y="5438775"/>
          <p14:tracePt t="50428" x="7397750" y="5494338"/>
          <p14:tracePt t="50437" x="7421563" y="5541963"/>
          <p14:tracePt t="50444" x="7445375" y="5573713"/>
          <p14:tracePt t="50452" x="7485063" y="5621338"/>
          <p14:tracePt t="50460" x="7510463" y="5653088"/>
          <p14:tracePt t="50466" x="7558088" y="5694363"/>
          <p14:tracePt t="50476" x="7613650" y="5734050"/>
          <p14:tracePt t="50481" x="7661275" y="5765800"/>
          <p14:tracePt t="50490" x="7740650" y="5805488"/>
          <p14:tracePt t="50497" x="7796213" y="5837238"/>
          <p14:tracePt t="50506" x="7877175" y="5861050"/>
          <p14:tracePt t="50513" x="7932738" y="5876925"/>
          <p14:tracePt t="50520" x="7956550" y="5884863"/>
          <p14:tracePt t="50527" x="8027988" y="5900738"/>
          <p14:tracePt t="50536" x="8075613" y="5916613"/>
          <p14:tracePt t="50543" x="8139113" y="5916613"/>
          <p14:tracePt t="50551" x="8194675" y="5932488"/>
          <p14:tracePt t="50559" x="8259763" y="5932488"/>
          <p14:tracePt t="50568" x="8347075" y="5940425"/>
          <p14:tracePt t="50574" x="8402638" y="5940425"/>
          <p14:tracePt t="50581" x="8434388" y="5940425"/>
          <p14:tracePt t="50590" x="8458200" y="5940425"/>
          <p14:tracePt t="50598" x="8482013" y="5940425"/>
          <p14:tracePt t="50605" x="8505825" y="5940425"/>
          <p14:tracePt t="50621" x="8513763" y="5932488"/>
          <p14:tracePt t="50628" x="8521700" y="5924550"/>
          <p14:tracePt t="50638" x="8529638" y="5924550"/>
          <p14:tracePt t="50644" x="8529638" y="5916613"/>
          <p14:tracePt t="50652" x="8537575" y="5900738"/>
          <p14:tracePt t="50660" x="8545513" y="5892800"/>
          <p14:tracePt t="50665" x="8545513" y="5876925"/>
          <p14:tracePt t="50674" x="8553450" y="5845175"/>
          <p14:tracePt t="50681" x="8569325" y="5821363"/>
          <p14:tracePt t="50690" x="8577263" y="5805488"/>
          <p14:tracePt t="50698" x="8577263" y="5781675"/>
          <p14:tracePt t="50706" x="8577263" y="5765800"/>
          <p14:tracePt t="50711" x="8577263" y="5749925"/>
          <p14:tracePt t="50721" x="8577263" y="5726113"/>
          <p14:tracePt t="50728" x="8577263" y="5702300"/>
          <p14:tracePt t="50738" x="8561388" y="5653088"/>
          <p14:tracePt t="50744" x="8537575" y="5613400"/>
          <p14:tracePt t="50752" x="8521700" y="5589588"/>
          <p14:tracePt t="50760" x="8489950" y="5549900"/>
          <p14:tracePt t="50765" x="8458200" y="5518150"/>
          <p14:tracePt t="50774" x="8418513" y="5486400"/>
          <p14:tracePt t="50781" x="8394700" y="5462588"/>
          <p14:tracePt t="50789" x="8362950" y="5446713"/>
          <p14:tracePt t="50798" x="8355013" y="5446713"/>
          <p14:tracePt t="50806" x="8339138" y="5430838"/>
          <p14:tracePt t="50814" x="8315325" y="5414963"/>
          <p14:tracePt t="50822" x="8291513" y="5414963"/>
          <p14:tracePt t="50827" x="8275638" y="5407025"/>
          <p14:tracePt t="50835" x="8259763" y="5399088"/>
          <p14:tracePt t="50843" x="8226425" y="5391150"/>
          <p14:tracePt t="50852" x="8186738" y="5383213"/>
          <p14:tracePt t="50860" x="8162925" y="5367338"/>
          <p14:tracePt t="50870" x="8115300" y="5351463"/>
          <p14:tracePt t="50876" x="8091488" y="5343525"/>
          <p14:tracePt t="50881" x="8043863" y="5327650"/>
          <p14:tracePt t="50890" x="8012113" y="5319713"/>
          <p14:tracePt t="50897" x="7924800" y="5278438"/>
          <p14:tracePt t="50905" x="7877175" y="5262563"/>
          <p14:tracePt t="50912" x="7820025" y="5238750"/>
          <p14:tracePt t="50920" x="7772400" y="5222875"/>
          <p14:tracePt t="50927" x="7732713" y="5207000"/>
          <p14:tracePt t="50935" x="7685088" y="5191125"/>
          <p14:tracePt t="50943" x="7637463" y="5191125"/>
          <p14:tracePt t="50951" x="7605713" y="5183188"/>
          <p14:tracePt t="50959" x="7589838" y="5175250"/>
          <p14:tracePt t="50967" x="7566025" y="5175250"/>
          <p14:tracePt t="50974" x="7558088" y="5167313"/>
          <p14:tracePt t="50990" x="7542213" y="5167313"/>
          <p14:tracePt t="50997" x="7534275" y="5167313"/>
          <p14:tracePt t="51005" x="7526338" y="5175250"/>
          <p14:tracePt t="51013" x="7510463" y="5191125"/>
          <p14:tracePt t="51021" x="7485063" y="5222875"/>
          <p14:tracePt t="51027" x="7469188" y="5270500"/>
          <p14:tracePt t="51035" x="7453313" y="5319713"/>
          <p14:tracePt t="51043" x="7453313" y="5375275"/>
          <p14:tracePt t="51051" x="7453313" y="5422900"/>
          <p14:tracePt t="51059" x="7453313" y="5470525"/>
          <p14:tracePt t="51067" x="7461250" y="5534025"/>
          <p14:tracePt t="51075" x="7485063" y="5581650"/>
          <p14:tracePt t="51081" x="7526338" y="5662613"/>
          <p14:tracePt t="51090" x="7566025" y="5702300"/>
          <p14:tracePt t="51098" x="7581900" y="5718175"/>
          <p14:tracePt t="51106" x="7629525" y="5757863"/>
          <p14:tracePt t="51114" x="7645400" y="5765800"/>
          <p14:tracePt t="51121" x="7700963" y="5797550"/>
          <p14:tracePt t="51129" x="7756525" y="5821363"/>
          <p14:tracePt t="51135" x="7804150" y="5837238"/>
          <p14:tracePt t="51143" x="7877175" y="5853113"/>
          <p14:tracePt t="51151" x="7956550" y="5868988"/>
          <p14:tracePt t="51160" x="8012113" y="5876925"/>
          <p14:tracePt t="51167" x="8051800" y="5876925"/>
          <p14:tracePt t="51176" x="8147050" y="5884863"/>
          <p14:tracePt t="51181" x="8243888" y="5884863"/>
          <p14:tracePt t="51191" x="8315325" y="5884863"/>
          <p14:tracePt t="51198" x="8362950" y="5884863"/>
          <p14:tracePt t="51206" x="8418513" y="5868988"/>
          <p14:tracePt t="51214" x="8466138" y="5853113"/>
          <p14:tracePt t="51222" x="8505825" y="5837238"/>
          <p14:tracePt t="51228" x="8529638" y="5805488"/>
          <p14:tracePt t="51236" x="8545513" y="5781675"/>
          <p14:tracePt t="51245" x="8553450" y="5757863"/>
          <p14:tracePt t="51251" x="8553450" y="5726113"/>
          <p14:tracePt t="51259" x="8553450" y="5653088"/>
          <p14:tracePt t="51268" x="8553450" y="5597525"/>
          <p14:tracePt t="51276" x="8553450" y="5573713"/>
          <p14:tracePt t="51282" x="8545513" y="5502275"/>
          <p14:tracePt t="51290" x="8521700" y="5446713"/>
          <p14:tracePt t="51298" x="8505825" y="5414963"/>
          <p14:tracePt t="51306" x="8474075" y="5359400"/>
          <p14:tracePt t="51313" x="8442325" y="5310188"/>
          <p14:tracePt t="51320" x="8378825" y="5246688"/>
          <p14:tracePt t="51328" x="8339138" y="5207000"/>
          <p14:tracePt t="51337" x="8291513" y="5167313"/>
          <p14:tracePt t="51343" x="8267700" y="5151438"/>
          <p14:tracePt t="51350" x="8218488" y="5119688"/>
          <p14:tracePt t="51359" x="8147050" y="5080000"/>
          <p14:tracePt t="51367" x="8091488" y="5056188"/>
          <p14:tracePt t="51374" x="8012113" y="5032375"/>
          <p14:tracePt t="51383" x="7980363" y="5016500"/>
          <p14:tracePt t="51390" x="7932738" y="5016500"/>
          <p14:tracePt t="51397" x="7893050" y="5016500"/>
          <p14:tracePt t="51405" x="7869238" y="5016500"/>
          <p14:tracePt t="51413" x="7843838" y="5016500"/>
          <p14:tracePt t="51421" x="7827963" y="5016500"/>
          <p14:tracePt t="51429" x="7804150" y="5032375"/>
          <p14:tracePt t="51437" x="7780338" y="5032375"/>
          <p14:tracePt t="51443" x="7764463" y="5048250"/>
          <p14:tracePt t="51451" x="7756525" y="5064125"/>
          <p14:tracePt t="51459" x="7724775" y="5087938"/>
          <p14:tracePt t="51475" x="7708900" y="5103813"/>
          <p14:tracePt t="51483" x="7700963" y="5119688"/>
          <p14:tracePt t="51490" x="7693025" y="5135563"/>
          <p14:tracePt t="51497" x="7685088" y="5151438"/>
          <p14:tracePt t="51505" x="7677150" y="5167313"/>
          <p14:tracePt t="51513" x="7669213" y="5183188"/>
          <p14:tracePt t="51522" x="7669213" y="5191125"/>
          <p14:tracePt t="51530" x="7661275" y="5207000"/>
          <p14:tracePt t="51537" x="7661275" y="5222875"/>
          <p14:tracePt t="51544" x="7653338" y="5246688"/>
          <p14:tracePt t="51553" x="7645400" y="5286375"/>
          <p14:tracePt t="51560" x="7645400" y="5310188"/>
          <p14:tracePt t="51568" x="7645400" y="5343525"/>
          <p14:tracePt t="51576" x="7645400" y="5367338"/>
          <p14:tracePt t="51585" x="7645400" y="5407025"/>
          <p14:tracePt t="51592" x="7645400" y="5446713"/>
          <p14:tracePt t="51597" x="7653338" y="5502275"/>
          <p14:tracePt t="51606" x="7669213" y="5557838"/>
          <p14:tracePt t="51613" x="7693025" y="5605463"/>
          <p14:tracePt t="51621" x="7716838" y="5662613"/>
          <p14:tracePt t="51629" x="7740650" y="5710238"/>
          <p14:tracePt t="51639" x="7764463" y="5749925"/>
          <p14:tracePt t="51647" x="7788275" y="5773738"/>
          <p14:tracePt t="51652" x="7804150" y="5805488"/>
          <p14:tracePt t="51661" x="7827963" y="5821363"/>
          <p14:tracePt t="51668" x="7843838" y="5837238"/>
          <p14:tracePt t="51677" x="7851775" y="5845175"/>
          <p14:tracePt t="51684" x="7851775" y="5853113"/>
          <p14:tracePt t="51784" x="7869238" y="5853113"/>
          <p14:tracePt t="51792" x="7885113" y="5845175"/>
          <p14:tracePt t="51800" x="7900988" y="5821363"/>
          <p14:tracePt t="51806" x="7932738" y="5797550"/>
          <p14:tracePt t="51814" x="7940675" y="5765800"/>
          <p14:tracePt t="51822" x="7964488" y="5718175"/>
          <p14:tracePt t="51830" x="7972425" y="5686425"/>
          <p14:tracePt t="51839" x="7980363" y="5653088"/>
          <p14:tracePt t="51846" x="7988300" y="5605463"/>
          <p14:tracePt t="51852" x="7988300" y="5549900"/>
          <p14:tracePt t="51860" x="7988300" y="5510213"/>
          <p14:tracePt t="51868" x="7988300" y="5462588"/>
          <p14:tracePt t="51876" x="7972425" y="5422900"/>
          <p14:tracePt t="51883" x="7948613" y="5359400"/>
          <p14:tracePt t="51892" x="7940675" y="5351463"/>
          <p14:tracePt t="51897" x="7908925" y="5319713"/>
          <p14:tracePt t="51905" x="7900988" y="5302250"/>
          <p14:tracePt t="51913" x="7885113" y="5302250"/>
          <p14:tracePt t="51922" x="7877175" y="5302250"/>
          <p14:tracePt t="51940" x="7869238" y="5302250"/>
          <p14:tracePt t="51957" x="7843838" y="5310188"/>
          <p14:tracePt t="51962" x="7835900" y="5310188"/>
          <p14:tracePt t="51967" x="7820025" y="5335588"/>
          <p14:tracePt t="51976" x="7804150" y="5391150"/>
          <p14:tracePt t="51983" x="7796213" y="5446713"/>
          <p14:tracePt t="51992" x="7788275" y="5494338"/>
          <p14:tracePt t="51999" x="7788275" y="5541963"/>
          <p14:tracePt t="52005" x="7788275" y="5597525"/>
          <p14:tracePt t="52013" x="7812088" y="5637213"/>
          <p14:tracePt t="52022" x="7820025" y="5653088"/>
          <p14:tracePt t="52029" x="7851775" y="5694363"/>
          <p14:tracePt t="52039" x="7893050" y="5726113"/>
          <p14:tracePt t="52045" x="7932738" y="5749925"/>
          <p14:tracePt t="52051" x="7956550" y="5765800"/>
          <p14:tracePt t="52059" x="7980363" y="5773738"/>
          <p14:tracePt t="52067" x="7996238" y="5773738"/>
          <p14:tracePt t="52076" x="8012113" y="5781675"/>
          <p14:tracePt t="52083" x="8020050" y="5781675"/>
          <p14:tracePt t="52099" x="8027988" y="5781675"/>
          <p14:tracePt t="52106" x="8035925" y="5781675"/>
          <p14:tracePt t="52114" x="8035925" y="5773738"/>
          <p14:tracePt t="52123" x="8051800" y="5773738"/>
          <p14:tracePt t="52130" x="8051800" y="5765800"/>
          <p14:tracePt t="52140" x="8059738" y="5741988"/>
          <p14:tracePt t="52146" x="8067675" y="5726113"/>
          <p14:tracePt t="52152" x="8075613" y="5702300"/>
          <p14:tracePt t="52160" x="8083550" y="5670550"/>
          <p14:tracePt t="52168" x="8083550" y="5645150"/>
          <p14:tracePt t="52176" x="8083550" y="5605463"/>
          <p14:tracePt t="52183" x="8083550" y="5541963"/>
          <p14:tracePt t="52192" x="8067675" y="5494338"/>
          <p14:tracePt t="52199" x="8035925" y="5446713"/>
          <p14:tracePt t="52205" x="7996238" y="5414963"/>
          <p14:tracePt t="52213" x="7980363" y="5383213"/>
          <p14:tracePt t="52224" x="7916863" y="5335588"/>
          <p14:tracePt t="52230" x="7877175" y="5310188"/>
          <p14:tracePt t="52239" x="7843838" y="5286375"/>
          <p14:tracePt t="52246" x="7820025" y="5278438"/>
          <p14:tracePt t="52254" x="7804150" y="5278438"/>
          <p14:tracePt t="52267" x="7796213" y="5278438"/>
          <p14:tracePt t="52292" x="7780338" y="5278438"/>
          <p14:tracePt t="52299" x="7764463" y="5294313"/>
          <p14:tracePt t="52308" x="7756525" y="5310188"/>
          <p14:tracePt t="52313" x="7748588" y="5319713"/>
          <p14:tracePt t="52323" x="7732713" y="5343525"/>
          <p14:tracePt t="52330" x="7724775" y="5375275"/>
          <p14:tracePt t="52339" x="7708900" y="5399088"/>
          <p14:tracePt t="52346" x="7693025" y="5446713"/>
          <p14:tracePt t="52354" x="7693025" y="5470525"/>
          <p14:tracePt t="52363" x="7685088" y="5494338"/>
          <p14:tracePt t="52368" x="7685088" y="5510213"/>
          <p14:tracePt t="52376" x="7685088" y="5526088"/>
          <p14:tracePt t="52383" x="7685088" y="5549900"/>
          <p14:tracePt t="52392" x="7685088" y="5573713"/>
          <p14:tracePt t="52400" x="7685088" y="5589588"/>
          <p14:tracePt t="52407" x="7685088" y="5613400"/>
          <p14:tracePt t="52413" x="7693025" y="5629275"/>
          <p14:tracePt t="52421" x="7700963" y="5653088"/>
          <p14:tracePt t="52429" x="7700963" y="5670550"/>
          <p14:tracePt t="52438" x="7700963" y="5686425"/>
          <p14:tracePt t="52445" x="7700963" y="5702300"/>
          <p14:tracePt t="52453" x="7708900" y="5718175"/>
          <p14:tracePt t="52462" x="7708900" y="5726113"/>
          <p14:tracePt t="52468" x="7716838" y="5726113"/>
          <p14:tracePt t="52476" x="7716838" y="5741988"/>
          <p14:tracePt t="52492" x="7716838" y="5749925"/>
          <p14:tracePt t="52500" x="7716838" y="5765800"/>
          <p14:tracePt t="52508" x="7716838" y="5781675"/>
          <p14:tracePt t="52516" x="7700963" y="5797550"/>
          <p14:tracePt t="52523" x="7693025" y="5813425"/>
          <p14:tracePt t="52530" x="7669213" y="5845175"/>
          <p14:tracePt t="52539" x="7645400" y="5868988"/>
          <p14:tracePt t="52545" x="7605713" y="5900738"/>
          <p14:tracePt t="52554" x="7558088" y="5932488"/>
          <p14:tracePt t="52561" x="7526338" y="5964238"/>
          <p14:tracePt t="52567" x="7477125" y="5995988"/>
          <p14:tracePt t="52576" x="7429500" y="6029325"/>
          <p14:tracePt t="52583" x="7366000" y="6069013"/>
          <p14:tracePt t="52592" x="7302500" y="6100763"/>
          <p14:tracePt t="52599" x="7239000" y="6124575"/>
          <p14:tracePt t="52609" x="7175500" y="6156325"/>
          <p14:tracePt t="52615" x="7135813" y="6164263"/>
          <p14:tracePt t="52623" x="7070725" y="6180138"/>
          <p14:tracePt t="52630" x="7023100" y="6188075"/>
          <p14:tracePt t="52640" x="6983413" y="6188075"/>
          <p14:tracePt t="52646" x="6935788" y="6188075"/>
          <p14:tracePt t="52654" x="6896100" y="6188075"/>
          <p14:tracePt t="52661" x="6864350" y="6188075"/>
          <p14:tracePt t="52667" x="6840538" y="6188075"/>
          <p14:tracePt t="52676" x="6832600" y="6172200"/>
          <p14:tracePt t="52684" x="6824663" y="6164263"/>
          <p14:tracePt t="52692" x="6824663" y="6148388"/>
          <p14:tracePt t="52700" x="6824663" y="6124575"/>
          <p14:tracePt t="52708" x="6824663" y="6108700"/>
          <p14:tracePt t="52715" x="6824663" y="6061075"/>
          <p14:tracePt t="52721" x="6840538" y="6021388"/>
          <p14:tracePt t="52729" x="6864350" y="5972175"/>
          <p14:tracePt t="52738" x="6896100" y="5932488"/>
          <p14:tracePt t="52745" x="6919913" y="5900738"/>
          <p14:tracePt t="52753" x="6959600" y="5853113"/>
          <p14:tracePt t="52761" x="6999288" y="5829300"/>
          <p14:tracePt t="52769" x="7031038" y="5805488"/>
          <p14:tracePt t="52777" x="7070725" y="5789613"/>
          <p14:tracePt t="52783" x="7094538" y="5773738"/>
          <p14:tracePt t="52792" x="7110413" y="5773738"/>
          <p14:tracePt t="52799" x="7126288" y="5773738"/>
          <p14:tracePt t="52807" x="7135813" y="5773738"/>
          <p14:tracePt t="52829" x="7135813" y="5781675"/>
          <p14:tracePt t="52837" x="7143750" y="5805488"/>
          <p14:tracePt t="52845" x="7159625" y="5845175"/>
          <p14:tracePt t="52853" x="7183438" y="5892800"/>
          <p14:tracePt t="52862" x="7207250" y="5916613"/>
          <p14:tracePt t="52869" x="7254875" y="5972175"/>
          <p14:tracePt t="52876" x="7326313" y="6045200"/>
          <p14:tracePt t="52883" x="7389813" y="6092825"/>
          <p14:tracePt t="52892" x="7429500" y="6100763"/>
          <p14:tracePt t="52899" x="7534275" y="6132513"/>
          <p14:tracePt t="52909" x="7621588" y="6140450"/>
          <p14:tracePt t="52915" x="7677150" y="6140450"/>
          <p14:tracePt t="52924" x="7708900" y="6140450"/>
          <p14:tracePt t="52929" x="7756525" y="6116638"/>
          <p14:tracePt t="52939" x="7780338" y="6092825"/>
          <p14:tracePt t="52946" x="7788275" y="6069013"/>
          <p14:tracePt t="52954" x="7804150" y="5995988"/>
          <p14:tracePt t="52962" x="7812088" y="5940425"/>
          <p14:tracePt t="52969" x="7812088" y="5853113"/>
          <p14:tracePt t="52977" x="7796213" y="5757863"/>
          <p14:tracePt t="52984" x="7780338" y="5710238"/>
          <p14:tracePt t="52993" x="7716838" y="5605463"/>
          <p14:tracePt t="53000" x="7550150" y="5391150"/>
          <p14:tracePt t="53008" x="7445375" y="5286375"/>
          <p14:tracePt t="53016" x="7326313" y="5159375"/>
          <p14:tracePt t="53025" x="7215188" y="5095875"/>
          <p14:tracePt t="53032" x="7070725" y="5032375"/>
          <p14:tracePt t="53038" x="6959600" y="4992688"/>
          <p14:tracePt t="53046" x="6904038" y="4992688"/>
          <p14:tracePt t="53053" x="6808788" y="4992688"/>
          <p14:tracePt t="53061" x="6769100" y="5000625"/>
          <p14:tracePt t="53069" x="6696075" y="5056188"/>
          <p14:tracePt t="53077" x="6656388" y="5119688"/>
          <p14:tracePt t="53083" x="6632575" y="5167313"/>
          <p14:tracePt t="53092" x="6600825" y="5262563"/>
          <p14:tracePt t="53099" x="6592888" y="5319713"/>
          <p14:tracePt t="53107" x="6592888" y="5422900"/>
          <p14:tracePt t="53115" x="6608763" y="5518150"/>
          <p14:tracePt t="53123" x="6648450" y="5597525"/>
          <p14:tracePt t="53129" x="6704013" y="5670550"/>
          <p14:tracePt t="53137" x="6743700" y="5726113"/>
          <p14:tracePt t="53145" x="6816725" y="5789613"/>
          <p14:tracePt t="53153" x="6927850" y="5853113"/>
          <p14:tracePt t="53161" x="7054850" y="5916613"/>
          <p14:tracePt t="53169" x="7151688" y="5948363"/>
          <p14:tracePt t="53177" x="7215188" y="5956300"/>
          <p14:tracePt t="53183" x="7310438" y="5980113"/>
          <p14:tracePt t="53191" x="7389813" y="5980113"/>
          <p14:tracePt t="53199" x="7437438" y="5980113"/>
          <p14:tracePt t="53208" x="7502525" y="5964238"/>
          <p14:tracePt t="53216" x="7542213" y="5940425"/>
          <p14:tracePt t="53226" x="7558088" y="5916613"/>
          <p14:tracePt t="53232" x="7581900" y="5884863"/>
          <p14:tracePt t="53239" x="7589838" y="5829300"/>
          <p14:tracePt t="53246" x="7589838" y="5797550"/>
          <p14:tracePt t="53254" x="7589838" y="5734050"/>
          <p14:tracePt t="53262" x="7581900" y="5718175"/>
          <p14:tracePt t="53271" x="7518400" y="5621338"/>
          <p14:tracePt t="53278" x="7445375" y="5565775"/>
          <p14:tracePt t="53286" x="7342188" y="5486400"/>
          <p14:tracePt t="53291" x="7175500" y="5407025"/>
          <p14:tracePt t="53299" x="7078663" y="5367338"/>
          <p14:tracePt t="53307" x="6919913" y="5327650"/>
          <p14:tracePt t="53315" x="6800850" y="5327650"/>
          <p14:tracePt t="53324" x="6640513" y="5335588"/>
          <p14:tracePt t="53332" x="6537325" y="5383213"/>
          <p14:tracePt t="53338" x="6473825" y="5422900"/>
          <p14:tracePt t="53346" x="6402388" y="5486400"/>
          <p14:tracePt t="53353" x="6321425" y="5589588"/>
          <p14:tracePt t="53361" x="6297613" y="5678488"/>
          <p14:tracePt t="53369" x="6289675" y="5734050"/>
          <p14:tracePt t="53378" x="6289675" y="5829300"/>
          <p14:tracePt t="53386" x="6321425" y="5900738"/>
          <p14:tracePt t="53392" x="6361113" y="5940425"/>
          <p14:tracePt t="53399" x="6434138" y="5995988"/>
          <p14:tracePt t="53408" x="6521450" y="6045200"/>
          <p14:tracePt t="53415" x="6616700" y="6069013"/>
          <p14:tracePt t="53424" x="6704013" y="6076950"/>
          <p14:tracePt t="53432" x="6856413" y="6092825"/>
          <p14:tracePt t="53438" x="6967538" y="6092825"/>
          <p14:tracePt t="53446" x="7046913" y="6076950"/>
          <p14:tracePt t="53454" x="7183438" y="6037263"/>
          <p14:tracePt t="53462" x="7270750" y="6005513"/>
          <p14:tracePt t="53472" x="7342188" y="5948363"/>
          <p14:tracePt t="53478" x="7389813" y="5900738"/>
          <p14:tracePt t="53487" x="7405688" y="5876925"/>
          <p14:tracePt t="53492" x="7429500" y="5813425"/>
          <p14:tracePt t="53499" x="7429500" y="5749925"/>
          <p14:tracePt t="53508" x="7429500" y="5662613"/>
          <p14:tracePt t="53515" x="7397750" y="5589588"/>
          <p14:tracePt t="53523" x="7350125" y="5502275"/>
          <p14:tracePt t="53531" x="7302500" y="5438775"/>
          <p14:tracePt t="53540" x="7215188" y="5343525"/>
          <p14:tracePt t="53548" x="7118350" y="5254625"/>
          <p14:tracePt t="53554" x="7015163" y="5199063"/>
          <p14:tracePt t="53562" x="6911975" y="5151438"/>
          <p14:tracePt t="53569" x="6824663" y="5135563"/>
          <p14:tracePt t="53578" x="6784975" y="5135563"/>
          <p14:tracePt t="53586" x="6727825" y="5135563"/>
          <p14:tracePt t="53594" x="6688138" y="5159375"/>
          <p14:tracePt t="53599" x="6672263" y="5191125"/>
          <p14:tracePt t="53607" x="6656388" y="5207000"/>
          <p14:tracePt t="53615" x="6648450" y="5262563"/>
          <p14:tracePt t="53624" x="6640513" y="5319713"/>
          <p14:tracePt t="53631" x="6640513" y="5414963"/>
          <p14:tracePt t="53641" x="6656388" y="5470525"/>
          <p14:tracePt t="53647" x="6711950" y="5557838"/>
          <p14:tracePt t="53654" x="6777038" y="5629275"/>
          <p14:tracePt t="53662" x="6832600" y="5678488"/>
          <p14:tracePt t="53669" x="6911975" y="5741988"/>
          <p14:tracePt t="53678" x="7046913" y="5797550"/>
          <p14:tracePt t="53686" x="7143750" y="5837238"/>
          <p14:tracePt t="53694" x="7278688" y="5876925"/>
          <p14:tracePt t="53699" x="7405688" y="5892800"/>
          <p14:tracePt t="53707" x="7477125" y="5892800"/>
          <p14:tracePt t="53715" x="7550150" y="5892800"/>
          <p14:tracePt t="53724" x="7629525" y="5884863"/>
          <p14:tracePt t="53732" x="7685088" y="5861050"/>
          <p14:tracePt t="53741" x="7708900" y="5845175"/>
          <p14:tracePt t="53748" x="7732713" y="5821363"/>
          <p14:tracePt t="53754" x="7764463" y="5773738"/>
          <p14:tracePt t="53762" x="7772400" y="5734050"/>
          <p14:tracePt t="53773" x="7772400" y="5694363"/>
          <p14:tracePt t="53780" x="7772400" y="5662613"/>
          <p14:tracePt t="53786" x="7764463" y="5597525"/>
          <p14:tracePt t="53794" x="7740650" y="5565775"/>
          <p14:tracePt t="53802" x="7708900" y="5510213"/>
          <p14:tracePt t="53808" x="7669213" y="5478463"/>
          <p14:tracePt t="53816" x="7637463" y="5454650"/>
          <p14:tracePt t="53824" x="7613650" y="5446713"/>
          <p14:tracePt t="53832" x="7589838" y="5446713"/>
          <p14:tracePt t="53840" x="7573963" y="5446713"/>
          <p14:tracePt t="53847" x="7550150" y="5446713"/>
          <p14:tracePt t="53857" x="7510463" y="5470525"/>
          <p14:tracePt t="53862" x="7485063" y="5502275"/>
          <p14:tracePt t="53869" x="7445375" y="5549900"/>
          <p14:tracePt t="53878" x="7389813" y="5621338"/>
          <p14:tracePt t="53887" x="7358063" y="5678488"/>
          <p14:tracePt t="53894" x="7334250" y="5749925"/>
          <p14:tracePt t="53899" x="7318375" y="5789613"/>
          <p14:tracePt t="53908" x="7310438" y="5853113"/>
          <p14:tracePt t="53916" x="7310438" y="5916613"/>
          <p14:tracePt t="53926" x="7310438" y="6005513"/>
          <p14:tracePt t="53931" x="7334250" y="6061075"/>
          <p14:tracePt t="53941" x="7366000" y="6116638"/>
          <p14:tracePt t="53948" x="7405688" y="6148388"/>
          <p14:tracePt t="53954" x="7485063" y="6203950"/>
          <p14:tracePt t="53962" x="7510463" y="6211888"/>
          <p14:tracePt t="53969" x="7589838" y="6235700"/>
          <p14:tracePt t="53978" x="7645400" y="6243638"/>
          <p14:tracePt t="53986" x="7685088" y="6243638"/>
          <p14:tracePt t="53994" x="7716838" y="6243638"/>
          <p14:tracePt t="54002" x="7748588" y="6235700"/>
          <p14:tracePt t="54008" x="7764463" y="6219825"/>
          <p14:tracePt t="54016" x="7772400" y="6203950"/>
          <p14:tracePt t="54024" x="7772400" y="6188075"/>
          <p14:tracePt t="54032" x="7780338" y="6172200"/>
          <p14:tracePt t="54041" x="7780338" y="6148388"/>
          <p14:tracePt t="54047" x="7772400" y="6108700"/>
          <p14:tracePt t="54055" x="7748588" y="6069013"/>
          <p14:tracePt t="54061" x="7716838" y="6013450"/>
          <p14:tracePt t="54069" x="7637463" y="5940425"/>
          <p14:tracePt t="54077" x="7573963" y="5876925"/>
          <p14:tracePt t="54085" x="7510463" y="5837238"/>
          <p14:tracePt t="54094" x="7413625" y="5789613"/>
          <p14:tracePt t="54102" x="7334250" y="5765800"/>
          <p14:tracePt t="54112" x="7294563" y="5765800"/>
          <p14:tracePt t="54115" x="7239000" y="5765800"/>
          <p14:tracePt t="54124" x="7207250" y="5765800"/>
          <p14:tracePt t="54131" x="7159625" y="5805488"/>
          <p14:tracePt t="54140" x="7135813" y="5853113"/>
          <p14:tracePt t="54147" x="7118350" y="5884863"/>
          <p14:tracePt t="54155" x="7110413" y="5940425"/>
          <p14:tracePt t="54161" x="7110413" y="6005513"/>
          <p14:tracePt t="54169" x="7118350" y="6053138"/>
          <p14:tracePt t="54178" x="7143750" y="6108700"/>
          <p14:tracePt t="54185" x="7191375" y="6172200"/>
          <p14:tracePt t="54194" x="7239000" y="6203950"/>
          <p14:tracePt t="54201" x="7310438" y="6243638"/>
          <p14:tracePt t="54208" x="7366000" y="6259513"/>
          <p14:tracePt t="54216" x="7453313" y="6267450"/>
          <p14:tracePt t="54226" x="7558088" y="6275388"/>
          <p14:tracePt t="54231" x="7629525" y="6275388"/>
          <p14:tracePt t="54241" x="7685088" y="6259513"/>
          <p14:tracePt t="54248" x="7724775" y="6243638"/>
          <p14:tracePt t="54257" x="7772400" y="6219825"/>
          <p14:tracePt t="54264" x="7827963" y="6180138"/>
          <p14:tracePt t="54270" x="7869238" y="6124575"/>
          <p14:tracePt t="54280" x="7900988" y="6076950"/>
          <p14:tracePt t="54285" x="7908925" y="6029325"/>
          <p14:tracePt t="54294" x="7908925" y="5988050"/>
          <p14:tracePt t="54301" x="7908925" y="5940425"/>
          <p14:tracePt t="54310" x="7900988" y="5884863"/>
          <p14:tracePt t="54315" x="7893050" y="5868988"/>
          <p14:tracePt t="54324" x="7843838" y="5813425"/>
          <p14:tracePt t="54331" x="7820025" y="5797550"/>
          <p14:tracePt t="54341" x="7780338" y="5773738"/>
          <p14:tracePt t="54346" x="7772400" y="5773738"/>
          <p14:tracePt t="54354" x="7756525" y="5773738"/>
          <p14:tracePt t="54363" x="7732713" y="5773738"/>
          <p14:tracePt t="54368" x="7716838" y="5789613"/>
          <p14:tracePt t="54377" x="7693025" y="5829300"/>
          <p14:tracePt t="54384" x="7669213" y="5884863"/>
          <p14:tracePt t="54394" x="7653338" y="5940425"/>
          <p14:tracePt t="54401" x="7645400" y="5972175"/>
          <p14:tracePt t="54410" x="7645400" y="6037263"/>
          <p14:tracePt t="54415" x="7645400" y="6092825"/>
          <p14:tracePt t="54424" x="7645400" y="6140450"/>
          <p14:tracePt t="54431" x="7661275" y="6156325"/>
          <p14:tracePt t="54440" x="7677150" y="6172200"/>
          <p14:tracePt t="54447" x="7693025" y="6188075"/>
          <p14:tracePt t="54456" x="7700963" y="6188075"/>
          <p14:tracePt t="54479" x="7708900" y="6188075"/>
          <p14:tracePt t="54494" x="7716838" y="6180138"/>
          <p14:tracePt t="54502" x="7724775" y="6172200"/>
          <p14:tracePt t="54517" x="7724775" y="6164263"/>
          <p14:tracePt t="54532" x="7724775" y="6156325"/>
          <p14:tracePt t="54632" x="7716838" y="6156325"/>
          <p14:tracePt t="54640" x="7685088" y="6172200"/>
          <p14:tracePt t="54648" x="7661275" y="6172200"/>
          <p14:tracePt t="54657" x="7645400" y="6180138"/>
          <p14:tracePt t="54664" x="7629525" y="6180138"/>
          <p14:tracePt t="54673" x="7605713" y="6188075"/>
          <p14:tracePt t="54679" x="7558088" y="6196013"/>
          <p14:tracePt t="54686" x="7534275" y="6196013"/>
          <p14:tracePt t="54695" x="7502525" y="6203950"/>
          <p14:tracePt t="54702" x="7477125" y="6203950"/>
          <p14:tracePt t="54710" x="7445375" y="6203950"/>
          <p14:tracePt t="54718" x="7421563" y="6203950"/>
          <p14:tracePt t="54725" x="7405688" y="6203950"/>
          <p14:tracePt t="54731" x="7381875" y="6203950"/>
          <p14:tracePt t="54740" x="7358063" y="6203950"/>
          <p14:tracePt t="54748" x="7342188" y="6203950"/>
          <p14:tracePt t="54757" x="7334250" y="6203950"/>
          <p14:tracePt t="54764" x="7326313" y="6203950"/>
          <p14:tracePt t="54777" x="7326313" y="6211888"/>
          <p14:tracePt t="54786" x="7318375" y="6211888"/>
          <p14:tracePt t="54802" x="7318375" y="6219825"/>
          <p14:tracePt t="54818" x="7310438" y="6219825"/>
          <p14:tracePt t="54832" x="7302500" y="6227763"/>
          <p14:tracePt t="54848" x="7302500" y="6235700"/>
          <p14:tracePt t="54856" x="7294563" y="6235700"/>
          <p14:tracePt t="54864" x="7294563" y="6243638"/>
          <p14:tracePt t="54872" x="7286625" y="6243638"/>
          <p14:tracePt t="54880" x="7286625" y="6251575"/>
          <p14:tracePt t="54896" x="7286625" y="6259513"/>
          <p14:tracePt t="54901" x="7286625" y="6267450"/>
          <p14:tracePt t="54978" x="7286625" y="6259513"/>
          <p14:tracePt t="54986" x="7286625" y="6251575"/>
          <p14:tracePt t="54993" x="7278688" y="6243638"/>
          <p14:tracePt t="55002" x="7270750" y="6227763"/>
          <p14:tracePt t="55009" x="7239000" y="6203950"/>
          <p14:tracePt t="55018" x="7231063" y="6188075"/>
          <p14:tracePt t="55026" x="7175500" y="6164263"/>
          <p14:tracePt t="55032" x="7143750" y="6148388"/>
          <p14:tracePt t="55040" x="7086600" y="6132513"/>
          <p14:tracePt t="55047" x="7007225" y="6124575"/>
          <p14:tracePt t="55055" x="6983413" y="6124575"/>
          <p14:tracePt t="55063" x="6951663" y="6124575"/>
          <p14:tracePt t="55071" x="6935788" y="6132513"/>
          <p14:tracePt t="55080" x="6927850" y="6148388"/>
          <p14:tracePt t="55085" x="6919913" y="6164263"/>
          <p14:tracePt t="55093" x="6919913" y="6180138"/>
          <p14:tracePt t="55101" x="6919913" y="6188075"/>
          <p14:tracePt t="55110" x="6919913" y="6203950"/>
          <p14:tracePt t="55117" x="6927850" y="6203950"/>
          <p14:tracePt t="55125" x="6943725" y="6211888"/>
          <p14:tracePt t="55133" x="6975475" y="6211888"/>
          <p14:tracePt t="55140" x="6991350" y="6219825"/>
          <p14:tracePt t="55148" x="7023100" y="6219825"/>
          <p14:tracePt t="55155" x="7070725" y="6211888"/>
          <p14:tracePt t="55163" x="7094538" y="6196013"/>
          <p14:tracePt t="55172" x="7126288" y="6172200"/>
          <p14:tracePt t="55180" x="7159625" y="6132513"/>
          <p14:tracePt t="55187" x="7175500" y="6124575"/>
          <p14:tracePt t="55193" x="7215188" y="6061075"/>
          <p14:tracePt t="55201" x="7246938" y="6013450"/>
          <p14:tracePt t="55209" x="7270750" y="5964238"/>
          <p14:tracePt t="55217" x="7294563" y="5916613"/>
          <p14:tracePt t="55225" x="7310438" y="5868988"/>
          <p14:tracePt t="55233" x="7318375" y="5837238"/>
          <p14:tracePt t="55239" x="7342188" y="5781675"/>
          <p14:tracePt t="55247" x="7350125" y="5749925"/>
          <p14:tracePt t="55256" x="7358063" y="5726113"/>
          <p14:tracePt t="55263" x="7366000" y="5718175"/>
          <p14:tracePt t="55294" x="7373938" y="5718175"/>
          <p14:tracePt t="55302" x="7389813" y="5718175"/>
          <p14:tracePt t="55310" x="7421563" y="5718175"/>
          <p14:tracePt t="55318" x="7518400" y="5757863"/>
          <p14:tracePt t="55327" x="7629525" y="5781675"/>
          <p14:tracePt t="55334" x="7748588" y="5813425"/>
          <p14:tracePt t="55340" x="7859713" y="5821363"/>
          <p14:tracePt t="55348" x="7988300" y="5821363"/>
          <p14:tracePt t="55356" x="8083550" y="5813425"/>
          <p14:tracePt t="55364" x="8170863" y="5781675"/>
          <p14:tracePt t="55371" x="8218488" y="5749925"/>
          <p14:tracePt t="55380" x="8259763" y="5702300"/>
          <p14:tracePt t="55386" x="8283575" y="5653088"/>
          <p14:tracePt t="55393" x="8291513" y="5597525"/>
          <p14:tracePt t="55402" x="8291513" y="5534025"/>
          <p14:tracePt t="55410" x="8283575" y="5470525"/>
          <p14:tracePt t="55418" x="8251825" y="5414963"/>
          <p14:tracePt t="55428" x="8202613" y="5367338"/>
          <p14:tracePt t="55434" x="8154988" y="5302250"/>
          <p14:tracePt t="55440" x="8099425" y="5262563"/>
          <p14:tracePt t="55448" x="7964488" y="5191125"/>
          <p14:tracePt t="55456" x="7900988" y="5175250"/>
          <p14:tracePt t="55464" x="7812088" y="5167313"/>
          <p14:tracePt t="55472" x="7772400" y="5167313"/>
          <p14:tracePt t="55480" x="7669213" y="5191125"/>
          <p14:tracePt t="55488" x="7605713" y="5230813"/>
          <p14:tracePt t="55495" x="7534275" y="5270500"/>
          <p14:tracePt t="55501" x="7421563" y="5383213"/>
          <p14:tracePt t="55509" x="7350125" y="5478463"/>
          <p14:tracePt t="55517" x="7326313" y="5526088"/>
          <p14:tracePt t="55525" x="7278688" y="5621338"/>
          <p14:tracePt t="55533" x="7262813" y="5741988"/>
          <p14:tracePt t="55542" x="7254875" y="5797550"/>
          <p14:tracePt t="55549" x="7254875" y="5868988"/>
          <p14:tracePt t="55555" x="7270750" y="5916613"/>
          <p14:tracePt t="55564" x="7302500" y="5964238"/>
          <p14:tracePt t="55572" x="7326313" y="5995988"/>
          <p14:tracePt t="55580" x="7366000" y="6029325"/>
          <p14:tracePt t="55587" x="7381875" y="6029325"/>
          <p14:tracePt t="55596" x="7397750" y="6029325"/>
          <p14:tracePt t="55664" x="7389813" y="6013450"/>
          <p14:tracePt t="55671" x="7373938" y="6005513"/>
          <p14:tracePt t="55680" x="7358063" y="5995988"/>
          <p14:tracePt t="55687" x="7342188" y="5988050"/>
          <p14:tracePt t="55696" x="7310438" y="5972175"/>
          <p14:tracePt t="55703" x="7262813" y="5964238"/>
          <p14:tracePt t="55710" x="7215188" y="5956300"/>
          <p14:tracePt t="55717" x="7118350" y="5956300"/>
          <p14:tracePt t="55725" x="7078663" y="5956300"/>
          <p14:tracePt t="55733" x="6983413" y="5956300"/>
          <p14:tracePt t="55741" x="6872288" y="5956300"/>
          <p14:tracePt t="55749" x="6759575" y="5956300"/>
          <p14:tracePt t="55755" x="6600825" y="5956300"/>
          <p14:tracePt t="55763" x="6450013" y="5956300"/>
          <p14:tracePt t="55771" x="6210300" y="5956300"/>
          <p14:tracePt t="55779" x="5883275" y="5956300"/>
          <p14:tracePt t="55787" x="5643563" y="5940425"/>
          <p14:tracePt t="55796" x="5268913" y="5916613"/>
          <p14:tracePt t="55801" x="4959350" y="5868988"/>
          <p14:tracePt t="55809" x="4511675" y="5821363"/>
          <p14:tracePt t="55817" x="4073525" y="5773738"/>
          <p14:tracePt t="55827" x="3635375" y="5718175"/>
          <p14:tracePt t="55834" x="3213100" y="5653088"/>
          <p14:tracePt t="55843" x="2741613" y="5573713"/>
          <p14:tracePt t="55850" x="2384425" y="5510213"/>
          <p14:tracePt t="55856" x="2097088" y="5470525"/>
          <p14:tracePt t="55865" x="1865313" y="5430838"/>
          <p14:tracePt t="55871" x="1778000" y="5414963"/>
          <p14:tracePt t="55880" x="1633538" y="5375275"/>
          <p14:tracePt t="55887" x="1593850" y="5359400"/>
          <p14:tracePt t="55896" x="1554163" y="5327650"/>
          <p14:tracePt t="55903" x="1546225" y="5310188"/>
          <p14:tracePt t="55909" x="1546225" y="5302250"/>
          <p14:tracePt t="55917" x="1546225" y="5286375"/>
          <p14:tracePt t="55926" x="1554163" y="5270500"/>
          <p14:tracePt t="55933" x="1593850" y="5246688"/>
          <p14:tracePt t="55942" x="1609725" y="5238750"/>
          <p14:tracePt t="55949" x="1633538" y="5222875"/>
          <p14:tracePt t="55959" x="1682750" y="5207000"/>
          <p14:tracePt t="55964" x="1714500" y="5207000"/>
          <p14:tracePt t="55972" x="1762125" y="5207000"/>
          <p14:tracePt t="55980" x="1801813" y="5207000"/>
          <p14:tracePt t="55988" x="1912938" y="5230813"/>
          <p14:tracePt t="55996" x="2008188" y="5254625"/>
          <p14:tracePt t="56004" x="2136775" y="5294313"/>
          <p14:tracePt t="56010" x="2374900" y="5375275"/>
          <p14:tracePt t="56018" x="2487613" y="5414963"/>
          <p14:tracePt t="56026" x="2725738" y="5494338"/>
          <p14:tracePt t="56033" x="3028950" y="5573713"/>
          <p14:tracePt t="56043" x="3268663" y="5645150"/>
          <p14:tracePt t="56049" x="3379788" y="5670550"/>
          <p14:tracePt t="56055" x="3579813" y="5702300"/>
          <p14:tracePt t="56064" x="3659188" y="5718175"/>
          <p14:tracePt t="56071" x="3738563" y="5734050"/>
          <p14:tracePt t="56082" x="3802063" y="5734050"/>
          <p14:tracePt t="56088" x="3825875" y="57340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7" descr="sputtering_syste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114425"/>
            <a:ext cx="3352800" cy="2514600"/>
          </a:xfrm>
          <a:prstGeom prst="rect">
            <a:avLst/>
          </a:prstGeom>
        </p:spPr>
      </p:pic>
      <p:pic>
        <p:nvPicPr>
          <p:cNvPr id="9" name="Picture 8" descr="solitec_spin_coater_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81400" y="0"/>
            <a:ext cx="2971800" cy="2228850"/>
          </a:xfrm>
          <a:prstGeom prst="rect">
            <a:avLst/>
          </a:prstGeom>
        </p:spPr>
      </p:pic>
      <p:pic>
        <p:nvPicPr>
          <p:cNvPr id="11" name="Picture 10" descr="OAI20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29400" y="1219200"/>
            <a:ext cx="2514600" cy="2893897"/>
          </a:xfrm>
          <a:prstGeom prst="rect">
            <a:avLst/>
          </a:prstGeom>
        </p:spPr>
      </p:pic>
      <p:sp>
        <p:nvSpPr>
          <p:cNvPr id="14" name="Bent Arrow 13"/>
          <p:cNvSpPr/>
          <p:nvPr/>
        </p:nvSpPr>
        <p:spPr bwMode="auto">
          <a:xfrm rot="5400000">
            <a:off x="6611313" y="914400"/>
            <a:ext cx="886095" cy="914399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2" name="Picture 11" descr="wet_bench_action_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57736" y="4736123"/>
            <a:ext cx="3200400" cy="2133600"/>
          </a:xfrm>
          <a:prstGeom prst="rect">
            <a:avLst/>
          </a:prstGeom>
        </p:spPr>
      </p:pic>
      <p:sp>
        <p:nvSpPr>
          <p:cNvPr id="104" name="Title 103"/>
          <p:cNvSpPr>
            <a:spLocks noGrp="1"/>
          </p:cNvSpPr>
          <p:nvPr>
            <p:ph type="title"/>
          </p:nvPr>
        </p:nvSpPr>
        <p:spPr>
          <a:xfrm>
            <a:off x="0" y="-25847"/>
            <a:ext cx="3581400" cy="860248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1800" b="1" dirty="0">
                <a:latin typeface="AR CENA" panose="02000000000000000000" pitchFamily="2" charset="0"/>
                <a:cs typeface="Calibri" pitchFamily="34" charset="0"/>
              </a:rPr>
              <a:t>$5M Dedicated Fab @ TAMU</a:t>
            </a:r>
            <a:br>
              <a:rPr lang="en-US" sz="1800" b="1" dirty="0">
                <a:latin typeface="AR CENA" panose="02000000000000000000" pitchFamily="2" charset="0"/>
                <a:cs typeface="Calibri" pitchFamily="34" charset="0"/>
              </a:rPr>
            </a:br>
            <a:r>
              <a:rPr lang="en-US" sz="1800" b="1" dirty="0">
                <a:latin typeface="AR CENA" panose="02000000000000000000" pitchFamily="2" charset="0"/>
                <a:cs typeface="Calibri" pitchFamily="34" charset="0"/>
              </a:rPr>
              <a:t>1</a:t>
            </a:r>
            <a:r>
              <a:rPr lang="en-US" sz="1800" b="1" baseline="30000" dirty="0">
                <a:latin typeface="AR CENA" panose="02000000000000000000" pitchFamily="2" charset="0"/>
                <a:cs typeface="Calibri" pitchFamily="34" charset="0"/>
              </a:rPr>
              <a:t>st</a:t>
            </a:r>
            <a:r>
              <a:rPr lang="en-US" sz="1800" b="1" dirty="0">
                <a:latin typeface="AR CENA" panose="02000000000000000000" pitchFamily="2" charset="0"/>
                <a:cs typeface="Calibri" pitchFamily="34" charset="0"/>
              </a:rPr>
              <a:t> SNOLAB Tower Completed!</a:t>
            </a:r>
          </a:p>
        </p:txBody>
      </p:sp>
      <p:pic>
        <p:nvPicPr>
          <p:cNvPr id="49" name="Picture 48" descr="DSCN239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031" y="3444359"/>
            <a:ext cx="2718737" cy="1508641"/>
          </a:xfrm>
          <a:prstGeom prst="rect">
            <a:avLst/>
          </a:prstGeom>
        </p:spPr>
      </p:pic>
      <p:sp>
        <p:nvSpPr>
          <p:cNvPr id="51" name="Right Arrow 50"/>
          <p:cNvSpPr/>
          <p:nvPr/>
        </p:nvSpPr>
        <p:spPr>
          <a:xfrm rot="16200000">
            <a:off x="1397976" y="3259748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96716" y="4539734"/>
            <a:ext cx="83820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Polish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0" y="3259693"/>
            <a:ext cx="121920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Deposition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181600" y="1828800"/>
            <a:ext cx="137160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Photo Coat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858000" y="3667396"/>
            <a:ext cx="228600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Circuit Mask Exposure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620000" y="6412468"/>
            <a:ext cx="152400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Chemical Etch</a:t>
            </a:r>
          </a:p>
        </p:txBody>
      </p:sp>
      <p:sp>
        <p:nvSpPr>
          <p:cNvPr id="13" name="Bent Arrow 12"/>
          <p:cNvSpPr/>
          <p:nvPr/>
        </p:nvSpPr>
        <p:spPr bwMode="auto">
          <a:xfrm>
            <a:off x="2819400" y="990600"/>
            <a:ext cx="838200" cy="762000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1" name="Right Arrow 20"/>
          <p:cNvSpPr/>
          <p:nvPr/>
        </p:nvSpPr>
        <p:spPr>
          <a:xfrm rot="16200000">
            <a:off x="5067300" y="43053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477000" y="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Multi-step process repeatable for high quality detectors</a:t>
            </a:r>
          </a:p>
        </p:txBody>
      </p:sp>
      <p:pic>
        <p:nvPicPr>
          <p:cNvPr id="4" name="fabvideo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11522" y="2181496"/>
            <a:ext cx="3962400" cy="2971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2050"/>
            <a:ext cx="2759768" cy="188595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189285" y="5856410"/>
            <a:ext cx="603738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XRD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770" y="6236732"/>
            <a:ext cx="624253" cy="624253"/>
          </a:xfrm>
          <a:prstGeom prst="rect">
            <a:avLst/>
          </a:prstGeom>
        </p:spPr>
      </p:pic>
      <p:sp>
        <p:nvSpPr>
          <p:cNvPr id="24" name="Right Arrow 23"/>
          <p:cNvSpPr/>
          <p:nvPr/>
        </p:nvSpPr>
        <p:spPr>
          <a:xfrm rot="16200000">
            <a:off x="1163515" y="48387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5400000">
            <a:off x="7958006" y="4219967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331" y="4972050"/>
            <a:ext cx="3111959" cy="1940910"/>
          </a:xfrm>
          <a:prstGeom prst="rect">
            <a:avLst/>
          </a:prstGeom>
        </p:spPr>
      </p:pic>
      <p:sp>
        <p:nvSpPr>
          <p:cNvPr id="28" name="Right Arrow 27"/>
          <p:cNvSpPr/>
          <p:nvPr/>
        </p:nvSpPr>
        <p:spPr>
          <a:xfrm rot="10800000">
            <a:off x="5667590" y="594067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412384" y="6500391"/>
            <a:ext cx="2150216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Inspect and Package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522" y="2192229"/>
            <a:ext cx="3962400" cy="295632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A2AF09-1DEB-427C-95D1-00FCAB43030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6" y="3072813"/>
            <a:ext cx="1628325" cy="20753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7605855"/>
      </p:ext>
    </p:extLst>
  </p:cSld>
  <p:clrMapOvr>
    <a:masterClrMapping/>
  </p:clrMapOvr>
  <p:transition advTm="302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298" x="7708900" y="4265613"/>
          <p14:tracePt t="14304" x="7542213" y="4170363"/>
          <p14:tracePt t="14312" x="7270750" y="4043363"/>
          <p14:tracePt t="14320" x="6935788" y="3890963"/>
          <p14:tracePt t="14329" x="6688138" y="3795713"/>
          <p14:tracePt t="14334" x="6257925" y="3668713"/>
          <p14:tracePt t="14345" x="5803900" y="3540125"/>
          <p14:tracePt t="14350" x="5381625" y="3429000"/>
          <p14:tracePt t="14363" x="4910138" y="3349625"/>
          <p14:tracePt t="14367" x="4464050" y="3270250"/>
          <p14:tracePt t="14374" x="4041775" y="3205163"/>
          <p14:tracePt t="14380" x="3587750" y="3157538"/>
          <p14:tracePt t="14387" x="3165475" y="3125788"/>
          <p14:tracePt t="14396" x="2862263" y="3109913"/>
          <p14:tracePt t="14403" x="2614613" y="3101975"/>
          <p14:tracePt t="14412" x="2424113" y="3101975"/>
          <p14:tracePt t="14421" x="2327275" y="3101975"/>
          <p14:tracePt t="14428" x="2303463" y="3101975"/>
          <p14:tracePt t="14433" x="2295525" y="3109913"/>
          <p14:tracePt t="14529" x="2295525" y="3117850"/>
          <p14:tracePt t="14536" x="2311400" y="3149600"/>
          <p14:tracePt t="14544" x="2319338" y="3173413"/>
          <p14:tracePt t="14550" x="2351088" y="3221038"/>
          <p14:tracePt t="14562" x="2384425" y="3278188"/>
          <p14:tracePt t="14568" x="2424113" y="3333750"/>
          <p14:tracePt t="14576" x="2463800" y="3405188"/>
          <p14:tracePt t="14584" x="2487613" y="3444875"/>
          <p14:tracePt t="14589" x="2511425" y="3508375"/>
          <p14:tracePt t="14596" x="2519363" y="3563938"/>
          <p14:tracePt t="14603" x="2519363" y="3605213"/>
          <p14:tracePt t="14612" x="2519363" y="3621088"/>
          <p14:tracePt t="14619" x="2519363" y="3716338"/>
          <p14:tracePt t="14629" x="2519363" y="3748088"/>
          <p14:tracePt t="14633" x="2519363" y="3835400"/>
          <p14:tracePt t="14643" x="2519363" y="3898900"/>
          <p14:tracePt t="14649" x="2503488" y="3995738"/>
          <p14:tracePt t="14660" x="2479675" y="4098925"/>
          <p14:tracePt t="14666" x="2463800" y="4170363"/>
          <p14:tracePt t="14674" x="2447925" y="4257675"/>
          <p14:tracePt t="14682" x="2432050" y="4322763"/>
          <p14:tracePt t="14688" x="2416175" y="4410075"/>
          <p14:tracePt t="14697" x="2384425" y="4545013"/>
          <p14:tracePt t="14704" x="2366963" y="4633913"/>
          <p14:tracePt t="14712" x="2359025" y="4705350"/>
          <p14:tracePt t="14720" x="2351088" y="4800600"/>
          <p14:tracePt t="14728" x="2343150" y="4848225"/>
          <p14:tracePt t="14736" x="2335213" y="4951413"/>
          <p14:tracePt t="14743" x="2327275" y="5032375"/>
          <p14:tracePt t="14750" x="2319338" y="5087938"/>
          <p14:tracePt t="14758" x="2303463" y="5191125"/>
          <p14:tracePt t="14765" x="2279650" y="5254625"/>
          <p14:tracePt t="14774" x="2271713" y="5343525"/>
          <p14:tracePt t="14782" x="2255838" y="5430838"/>
          <p14:tracePt t="14790" x="2239963" y="5494338"/>
          <p14:tracePt t="14800" x="2224088" y="5573713"/>
          <p14:tracePt t="14803" x="2208213" y="5637213"/>
          <p14:tracePt t="14813" x="2200275" y="5694363"/>
          <p14:tracePt t="14819" x="2184400" y="5726113"/>
          <p14:tracePt t="14830" x="2176463" y="5773738"/>
          <p14:tracePt t="14835" x="2168525" y="5805488"/>
          <p14:tracePt t="14843" x="2168525" y="5829300"/>
          <p14:tracePt t="14849" x="2160588" y="5845175"/>
          <p14:tracePt t="14857" x="2160588" y="5853113"/>
          <p14:tracePt t="14865" x="2152650" y="5861050"/>
          <p14:tracePt t="14873" x="2152650" y="5876925"/>
          <p14:tracePt t="14881" x="2152650" y="5884863"/>
          <p14:tracePt t="14889" x="2136775" y="5892800"/>
          <p14:tracePt t="14909" x="2128838" y="5908675"/>
          <p14:tracePt t="14912" x="2128838" y="5916613"/>
          <p14:tracePt t="14919" x="2120900" y="5924550"/>
          <p14:tracePt t="14927" x="2112963" y="5932488"/>
          <p14:tracePt t="14935" x="2105025" y="5940425"/>
          <p14:tracePt t="14943" x="2105025" y="5948363"/>
          <p14:tracePt t="14949" x="2097088" y="5956300"/>
          <p14:tracePt t="14959" x="2089150" y="5972175"/>
          <p14:tracePt t="14967" x="2089150" y="5988050"/>
          <p14:tracePt t="14974" x="2073275" y="6005513"/>
          <p14:tracePt t="14981" x="2065338" y="6013450"/>
          <p14:tracePt t="14990" x="2049463" y="6029325"/>
          <p14:tracePt t="14996" x="2041525" y="6053138"/>
          <p14:tracePt t="15004" x="2017713" y="6069013"/>
          <p14:tracePt t="15014" x="2008188" y="6092825"/>
          <p14:tracePt t="15019" x="1984375" y="6116638"/>
          <p14:tracePt t="15028" x="1960563" y="6156325"/>
          <p14:tracePt t="15036" x="1936750" y="6172200"/>
          <p14:tracePt t="15043" x="1905000" y="6211888"/>
          <p14:tracePt t="15050" x="1905000" y="6219825"/>
          <p14:tracePt t="15058" x="1881188" y="6235700"/>
          <p14:tracePt t="15066" x="1865313" y="6267450"/>
          <p14:tracePt t="15075" x="1857375" y="6275388"/>
          <p14:tracePt t="15083" x="1849438" y="6291263"/>
          <p14:tracePt t="15100" x="1841500" y="6291263"/>
          <p14:tracePt t="15415" x="1825625" y="6291263"/>
          <p14:tracePt t="15420" x="1785938" y="6307138"/>
          <p14:tracePt t="15431" x="1706563" y="6330950"/>
          <p14:tracePt t="15436" x="1609725" y="6364288"/>
          <p14:tracePt t="15446" x="1546225" y="6388100"/>
          <p14:tracePt t="15452" x="1435100" y="6419850"/>
          <p14:tracePt t="15463" x="1355725" y="6459538"/>
          <p14:tracePt t="15467" x="1292225" y="6475413"/>
          <p14:tracePt t="15473" x="1203325" y="6499225"/>
          <p14:tracePt t="15481" x="1076325" y="6546850"/>
          <p14:tracePt t="15489" x="941388" y="6586538"/>
          <p14:tracePt t="15498" x="844550" y="6626225"/>
          <p14:tracePt t="15505" x="765175" y="6665913"/>
          <p14:tracePt t="15512" x="717550" y="6699250"/>
          <p14:tracePt t="15519" x="709613" y="6715125"/>
          <p14:tracePt t="15528" x="685800" y="6731000"/>
          <p14:tracePt t="15535" x="677863" y="6746875"/>
          <p14:tracePt t="15561" x="677863" y="6754813"/>
          <p14:tracePt t="15573" x="677863" y="6762750"/>
          <p14:tracePt t="15581" x="677863" y="6786563"/>
          <p14:tracePt t="15589" x="677863" y="6794500"/>
          <p14:tracePt t="15598" x="677863" y="6810375"/>
          <p14:tracePt t="15605" x="685800" y="6826250"/>
          <p14:tracePt t="15614" x="685800" y="6834188"/>
          <p14:tracePt t="15627" x="693738" y="6842125"/>
          <p14:tracePt t="15636" x="701675" y="6850063"/>
          <p14:tracePt t="16164" x="1020763" y="6673850"/>
          <p14:tracePt t="16170" x="973138" y="6618288"/>
          <p14:tracePt t="16177" x="949325" y="6546850"/>
          <p14:tracePt t="16184" x="900113" y="6435725"/>
          <p14:tracePt t="16190" x="876300" y="6356350"/>
          <p14:tracePt t="16199" x="860425" y="6275388"/>
          <p14:tracePt t="16205" x="836613" y="6108700"/>
          <p14:tracePt t="16215" x="828675" y="5964238"/>
          <p14:tracePt t="16221" x="828675" y="5884863"/>
          <p14:tracePt t="16230" x="828675" y="5710238"/>
          <p14:tracePt t="16235" x="828675" y="5589588"/>
          <p14:tracePt t="16244" x="844550" y="5391150"/>
          <p14:tracePt t="16251" x="860425" y="5270500"/>
          <p14:tracePt t="16261" x="900113" y="5080000"/>
          <p14:tracePt t="16267" x="941388" y="4951413"/>
          <p14:tracePt t="16276" x="1020763" y="4713288"/>
          <p14:tracePt t="16284" x="1052513" y="4608513"/>
          <p14:tracePt t="16290" x="1116013" y="4465638"/>
          <p14:tracePt t="16298" x="1163638" y="4378325"/>
          <p14:tracePt t="16305" x="1203325" y="4291013"/>
          <p14:tracePt t="16314" x="1266825" y="4202113"/>
          <p14:tracePt t="16321" x="1411288" y="3995738"/>
          <p14:tracePt t="16330" x="1450975" y="3938588"/>
          <p14:tracePt t="16336" x="1601788" y="3763963"/>
          <p14:tracePt t="16344" x="1658938" y="3708400"/>
          <p14:tracePt t="16352" x="1785938" y="3587750"/>
          <p14:tracePt t="16363" x="1905000" y="3484563"/>
          <p14:tracePt t="16369" x="1976438" y="3429000"/>
          <p14:tracePt t="16377" x="2097088" y="3349625"/>
          <p14:tracePt t="16383" x="2192338" y="3278188"/>
          <p14:tracePt t="16389" x="2279650" y="3221038"/>
          <p14:tracePt t="16398" x="2384425" y="3157538"/>
          <p14:tracePt t="16405" x="2487613" y="3094038"/>
          <p14:tracePt t="16414" x="2598738" y="3030538"/>
          <p14:tracePt t="16421" x="2686050" y="2982913"/>
          <p14:tracePt t="16432" x="2759075" y="2943225"/>
          <p14:tracePt t="16436" x="2909888" y="2870200"/>
          <p14:tracePt t="16444" x="3013075" y="2814638"/>
          <p14:tracePt t="16451" x="3141663" y="2735263"/>
          <p14:tracePt t="16461" x="3221038" y="2695575"/>
          <p14:tracePt t="16467" x="3276600" y="2671763"/>
          <p14:tracePt t="16475" x="3411538" y="2600325"/>
          <p14:tracePt t="16483" x="3484563" y="2559050"/>
          <p14:tracePt t="16491" x="3532188" y="2535238"/>
          <p14:tracePt t="16499" x="3635375" y="2495550"/>
          <p14:tracePt t="16505" x="3690938" y="2463800"/>
          <p14:tracePt t="16515" x="3778250" y="2424113"/>
          <p14:tracePt t="16521" x="3851275" y="2400300"/>
          <p14:tracePt t="16530" x="3898900" y="2384425"/>
          <p14:tracePt t="16538" x="3954463" y="2368550"/>
          <p14:tracePt t="16546" x="4049713" y="2352675"/>
          <p14:tracePt t="16552" x="4137025" y="2344738"/>
          <p14:tracePt t="16562" x="4168775" y="2344738"/>
          <p14:tracePt t="16568" x="4265613" y="2336800"/>
          <p14:tracePt t="16577" x="4352925" y="2336800"/>
          <p14:tracePt t="16583" x="4408488" y="2336800"/>
          <p14:tracePt t="16590" x="4487863" y="2336800"/>
          <p14:tracePt t="16599" x="4592638" y="2336800"/>
          <p14:tracePt t="16605" x="4672013" y="2336800"/>
          <p14:tracePt t="16614" x="4743450" y="2336800"/>
          <p14:tracePt t="16621" x="4870450" y="2336800"/>
          <p14:tracePt t="16630" x="4951413" y="2336800"/>
          <p14:tracePt t="16637" x="5022850" y="2336800"/>
          <p14:tracePt t="16644" x="5126038" y="2336800"/>
          <p14:tracePt t="16651" x="5173663" y="2336800"/>
          <p14:tracePt t="16663" x="5260975" y="2336800"/>
          <p14:tracePt t="16667" x="5300663" y="2336800"/>
          <p14:tracePt t="16675" x="5349875" y="2336800"/>
          <p14:tracePt t="16683" x="5445125" y="2336800"/>
          <p14:tracePt t="16691" x="5524500" y="2336800"/>
          <p14:tracePt t="16698" x="5556250" y="2336800"/>
          <p14:tracePt t="16705" x="5659438" y="2352675"/>
          <p14:tracePt t="16714" x="5692775" y="2352675"/>
          <p14:tracePt t="16721" x="5803900" y="2368550"/>
          <p14:tracePt t="16730" x="5891213" y="2376488"/>
          <p14:tracePt t="16737" x="5938838" y="2384425"/>
          <p14:tracePt t="16745" x="6059488" y="2408238"/>
          <p14:tracePt t="16751" x="6146800" y="2432050"/>
          <p14:tracePt t="16760" x="6273800" y="2455863"/>
          <p14:tracePt t="16767" x="6313488" y="2471738"/>
          <p14:tracePt t="16775" x="6402388" y="2503488"/>
          <p14:tracePt t="16783" x="6529388" y="2543175"/>
          <p14:tracePt t="16791" x="6648450" y="2592388"/>
          <p14:tracePt t="16799" x="6735763" y="2624138"/>
          <p14:tracePt t="16805" x="6792913" y="2647950"/>
          <p14:tracePt t="16814" x="6872288" y="2679700"/>
          <p14:tracePt t="16821" x="6951663" y="2727325"/>
          <p14:tracePt t="16829" x="7086600" y="2806700"/>
          <p14:tracePt t="16837" x="7143750" y="2846388"/>
          <p14:tracePt t="16845" x="7207250" y="2886075"/>
          <p14:tracePt t="16852" x="7270750" y="2927350"/>
          <p14:tracePt t="16866" x="7326313" y="2967038"/>
          <p14:tracePt t="16868" x="7421563" y="3054350"/>
          <p14:tracePt t="16877" x="7461250" y="3101975"/>
          <p14:tracePt t="16886" x="7542213" y="3173413"/>
          <p14:tracePt t="16891" x="7677150" y="3317875"/>
          <p14:tracePt t="16898" x="7764463" y="3413125"/>
          <p14:tracePt t="16905" x="7869238" y="3516313"/>
          <p14:tracePt t="16914" x="7924800" y="3595688"/>
          <p14:tracePt t="16921" x="8067675" y="3771900"/>
          <p14:tracePt t="16929" x="8115300" y="3859213"/>
          <p14:tracePt t="16937" x="8235950" y="4043363"/>
          <p14:tracePt t="16945" x="8315325" y="4225925"/>
          <p14:tracePt t="16952" x="8355013" y="4322763"/>
          <p14:tracePt t="16960" x="8378825" y="4449763"/>
          <p14:tracePt t="16967" x="8434388" y="4681538"/>
          <p14:tracePt t="16976" x="8466138" y="4808538"/>
          <p14:tracePt t="16983" x="8474075" y="4984750"/>
          <p14:tracePt t="16992" x="8482013" y="5127625"/>
          <p14:tracePt t="17001" x="8482013" y="5207000"/>
          <p14:tracePt t="17006" x="8482013" y="5302250"/>
          <p14:tracePt t="17016" x="8474075" y="5399088"/>
          <p14:tracePt t="17022" x="8442325" y="5565775"/>
          <p14:tracePt t="17030" x="8402638" y="5702300"/>
          <p14:tracePt t="17037" x="8362950" y="5837238"/>
          <p14:tracePt t="17045" x="8339138" y="5900738"/>
          <p14:tracePt t="17054" x="8243888" y="6124575"/>
          <p14:tracePt t="17060" x="8194675" y="6243638"/>
          <p14:tracePt t="17069" x="8139113" y="6348413"/>
          <p14:tracePt t="17075" x="8059738" y="6491288"/>
          <p14:tracePt t="17083" x="7988300" y="6602413"/>
          <p14:tracePt t="17091" x="7851775" y="6778625"/>
          <p14:tracePt t="17414" x="4487863" y="6778625"/>
          <p14:tracePt t="17421" x="4456113" y="6754813"/>
          <p14:tracePt t="17429" x="4448175" y="6746875"/>
          <p14:tracePt t="17437" x="4440238" y="6738938"/>
          <p14:tracePt t="17501" x="4440238" y="6731000"/>
          <p14:tracePt t="17508" x="4440238" y="6707188"/>
          <p14:tracePt t="17516" x="4456113" y="6650038"/>
          <p14:tracePt t="17522" x="4471988" y="6578600"/>
          <p14:tracePt t="17531" x="4487863" y="6499225"/>
          <p14:tracePt t="17537" x="4495800" y="6427788"/>
          <p14:tracePt t="17547" x="4519613" y="6338888"/>
          <p14:tracePt t="17553" x="4543425" y="6267450"/>
          <p14:tracePt t="17562" x="4576763" y="6148388"/>
          <p14:tracePt t="17567" x="4616450" y="6061075"/>
          <p14:tracePt t="17575" x="4703763" y="5908675"/>
          <p14:tracePt t="17583" x="4759325" y="5781675"/>
          <p14:tracePt t="17591" x="4862513" y="5573713"/>
          <p14:tracePt t="17600" x="4933950" y="5414963"/>
          <p14:tracePt t="17609" x="5014913" y="5246688"/>
          <p14:tracePt t="17614" x="5054600" y="5135563"/>
          <p14:tracePt t="17622" x="5094288" y="5024438"/>
          <p14:tracePt t="17629" x="5165725" y="4824413"/>
          <p14:tracePt t="17638" x="5189538" y="4752975"/>
          <p14:tracePt t="17646" x="5221288" y="4673600"/>
          <p14:tracePt t="17654" x="5229225" y="4616450"/>
          <p14:tracePt t="17664" x="5245100" y="4537075"/>
          <p14:tracePt t="17669" x="5245100" y="4473575"/>
          <p14:tracePt t="17676" x="5253038" y="4449763"/>
          <p14:tracePt t="17685" x="5253038" y="4410075"/>
          <p14:tracePt t="17692" x="5253038" y="4354513"/>
          <p14:tracePt t="17701" x="5253038" y="4298950"/>
          <p14:tracePt t="17708" x="5237163" y="4249738"/>
          <p14:tracePt t="17717" x="5229225" y="4210050"/>
          <p14:tracePt t="17722" x="5213350" y="4162425"/>
          <p14:tracePt t="17730" x="5197475" y="4114800"/>
          <p14:tracePt t="17738" x="5173663" y="4067175"/>
          <p14:tracePt t="17747" x="5157788" y="4051300"/>
          <p14:tracePt t="17754" x="5141913" y="4027488"/>
          <p14:tracePt t="17764" x="5126038" y="3995738"/>
          <p14:tracePt t="17770" x="5110163" y="3979863"/>
          <p14:tracePt t="17776" x="5102225" y="3971925"/>
          <p14:tracePt t="17867" x="5102225" y="3979863"/>
          <p14:tracePt t="17875" x="5102225" y="4003675"/>
          <p14:tracePt t="17883" x="5102225" y="4019550"/>
          <p14:tracePt t="17891" x="5118100" y="4027488"/>
          <p14:tracePt t="17900" x="5118100" y="4043363"/>
          <p14:tracePt t="17912" x="5126038" y="4043363"/>
          <p14:tracePt t="17917" x="5126038" y="4051300"/>
          <p14:tracePt t="17929" x="5133975" y="4051300"/>
        </p14:tracePtLst>
      </p14:laserTraceLst>
    </p:ext>
    <p:ext uri="{E180D4A7-C9FB-4DFB-919C-405C955672EB}">
      <p14:showEvtLst xmlns:p14="http://schemas.microsoft.com/office/powerpoint/2010/main">
        <p14:playEvt time="10" objId="4"/>
        <p14:stopEvt time="17412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826D9-9FDA-4793-B2F1-05895279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FB38E6-7902-4346-BB9E-4A5E7D3C7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182164-B1B4-4F05-9E15-EF2783EB29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34309" y="-1"/>
            <a:ext cx="4209691" cy="31572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E69036-12ED-4364-B749-7D86AFF775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7053" y="4208632"/>
            <a:ext cx="3025346" cy="22690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986BE3-7817-40D8-B6CC-E516E7ADAF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74231" y="3355674"/>
            <a:ext cx="4669766" cy="3502325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1A40896-7D7D-4AD3-BD80-CF4DDA1DC5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01784" cy="4351338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664D9F-2A52-4616-88C6-341F0D4956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" y="3926437"/>
            <a:ext cx="2205224" cy="2940298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6D7F6B3-6852-4A34-BF2A-996AC35DCC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238" y="558449"/>
            <a:ext cx="4467624" cy="3350719"/>
          </a:xfrm>
          <a:prstGeom prst="rect">
            <a:avLst/>
          </a:prstGeom>
        </p:spPr>
      </p:pic>
      <p:pic>
        <p:nvPicPr>
          <p:cNvPr id="14" name="Picture 13" descr="A picture containing shoji, building, indoor, tiled&#10;&#10;Description automatically generated">
            <a:extLst>
              <a:ext uri="{FF2B5EF4-FFF2-40B4-BE49-F238E27FC236}">
                <a16:creationId xmlns:a16="http://schemas.microsoft.com/office/drawing/2014/main" id="{6EFCCEBF-0A14-4AA0-9CBD-A8302B0BBC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683" y="2642317"/>
            <a:ext cx="3168313" cy="422441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75A851B-6E13-75CB-0661-F5C0B14D8597}"/>
              </a:ext>
            </a:extLst>
          </p:cNvPr>
          <p:cNvGrpSpPr/>
          <p:nvPr/>
        </p:nvGrpSpPr>
        <p:grpSpPr>
          <a:xfrm>
            <a:off x="32880" y="2521622"/>
            <a:ext cx="3996883" cy="4045287"/>
            <a:chOff x="32880" y="2521622"/>
            <a:chExt cx="3996883" cy="4045287"/>
          </a:xfrm>
        </p:grpSpPr>
        <p:pic>
          <p:nvPicPr>
            <p:cNvPr id="13" name="Picture 12" descr="A picture containing indoor, equipment, furniture&#10;&#10;Description automatically generated">
              <a:extLst>
                <a:ext uri="{FF2B5EF4-FFF2-40B4-BE49-F238E27FC236}">
                  <a16:creationId xmlns:a16="http://schemas.microsoft.com/office/drawing/2014/main" id="{6559DABC-25A1-3AA4-5162-CBCA9A472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6" r="18249" b="-2"/>
            <a:stretch/>
          </p:blipFill>
          <p:spPr>
            <a:xfrm>
              <a:off x="32880" y="2521622"/>
              <a:ext cx="3996883" cy="404528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ACD1F91-0451-DBD0-C2F0-3550C255CF77}"/>
                </a:ext>
              </a:extLst>
            </p:cNvPr>
            <p:cNvSpPr txBox="1"/>
            <p:nvPr/>
          </p:nvSpPr>
          <p:spPr>
            <a:xfrm>
              <a:off x="596147" y="5214342"/>
              <a:ext cx="2773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External muon scintillation veto in place recently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840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19"/>
    </mc:Choice>
    <mc:Fallback xmlns="">
      <p:transition spd="slow" advTm="54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01" x="5110163" y="3987800"/>
          <p14:tracePt t="3209" x="5078413" y="3914775"/>
          <p14:tracePt t="3218" x="5070475" y="3906838"/>
          <p14:tracePt t="3225" x="5070475" y="3898900"/>
          <p14:tracePt t="3318" x="5062538" y="3898900"/>
          <p14:tracePt t="3326" x="5022850" y="3922713"/>
          <p14:tracePt t="3334" x="4933950" y="3979863"/>
          <p14:tracePt t="3342" x="4814888" y="4011613"/>
          <p14:tracePt t="3350" x="4567238" y="4035425"/>
          <p14:tracePt t="3359" x="4265613" y="4035425"/>
          <p14:tracePt t="3364" x="3825875" y="4011613"/>
          <p14:tracePt t="3372" x="3340100" y="3930650"/>
          <p14:tracePt t="3381" x="2741613" y="3795713"/>
          <p14:tracePt t="3388" x="2311400" y="3684588"/>
          <p14:tracePt t="3397" x="1857375" y="3516313"/>
          <p14:tracePt t="3404" x="1585913" y="3389313"/>
          <p14:tracePt t="3413" x="1284288" y="3228975"/>
          <p14:tracePt t="3417" x="1068388" y="3078163"/>
          <p14:tracePt t="3425" x="892175" y="2935288"/>
          <p14:tracePt t="3434" x="812800" y="2854325"/>
          <p14:tracePt t="3442" x="654050" y="2711450"/>
          <p14:tracePt t="3450" x="517525" y="2543175"/>
          <p14:tracePt t="3460" x="454025" y="2463800"/>
          <p14:tracePt t="3465" x="374650" y="2344738"/>
          <p14:tracePt t="3472" x="303213" y="2241550"/>
          <p14:tracePt t="3481" x="263525" y="2168525"/>
          <p14:tracePt t="3488" x="247650" y="2136775"/>
          <p14:tracePt t="3497" x="223838" y="2065338"/>
          <p14:tracePt t="3504" x="223838" y="2049463"/>
          <p14:tracePt t="3510" x="223838" y="2025650"/>
          <p14:tracePt t="3518" x="223838" y="2009775"/>
          <p14:tracePt t="3527" x="223838" y="1993900"/>
          <p14:tracePt t="3534" x="247650" y="1978025"/>
          <p14:tracePt t="3543" x="263525" y="1970088"/>
          <p14:tracePt t="3550" x="279400" y="1954213"/>
          <p14:tracePt t="3560" x="303213" y="1954213"/>
          <p14:tracePt t="3565" x="342900" y="1938338"/>
          <p14:tracePt t="3572" x="398463" y="1914525"/>
          <p14:tracePt t="3581" x="422275" y="1890713"/>
          <p14:tracePt t="3588" x="461963" y="1873250"/>
          <p14:tracePt t="3597" x="501650" y="1841500"/>
          <p14:tracePt t="3604" x="550863" y="1801813"/>
          <p14:tracePt t="3614" x="606425" y="1754188"/>
          <p14:tracePt t="3618" x="654050" y="1714500"/>
          <p14:tracePt t="3626" x="685800" y="1682750"/>
          <p14:tracePt t="3634" x="741363" y="1643063"/>
          <p14:tracePt t="3642" x="812800" y="1587500"/>
          <p14:tracePt t="3650" x="868363" y="1547813"/>
          <p14:tracePt t="3658" x="933450" y="1506538"/>
          <p14:tracePt t="3665" x="996950" y="1466850"/>
          <p14:tracePt t="3671" x="1052513" y="1427163"/>
          <p14:tracePt t="3679" x="1123950" y="1395413"/>
          <p14:tracePt t="3687" x="1155700" y="1379538"/>
          <p14:tracePt t="3695" x="1203325" y="1355725"/>
          <p14:tracePt t="3703" x="1258888" y="1347788"/>
          <p14:tracePt t="3712" x="1308100" y="1339850"/>
          <p14:tracePt t="3717" x="1363663" y="1339850"/>
          <p14:tracePt t="3725" x="1387475" y="1339850"/>
          <p14:tracePt t="3733" x="1427163" y="1339850"/>
          <p14:tracePt t="3741" x="1458913" y="1339850"/>
          <p14:tracePt t="3749" x="1514475" y="1339850"/>
          <p14:tracePt t="3758" x="1577975" y="1355725"/>
          <p14:tracePt t="3763" x="1601788" y="1355725"/>
          <p14:tracePt t="3771" x="1674813" y="1379538"/>
          <p14:tracePt t="3780" x="1730375" y="1395413"/>
          <p14:tracePt t="3787" x="1817688" y="1427163"/>
          <p14:tracePt t="3796" x="1873250" y="1450975"/>
          <p14:tracePt t="3804" x="1944688" y="1466850"/>
          <p14:tracePt t="3813" x="1992313" y="1482725"/>
          <p14:tracePt t="3818" x="2041525" y="1498600"/>
          <p14:tracePt t="3826" x="2097088" y="1506538"/>
          <p14:tracePt t="3834" x="2136775" y="1506538"/>
          <p14:tracePt t="3844" x="2184400" y="1514475"/>
          <p14:tracePt t="3850" x="2192338" y="1514475"/>
          <p14:tracePt t="3859" x="2208213" y="1514475"/>
          <p14:tracePt t="3866" x="2216150" y="1514475"/>
          <p14:tracePt t="3872" x="2224088" y="1514475"/>
          <p14:tracePt t="3881" x="2232025" y="1514475"/>
          <p14:tracePt t="3974" x="2232025" y="1530350"/>
          <p14:tracePt t="3980" x="2239963" y="1563688"/>
          <p14:tracePt t="3988" x="2271713" y="1603375"/>
          <p14:tracePt t="3997" x="2287588" y="1619250"/>
          <p14:tracePt t="4004" x="2343150" y="1674813"/>
          <p14:tracePt t="4014" x="2424113" y="1746250"/>
          <p14:tracePt t="4019" x="2503488" y="1785938"/>
          <p14:tracePt t="4026" x="2582863" y="1825625"/>
          <p14:tracePt t="4033" x="2646363" y="1857375"/>
          <p14:tracePt t="4042" x="2693988" y="1873250"/>
          <p14:tracePt t="4049" x="2751138" y="1881188"/>
          <p14:tracePt t="4058" x="2814638" y="1881188"/>
          <p14:tracePt t="4065" x="2854325" y="1865313"/>
          <p14:tracePt t="4071" x="2878138" y="1833563"/>
          <p14:tracePt t="4080" x="2933700" y="1754188"/>
          <p14:tracePt t="4088" x="2965450" y="1674813"/>
          <p14:tracePt t="4097" x="2981325" y="1619250"/>
          <p14:tracePt t="4104" x="2997200" y="1522413"/>
          <p14:tracePt t="4112" x="3005138" y="1458913"/>
          <p14:tracePt t="4120" x="3005138" y="1347788"/>
          <p14:tracePt t="4127" x="3005138" y="1268413"/>
          <p14:tracePt t="4134" x="3005138" y="1236663"/>
          <p14:tracePt t="4143" x="3005138" y="1163638"/>
          <p14:tracePt t="4150" x="3005138" y="1123950"/>
          <p14:tracePt t="4160" x="3005138" y="1108075"/>
          <p14:tracePt t="4167" x="2997200" y="1108075"/>
          <p14:tracePt t="4204" x="2989263" y="1108075"/>
          <p14:tracePt t="4212" x="2981325" y="1116013"/>
          <p14:tracePt t="4219" x="2965450" y="1155700"/>
          <p14:tracePt t="4228" x="2957513" y="1187450"/>
          <p14:tracePt t="4234" x="2949575" y="1220788"/>
          <p14:tracePt t="4243" x="2933700" y="1252538"/>
          <p14:tracePt t="4250" x="2925763" y="1276350"/>
          <p14:tracePt t="4260" x="2917825" y="1292225"/>
          <p14:tracePt t="4267" x="2917825" y="1308100"/>
          <p14:tracePt t="4334" x="2917825" y="1284288"/>
          <p14:tracePt t="4343" x="2925763" y="1252538"/>
          <p14:tracePt t="4350" x="2925763" y="1236663"/>
          <p14:tracePt t="4358" x="2925763" y="1212850"/>
          <p14:tracePt t="4366" x="2933700" y="1179513"/>
          <p14:tracePt t="4375" x="2941638" y="1131888"/>
          <p14:tracePt t="4382" x="2941638" y="1116013"/>
          <p14:tracePt t="4390" x="2941638" y="1092200"/>
          <p14:tracePt t="4396" x="2941638" y="1076325"/>
          <p14:tracePt t="4404" x="2941638" y="1060450"/>
          <p14:tracePt t="4412" x="2941638" y="1052513"/>
          <p14:tracePt t="4420" x="2933700" y="1052513"/>
          <p14:tracePt t="4450" x="2917825" y="1060450"/>
          <p14:tracePt t="4460" x="2909888" y="1084263"/>
          <p14:tracePt t="4467" x="2894013" y="1155700"/>
          <p14:tracePt t="4474" x="2894013" y="1236663"/>
          <p14:tracePt t="4482" x="2894013" y="1308100"/>
          <p14:tracePt t="4488" x="2901950" y="1387475"/>
          <p14:tracePt t="4497" x="2949575" y="1530350"/>
          <p14:tracePt t="4504" x="2973388" y="1595438"/>
          <p14:tracePt t="4512" x="3013075" y="1651000"/>
          <p14:tracePt t="4519" x="3028950" y="1690688"/>
          <p14:tracePt t="4528" x="3052763" y="1706563"/>
          <p14:tracePt t="4533" x="3060700" y="1714500"/>
          <p14:tracePt t="4541" x="3068638" y="1714500"/>
          <p14:tracePt t="4565" x="3076575" y="1698625"/>
          <p14:tracePt t="4574" x="3084513" y="1666875"/>
          <p14:tracePt t="4581" x="3084513" y="1635125"/>
          <p14:tracePt t="4589" x="3084513" y="1595438"/>
          <p14:tracePt t="4596" x="3084513" y="1547813"/>
          <p14:tracePt t="4606" x="3084513" y="1506538"/>
          <p14:tracePt t="4612" x="3076575" y="1458913"/>
          <p14:tracePt t="4619" x="3060700" y="1435100"/>
          <p14:tracePt t="4628" x="3052763" y="1411288"/>
          <p14:tracePt t="4635" x="3044825" y="1387475"/>
          <p14:tracePt t="4665" x="3036888" y="1387475"/>
          <p14:tracePt t="4673" x="3028950" y="1387475"/>
          <p14:tracePt t="4682" x="3021013" y="1395413"/>
          <p14:tracePt t="4690" x="2997200" y="1450975"/>
          <p14:tracePt t="4699" x="2973388" y="1498600"/>
          <p14:tracePt t="4704" x="2957513" y="1522413"/>
          <p14:tracePt t="4712" x="2941638" y="1571625"/>
          <p14:tracePt t="4720" x="2917825" y="1611313"/>
          <p14:tracePt t="4728" x="2901950" y="1619250"/>
          <p14:tracePt t="4736" x="2894013" y="1627188"/>
          <p14:tracePt t="4744" x="2878138" y="1635125"/>
          <p14:tracePt t="4790" x="2870200" y="1619250"/>
          <p14:tracePt t="4796" x="2854325" y="1571625"/>
          <p14:tracePt t="4804" x="2822575" y="1482725"/>
          <p14:tracePt t="4813" x="2774950" y="1403350"/>
          <p14:tracePt t="4820" x="2733675" y="1347788"/>
          <p14:tracePt t="4828" x="2670175" y="1244600"/>
          <p14:tracePt t="4836" x="2614613" y="1163638"/>
          <p14:tracePt t="4844" x="2582863" y="1123950"/>
          <p14:tracePt t="4849" x="2543175" y="1076325"/>
          <p14:tracePt t="4858" x="2503488" y="1036638"/>
          <p14:tracePt t="4866" x="2479675" y="1004888"/>
          <p14:tracePt t="4875" x="2471738" y="1004888"/>
          <p14:tracePt t="4882" x="2471738" y="996950"/>
          <p14:tracePt t="4916" x="2463800" y="1004888"/>
          <p14:tracePt t="4919" x="2463800" y="1028700"/>
          <p14:tracePt t="4927" x="2463800" y="1100138"/>
          <p14:tracePt t="4935" x="2495550" y="1187450"/>
          <p14:tracePt t="4944" x="2535238" y="1308100"/>
          <p14:tracePt t="4949" x="2590800" y="1419225"/>
          <p14:tracePt t="4957" x="2678113" y="1571625"/>
          <p14:tracePt t="4965" x="2830513" y="1785938"/>
          <p14:tracePt t="4974" x="2917825" y="1890713"/>
          <p14:tracePt t="4981" x="3005138" y="1985963"/>
          <p14:tracePt t="4989" x="3084513" y="2057400"/>
          <p14:tracePt t="4995" x="3165475" y="2112963"/>
          <p14:tracePt t="5003" x="3244850" y="2160588"/>
          <p14:tracePt t="5012" x="3292475" y="2192338"/>
          <p14:tracePt t="5019" x="3316288" y="2200275"/>
          <p14:tracePt t="5027" x="3324225" y="2200275"/>
          <p14:tracePt t="5167" x="3284538" y="2128838"/>
          <p14:tracePt t="5174" x="3244850" y="2081213"/>
          <p14:tracePt t="5183" x="3181350" y="1978025"/>
          <p14:tracePt t="5190" x="3117850" y="1890713"/>
          <p14:tracePt t="5199" x="3036888" y="1778000"/>
          <p14:tracePt t="5206" x="2981325" y="1698625"/>
          <p14:tracePt t="5211" x="2933700" y="1651000"/>
          <p14:tracePt t="5219" x="2886075" y="1595438"/>
          <p14:tracePt t="5227" x="2854325" y="1555750"/>
          <p14:tracePt t="5235" x="2806700" y="1498600"/>
          <p14:tracePt t="5244" x="2774950" y="1466850"/>
          <p14:tracePt t="5251" x="2774950" y="1458913"/>
          <p14:tracePt t="5257" x="2767013" y="1435100"/>
          <p14:tracePt t="5265" x="2759075" y="1435100"/>
          <p14:tracePt t="5352" x="2759075" y="1443038"/>
          <p14:tracePt t="5358" x="2767013" y="1474788"/>
          <p14:tracePt t="5366" x="2782888" y="1506538"/>
          <p14:tracePt t="5374" x="2790825" y="1555750"/>
          <p14:tracePt t="5383" x="2822575" y="1651000"/>
          <p14:tracePt t="5390" x="2838450" y="1698625"/>
          <p14:tracePt t="5400" x="2862263" y="1754188"/>
          <p14:tracePt t="5406" x="2878138" y="1785938"/>
          <p14:tracePt t="5412" x="2901950" y="1817688"/>
          <p14:tracePt t="5419" x="2925763" y="1849438"/>
          <p14:tracePt t="5427" x="2933700" y="1857375"/>
          <p14:tracePt t="5436" x="2941638" y="1865313"/>
          <p14:tracePt t="5574" x="2941638" y="1801813"/>
          <p14:tracePt t="5582" x="2917825" y="1714500"/>
          <p14:tracePt t="5590" x="2878138" y="1658938"/>
          <p14:tracePt t="5599" x="2838450" y="1571625"/>
          <p14:tracePt t="5606" x="2806700" y="1522413"/>
          <p14:tracePt t="5615" x="2751138" y="1443038"/>
          <p14:tracePt t="5622" x="2733675" y="1419225"/>
          <p14:tracePt t="5629" x="2701925" y="1387475"/>
          <p14:tracePt t="5636" x="2686050" y="1371600"/>
          <p14:tracePt t="5644" x="2670175" y="1371600"/>
          <p14:tracePt t="5661" x="2662238" y="1371600"/>
          <p14:tracePt t="5668" x="2654300" y="1371600"/>
          <p14:tracePt t="5674" x="2646363" y="1371600"/>
          <p14:tracePt t="5682" x="2622550" y="1403350"/>
          <p14:tracePt t="5690" x="2598738" y="1435100"/>
          <p14:tracePt t="5699" x="2582863" y="1490663"/>
          <p14:tracePt t="5706" x="2566988" y="1538288"/>
          <p14:tracePt t="5714" x="2559050" y="1619250"/>
          <p14:tracePt t="5720" x="2551113" y="1674813"/>
          <p14:tracePt t="5728" x="2551113" y="1754188"/>
          <p14:tracePt t="5736" x="2551113" y="1809750"/>
          <p14:tracePt t="5746" x="2551113" y="1825625"/>
          <p14:tracePt t="5752" x="2574925" y="1881188"/>
          <p14:tracePt t="5762" x="2590800" y="1914525"/>
          <p14:tracePt t="5767" x="2598738" y="1930400"/>
          <p14:tracePt t="5774" x="2614613" y="1954213"/>
          <p14:tracePt t="5783" x="2630488" y="1970088"/>
          <p14:tracePt t="5798" x="2646363" y="1978025"/>
          <p14:tracePt t="5806" x="2646363" y="1985963"/>
          <p14:tracePt t="6198" x="2630488" y="2017713"/>
          <p14:tracePt t="6206" x="2582863" y="2097088"/>
          <p14:tracePt t="6214" x="2535238" y="2192338"/>
          <p14:tracePt t="6222" x="2503488" y="2265363"/>
          <p14:tracePt t="6231" x="2455863" y="2392363"/>
          <p14:tracePt t="6237" x="2432050" y="2463800"/>
          <p14:tracePt t="6243" x="2392363" y="2566988"/>
          <p14:tracePt t="6251" x="2366963" y="2671763"/>
          <p14:tracePt t="6260" x="2335213" y="2759075"/>
          <p14:tracePt t="6267" x="2311400" y="2830513"/>
          <p14:tracePt t="6275" x="2287588" y="2909888"/>
          <p14:tracePt t="6283" x="2263775" y="2974975"/>
          <p14:tracePt t="6291" x="2247900" y="3006725"/>
          <p14:tracePt t="6298" x="2216150" y="3062288"/>
          <p14:tracePt t="6306" x="2192338" y="3094038"/>
          <p14:tracePt t="6315" x="2168525" y="3117850"/>
          <p14:tracePt t="6323" x="2152650" y="3133725"/>
          <p14:tracePt t="6330" x="2120900" y="3149600"/>
          <p14:tracePt t="6338" x="2112963" y="3149600"/>
          <p14:tracePt t="6347" x="2097088" y="3157538"/>
          <p14:tracePt t="6352" x="2089150" y="3157538"/>
          <p14:tracePt t="6368" x="2081213" y="3165475"/>
          <p14:tracePt t="6399" x="2065338" y="3157538"/>
          <p14:tracePt t="6406" x="2057400" y="3157538"/>
          <p14:tracePt t="6414" x="2041525" y="3133725"/>
          <p14:tracePt t="6422" x="2008188" y="3109913"/>
          <p14:tracePt t="6431" x="1936750" y="3038475"/>
          <p14:tracePt t="6438" x="1912938" y="3006725"/>
          <p14:tracePt t="6446" x="1841500" y="2951163"/>
          <p14:tracePt t="6452" x="1730375" y="2854325"/>
          <p14:tracePt t="6462" x="1651000" y="2798763"/>
          <p14:tracePt t="6468" x="1593850" y="2751138"/>
          <p14:tracePt t="6476" x="1546225" y="2719388"/>
          <p14:tracePt t="6484" x="1530350" y="2711450"/>
          <p14:tracePt t="6492" x="1490663" y="2695575"/>
          <p14:tracePt t="6500" x="1474788" y="2695575"/>
          <p14:tracePt t="6506" x="1466850" y="2695575"/>
          <p14:tracePt t="6514" x="1458913" y="2695575"/>
          <p14:tracePt t="6530" x="1443038" y="2695575"/>
          <p14:tracePt t="6538" x="1427163" y="2703513"/>
          <p14:tracePt t="6546" x="1419225" y="2727325"/>
          <p14:tracePt t="6552" x="1403350" y="2759075"/>
          <p14:tracePt t="6561" x="1379538" y="2806700"/>
          <p14:tracePt t="6569" x="1355725" y="2854325"/>
          <p14:tracePt t="6576" x="1331913" y="2894013"/>
          <p14:tracePt t="6583" x="1300163" y="2982913"/>
          <p14:tracePt t="6592" x="1274763" y="3062288"/>
          <p14:tracePt t="6599" x="1243013" y="3133725"/>
          <p14:tracePt t="6606" x="1235075" y="3173413"/>
          <p14:tracePt t="6614" x="1211263" y="3270250"/>
          <p14:tracePt t="6622" x="1195388" y="3341688"/>
          <p14:tracePt t="6629" x="1187450" y="3397250"/>
          <p14:tracePt t="6638" x="1187450" y="3444875"/>
          <p14:tracePt t="6646" x="1187450" y="3500438"/>
          <p14:tracePt t="6652" x="1187450" y="3556000"/>
          <p14:tracePt t="6660" x="1195388" y="3605213"/>
          <p14:tracePt t="6669" x="1235075" y="3700463"/>
          <p14:tracePt t="6676" x="1274763" y="3787775"/>
          <p14:tracePt t="6684" x="1339850" y="3875088"/>
          <p14:tracePt t="6692" x="1371600" y="3914775"/>
          <p14:tracePt t="6700" x="1435100" y="3987800"/>
          <p14:tracePt t="6706" x="1498600" y="4067175"/>
          <p14:tracePt t="6715" x="1570038" y="4122738"/>
          <p14:tracePt t="6722" x="1633538" y="4178300"/>
          <p14:tracePt t="6731" x="1651000" y="4186238"/>
          <p14:tracePt t="6738" x="1690688" y="4217988"/>
          <p14:tracePt t="6745" x="1730375" y="4233863"/>
          <p14:tracePt t="6751" x="1762125" y="4249738"/>
          <p14:tracePt t="6761" x="1785938" y="4249738"/>
          <p14:tracePt t="6816" x="1785938" y="4241800"/>
          <p14:tracePt t="6822" x="1785938" y="4225925"/>
          <p14:tracePt t="6830" x="1785938" y="4210050"/>
          <p14:tracePt t="6838" x="1785938" y="4178300"/>
          <p14:tracePt t="6846" x="1778000" y="4130675"/>
          <p14:tracePt t="6853" x="1754188" y="4059238"/>
          <p14:tracePt t="6860" x="1706563" y="3930650"/>
          <p14:tracePt t="6868" x="1674813" y="3859213"/>
          <p14:tracePt t="6876" x="1585913" y="3692525"/>
          <p14:tracePt t="6883" x="1506538" y="3579813"/>
          <p14:tracePt t="6891" x="1355725" y="3349625"/>
          <p14:tracePt t="6899" x="1274763" y="3252788"/>
          <p14:tracePt t="6906" x="1116013" y="3054350"/>
          <p14:tracePt t="6914" x="941388" y="2846388"/>
          <p14:tracePt t="6924" x="749300" y="2663825"/>
          <p14:tracePt t="6930" x="646113" y="2543175"/>
          <p14:tracePt t="6938" x="574675" y="2471738"/>
          <p14:tracePt t="6950" x="493713" y="2400300"/>
          <p14:tracePt t="6953" x="469900" y="2376488"/>
          <p14:tracePt t="6960" x="446088" y="2360613"/>
          <p14:tracePt t="6994" x="438150" y="2360613"/>
          <p14:tracePt t="7062" x="446088" y="2352675"/>
          <p14:tracePt t="7068" x="469900" y="2344738"/>
          <p14:tracePt t="7076" x="501650" y="2328863"/>
          <p14:tracePt t="7084" x="533400" y="2305050"/>
          <p14:tracePt t="7092" x="598488" y="2273300"/>
          <p14:tracePt t="7100" x="646113" y="2249488"/>
          <p14:tracePt t="7107" x="693738" y="2224088"/>
          <p14:tracePt t="7114" x="749300" y="2200275"/>
          <p14:tracePt t="7122" x="796925" y="2176463"/>
          <p14:tracePt t="7129" x="876300" y="2152650"/>
          <p14:tracePt t="7139" x="933450" y="2128838"/>
          <p14:tracePt t="7147" x="981075" y="2112963"/>
          <p14:tracePt t="7154" x="1020763" y="2097088"/>
          <p14:tracePt t="7160" x="1052513" y="2089150"/>
          <p14:tracePt t="7169" x="1108075" y="2065338"/>
          <p14:tracePt t="7175" x="1147763" y="2057400"/>
          <p14:tracePt t="7183" x="1195388" y="2041525"/>
          <p14:tracePt t="7191" x="1250950" y="2033588"/>
          <p14:tracePt t="7200" x="1300163" y="2025650"/>
          <p14:tracePt t="7205" x="1347788" y="2025650"/>
          <p14:tracePt t="7214" x="1435100" y="2025650"/>
          <p14:tracePt t="7221" x="1538288" y="2025650"/>
          <p14:tracePt t="7229" x="1633538" y="2041525"/>
          <p14:tracePt t="7237" x="1746250" y="2057400"/>
          <p14:tracePt t="7245" x="1960563" y="2097088"/>
          <p14:tracePt t="7253" x="2208213" y="2136775"/>
          <p14:tracePt t="7259" x="2590800" y="2200275"/>
          <p14:tracePt t="7267" x="2822575" y="2241550"/>
          <p14:tracePt t="7275" x="3181350" y="2297113"/>
          <p14:tracePt t="7283" x="3427413" y="2336800"/>
          <p14:tracePt t="7291" x="3659188" y="2368550"/>
          <p14:tracePt t="7299" x="3946525" y="2392363"/>
          <p14:tracePt t="7307" x="4129088" y="2416175"/>
          <p14:tracePt t="7313" x="4313238" y="2439988"/>
          <p14:tracePt t="7321" x="4376738" y="2447925"/>
          <p14:tracePt t="7329" x="4487863" y="2455863"/>
          <p14:tracePt t="7337" x="4584700" y="2455863"/>
          <p14:tracePt t="7346" x="4624388" y="2463800"/>
          <p14:tracePt t="7354" x="4679950" y="2463800"/>
          <p14:tracePt t="7363" x="4719638" y="2463800"/>
          <p14:tracePt t="7369" x="4759325" y="2471738"/>
          <p14:tracePt t="7376" x="4791075" y="2471738"/>
          <p14:tracePt t="7385" x="4822825" y="2479675"/>
          <p14:tracePt t="7392" x="4854575" y="2479675"/>
          <p14:tracePt t="7400" x="4878388" y="2479675"/>
          <p14:tracePt t="7408" x="4910138" y="2487613"/>
          <p14:tracePt t="7417" x="4943475" y="2487613"/>
          <p14:tracePt t="7424" x="4983163" y="2503488"/>
          <p14:tracePt t="7430" x="5038725" y="2511425"/>
          <p14:tracePt t="7438" x="5086350" y="2519363"/>
          <p14:tracePt t="7447" x="5173663" y="2543175"/>
          <p14:tracePt t="7454" x="5229225" y="2559050"/>
          <p14:tracePt t="7463" x="5318125" y="2584450"/>
          <p14:tracePt t="7469" x="5373688" y="2616200"/>
          <p14:tracePt t="7476" x="5461000" y="2640013"/>
          <p14:tracePt t="7484" x="5492750" y="2655888"/>
          <p14:tracePt t="7492" x="5540375" y="2679700"/>
          <p14:tracePt t="7500" x="5572125" y="2687638"/>
          <p14:tracePt t="7508" x="5580063" y="2695575"/>
          <p14:tracePt t="7600" x="5524500" y="2679700"/>
          <p14:tracePt t="7607" x="5437188" y="2632075"/>
          <p14:tracePt t="7616" x="5276850" y="2566988"/>
          <p14:tracePt t="7621" x="5157788" y="2519363"/>
          <p14:tracePt t="7631" x="4933950" y="2424113"/>
          <p14:tracePt t="7637" x="4759325" y="2376488"/>
          <p14:tracePt t="7646" x="4519613" y="2297113"/>
          <p14:tracePt t="7654" x="4408488" y="2265363"/>
          <p14:tracePt t="7664" x="4105275" y="2176463"/>
          <p14:tracePt t="7669" x="3970338" y="2120900"/>
          <p14:tracePt t="7676" x="3754438" y="2073275"/>
          <p14:tracePt t="7685" x="3643313" y="2033588"/>
          <p14:tracePt t="7692" x="3532188" y="2009775"/>
          <p14:tracePt t="7701" x="3459163" y="1993900"/>
          <p14:tracePt t="7708" x="3324225" y="1970088"/>
          <p14:tracePt t="7717" x="3260725" y="1962150"/>
          <p14:tracePt t="7722" x="3213100" y="1962150"/>
          <p14:tracePt t="7731" x="3173413" y="1962150"/>
          <p14:tracePt t="7738" x="3149600" y="1962150"/>
          <p14:tracePt t="7747" x="3117850" y="1962150"/>
          <p14:tracePt t="7754" x="3068638" y="1978025"/>
          <p14:tracePt t="7764" x="3052763" y="1985963"/>
          <p14:tracePt t="7770" x="3028950" y="2009775"/>
          <p14:tracePt t="7780" x="3013075" y="2033588"/>
          <p14:tracePt t="7784" x="2981325" y="2065338"/>
          <p14:tracePt t="7792" x="2957513" y="2097088"/>
          <p14:tracePt t="7801" x="2941638" y="2128838"/>
          <p14:tracePt t="7808" x="2925763" y="2160588"/>
          <p14:tracePt t="7819" x="2925763" y="2184400"/>
          <p14:tracePt t="7824" x="2925763" y="2208213"/>
          <p14:tracePt t="7832" x="2925763" y="2216150"/>
          <p14:tracePt t="7837" x="2925763" y="2224088"/>
          <p14:tracePt t="7863" x="2925763" y="2233613"/>
          <p14:tracePt t="7962" x="2925763" y="2224088"/>
          <p14:tracePt t="7970" x="2917825" y="2200275"/>
          <p14:tracePt t="7981" x="2901950" y="2160588"/>
          <p14:tracePt t="7986" x="2894013" y="2136775"/>
          <p14:tracePt t="7992" x="2878138" y="2120900"/>
          <p14:tracePt t="8000" x="2870200" y="2105025"/>
          <p14:tracePt t="8009" x="2854325" y="2097088"/>
          <p14:tracePt t="8019" x="2854325" y="2081213"/>
          <p14:tracePt t="8026" x="2838450" y="2081213"/>
          <p14:tracePt t="8108" x="2830513" y="2081213"/>
          <p14:tracePt t="8116" x="2814638" y="2081213"/>
          <p14:tracePt t="8124" x="2806700" y="2097088"/>
          <p14:tracePt t="8139" x="2806700" y="2112963"/>
          <p14:tracePt t="8146" x="2806700" y="2120900"/>
          <p14:tracePt t="8153" x="2814638" y="2144713"/>
          <p14:tracePt t="8162" x="2830513" y="2152650"/>
          <p14:tracePt t="8169" x="2846388" y="2168525"/>
          <p14:tracePt t="8178" x="2878138" y="2176463"/>
          <p14:tracePt t="8185" x="2909888" y="2184400"/>
          <p14:tracePt t="8191" x="2941638" y="2192338"/>
          <p14:tracePt t="8202" x="2981325" y="2200275"/>
          <p14:tracePt t="8207" x="3013075" y="2200275"/>
          <p14:tracePt t="8216" x="3052763" y="2200275"/>
          <p14:tracePt t="8224" x="3068638" y="2200275"/>
          <p14:tracePt t="8231" x="3084513" y="2200275"/>
          <p14:tracePt t="8240" x="3109913" y="2192338"/>
          <p14:tracePt t="8247" x="3109913" y="2184400"/>
          <p14:tracePt t="8253" x="3117850" y="2176463"/>
          <p14:tracePt t="8263" x="3125788" y="2168525"/>
          <p14:tracePt t="8270" x="3125788" y="2160588"/>
          <p14:tracePt t="8279" x="3125788" y="2152650"/>
          <p14:tracePt t="8286" x="3125788" y="2136775"/>
          <p14:tracePt t="8295" x="3125788" y="2128838"/>
          <p14:tracePt t="8300" x="3117850" y="2120900"/>
          <p14:tracePt t="8308" x="3117850" y="2105025"/>
          <p14:tracePt t="8316" x="3109913" y="2105025"/>
          <p14:tracePt t="8348" x="3100388" y="2105025"/>
          <p14:tracePt t="8354" x="3084513" y="2105025"/>
          <p14:tracePt t="8363" x="3036888" y="2120900"/>
          <p14:tracePt t="8370" x="3005138" y="2144713"/>
          <p14:tracePt t="8378" x="2973388" y="2184400"/>
          <p14:tracePt t="8386" x="2941638" y="2233613"/>
          <p14:tracePt t="8394" x="2925763" y="2257425"/>
          <p14:tracePt t="8402" x="2909888" y="2305050"/>
          <p14:tracePt t="8408" x="2901950" y="2360613"/>
          <p14:tracePt t="8416" x="2901950" y="2376488"/>
          <p14:tracePt t="8424" x="2901950" y="2408238"/>
          <p14:tracePt t="8433" x="2917825" y="2424113"/>
          <p14:tracePt t="8439" x="2933700" y="2439988"/>
          <p14:tracePt t="8447" x="2973388" y="2455863"/>
          <p14:tracePt t="8454" x="2981325" y="2463800"/>
          <p14:tracePt t="8464" x="3021013" y="2471738"/>
          <p14:tracePt t="8469" x="3052763" y="2471738"/>
          <p14:tracePt t="8480" x="3076575" y="2471738"/>
          <p14:tracePt t="8486" x="3092450" y="2471738"/>
          <p14:tracePt t="8495" x="3117850" y="2455863"/>
          <p14:tracePt t="8508" x="3125788" y="2439988"/>
          <p14:tracePt t="8517" x="3133725" y="2424113"/>
          <p14:tracePt t="8523" x="3133725" y="2408238"/>
          <p14:tracePt t="8531" x="3133725" y="2384425"/>
          <p14:tracePt t="8540" x="3133725" y="2360613"/>
          <p14:tracePt t="8548" x="3133725" y="2336800"/>
          <p14:tracePt t="8554" x="3133725" y="2312988"/>
          <p14:tracePt t="8563" x="3109913" y="2289175"/>
          <p14:tracePt t="8570" x="3100388" y="2273300"/>
          <p14:tracePt t="8578" x="3084513" y="2257425"/>
          <p14:tracePt t="8587" x="3076575" y="2241550"/>
          <p14:tracePt t="8594" x="3060700" y="2233613"/>
          <p14:tracePt t="8635" x="3044825" y="2241550"/>
          <p14:tracePt t="8640" x="3036888" y="2265363"/>
          <p14:tracePt t="8648" x="3028950" y="2297113"/>
          <p14:tracePt t="8655" x="3028950" y="2344738"/>
          <p14:tracePt t="8661" x="3036888" y="2400300"/>
          <p14:tracePt t="8669" x="3060700" y="2447925"/>
          <p14:tracePt t="8677" x="3092450" y="2479675"/>
          <p14:tracePt t="8685" x="3109913" y="2503488"/>
          <p14:tracePt t="8694" x="3157538" y="2543175"/>
          <p14:tracePt t="8702" x="3205163" y="2566988"/>
          <p14:tracePt t="8708" x="3260725" y="2584450"/>
          <p14:tracePt t="8716" x="3308350" y="2592388"/>
          <p14:tracePt t="8724" x="3363913" y="2600325"/>
          <p14:tracePt t="8732" x="3403600" y="2600325"/>
          <p14:tracePt t="8740" x="3435350" y="2600325"/>
          <p14:tracePt t="8749" x="3467100" y="2600325"/>
          <p14:tracePt t="8755" x="3492500" y="2600325"/>
          <p14:tracePt t="8761" x="3508375" y="2600325"/>
          <p14:tracePt t="8769" x="3516313" y="2592388"/>
          <p14:tracePt t="8777" x="3524250" y="2584450"/>
          <p14:tracePt t="8793" x="3524250" y="2576513"/>
          <p14:tracePt t="8847" x="3532188" y="2576513"/>
          <p14:tracePt t="8861" x="3556000" y="2600325"/>
          <p14:tracePt t="8869" x="3603625" y="2647950"/>
          <p14:tracePt t="8877" x="3714750" y="2727325"/>
          <p14:tracePt t="8885" x="3778250" y="2774950"/>
          <p14:tracePt t="8893" x="3914775" y="2862263"/>
          <p14:tracePt t="8901" x="4025900" y="2927350"/>
          <p14:tracePt t="8909" x="4129088" y="2982913"/>
          <p14:tracePt t="8917" x="4360863" y="3094038"/>
          <p14:tracePt t="8923" x="4471988" y="3125788"/>
          <p14:tracePt t="8931" x="4567238" y="3165475"/>
          <p14:tracePt t="8939" x="4624388" y="3181350"/>
          <p14:tracePt t="8951" x="4695825" y="3189288"/>
          <p14:tracePt t="8957" x="4743450" y="3197225"/>
          <p14:tracePt t="8962" x="4759325" y="3197225"/>
          <p14:tracePt t="8969" x="4767263" y="3197225"/>
          <p14:tracePt t="8979" x="4783138" y="3197225"/>
          <p14:tracePt t="9003" x="4799013" y="3197225"/>
          <p14:tracePt t="9008" x="4814888" y="3197225"/>
          <p14:tracePt t="9016" x="4830763" y="3197225"/>
          <p14:tracePt t="9024" x="4846638" y="3197225"/>
          <p14:tracePt t="9033" x="4886325" y="3197225"/>
          <p14:tracePt t="9040" x="4975225" y="3197225"/>
          <p14:tracePt t="9048" x="5038725" y="3197225"/>
          <p14:tracePt t="9056" x="5110163" y="3205163"/>
          <p14:tracePt t="9062" x="5173663" y="3213100"/>
          <p14:tracePt t="9069" x="5349875" y="3244850"/>
          <p14:tracePt t="9078" x="5413375" y="3252788"/>
          <p14:tracePt t="9085" x="5516563" y="3278188"/>
          <p14:tracePt t="9094" x="5627688" y="3302000"/>
          <p14:tracePt t="9102" x="5716588" y="3341688"/>
          <p14:tracePt t="9110" x="5803900" y="3365500"/>
          <p14:tracePt t="9119" x="5859463" y="3373438"/>
          <p14:tracePt t="9124" x="5899150" y="3389313"/>
          <p14:tracePt t="9132" x="5922963" y="3397250"/>
          <p14:tracePt t="9139" x="5946775" y="3405188"/>
          <p14:tracePt t="9147" x="5954713" y="3405188"/>
          <p14:tracePt t="9210" x="5962650" y="3405188"/>
          <p14:tracePt t="9216" x="5978525" y="3405188"/>
          <p14:tracePt t="9224" x="6002338" y="3413125"/>
          <p14:tracePt t="9233" x="6018213" y="3421063"/>
          <p14:tracePt t="9240" x="6026150" y="3421063"/>
          <p14:tracePt t="9249" x="6043613" y="3421063"/>
          <p14:tracePt t="9256" x="6059488" y="3421063"/>
          <p14:tracePt t="9265" x="6083300" y="3421063"/>
          <p14:tracePt t="9272" x="6091238" y="3421063"/>
          <p14:tracePt t="9277" x="6099175" y="3421063"/>
          <p14:tracePt t="9287" x="6107113" y="3421063"/>
          <p14:tracePt t="9293" x="6122988" y="3429000"/>
          <p14:tracePt t="9312" x="6122988" y="3436938"/>
          <p14:tracePt t="9340" x="6138863" y="3436938"/>
          <p14:tracePt t="9356" x="6130925" y="3389313"/>
          <p14:tracePt t="9365" x="6107113" y="3302000"/>
          <p14:tracePt t="9786" x="6067425" y="3302000"/>
          <p14:tracePt t="9794" x="6018213" y="3325813"/>
          <p14:tracePt t="9802" x="5930900" y="3357563"/>
          <p14:tracePt t="9810" x="5843588" y="3397250"/>
          <p14:tracePt t="9818" x="5756275" y="3389313"/>
          <p14:tracePt t="9826" x="5651500" y="3317875"/>
          <p14:tracePt t="9833" x="5588000" y="3278188"/>
          <p14:tracePt t="9840" x="5492750" y="3221038"/>
          <p14:tracePt t="9849" x="5421313" y="3181350"/>
          <p14:tracePt t="9856" x="5365750" y="3149600"/>
          <p14:tracePt t="9866" x="5197475" y="3046413"/>
          <p14:tracePt t="9872" x="5094288" y="2990850"/>
          <p14:tracePt t="9880" x="5038725" y="2951163"/>
          <p14:tracePt t="9886" x="4854575" y="2822575"/>
          <p14:tracePt t="9893" x="4775200" y="2774950"/>
          <p14:tracePt t="9903" x="4656138" y="2695575"/>
          <p14:tracePt t="9909" x="4543425" y="2616200"/>
          <p14:tracePt t="9919" x="4424363" y="2535238"/>
          <p14:tracePt t="9926" x="4360863" y="2487613"/>
          <p14:tracePt t="9936" x="4225925" y="2400300"/>
          <p14:tracePt t="9939" x="4144963" y="2328863"/>
          <p14:tracePt t="9949" x="4073525" y="2273300"/>
          <p14:tracePt t="9956" x="4010025" y="2224088"/>
          <p14:tracePt t="9965" x="3843338" y="2073275"/>
          <p14:tracePt t="9972" x="3778250" y="2009775"/>
          <p14:tracePt t="9981" x="3651250" y="1898650"/>
          <p14:tracePt t="9990" x="3571875" y="1817688"/>
          <p14:tracePt t="9993" x="3492500" y="1738313"/>
          <p14:tracePt t="10002" x="3443288" y="1682750"/>
          <p14:tracePt t="10009" x="3379788" y="1627188"/>
          <p14:tracePt t="10018" x="3300413" y="1547813"/>
          <p14:tracePt t="10026" x="3236913" y="1474788"/>
          <p14:tracePt t="10034" x="3205163" y="1435100"/>
          <p14:tracePt t="10042" x="3133725" y="1371600"/>
          <p14:tracePt t="10050" x="3084513" y="1323975"/>
          <p14:tracePt t="10056" x="3060700" y="1308100"/>
          <p14:tracePt t="10066" x="3013075" y="1268413"/>
          <p14:tracePt t="10072" x="2973388" y="1236663"/>
          <p14:tracePt t="10080" x="2965450" y="1228725"/>
          <p14:tracePt t="10087" x="2957513" y="1228725"/>
          <p14:tracePt t="10188" x="2965450" y="1228725"/>
          <p14:tracePt t="10194" x="2997200" y="1236663"/>
          <p14:tracePt t="10202" x="3044825" y="1252538"/>
          <p14:tracePt t="10210" x="3092450" y="1268413"/>
          <p14:tracePt t="10218" x="3149600" y="1284288"/>
          <p14:tracePt t="10226" x="3205163" y="1292225"/>
          <p14:tracePt t="10236" x="3244850" y="1308100"/>
          <p14:tracePt t="10240" x="3292475" y="1316038"/>
          <p14:tracePt t="10249" x="3340100" y="1323975"/>
          <p14:tracePt t="10255" x="3379788" y="1323975"/>
          <p14:tracePt t="10265" x="3395663" y="1323975"/>
          <p14:tracePt t="10272" x="3411538" y="1323975"/>
          <p14:tracePt t="10280" x="3419475" y="1323975"/>
          <p14:tracePt t="10443" x="3419475" y="1347788"/>
          <p14:tracePt t="10449" x="3419475" y="1403350"/>
          <p14:tracePt t="10456" x="3411538" y="1443038"/>
          <p14:tracePt t="10466" x="3411538" y="1506538"/>
          <p14:tracePt t="10472" x="3435350" y="1658938"/>
          <p14:tracePt t="10480" x="3524250" y="1865313"/>
          <p14:tracePt t="10488" x="3683000" y="2120900"/>
          <p14:tracePt t="10496" x="3890963" y="2384425"/>
          <p14:tracePt t="10502" x="4073525" y="2566988"/>
          <p14:tracePt t="10510" x="4432300" y="2927350"/>
          <p14:tracePt t="10519" x="4791075" y="3236913"/>
          <p14:tracePt t="10526" x="5030788" y="3436938"/>
          <p14:tracePt t="10534" x="5405438" y="3708400"/>
          <p14:tracePt t="10541" x="5619750" y="3859213"/>
          <p14:tracePt t="10549" x="5843588" y="4027488"/>
          <p14:tracePt t="10555" x="5922963" y="4075113"/>
          <p14:tracePt t="10563" x="5970588" y="4130675"/>
          <p14:tracePt t="10571" x="5978525" y="4146550"/>
          <p14:tracePt t="10595" x="5978525" y="4154488"/>
          <p14:tracePt t="10609" x="5962650" y="4170363"/>
          <p14:tracePt t="10619" x="5946775" y="4178300"/>
          <p14:tracePt t="10625" x="5922963" y="4194175"/>
          <p14:tracePt t="10634" x="5907088" y="4202113"/>
          <p14:tracePt t="10641" x="5899150" y="4210050"/>
          <p14:tracePt t="10649" x="5899150" y="4217988"/>
          <p14:tracePt t="10656" x="5891213" y="4241800"/>
          <p14:tracePt t="10672" x="5883275" y="4257675"/>
          <p14:tracePt t="10680" x="5883275" y="4281488"/>
          <p14:tracePt t="10688" x="5875338" y="4306888"/>
          <p14:tracePt t="10697" x="5875338" y="4330700"/>
          <p14:tracePt t="10705" x="5875338" y="4370388"/>
          <p14:tracePt t="10710" x="5875338" y="4402138"/>
          <p14:tracePt t="10719" x="5875338" y="4449763"/>
          <p14:tracePt t="10726" x="5875338" y="4473575"/>
          <p14:tracePt t="10734" x="5875338" y="4505325"/>
          <p14:tracePt t="10742" x="5875338" y="4529138"/>
          <p14:tracePt t="10750" x="5875338" y="4552950"/>
          <p14:tracePt t="10758" x="5875338" y="4568825"/>
          <p14:tracePt t="10764" x="5875338" y="4592638"/>
          <p14:tracePt t="10771" x="5875338" y="4608513"/>
          <p14:tracePt t="10781" x="5875338" y="4616450"/>
          <p14:tracePt t="10788" x="5875338" y="4633913"/>
          <p14:tracePt t="10805" x="5875338" y="4641850"/>
          <p14:tracePt t="11134" x="5867400" y="4673600"/>
          <p14:tracePt t="11142" x="5851525" y="4721225"/>
          <p14:tracePt t="11151" x="5819775" y="4808538"/>
          <p14:tracePt t="11158" x="5803900" y="4864100"/>
          <p14:tracePt t="11167" x="5788025" y="4919663"/>
          <p14:tracePt t="11174" x="5772150" y="4959350"/>
          <p14:tracePt t="11180" x="5748338" y="5008563"/>
          <p14:tracePt t="11189" x="5740400" y="5048250"/>
          <p14:tracePt t="11196" x="5732463" y="5072063"/>
          <p14:tracePt t="11204" x="5724525" y="5095875"/>
          <p14:tracePt t="11211" x="5716588" y="5111750"/>
          <p14:tracePt t="11220" x="5716588" y="5127625"/>
          <p14:tracePt t="11225" x="5708650" y="5135563"/>
          <p14:tracePt t="11235" x="5708650" y="5143500"/>
          <p14:tracePt t="11242" x="5708650" y="5151438"/>
          <p14:tracePt t="11250" x="5708650" y="5159375"/>
          <p14:tracePt t="11258" x="5708650" y="5167313"/>
          <p14:tracePt t="11280" x="5708650" y="5175250"/>
          <p14:tracePt t="11296" x="5708650" y="5183188"/>
          <p14:tracePt t="11321" x="5708650" y="5191125"/>
          <p14:tracePt t="11367" x="5700713" y="5199063"/>
          <p14:tracePt t="11374" x="5700713" y="5207000"/>
          <p14:tracePt t="11380" x="5692775" y="5222875"/>
          <p14:tracePt t="11389" x="5684838" y="5238750"/>
          <p14:tracePt t="11395" x="5684838" y="5246688"/>
          <p14:tracePt t="11404" x="5667375" y="5270500"/>
          <p14:tracePt t="11411" x="5659438" y="5286375"/>
          <p14:tracePt t="11420" x="5651500" y="5310188"/>
          <p14:tracePt t="11427" x="5635625" y="5327650"/>
          <p14:tracePt t="11434" x="5627688" y="5343525"/>
          <p14:tracePt t="11441" x="5619750" y="5359400"/>
          <p14:tracePt t="11449" x="5611813" y="5367338"/>
          <p14:tracePt t="11457" x="5611813" y="5375275"/>
          <p14:tracePt t="11473" x="5603875" y="5383213"/>
          <p14:tracePt t="11495" x="5603875" y="5391150"/>
          <p14:tracePt t="11503" x="5595938" y="5399088"/>
          <p14:tracePt t="13006" x="5580063" y="5399088"/>
          <p14:tracePt t="13014" x="5556250" y="5407025"/>
          <p14:tracePt t="13023" x="5532438" y="5414963"/>
          <p14:tracePt t="13028" x="5492750" y="5430838"/>
          <p14:tracePt t="13037" x="5453063" y="5438775"/>
          <p14:tracePt t="13043" x="5445125" y="5438775"/>
          <p14:tracePt t="13052" x="5421313" y="5438775"/>
          <p14:tracePt t="13059" x="5397500" y="5438775"/>
          <p14:tracePt t="13068" x="5365750" y="5446713"/>
          <p14:tracePt t="13075" x="5341938" y="5446713"/>
          <p14:tracePt t="13082" x="5326063" y="5454650"/>
          <p14:tracePt t="13090" x="5310188" y="5454650"/>
          <p14:tracePt t="13098" x="5300663" y="5454650"/>
          <p14:tracePt t="13160" x="5284788" y="5462588"/>
          <p14:tracePt t="13169" x="5276850" y="5462588"/>
          <p14:tracePt t="13176" x="5268913" y="5462588"/>
          <p14:tracePt t="13182" x="5245100" y="5470525"/>
          <p14:tracePt t="13192" x="5229225" y="5478463"/>
          <p14:tracePt t="13206" x="5213350" y="5486400"/>
          <p14:tracePt t="13213" x="5213350" y="5494338"/>
          <p14:tracePt t="13222" x="5205413" y="5494338"/>
          <p14:tracePt t="13236" x="5189538" y="5502275"/>
          <p14:tracePt t="13252" x="5181600" y="5518150"/>
          <p14:tracePt t="13270" x="5173663" y="5526088"/>
          <p14:tracePt t="13287" x="5165725" y="5534025"/>
          <p14:tracePt t="13298" x="5157788" y="5534025"/>
          <p14:tracePt t="13307" x="5157788" y="5541963"/>
          <p14:tracePt t="15602" x="5133975" y="5534025"/>
          <p14:tracePt t="15610" x="5094288" y="5510213"/>
          <p14:tracePt t="15618" x="5006975" y="5454650"/>
          <p14:tracePt t="15624" x="4902200" y="5391150"/>
          <p14:tracePt t="15632" x="4791075" y="5319713"/>
          <p14:tracePt t="15642" x="4592638" y="5175250"/>
          <p14:tracePt t="15648" x="4471988" y="5064125"/>
          <p14:tracePt t="15658" x="4297363" y="4927600"/>
          <p14:tracePt t="15663" x="4200525" y="4848225"/>
          <p14:tracePt t="15670" x="4002088" y="4705350"/>
          <p14:tracePt t="15677" x="3802063" y="4529138"/>
          <p14:tracePt t="15686" x="3706813" y="4457700"/>
          <p14:tracePt t="15694" x="3524250" y="4281488"/>
          <p14:tracePt t="15702" x="3403600" y="4170363"/>
          <p14:tracePt t="15711" x="3332163" y="4106863"/>
          <p14:tracePt t="15716" x="3268663" y="4027488"/>
          <p14:tracePt t="15727" x="3189288" y="3938588"/>
          <p14:tracePt t="15732" x="3125788" y="3851275"/>
          <p14:tracePt t="15742" x="3092450" y="3803650"/>
          <p14:tracePt t="15748" x="3052763" y="3716338"/>
          <p14:tracePt t="15756" x="3013075" y="3652838"/>
          <p14:tracePt t="15763" x="2989263" y="3605213"/>
          <p14:tracePt t="15770" x="2973388" y="3524250"/>
          <p14:tracePt t="15777" x="2949575" y="3460750"/>
          <p14:tracePt t="15785" x="2933700" y="3381375"/>
          <p14:tracePt t="15793" x="2917825" y="3333750"/>
          <p14:tracePt t="15801" x="2909888" y="3302000"/>
          <p14:tracePt t="15809" x="2901950" y="3270250"/>
          <p14:tracePt t="15817" x="2901950" y="3244850"/>
          <p14:tracePt t="15825" x="2901950" y="3228975"/>
          <p14:tracePt t="15831" x="2901950" y="3213100"/>
          <p14:tracePt t="15848" x="2901950" y="3205163"/>
          <p14:tracePt t="15856" x="2901950" y="3197225"/>
          <p14:tracePt t="15873" x="2901950" y="3189288"/>
          <p14:tracePt t="15887" x="2901950" y="3181350"/>
          <p14:tracePt t="15894" x="2901950" y="3173413"/>
          <p14:tracePt t="15903" x="2901950" y="3165475"/>
          <p14:tracePt t="15910" x="2909888" y="3141663"/>
          <p14:tracePt t="15919" x="2909888" y="3125788"/>
          <p14:tracePt t="15927" x="2917825" y="3109913"/>
          <p14:tracePt t="15931" x="2925763" y="3101975"/>
          <p14:tracePt t="15940" x="2925763" y="3078163"/>
          <p14:tracePt t="15948" x="2933700" y="3054350"/>
          <p14:tracePt t="15956" x="2949575" y="3038475"/>
          <p14:tracePt t="15964" x="2957513" y="3006725"/>
          <p14:tracePt t="15972" x="2965450" y="2982913"/>
          <p14:tracePt t="15977" x="2981325" y="2959100"/>
          <p14:tracePt t="15986" x="2989263" y="2935288"/>
          <p14:tracePt t="15994" x="2989263" y="2901950"/>
          <p14:tracePt t="16002" x="3005138" y="2878138"/>
          <p14:tracePt t="16010" x="3013075" y="2854325"/>
          <p14:tracePt t="16018" x="3021013" y="2814638"/>
          <p14:tracePt t="16025" x="3028950" y="2782888"/>
          <p14:tracePt t="16033" x="3028950" y="2759075"/>
          <p14:tracePt t="16041" x="3028950" y="2727325"/>
          <p14:tracePt t="16047" x="3036888" y="2703513"/>
          <p14:tracePt t="16055" x="3044825" y="2663825"/>
          <p14:tracePt t="16063" x="3052763" y="2632075"/>
          <p14:tracePt t="16073" x="3060700" y="2592388"/>
          <p14:tracePt t="16077" x="3060700" y="2543175"/>
          <p14:tracePt t="16085" x="3068638" y="2487613"/>
          <p14:tracePt t="16093" x="3076575" y="2432050"/>
          <p14:tracePt t="16101" x="3076575" y="2392363"/>
          <p14:tracePt t="16109" x="3076575" y="2336800"/>
          <p14:tracePt t="16118" x="3084513" y="2281238"/>
          <p14:tracePt t="16125" x="3084513" y="2233613"/>
          <p14:tracePt t="16131" x="3084513" y="2208213"/>
          <p14:tracePt t="16139" x="3084513" y="2192338"/>
          <p14:tracePt t="16148" x="3084513" y="2176463"/>
          <p14:tracePt t="16218" x="3084513" y="2168525"/>
          <p14:tracePt t="16226" x="3100388" y="2152650"/>
          <p14:tracePt t="16232" x="3117850" y="2128838"/>
          <p14:tracePt t="16242" x="3141663" y="2081213"/>
          <p14:tracePt t="16248" x="3173413" y="2025650"/>
          <p14:tracePt t="16256" x="3189288" y="1985963"/>
          <p14:tracePt t="16264" x="3221038" y="1922463"/>
          <p14:tracePt t="16272" x="3260725" y="1817688"/>
          <p14:tracePt t="16279" x="3284538" y="1722438"/>
          <p14:tracePt t="16285" x="3300413" y="1635125"/>
          <p14:tracePt t="16293" x="3308350" y="1579563"/>
          <p14:tracePt t="16301" x="3308350" y="1482725"/>
          <p14:tracePt t="16310" x="3308350" y="1419225"/>
          <p14:tracePt t="16317" x="3292475" y="1316038"/>
          <p14:tracePt t="16325" x="3260725" y="1260475"/>
          <p14:tracePt t="16333" x="3236913" y="1212850"/>
          <p14:tracePt t="16340" x="3205163" y="1163638"/>
          <p14:tracePt t="16347" x="3165475" y="1131888"/>
          <p14:tracePt t="16356" x="3125788" y="1108075"/>
          <p14:tracePt t="16363" x="3092450" y="1100138"/>
          <p14:tracePt t="16371" x="3044825" y="1084263"/>
          <p14:tracePt t="16379" x="3021013" y="1084263"/>
          <p14:tracePt t="16388" x="2957513" y="1084263"/>
          <p14:tracePt t="16393" x="2901950" y="1100138"/>
          <p14:tracePt t="16402" x="2782888" y="1147763"/>
          <p14:tracePt t="16409" x="2709863" y="1187450"/>
          <p14:tracePt t="16418" x="2559050" y="1260475"/>
          <p14:tracePt t="16426" x="2455863" y="1323975"/>
          <p14:tracePt t="16435" x="2359025" y="1387475"/>
          <p14:tracePt t="16442" x="2311400" y="1427163"/>
          <p14:tracePt t="16447" x="2232025" y="1498600"/>
          <p14:tracePt t="16456" x="2176463" y="1579563"/>
          <p14:tracePt t="16464" x="2120900" y="1658938"/>
          <p14:tracePt t="16473" x="2105025" y="1698625"/>
          <p14:tracePt t="16480" x="2081213" y="1817688"/>
          <p14:tracePt t="16486" x="2065338" y="1914525"/>
          <p14:tracePt t="16494" x="2065338" y="1978025"/>
          <p14:tracePt t="16502" x="2081213" y="2097088"/>
          <p14:tracePt t="16511" x="2120900" y="2233613"/>
          <p14:tracePt t="16518" x="2160588" y="2320925"/>
          <p14:tracePt t="16527" x="2232025" y="2439988"/>
          <p14:tracePt t="16534" x="2327275" y="2551113"/>
          <p14:tracePt t="16539" x="2447925" y="2663825"/>
          <p14:tracePt t="16548" x="2598738" y="2767013"/>
          <p14:tracePt t="16557" x="2701925" y="2822575"/>
          <p14:tracePt t="16564" x="2822575" y="2878138"/>
          <p14:tracePt t="16572" x="2901950" y="2894013"/>
          <p14:tracePt t="16579" x="3013075" y="2901950"/>
          <p14:tracePt t="16589" x="3092450" y="2901950"/>
          <p14:tracePt t="16594" x="3157538" y="2894013"/>
          <p14:tracePt t="16602" x="3205163" y="2870200"/>
          <p14:tracePt t="16611" x="3268663" y="2806700"/>
          <p14:tracePt t="16617" x="3332163" y="2719388"/>
          <p14:tracePt t="16625" x="3379788" y="2663825"/>
          <p14:tracePt t="16632" x="3411538" y="2576513"/>
          <p14:tracePt t="16641" x="3451225" y="2432050"/>
          <p14:tracePt t="16647" x="3476625" y="2289175"/>
          <p14:tracePt t="16655" x="3484563" y="2065338"/>
          <p14:tracePt t="16663" x="3484563" y="1938338"/>
          <p14:tracePt t="16671" x="3476625" y="1857375"/>
          <p14:tracePt t="16679" x="3427413" y="1674813"/>
          <p14:tracePt t="16688" x="3403600" y="1595438"/>
          <p14:tracePt t="16693" x="3332163" y="1458913"/>
          <p14:tracePt t="16701" x="3268663" y="1355725"/>
          <p14:tracePt t="16709" x="3213100" y="1308100"/>
          <p14:tracePt t="16717" x="3149600" y="1260475"/>
          <p14:tracePt t="16726" x="3133725" y="1252538"/>
          <p14:tracePt t="16733" x="3068638" y="1236663"/>
          <p14:tracePt t="16740" x="3021013" y="1236663"/>
          <p14:tracePt t="16748" x="2989263" y="1236663"/>
          <p14:tracePt t="16755" x="2901950" y="1284288"/>
          <p14:tracePt t="16764" x="2838450" y="1339850"/>
          <p14:tracePt t="16773" x="2774950" y="1395413"/>
          <p14:tracePt t="16780" x="2709863" y="1466850"/>
          <p14:tracePt t="16789" x="2638425" y="1547813"/>
          <p14:tracePt t="16795" x="2598738" y="1611313"/>
          <p14:tracePt t="16803" x="2543175" y="1722438"/>
          <p14:tracePt t="16811" x="2511425" y="1817688"/>
          <p14:tracePt t="16818" x="2495550" y="1857375"/>
          <p14:tracePt t="16826" x="2487613" y="1946275"/>
          <p14:tracePt t="16834" x="2487613" y="1970088"/>
          <p14:tracePt t="16839" x="2487613" y="2009775"/>
          <p14:tracePt t="16856" x="2487613" y="2017713"/>
          <p14:tracePt t="16894" x="2487613" y="1993900"/>
          <p14:tracePt t="16902" x="2495550" y="1962150"/>
          <p14:tracePt t="16911" x="2503488" y="1938338"/>
          <p14:tracePt t="16918" x="2503488" y="1906588"/>
          <p14:tracePt t="16926" x="2503488" y="1873250"/>
          <p14:tracePt t="16934" x="2503488" y="1841500"/>
          <p14:tracePt t="16941" x="2503488" y="1817688"/>
          <p14:tracePt t="16947" x="2503488" y="1809750"/>
          <p14:tracePt t="16956" x="2503488" y="1801813"/>
          <p14:tracePt t="16964" x="2503488" y="1793875"/>
          <p14:tracePt t="17002" x="2495550" y="1809750"/>
          <p14:tracePt t="17010" x="2479675" y="1849438"/>
          <p14:tracePt t="17018" x="2463800" y="1938338"/>
          <p14:tracePt t="17027" x="2463800" y="1993900"/>
          <p14:tracePt t="17034" x="2463800" y="2033588"/>
          <p14:tracePt t="17043" x="2463800" y="2136775"/>
          <p14:tracePt t="17050" x="2479675" y="2249488"/>
          <p14:tracePt t="17055" x="2519363" y="2328863"/>
          <p14:tracePt t="17063" x="2551113" y="2392363"/>
          <p14:tracePt t="17072" x="2670175" y="2535238"/>
          <p14:tracePt t="17079" x="2709863" y="2584450"/>
          <p14:tracePt t="17088" x="2798763" y="2647950"/>
          <p14:tracePt t="17095" x="2909888" y="2695575"/>
          <p14:tracePt t="17101" x="2997200" y="2711450"/>
          <p14:tracePt t="17110" x="3044825" y="2711450"/>
          <p14:tracePt t="17117" x="3133725" y="2703513"/>
          <p14:tracePt t="17126" x="3173413" y="2679700"/>
          <p14:tracePt t="17134" x="3213100" y="2647950"/>
          <p14:tracePt t="17143" x="3252788" y="2592388"/>
          <p14:tracePt t="17149" x="3292475" y="2527300"/>
          <p14:tracePt t="17156" x="3308350" y="2463800"/>
          <p14:tracePt t="17164" x="3324225" y="2384425"/>
          <p14:tracePt t="17173" x="3332163" y="2257425"/>
          <p14:tracePt t="17180" x="3332163" y="2168525"/>
          <p14:tracePt t="17189" x="3332163" y="2097088"/>
          <p14:tracePt t="17196" x="3292475" y="1938338"/>
          <p14:tracePt t="17206" x="3260725" y="1881188"/>
          <p14:tracePt t="17211" x="3213100" y="1809750"/>
          <p14:tracePt t="17218" x="3173413" y="1762125"/>
          <p14:tracePt t="17227" x="3149600" y="1746250"/>
          <p14:tracePt t="17233" x="3109913" y="1722438"/>
          <p14:tracePt t="17242" x="3084513" y="1714500"/>
          <p14:tracePt t="17249" x="3068638" y="1714500"/>
          <p14:tracePt t="17258" x="3044825" y="1722438"/>
          <p14:tracePt t="17263" x="3021013" y="1746250"/>
          <p14:tracePt t="17271" x="2997200" y="1785938"/>
          <p14:tracePt t="17280" x="2965450" y="1857375"/>
          <p14:tracePt t="17289" x="2941638" y="1930400"/>
          <p14:tracePt t="17296" x="2933700" y="1993900"/>
          <p14:tracePt t="17306" x="2925763" y="2049463"/>
          <p14:tracePt t="17312" x="2925763" y="2144713"/>
          <p14:tracePt t="17317" x="2925763" y="2216150"/>
          <p14:tracePt t="17325" x="2933700" y="2281238"/>
          <p14:tracePt t="17333" x="2957513" y="2352675"/>
          <p14:tracePt t="17342" x="2997200" y="2416175"/>
          <p14:tracePt t="17349" x="3036888" y="2455863"/>
          <p14:tracePt t="17355" x="3076575" y="2479675"/>
          <p14:tracePt t="17363" x="3125788" y="2503488"/>
          <p14:tracePt t="17372" x="3173413" y="2519363"/>
          <p14:tracePt t="17380" x="3213100" y="2535238"/>
          <p14:tracePt t="17389" x="3244850" y="2535238"/>
          <p14:tracePt t="17396" x="3300413" y="2543175"/>
          <p14:tracePt t="17404" x="3363913" y="2543175"/>
          <p14:tracePt t="17411" x="3427413" y="2543175"/>
          <p14:tracePt t="17417" x="3476625" y="2543175"/>
          <p14:tracePt t="17427" x="3500438" y="2535238"/>
          <p14:tracePt t="17433" x="3508375" y="2527300"/>
          <p14:tracePt t="17443" x="3532188" y="2519363"/>
          <p14:tracePt t="17449" x="3548063" y="2503488"/>
          <p14:tracePt t="17459" x="3571875" y="2471738"/>
          <p14:tracePt t="17463" x="3571875" y="2455863"/>
          <p14:tracePt t="17471" x="3579813" y="2424113"/>
          <p14:tracePt t="17479" x="3587750" y="2368550"/>
          <p14:tracePt t="17488" x="3587750" y="2328863"/>
          <p14:tracePt t="17495" x="3587750" y="2273300"/>
          <p14:tracePt t="17503" x="3579813" y="2224088"/>
          <p14:tracePt t="17511" x="3571875" y="2200275"/>
          <p14:tracePt t="17517" x="3556000" y="2176463"/>
          <p14:tracePt t="17526" x="3540125" y="2152650"/>
          <p14:tracePt t="17533" x="3524250" y="2144713"/>
          <p14:tracePt t="17542" x="3508375" y="2136775"/>
          <p14:tracePt t="17549" x="3492500" y="2128838"/>
          <p14:tracePt t="17559" x="3476625" y="2128838"/>
          <p14:tracePt t="17563" x="3443288" y="2136775"/>
          <p14:tracePt t="17572" x="3403600" y="2160588"/>
          <p14:tracePt t="17579" x="3324225" y="2224088"/>
          <p14:tracePt t="17589" x="3276600" y="2273300"/>
          <p14:tracePt t="17595" x="3189288" y="2376488"/>
          <p14:tracePt t="17604" x="3149600" y="2447925"/>
          <p14:tracePt t="17611" x="3125788" y="2495550"/>
          <p14:tracePt t="17618" x="3100388" y="2584450"/>
          <p14:tracePt t="17627" x="3084513" y="2655888"/>
          <p14:tracePt t="17634" x="3084513" y="2719388"/>
          <p14:tracePt t="17642" x="3092450" y="2759075"/>
          <p14:tracePt t="17650" x="3117850" y="2774950"/>
          <p14:tracePt t="17660" x="3125788" y="2774950"/>
          <p14:tracePt t="17663" x="3141663" y="2782888"/>
          <p14:tracePt t="17672" x="3165475" y="2782888"/>
          <p14:tracePt t="17680" x="3197225" y="2759075"/>
          <p14:tracePt t="17688" x="3236913" y="2719388"/>
          <p14:tracePt t="17695" x="3276600" y="2671763"/>
          <p14:tracePt t="17703" x="3308350" y="2600325"/>
          <p14:tracePt t="17711" x="3340100" y="2519363"/>
          <p14:tracePt t="17717" x="3379788" y="2400300"/>
          <p14:tracePt t="17726" x="3395663" y="2312988"/>
          <p14:tracePt t="17733" x="3403600" y="2233613"/>
          <p14:tracePt t="17742" x="3403600" y="2057400"/>
          <p14:tracePt t="17749" x="3403600" y="1993900"/>
          <p14:tracePt t="17758" x="3395663" y="1906588"/>
          <p14:tracePt t="17765" x="3379788" y="1841500"/>
          <p14:tracePt t="17772" x="3324225" y="1754188"/>
          <p14:tracePt t="17779" x="3292475" y="1714500"/>
          <p14:tracePt t="17788" x="3260725" y="1690688"/>
          <p14:tracePt t="17796" x="3236913" y="1682750"/>
          <p14:tracePt t="17804" x="3221038" y="1682750"/>
          <p14:tracePt t="17812" x="3189288" y="1682750"/>
          <p14:tracePt t="17821" x="3149600" y="1722438"/>
          <p14:tracePt t="17827" x="3092450" y="1785938"/>
          <p14:tracePt t="17833" x="3044825" y="1849438"/>
          <p14:tracePt t="17842" x="2997200" y="1954213"/>
          <p14:tracePt t="17850" x="2981325" y="2009775"/>
          <p14:tracePt t="17859" x="2965450" y="2128838"/>
          <p14:tracePt t="17866" x="2965450" y="2224088"/>
          <p14:tracePt t="17874" x="2965450" y="2289175"/>
          <p14:tracePt t="17880" x="3013075" y="2376488"/>
          <p14:tracePt t="17890" x="3052763" y="2424113"/>
          <p14:tracePt t="17896" x="3100388" y="2471738"/>
          <p14:tracePt t="17905" x="3133725" y="2487613"/>
          <p14:tracePt t="17912" x="3189288" y="2503488"/>
          <p14:tracePt t="17918" x="3236913" y="2503488"/>
          <p14:tracePt t="17926" x="3276600" y="2503488"/>
          <p14:tracePt t="17934" x="3355975" y="2479675"/>
          <p14:tracePt t="17942" x="3363913" y="2463800"/>
          <p14:tracePt t="17950" x="3419475" y="2416175"/>
          <p14:tracePt t="17958" x="3451225" y="2352675"/>
          <p14:tracePt t="17966" x="3467100" y="2328863"/>
          <p14:tracePt t="17974" x="3492500" y="2233613"/>
          <p14:tracePt t="17980" x="3508375" y="2184400"/>
          <p14:tracePt t="17990" x="3508375" y="2081213"/>
          <p14:tracePt t="17995" x="3508375" y="2025650"/>
          <p14:tracePt t="18003" x="3500438" y="1954213"/>
          <p14:tracePt t="18012" x="3467100" y="1890713"/>
          <p14:tracePt t="18019" x="3427413" y="1833563"/>
          <p14:tracePt t="18027" x="3363913" y="1778000"/>
          <p14:tracePt t="18034" x="3308350" y="1738313"/>
          <p14:tracePt t="18044" x="3284538" y="1738313"/>
          <p14:tracePt t="18049" x="3228975" y="1738313"/>
          <p14:tracePt t="18058" x="3165475" y="1738313"/>
          <p14:tracePt t="18066" x="3109913" y="1762125"/>
          <p14:tracePt t="18074" x="3036888" y="1809750"/>
          <p14:tracePt t="18080" x="2949575" y="1906588"/>
          <p14:tracePt t="18090" x="2878138" y="2001838"/>
          <p14:tracePt t="18096" x="2830513" y="2089150"/>
          <p14:tracePt t="18105" x="2759075" y="2233613"/>
          <p14:tracePt t="18112" x="2717800" y="2368550"/>
          <p14:tracePt t="18120" x="2701925" y="2463800"/>
          <p14:tracePt t="18127" x="2701925" y="2608263"/>
          <p14:tracePt t="18133" x="2701925" y="2703513"/>
          <p14:tracePt t="18142" x="2725738" y="2790825"/>
          <p14:tracePt t="18149" x="2751138" y="2870200"/>
          <p14:tracePt t="18158" x="2798763" y="2927350"/>
          <p14:tracePt t="18165" x="2838450" y="2967038"/>
          <p14:tracePt t="18172" x="2901950" y="3014663"/>
          <p14:tracePt t="18179" x="2933700" y="3022600"/>
          <p14:tracePt t="18188" x="2989263" y="3038475"/>
          <p14:tracePt t="18195" x="3021013" y="3038475"/>
          <p14:tracePt t="18203" x="3052763" y="3046413"/>
          <p14:tracePt t="18211" x="3076575" y="3046413"/>
          <p14:tracePt t="18220" x="3084513" y="3046413"/>
          <p14:tracePt t="18226" x="3092450" y="3046413"/>
          <p14:tracePt t="18312" x="3100388" y="3070225"/>
          <p14:tracePt t="18320" x="3109913" y="3117850"/>
          <p14:tracePt t="18329" x="3133725" y="3165475"/>
          <p14:tracePt t="18334" x="3189288" y="3252788"/>
          <p14:tracePt t="18342" x="3221038" y="3294063"/>
          <p14:tracePt t="18350" x="3292475" y="3373438"/>
          <p14:tracePt t="18358" x="3355975" y="3436938"/>
          <p14:tracePt t="18365" x="3467100" y="3508375"/>
          <p14:tracePt t="18374" x="3524250" y="3548063"/>
          <p14:tracePt t="18381" x="3603625" y="3579813"/>
          <p14:tracePt t="18388" x="3722688" y="3621088"/>
          <p14:tracePt t="18395" x="3802063" y="3636963"/>
          <p14:tracePt t="18404" x="3867150" y="3636963"/>
          <p14:tracePt t="18412" x="3930650" y="3636963"/>
          <p14:tracePt t="18420" x="3946525" y="3636963"/>
          <p14:tracePt t="18428" x="3970338" y="3629025"/>
          <p14:tracePt t="18436" x="3978275" y="3629025"/>
          <p14:tracePt t="18450" x="3978275" y="3621088"/>
          <p14:tracePt t="18466" x="3978275" y="3613150"/>
          <p14:tracePt t="18475" x="3978275" y="3605213"/>
          <p14:tracePt t="18480" x="3978275" y="3595688"/>
          <p14:tracePt t="18496" x="3962400" y="3587750"/>
          <p14:tracePt t="18504" x="3954463" y="3579813"/>
          <p14:tracePt t="18513" x="3946525" y="3579813"/>
          <p14:tracePt t="18520" x="3922713" y="3571875"/>
          <p14:tracePt t="18529" x="3914775" y="3571875"/>
          <p14:tracePt t="18534" x="3890963" y="3571875"/>
          <p14:tracePt t="18542" x="3859213" y="3587750"/>
          <p14:tracePt t="18549" x="3810000" y="3621088"/>
          <p14:tracePt t="18559" x="3770313" y="3644900"/>
          <p14:tracePt t="18566" x="3698875" y="3692525"/>
          <p14:tracePt t="18575" x="3651250" y="3732213"/>
          <p14:tracePt t="18582" x="3619500" y="3763963"/>
          <p14:tracePt t="18589" x="3603625" y="3795713"/>
          <p14:tracePt t="18597" x="3587750" y="3819525"/>
          <p14:tracePt t="18604" x="3587750" y="3827463"/>
          <p14:tracePt t="18612" x="3587750" y="3835400"/>
          <p14:tracePt t="18874" x="3563938" y="3827463"/>
          <p14:tracePt t="18883" x="3516313" y="3803650"/>
          <p14:tracePt t="18891" x="3467100" y="3779838"/>
          <p14:tracePt t="18898" x="3443288" y="3763963"/>
          <p14:tracePt t="18904" x="3411538" y="3740150"/>
          <p14:tracePt t="18913" x="3387725" y="3716338"/>
          <p14:tracePt t="18920" x="3355975" y="3676650"/>
          <p14:tracePt t="18929" x="3332163" y="3644900"/>
          <p14:tracePt t="18936" x="3300413" y="3587750"/>
          <p14:tracePt t="18947" x="3268663" y="3524250"/>
          <p14:tracePt t="18949" x="3221038" y="3452813"/>
          <p14:tracePt t="18958" x="3189288" y="3373438"/>
          <p14:tracePt t="18965" x="3133725" y="3262313"/>
          <p14:tracePt t="18973" x="3092450" y="3189288"/>
          <p14:tracePt t="18990" x="3036888" y="3046413"/>
          <p14:tracePt t="18995" x="3005138" y="2951163"/>
          <p14:tracePt t="19003" x="2989263" y="2894013"/>
          <p14:tracePt t="19012" x="2957513" y="2838450"/>
          <p14:tracePt t="19019" x="2949575" y="2790825"/>
          <p14:tracePt t="19028" x="2933700" y="2735263"/>
          <p14:tracePt t="19035" x="2925763" y="2719388"/>
          <p14:tracePt t="19045" x="2909888" y="2687638"/>
          <p14:tracePt t="19049" x="2909888" y="2679700"/>
          <p14:tracePt t="19144" x="2909888" y="2687638"/>
          <p14:tracePt t="19150" x="2909888" y="2711450"/>
          <p14:tracePt t="19158" x="2909888" y="2735263"/>
          <p14:tracePt t="19166" x="2925763" y="2759075"/>
          <p14:tracePt t="19174" x="2925763" y="2774950"/>
          <p14:tracePt t="19182" x="2949575" y="2790825"/>
          <p14:tracePt t="19192" x="2957513" y="2814638"/>
          <p14:tracePt t="19198" x="2981325" y="2830513"/>
          <p14:tracePt t="19204" x="2989263" y="2846388"/>
          <p14:tracePt t="19213" x="2997200" y="2854325"/>
          <p14:tracePt t="19219" x="3013075" y="2854325"/>
          <p14:tracePt t="19228" x="3013075" y="2862263"/>
          <p14:tracePt t="19252" x="3021013" y="2862263"/>
          <p14:tracePt t="19266" x="3028950" y="2862263"/>
          <p14:tracePt t="19276" x="3044825" y="2846388"/>
          <p14:tracePt t="19282" x="3060700" y="2798763"/>
          <p14:tracePt t="19292" x="3084513" y="2759075"/>
          <p14:tracePt t="19299" x="3125788" y="2655888"/>
          <p14:tracePt t="19307" x="3149600" y="2584450"/>
          <p14:tracePt t="19314" x="3173413" y="2503488"/>
          <p14:tracePt t="19319" x="3189288" y="2424113"/>
          <p14:tracePt t="19328" x="3213100" y="2352675"/>
          <p14:tracePt t="19335" x="3236913" y="2216150"/>
          <p14:tracePt t="19344" x="3236913" y="2128838"/>
          <p14:tracePt t="19351" x="3236913" y="2065338"/>
          <p14:tracePt t="19358" x="3236913" y="1993900"/>
          <p14:tracePt t="19366" x="3236913" y="1970088"/>
          <p14:tracePt t="19375" x="3236913" y="1922463"/>
          <p14:tracePt t="19382" x="3228975" y="1898650"/>
          <p14:tracePt t="19391" x="3213100" y="1890713"/>
          <p14:tracePt t="19398" x="3213100" y="1881188"/>
          <p14:tracePt t="19452" x="3197225" y="1922463"/>
          <p14:tracePt t="19458" x="3181350" y="1954213"/>
          <p14:tracePt t="19466" x="3165475" y="2001838"/>
          <p14:tracePt t="19475" x="3157538" y="2033588"/>
          <p14:tracePt t="19482" x="3133725" y="2089150"/>
          <p14:tracePt t="19492" x="3125788" y="2128838"/>
          <p14:tracePt t="19499" x="3100388" y="2184400"/>
          <p14:tracePt t="19507" x="3076575" y="2233613"/>
          <p14:tracePt t="19514" x="3060700" y="2289175"/>
          <p14:tracePt t="19519" x="3052763" y="2320925"/>
          <p14:tracePt t="19529" x="3036888" y="2368550"/>
          <p14:tracePt t="19535" x="3036888" y="2432050"/>
          <p14:tracePt t="19544" x="3036888" y="2439988"/>
          <p14:tracePt t="19552" x="3036888" y="2479675"/>
          <p14:tracePt t="19560" x="3044825" y="2519363"/>
          <p14:tracePt t="19568" x="3060700" y="2559050"/>
          <p14:tracePt t="19577" x="3084513" y="2584450"/>
          <p14:tracePt t="19582" x="3100388" y="2608263"/>
          <p14:tracePt t="19592" x="3125788" y="2647950"/>
          <p14:tracePt t="19598" x="3149600" y="2663825"/>
          <p14:tracePt t="19606" x="3165475" y="2703513"/>
          <p14:tracePt t="19614" x="3181350" y="2719388"/>
          <p14:tracePt t="19620" x="3189288" y="2735263"/>
          <p14:tracePt t="19629" x="3197225" y="2751138"/>
          <p14:tracePt t="19635" x="3205163" y="2759075"/>
          <p14:tracePt t="19782" x="3197225" y="2751138"/>
          <p14:tracePt t="19790" x="3181350" y="2727325"/>
          <p14:tracePt t="19798" x="3149600" y="2695575"/>
          <p14:tracePt t="19806" x="3149600" y="2687638"/>
          <p14:tracePt t="19814" x="3109913" y="2663825"/>
          <p14:tracePt t="19819" x="3092450" y="2632075"/>
          <p14:tracePt t="19829" x="3068638" y="2616200"/>
          <p14:tracePt t="19835" x="3052763" y="2584450"/>
          <p14:tracePt t="19845" x="3021013" y="2566988"/>
          <p14:tracePt t="19851" x="3013075" y="2543175"/>
          <p14:tracePt t="19860" x="2981325" y="2511425"/>
          <p14:tracePt t="19867" x="2941638" y="2463800"/>
          <p14:tracePt t="19878" x="2917825" y="2416175"/>
          <p14:tracePt t="19881" x="2894013" y="2392363"/>
          <p14:tracePt t="19890" x="2862263" y="2336800"/>
          <p14:tracePt t="19897" x="2830513" y="2281238"/>
          <p14:tracePt t="19905" x="2830513" y="2257425"/>
          <p14:tracePt t="19913" x="2814638" y="2224088"/>
          <p14:tracePt t="19921" x="2798763" y="2184400"/>
          <p14:tracePt t="19928" x="2790825" y="2152650"/>
          <p14:tracePt t="19935" x="2782888" y="2112963"/>
          <p14:tracePt t="19944" x="2774950" y="2089150"/>
          <p14:tracePt t="19951" x="2774950" y="2065338"/>
          <p14:tracePt t="19961" x="2774950" y="2041525"/>
          <p14:tracePt t="19968" x="2774950" y="2017713"/>
          <p14:tracePt t="19976" x="2767013" y="2001838"/>
          <p14:tracePt t="19994" x="2767013" y="1985963"/>
          <p14:tracePt t="20014" x="2759075" y="1985963"/>
          <p14:tracePt t="20082" x="2759075" y="2001838"/>
          <p14:tracePt t="20090" x="2774950" y="2033588"/>
          <p14:tracePt t="20098" x="2790825" y="2073275"/>
          <p14:tracePt t="20106" x="2822575" y="2120900"/>
          <p14:tracePt t="20115" x="2846388" y="2160588"/>
          <p14:tracePt t="20122" x="2886075" y="2216150"/>
          <p14:tracePt t="20130" x="2925763" y="2257425"/>
          <p14:tracePt t="20136" x="2941638" y="2273300"/>
          <p14:tracePt t="20144" x="2957513" y="2289175"/>
          <p14:tracePt t="20151" x="2973388" y="2305050"/>
          <p14:tracePt t="20222" x="2973388" y="2297113"/>
          <p14:tracePt t="20228" x="2973388" y="2281238"/>
          <p14:tracePt t="20236" x="2973388" y="2216150"/>
          <p14:tracePt t="20244" x="2973388" y="2168525"/>
          <p14:tracePt t="20252" x="2973388" y="2120900"/>
          <p14:tracePt t="20259" x="2973388" y="2081213"/>
          <p14:tracePt t="20267" x="2973388" y="2033588"/>
          <p14:tracePt t="20275" x="2973388" y="2001838"/>
          <p14:tracePt t="20281" x="2957513" y="1962150"/>
          <p14:tracePt t="20289" x="2949575" y="1930400"/>
          <p14:tracePt t="20297" x="2933700" y="1890713"/>
          <p14:tracePt t="20305" x="2909888" y="1857375"/>
          <p14:tracePt t="20314" x="2909888" y="1841500"/>
          <p14:tracePt t="20322" x="2901950" y="1817688"/>
          <p14:tracePt t="20331" x="2894013" y="1801813"/>
          <p14:tracePt t="20338" x="2886075" y="1785938"/>
          <p14:tracePt t="20347" x="2886075" y="1778000"/>
          <p14:tracePt t="20360" x="2878138" y="1770063"/>
          <p14:tracePt t="20436" x="2870200" y="1770063"/>
          <p14:tracePt t="20443" x="2870200" y="1785938"/>
          <p14:tracePt t="20451" x="2862263" y="1825625"/>
          <p14:tracePt t="20459" x="2862263" y="1865313"/>
          <p14:tracePt t="20467" x="2862263" y="1881188"/>
          <p14:tracePt t="20475" x="2862263" y="1906588"/>
          <p14:tracePt t="20483" x="2870200" y="1946275"/>
          <p14:tracePt t="20497" x="2870200" y="1954213"/>
          <p14:tracePt t="20552" x="2870200" y="1946275"/>
          <p14:tracePt t="20560" x="2870200" y="1906588"/>
          <p14:tracePt t="20568" x="2870200" y="1873250"/>
          <p14:tracePt t="20576" x="2870200" y="1841500"/>
          <p14:tracePt t="20584" x="2870200" y="1770063"/>
          <p14:tracePt t="20594" x="2862263" y="1722438"/>
          <p14:tracePt t="20598" x="2846388" y="1682750"/>
          <p14:tracePt t="20605" x="2830513" y="1635125"/>
          <p14:tracePt t="20614" x="2814638" y="1619250"/>
          <p14:tracePt t="20622" x="2790825" y="1595438"/>
          <p14:tracePt t="20631" x="2774950" y="1587500"/>
          <p14:tracePt t="20644" x="2767013" y="1587500"/>
          <p14:tracePt t="20652" x="2759075" y="1587500"/>
          <p14:tracePt t="20660" x="2751138" y="1587500"/>
          <p14:tracePt t="20668" x="2733675" y="1611313"/>
          <p14:tracePt t="20677" x="2693988" y="1682750"/>
          <p14:tracePt t="20684" x="2670175" y="1738313"/>
          <p14:tracePt t="20690" x="2638425" y="1825625"/>
          <p14:tracePt t="20698" x="2630488" y="1898650"/>
          <p14:tracePt t="20706" x="2630488" y="1978025"/>
          <p14:tracePt t="20714" x="2630488" y="2049463"/>
          <p14:tracePt t="20722" x="2654300" y="2128838"/>
          <p14:tracePt t="20731" x="2662238" y="2168525"/>
          <p14:tracePt t="20738" x="2686050" y="2200275"/>
          <p14:tracePt t="20744" x="2693988" y="2200275"/>
          <p14:tracePt t="20760" x="2701925" y="2200275"/>
          <p14:tracePt t="20768" x="2709863" y="2200275"/>
          <p14:tracePt t="20784" x="2717800" y="2192338"/>
          <p14:tracePt t="20795" x="2733675" y="2168525"/>
          <p14:tracePt t="20799" x="2741613" y="2152650"/>
          <p14:tracePt t="20806" x="2741613" y="2136775"/>
          <p14:tracePt t="20814" x="2751138" y="2112963"/>
          <p14:tracePt t="20821" x="2759075" y="2097088"/>
          <p14:tracePt t="20830" x="2767013" y="2089150"/>
          <p14:tracePt t="20837" x="2767013" y="2081213"/>
          <p14:tracePt t="20900" x="2767013" y="2097088"/>
          <p14:tracePt t="20906" x="2767013" y="2136775"/>
          <p14:tracePt t="20915" x="2774950" y="2192338"/>
          <p14:tracePt t="20922" x="2790825" y="2241550"/>
          <p14:tracePt t="20931" x="2790825" y="2281238"/>
          <p14:tracePt t="20938" x="2798763" y="2305050"/>
          <p14:tracePt t="20947" x="2822575" y="2336800"/>
          <p14:tracePt t="20952" x="2830513" y="2352675"/>
          <p14:tracePt t="20960" x="2830513" y="2360613"/>
          <p14:tracePt t="21022" x="2830513" y="2344738"/>
          <p14:tracePt t="21030" x="2830513" y="2328863"/>
          <p14:tracePt t="21038" x="2830513" y="2305050"/>
          <p14:tracePt t="21046" x="2830513" y="2289175"/>
          <p14:tracePt t="21054" x="2822575" y="2265363"/>
          <p14:tracePt t="21060" x="2814638" y="2241550"/>
          <p14:tracePt t="21068" x="2798763" y="2200275"/>
          <p14:tracePt t="21076" x="2774950" y="2144713"/>
          <p14:tracePt t="21084" x="2751138" y="2097088"/>
          <p14:tracePt t="21094" x="2733675" y="2065338"/>
          <p14:tracePt t="21100" x="2717800" y="2017713"/>
          <p14:tracePt t="21106" x="2693988" y="1978025"/>
          <p14:tracePt t="21115" x="2662238" y="1946275"/>
          <p14:tracePt t="21121" x="2654300" y="1930400"/>
          <p14:tracePt t="21130" x="2638425" y="1914525"/>
          <p14:tracePt t="21137" x="2630488" y="1906588"/>
          <p14:tracePt t="21147" x="2622550" y="1906588"/>
          <p14:tracePt t="21151" x="2622550" y="1898650"/>
          <p14:tracePt t="21206" x="2614613" y="1898650"/>
          <p14:tracePt t="21214" x="2614613" y="1906588"/>
          <p14:tracePt t="21222" x="2598738" y="1922463"/>
          <p14:tracePt t="21231" x="2590800" y="1938338"/>
          <p14:tracePt t="21237" x="2574925" y="1954213"/>
          <p14:tracePt t="21247" x="2559050" y="1978025"/>
          <p14:tracePt t="21253" x="2551113" y="2001838"/>
          <p14:tracePt t="21259" x="2543175" y="2025650"/>
          <p14:tracePt t="21267" x="2535238" y="2041525"/>
          <p14:tracePt t="21277" x="2535238" y="2049463"/>
          <p14:tracePt t="21284" x="2535238" y="2057400"/>
          <p14:tracePt t="21362" x="2535238" y="2049463"/>
          <p14:tracePt t="21368" x="2535238" y="2041525"/>
          <p14:tracePt t="21377" x="2535238" y="2025650"/>
          <p14:tracePt t="21384" x="2535238" y="2017713"/>
          <p14:tracePt t="21394" x="2527300" y="2001838"/>
          <p14:tracePt t="21400" x="2527300" y="1993900"/>
          <p14:tracePt t="21408" x="2519363" y="1978025"/>
          <p14:tracePt t="21423" x="2511425" y="1970088"/>
          <p14:tracePt t="21461" x="2503488" y="1970088"/>
          <p14:tracePt t="21468" x="2495550" y="1985963"/>
          <p14:tracePt t="21477" x="2487613" y="2001838"/>
          <p14:tracePt t="21484" x="2479675" y="2025650"/>
          <p14:tracePt t="21494" x="2479675" y="2049463"/>
          <p14:tracePt t="21500" x="2479675" y="2073275"/>
          <p14:tracePt t="21507" x="2479675" y="2105025"/>
          <p14:tracePt t="21514" x="2479675" y="2120900"/>
          <p14:tracePt t="21521" x="2479675" y="2128838"/>
          <p14:tracePt t="21530" x="2487613" y="2144713"/>
          <p14:tracePt t="21537" x="2503488" y="2168525"/>
          <p14:tracePt t="21547" x="2519363" y="2176463"/>
          <p14:tracePt t="21553" x="2535238" y="2192338"/>
          <p14:tracePt t="21562" x="2551113" y="2192338"/>
          <p14:tracePt t="21570" x="2574925" y="2200275"/>
          <p14:tracePt t="21577" x="2598738" y="2208213"/>
          <p14:tracePt t="21584" x="2630488" y="2208213"/>
          <p14:tracePt t="21593" x="2646363" y="2208213"/>
          <p14:tracePt t="21600" x="2670175" y="2208213"/>
          <p14:tracePt t="21608" x="2693988" y="2208213"/>
          <p14:tracePt t="21616" x="2709863" y="2208213"/>
          <p14:tracePt t="21622" x="2725738" y="2208213"/>
          <p14:tracePt t="21638" x="2733675" y="2208213"/>
          <p14:tracePt t="21655" x="2741613" y="2200275"/>
          <p14:tracePt t="21663" x="2741613" y="2192338"/>
          <p14:tracePt t="21668" x="2759075" y="2176463"/>
          <p14:tracePt t="21684" x="2767013" y="2168525"/>
          <p14:tracePt t="21693" x="2767013" y="2144713"/>
          <p14:tracePt t="21700" x="2767013" y="2128838"/>
          <p14:tracePt t="21708" x="2774950" y="2120900"/>
          <p14:tracePt t="21717" x="2774950" y="2105025"/>
          <p14:tracePt t="21722" x="2774950" y="2089150"/>
          <p14:tracePt t="21730" x="2774950" y="2065338"/>
          <p14:tracePt t="21738" x="2774950" y="2057400"/>
          <p14:tracePt t="21746" x="2767013" y="2049463"/>
          <p14:tracePt t="21754" x="2759075" y="2041525"/>
          <p14:tracePt t="21762" x="2741613" y="2033588"/>
          <p14:tracePt t="21778" x="2725738" y="2033588"/>
          <p14:tracePt t="21794" x="2717800" y="2033588"/>
          <p14:tracePt t="21808" x="2709863" y="2033588"/>
          <p14:tracePt t="21816" x="2693988" y="2033588"/>
          <p14:tracePt t="21822" x="2678113" y="2033588"/>
          <p14:tracePt t="21830" x="2662238" y="2049463"/>
          <p14:tracePt t="21838" x="2646363" y="2057400"/>
          <p14:tracePt t="21846" x="2630488" y="2073275"/>
          <p14:tracePt t="21853" x="2622550" y="2089150"/>
          <p14:tracePt t="21862" x="2590800" y="2105025"/>
          <p14:tracePt t="21870" x="2582863" y="2128838"/>
          <p14:tracePt t="21878" x="2574925" y="2144713"/>
          <p14:tracePt t="21883" x="2566988" y="2160588"/>
          <p14:tracePt t="21892" x="2566988" y="2184400"/>
          <p14:tracePt t="21899" x="2566988" y="2208213"/>
          <p14:tracePt t="21908" x="2566988" y="2241550"/>
          <p14:tracePt t="21915" x="2566988" y="2257425"/>
          <p14:tracePt t="21923" x="2574925" y="2297113"/>
          <p14:tracePt t="21930" x="2606675" y="2352675"/>
          <p14:tracePt t="21937" x="2646363" y="2400300"/>
          <p14:tracePt t="21946" x="2678113" y="2424113"/>
          <p14:tracePt t="21953" x="2733675" y="2463800"/>
          <p14:tracePt t="21962" x="2870200" y="2535238"/>
          <p14:tracePt t="21970" x="2933700" y="2559050"/>
          <p14:tracePt t="21978" x="2989263" y="2576513"/>
          <p14:tracePt t="21984" x="3076575" y="2600325"/>
          <p14:tracePt t="21997" x="3141663" y="2608263"/>
          <p14:tracePt t="22000" x="3197225" y="2608263"/>
          <p14:tracePt t="22008" x="3244850" y="2608263"/>
          <p14:tracePt t="22016" x="3276600" y="2592388"/>
          <p14:tracePt t="22023" x="3308350" y="2584450"/>
          <p14:tracePt t="22031" x="3324225" y="2551113"/>
          <p14:tracePt t="22038" x="3332163" y="2543175"/>
          <p14:tracePt t="22048" x="3340100" y="2527300"/>
          <p14:tracePt t="22054" x="3340100" y="2487613"/>
          <p14:tracePt t="22062" x="3340100" y="2447925"/>
          <p14:tracePt t="22070" x="3340100" y="2416175"/>
          <p14:tracePt t="22079" x="3340100" y="2384425"/>
          <p14:tracePt t="22084" x="3340100" y="2344738"/>
          <p14:tracePt t="22092" x="3316288" y="2312988"/>
          <p14:tracePt t="22099" x="3292475" y="2281238"/>
          <p14:tracePt t="22108" x="3268663" y="2257425"/>
          <p14:tracePt t="22116" x="3244850" y="2233613"/>
          <p14:tracePt t="22124" x="3221038" y="2216150"/>
          <p14:tracePt t="22132" x="3173413" y="2200275"/>
          <p14:tracePt t="22138" x="3149600" y="2184400"/>
          <p14:tracePt t="22147" x="3133725" y="2184400"/>
          <p14:tracePt t="22154" x="3100388" y="2168525"/>
          <p14:tracePt t="22162" x="3068638" y="2168525"/>
          <p14:tracePt t="22169" x="3036888" y="2160588"/>
          <p14:tracePt t="22177" x="2981325" y="2160588"/>
          <p14:tracePt t="22183" x="2949575" y="2160588"/>
          <p14:tracePt t="22192" x="2933700" y="2160588"/>
          <p14:tracePt t="22200" x="2901950" y="2160588"/>
          <p14:tracePt t="22208" x="2870200" y="2176463"/>
          <p14:tracePt t="22217" x="2862263" y="2184400"/>
          <p14:tracePt t="22223" x="2846388" y="2192338"/>
          <p14:tracePt t="22230" x="2838450" y="2200275"/>
          <p14:tracePt t="22248" x="2830513" y="2200275"/>
          <p14:tracePt t="22254" x="2830513" y="2208213"/>
          <p14:tracePt t="22508" x="2822575" y="2224088"/>
          <p14:tracePt t="22516" x="2822575" y="2257425"/>
          <p14:tracePt t="22524" x="2806700" y="2273300"/>
          <p14:tracePt t="22533" x="2798763" y="2297113"/>
          <p14:tracePt t="22537" x="2798763" y="2320925"/>
          <p14:tracePt t="22546" x="2798763" y="2336800"/>
          <p14:tracePt t="22553" x="2790825" y="2360613"/>
          <p14:tracePt t="22561" x="2790825" y="2376488"/>
          <p14:tracePt t="22569" x="2782888" y="2400300"/>
          <p14:tracePt t="22577" x="2782888" y="2416175"/>
          <p14:tracePt t="22585" x="2782888" y="2432050"/>
          <p14:tracePt t="22599" x="2782888" y="2439988"/>
          <p14:tracePt t="22608" x="2782888" y="2447925"/>
          <p14:tracePt t="23140" x="2774950" y="2432050"/>
          <p14:tracePt t="23148" x="2759075" y="2408238"/>
          <p14:tracePt t="23156" x="2733675" y="2368550"/>
          <p14:tracePt t="23162" x="2701925" y="2328863"/>
          <p14:tracePt t="23170" x="2693988" y="2320925"/>
          <p14:tracePt t="23180" x="2670175" y="2305050"/>
          <p14:tracePt t="23187" x="2646363" y="2289175"/>
          <p14:tracePt t="23194" x="2630488" y="2281238"/>
          <p14:tracePt t="23201" x="2622550" y="2281238"/>
          <p14:tracePt t="23207" x="2606675" y="2281238"/>
          <p14:tracePt t="23216" x="2598738" y="2281238"/>
          <p14:tracePt t="23223" x="2574925" y="2305050"/>
          <p14:tracePt t="23232" x="2566988" y="2328863"/>
          <p14:tracePt t="23239" x="2543175" y="2384425"/>
          <p14:tracePt t="23248" x="2535238" y="2408238"/>
          <p14:tracePt t="23255" x="2535238" y="2471738"/>
          <p14:tracePt t="23261" x="2543175" y="2527300"/>
          <p14:tracePt t="23269" x="2559050" y="2551113"/>
          <p14:tracePt t="23279" x="2582863" y="2592388"/>
          <p14:tracePt t="23285" x="2654300" y="2647950"/>
          <p14:tracePt t="23295" x="2701925" y="2671763"/>
          <p14:tracePt t="23302" x="2782888" y="2687638"/>
          <p14:tracePt t="23312" x="2846388" y="2687638"/>
          <p14:tracePt t="23318" x="2894013" y="2687638"/>
          <p14:tracePt t="23324" x="2933700" y="2679700"/>
          <p14:tracePt t="23333" x="2989263" y="2655888"/>
          <p14:tracePt t="23339" x="3044825" y="2624138"/>
          <p14:tracePt t="23349" x="3084513" y="2592388"/>
          <p14:tracePt t="23356" x="3100388" y="2576513"/>
          <p14:tracePt t="23364" x="3125788" y="2535238"/>
          <p14:tracePt t="23370" x="3141663" y="2511425"/>
          <p14:tracePt t="23379" x="3149600" y="2471738"/>
          <p14:tracePt t="23386" x="3149600" y="2447925"/>
          <p14:tracePt t="23396" x="3149600" y="2416175"/>
          <p14:tracePt t="23402" x="3149600" y="2400300"/>
          <p14:tracePt t="23410" x="3133725" y="2384425"/>
          <p14:tracePt t="23417" x="3125788" y="2368550"/>
          <p14:tracePt t="23424" x="3117850" y="2360613"/>
          <p14:tracePt t="23433" x="3100388" y="2352675"/>
          <p14:tracePt t="23440" x="3084513" y="2352675"/>
          <p14:tracePt t="23450" x="3076575" y="2352675"/>
          <p14:tracePt t="23456" x="3060700" y="2352675"/>
          <p14:tracePt t="23462" x="3028950" y="2352675"/>
          <p14:tracePt t="23470" x="3005138" y="2376488"/>
          <p14:tracePt t="23479" x="2973388" y="2392363"/>
          <p14:tracePt t="23485" x="2949575" y="2432050"/>
          <p14:tracePt t="23494" x="2925763" y="2463800"/>
          <p14:tracePt t="23501" x="2901950" y="2487613"/>
          <p14:tracePt t="23509" x="2894013" y="2503488"/>
          <p14:tracePt t="23516" x="2886075" y="2519363"/>
          <p14:tracePt t="23524" x="2878138" y="2535238"/>
          <p14:tracePt t="23533" x="2878138" y="2551113"/>
          <p14:tracePt t="23619" x="2878138" y="2543175"/>
          <p14:tracePt t="23624" x="2878138" y="2527300"/>
          <p14:tracePt t="23632" x="2878138" y="2511425"/>
          <p14:tracePt t="23640" x="2878138" y="2503488"/>
          <p14:tracePt t="23648" x="2878138" y="2487613"/>
          <p14:tracePt t="23656" x="2870200" y="2463800"/>
          <p14:tracePt t="23665" x="2862263" y="2455863"/>
          <p14:tracePt t="23679" x="2854325" y="2439988"/>
          <p14:tracePt t="23686" x="2846388" y="2432050"/>
          <p14:tracePt t="23695" x="2838450" y="2424113"/>
          <p14:tracePt t="23702" x="2830513" y="2408238"/>
          <p14:tracePt t="23719" x="2822575" y="2408238"/>
          <p14:tracePt t="23864" x="2822575" y="2392363"/>
          <p14:tracePt t="23872" x="2822575" y="2368550"/>
          <p14:tracePt t="23879" x="2822575" y="2360613"/>
          <p14:tracePt t="23886" x="2822575" y="2352675"/>
          <p14:tracePt t="26006" x="2814638" y="2352675"/>
          <p14:tracePt t="26012" x="2798763" y="2336800"/>
          <p14:tracePt t="26021" x="2759075" y="2320925"/>
          <p14:tracePt t="26028" x="2686050" y="2273300"/>
          <p14:tracePt t="26037" x="2630488" y="2249488"/>
          <p14:tracePt t="26044" x="2614613" y="2241550"/>
          <p14:tracePt t="26050" x="2590800" y="2224088"/>
          <p14:tracePt t="26103" x="2582863" y="2184400"/>
          <p14:tracePt t="26111" x="2574925" y="2144713"/>
          <p14:tracePt t="26119" x="2551113" y="2089150"/>
          <p14:tracePt t="26127" x="2519363" y="2001838"/>
          <p14:tracePt t="26136" x="2511425" y="1938338"/>
          <p14:tracePt t="26143" x="2495550" y="1849438"/>
          <p14:tracePt t="26150" x="2495550" y="1785938"/>
          <p14:tracePt t="26158" x="2495550" y="1690688"/>
          <p14:tracePt t="26167" x="2495550" y="1627188"/>
          <p14:tracePt t="26173" x="2511425" y="1506538"/>
          <p14:tracePt t="26181" x="2527300" y="1411288"/>
          <p14:tracePt t="26190" x="2535238" y="1347788"/>
          <p14:tracePt t="26199" x="2551113" y="1252538"/>
          <p14:tracePt t="26204" x="2566988" y="1131888"/>
          <p14:tracePt t="26212" x="2582863" y="1044575"/>
          <p14:tracePt t="26221" x="2590800" y="981075"/>
          <p14:tracePt t="26227" x="2590800" y="925513"/>
          <p14:tracePt t="26236" x="2598738" y="869950"/>
          <p14:tracePt t="26244" x="2598738" y="836613"/>
          <p14:tracePt t="26252" x="2598738" y="820738"/>
          <p14:tracePt t="26258" x="2598738" y="804863"/>
          <p14:tracePt t="26265" x="2598738" y="796925"/>
          <p14:tracePt t="26358" x="2598738" y="804863"/>
          <p14:tracePt t="26366" x="2582863" y="828675"/>
          <p14:tracePt t="26374" x="2574925" y="862013"/>
          <p14:tracePt t="26382" x="2566988" y="885825"/>
          <p14:tracePt t="26390" x="2551113" y="917575"/>
          <p14:tracePt t="26399" x="2543175" y="941388"/>
          <p14:tracePt t="26405" x="2543175" y="957263"/>
          <p14:tracePt t="26620" x="2543175" y="949325"/>
          <p14:tracePt t="26628" x="2543175" y="909638"/>
          <p14:tracePt t="26637" x="2543175" y="862013"/>
          <p14:tracePt t="26644" x="2543175" y="804863"/>
          <p14:tracePt t="26652" x="2543175" y="781050"/>
          <p14:tracePt t="26658" x="2543175" y="765175"/>
          <p14:tracePt t="26844" x="2543175" y="773113"/>
          <p14:tracePt t="26852" x="2559050" y="788988"/>
          <p14:tracePt t="26860" x="2574925" y="812800"/>
          <p14:tracePt t="26870" x="2590800" y="828675"/>
          <p14:tracePt t="26874" x="2598738" y="844550"/>
          <p14:tracePt t="26884" x="2622550" y="869950"/>
          <p14:tracePt t="26890" x="2646363" y="901700"/>
          <p14:tracePt t="26899" x="2670175" y="917575"/>
          <p14:tracePt t="26906" x="2686050" y="933450"/>
          <p14:tracePt t="26916" x="2693988" y="941388"/>
          <p14:tracePt t="26921" x="2709863" y="949325"/>
          <p14:tracePt t="26927" x="2717800" y="957263"/>
          <p14:tracePt t="26936" x="2733675" y="973138"/>
          <p14:tracePt t="27207" x="2733675" y="965200"/>
          <p14:tracePt t="27235" x="2725738" y="965200"/>
          <p14:tracePt t="27243" x="2725738" y="981075"/>
          <p14:tracePt t="27252" x="2725738" y="1012825"/>
          <p14:tracePt t="27259" x="2733675" y="1036638"/>
          <p14:tracePt t="27269" x="2767013" y="1076325"/>
          <p14:tracePt t="27275" x="2790825" y="1108075"/>
          <p14:tracePt t="27282" x="2846388" y="1155700"/>
          <p14:tracePt t="27289" x="2901950" y="1179513"/>
          <p14:tracePt t="27298" x="2925763" y="1195388"/>
          <p14:tracePt t="27305" x="2973388" y="1220788"/>
          <p14:tracePt t="27314" x="3005138" y="1220788"/>
          <p14:tracePt t="27321" x="3028950" y="1220788"/>
          <p14:tracePt t="27329" x="3044825" y="1220788"/>
          <p14:tracePt t="27336" x="3060700" y="1220788"/>
          <p14:tracePt t="27343" x="3068638" y="1204913"/>
          <p14:tracePt t="27353" x="3084513" y="1187450"/>
          <p14:tracePt t="27359" x="3084513" y="1171575"/>
          <p14:tracePt t="27369" x="3092450" y="1155700"/>
          <p14:tracePt t="27375" x="3092450" y="1139825"/>
          <p14:tracePt t="27381" x="3092450" y="1123950"/>
          <p14:tracePt t="27389" x="3092450" y="1116013"/>
          <p14:tracePt t="27397" x="3092450" y="1108075"/>
          <p14:tracePt t="27405" x="3092450" y="1100138"/>
          <p14:tracePt t="27467" x="3092450" y="1116013"/>
          <p14:tracePt t="27475" x="3092450" y="1131888"/>
          <p14:tracePt t="27484" x="3092450" y="1155700"/>
          <p14:tracePt t="27489" x="3092450" y="1179513"/>
          <p14:tracePt t="27497" x="3092450" y="1204913"/>
          <p14:tracePt t="27505" x="3092450" y="1212850"/>
          <p14:tracePt t="27513" x="3092450" y="1236663"/>
          <p14:tracePt t="27521" x="3092450" y="1260475"/>
          <p14:tracePt t="27529" x="3092450" y="1276350"/>
          <p14:tracePt t="27537" x="3092450" y="1300163"/>
          <p14:tracePt t="27543" x="3100388" y="1308100"/>
          <p14:tracePt t="27559" x="3100388" y="1316038"/>
          <p14:tracePt t="27575" x="3100388" y="1323975"/>
          <p14:tracePt t="27589" x="3100388" y="1331913"/>
          <p14:tracePt t="27605" x="3100388" y="1347788"/>
          <p14:tracePt t="27621" x="3100388" y="1355725"/>
          <p14:tracePt t="27629" x="3100388" y="1363663"/>
          <p14:tracePt t="27691" x="3100388" y="1331913"/>
          <p14:tracePt t="27697" x="3109913" y="1292225"/>
          <p14:tracePt t="27705" x="3109913" y="1260475"/>
          <p14:tracePt t="27713" x="3109913" y="1220788"/>
          <p14:tracePt t="27721" x="3109913" y="1171575"/>
          <p14:tracePt t="27729" x="3109913" y="1123950"/>
          <p14:tracePt t="27737" x="3100388" y="1044575"/>
          <p14:tracePt t="27745" x="3068638" y="989013"/>
          <p14:tracePt t="27752" x="3052763" y="965200"/>
          <p14:tracePt t="27759" x="3021013" y="933450"/>
          <p14:tracePt t="27769" x="2997200" y="909638"/>
          <p14:tracePt t="27775" x="2973388" y="909638"/>
          <p14:tracePt t="27784" x="2949575" y="909638"/>
          <p14:tracePt t="27789" x="2925763" y="909638"/>
          <p14:tracePt t="27797" x="2886075" y="925513"/>
          <p14:tracePt t="27805" x="2854325" y="965200"/>
          <p14:tracePt t="27813" x="2814638" y="1004888"/>
          <p14:tracePt t="27821" x="2767013" y="1084263"/>
          <p14:tracePt t="27829" x="2717800" y="1171575"/>
          <p14:tracePt t="27837" x="2686050" y="1260475"/>
          <p14:tracePt t="27843" x="2670175" y="1323975"/>
          <p14:tracePt t="27852" x="2662238" y="1419225"/>
          <p14:tracePt t="27859" x="2662238" y="1498600"/>
          <p14:tracePt t="27869" x="2678113" y="1603375"/>
          <p14:tracePt t="27874" x="2693988" y="1651000"/>
          <p14:tracePt t="27883" x="2759075" y="1738313"/>
          <p14:tracePt t="27888" x="2806700" y="1778000"/>
          <p14:tracePt t="27897" x="2846388" y="1801813"/>
          <p14:tracePt t="27905" x="2917825" y="1817688"/>
          <p14:tracePt t="27913" x="2941638" y="1817688"/>
          <p14:tracePt t="27921" x="2981325" y="1817688"/>
          <p14:tracePt t="27929" x="3021013" y="1817688"/>
          <p14:tracePt t="27937" x="3044825" y="1801813"/>
          <p14:tracePt t="27945" x="3060700" y="1778000"/>
          <p14:tracePt t="27952" x="3092450" y="1754188"/>
          <p14:tracePt t="27959" x="3117850" y="1706563"/>
          <p14:tracePt t="27968" x="3141663" y="1651000"/>
          <p14:tracePt t="27984" x="3157538" y="1547813"/>
          <p14:tracePt t="27991" x="3165475" y="1490663"/>
          <p14:tracePt t="27999" x="3165475" y="1427163"/>
          <p14:tracePt t="28005" x="3157538" y="1379538"/>
          <p14:tracePt t="28013" x="3141663" y="1323975"/>
          <p14:tracePt t="28021" x="3109913" y="1260475"/>
          <p14:tracePt t="28029" x="3092450" y="1236663"/>
          <p14:tracePt t="28037" x="3060700" y="1195388"/>
          <p14:tracePt t="28045" x="3036888" y="1171575"/>
          <p14:tracePt t="28052" x="3005138" y="1163638"/>
          <p14:tracePt t="28059" x="2989263" y="1155700"/>
          <p14:tracePt t="28076" x="2981325" y="1155700"/>
          <p14:tracePt t="28084" x="2973388" y="1155700"/>
          <p14:tracePt t="28092" x="2941638" y="1187450"/>
          <p14:tracePt t="28100" x="2917825" y="1220788"/>
          <p14:tracePt t="28106" x="2870200" y="1284288"/>
          <p14:tracePt t="28114" x="2838450" y="1331913"/>
          <p14:tracePt t="28123" x="2814638" y="1395413"/>
          <p14:tracePt t="28130" x="2782888" y="1474788"/>
          <p14:tracePt t="28139" x="2767013" y="1506538"/>
          <p14:tracePt t="28146" x="2741613" y="1619250"/>
          <p14:tracePt t="28154" x="2717800" y="1706563"/>
          <p14:tracePt t="28159" x="2709863" y="1770063"/>
          <p14:tracePt t="28167" x="2709863" y="1857375"/>
          <p14:tracePt t="28175" x="2709863" y="1906588"/>
          <p14:tracePt t="28185" x="2709863" y="1993900"/>
          <p14:tracePt t="28192" x="2733675" y="2049463"/>
          <p14:tracePt t="28199" x="2733675" y="2057400"/>
          <p14:tracePt t="28206" x="2759075" y="2097088"/>
          <p14:tracePt t="28215" x="2798763" y="2128838"/>
          <p14:tracePt t="28223" x="2806700" y="2128838"/>
          <p14:tracePt t="28230" x="2822575" y="2136775"/>
          <p14:tracePt t="28237" x="2838450" y="2136775"/>
          <p14:tracePt t="28245" x="2854325" y="2136775"/>
          <p14:tracePt t="28254" x="2870200" y="2136775"/>
          <p14:tracePt t="28259" x="2886075" y="2136775"/>
          <p14:tracePt t="28267" x="2901950" y="2128838"/>
          <p14:tracePt t="28275" x="2917825" y="2105025"/>
          <p14:tracePt t="28283" x="2941638" y="2089150"/>
          <p14:tracePt t="28292" x="2981325" y="2049463"/>
          <p14:tracePt t="28299" x="2997200" y="2009775"/>
          <p14:tracePt t="28308" x="3021013" y="1978025"/>
          <p14:tracePt t="28313" x="3044825" y="1906588"/>
          <p14:tracePt t="28321" x="3052763" y="1857375"/>
          <p14:tracePt t="28329" x="3068638" y="1801813"/>
          <p14:tracePt t="28338" x="3068638" y="1690688"/>
          <p14:tracePt t="28345" x="3068638" y="1619250"/>
          <p14:tracePt t="28354" x="3068638" y="1563688"/>
          <p14:tracePt t="28359" x="3028950" y="1466850"/>
          <p14:tracePt t="28367" x="3005138" y="1427163"/>
          <p14:tracePt t="28376" x="2965450" y="1371600"/>
          <p14:tracePt t="28385" x="2925763" y="1323975"/>
          <p14:tracePt t="28391" x="2878138" y="1292225"/>
          <p14:tracePt t="28399" x="2838450" y="1268413"/>
          <p14:tracePt t="28405" x="2806700" y="1260475"/>
          <p14:tracePt t="28413" x="2782888" y="1260475"/>
          <p14:tracePt t="28421" x="2759075" y="1260475"/>
          <p14:tracePt t="28429" x="2725738" y="1260475"/>
          <p14:tracePt t="28437" x="2686050" y="1284288"/>
          <p14:tracePt t="28445" x="2662238" y="1308100"/>
          <p14:tracePt t="28454" x="2574925" y="1371600"/>
          <p14:tracePt t="28459" x="2559050" y="1387475"/>
          <p14:tracePt t="28467" x="2479675" y="1474788"/>
          <p14:tracePt t="28475" x="2439988" y="1547813"/>
          <p14:tracePt t="28483" x="2408238" y="1619250"/>
          <p14:tracePt t="28492" x="2366963" y="1706563"/>
          <p14:tracePt t="28501" x="2343150" y="1778000"/>
          <p14:tracePt t="28508" x="2327275" y="1849438"/>
          <p14:tracePt t="28514" x="2327275" y="1954213"/>
          <p14:tracePt t="28523" x="2327275" y="2049463"/>
          <p14:tracePt t="28530" x="2351088" y="2097088"/>
          <p14:tracePt t="28539" x="2392363" y="2152650"/>
          <p14:tracePt t="28545" x="2432050" y="2184400"/>
          <p14:tracePt t="28554" x="2471738" y="2216150"/>
          <p14:tracePt t="28562" x="2566988" y="2249488"/>
          <p14:tracePt t="28567" x="2654300" y="2257425"/>
          <p14:tracePt t="28575" x="2686050" y="2257425"/>
          <p14:tracePt t="28583" x="2790825" y="2257425"/>
          <p14:tracePt t="28591" x="2909888" y="2257425"/>
          <p14:tracePt t="28600" x="2965450" y="2241550"/>
          <p14:tracePt t="28608" x="3044825" y="2208213"/>
          <p14:tracePt t="28614" x="3092450" y="2176463"/>
          <p14:tracePt t="28623" x="3157538" y="2120900"/>
          <p14:tracePt t="28630" x="3244850" y="2041525"/>
          <p14:tracePt t="28639" x="3292475" y="1962150"/>
          <p14:tracePt t="28646" x="3316288" y="1906588"/>
          <p14:tracePt t="28655" x="3355975" y="1825625"/>
          <p14:tracePt t="28660" x="3371850" y="1746250"/>
          <p14:tracePt t="28668" x="3379788" y="1690688"/>
          <p14:tracePt t="28675" x="3379788" y="1635125"/>
          <p14:tracePt t="28683" x="3379788" y="1587500"/>
          <p14:tracePt t="28691" x="3363913" y="1530350"/>
          <p14:tracePt t="28700" x="3340100" y="1498600"/>
          <p14:tracePt t="28707" x="3316288" y="1435100"/>
          <p14:tracePt t="28714" x="3284538" y="1411288"/>
          <p14:tracePt t="28721" x="3260725" y="1387475"/>
          <p14:tracePt t="28730" x="3244850" y="1379538"/>
          <p14:tracePt t="28738" x="3221038" y="1371600"/>
          <p14:tracePt t="28744" x="3197225" y="1363663"/>
          <p14:tracePt t="28753" x="3189288" y="1363663"/>
          <p14:tracePt t="28761" x="3165475" y="1363663"/>
          <p14:tracePt t="28767" x="3141663" y="1363663"/>
          <p14:tracePt t="28775" x="3092450" y="1379538"/>
          <p14:tracePt t="28783" x="3044825" y="1403350"/>
          <p14:tracePt t="28791" x="2981325" y="1443038"/>
          <p14:tracePt t="28799" x="2909888" y="1498600"/>
          <p14:tracePt t="28807" x="2870200" y="1530350"/>
          <p14:tracePt t="28816" x="2814638" y="1579563"/>
          <p14:tracePt t="28821" x="2751138" y="1658938"/>
          <p14:tracePt t="28829" x="2701925" y="1730375"/>
          <p14:tracePt t="28838" x="2670175" y="1762125"/>
          <p14:tracePt t="28845" x="2622550" y="1865313"/>
          <p14:tracePt t="28854" x="2614613" y="1881188"/>
          <p14:tracePt t="28861" x="2606675" y="1970088"/>
          <p14:tracePt t="28872" x="2606675" y="2009775"/>
          <p14:tracePt t="28876" x="2614613" y="2041525"/>
          <p14:tracePt t="28889" x="2638425" y="2081213"/>
          <p14:tracePt t="28892" x="2670175" y="2105025"/>
          <p14:tracePt t="28902" x="2701925" y="2128838"/>
          <p14:tracePt t="28909" x="2741613" y="2128838"/>
          <p14:tracePt t="28918" x="2782888" y="2136775"/>
          <p14:tracePt t="28923" x="2838450" y="2136775"/>
          <p14:tracePt t="28930" x="2878138" y="2136775"/>
          <p14:tracePt t="28939" x="2925763" y="2136775"/>
          <p14:tracePt t="28945" x="2973388" y="2120900"/>
          <p14:tracePt t="28954" x="3021013" y="2081213"/>
          <p14:tracePt t="28961" x="3060700" y="2041525"/>
          <p14:tracePt t="28967" x="3068638" y="2017713"/>
          <p14:tracePt t="28977" x="3100388" y="1962150"/>
          <p14:tracePt t="28984" x="3133725" y="1898650"/>
          <p14:tracePt t="28994" x="3149600" y="1793875"/>
          <p14:tracePt t="29001" x="3157538" y="1754188"/>
          <p14:tracePt t="29008" x="3157538" y="1674813"/>
          <p14:tracePt t="29018" x="3157538" y="1611313"/>
          <p14:tracePt t="29023" x="3133725" y="1538288"/>
          <p14:tracePt t="29029" x="3092450" y="1466850"/>
          <p14:tracePt t="29040" x="3068638" y="1427163"/>
          <p14:tracePt t="29046" x="3021013" y="1379538"/>
          <p14:tracePt t="29056" x="2981325" y="1347788"/>
          <p14:tracePt t="29061" x="2949575" y="1323975"/>
          <p14:tracePt t="29072" x="2901950" y="1308100"/>
          <p14:tracePt t="29076" x="2878138" y="1292225"/>
          <p14:tracePt t="29084" x="2854325" y="1284288"/>
          <p14:tracePt t="29092" x="2838450" y="1284288"/>
          <p14:tracePt t="29101" x="2830513" y="1284288"/>
          <p14:tracePt t="29107" x="2822575" y="1284288"/>
          <p14:tracePt t="29117" x="2806700" y="1292225"/>
          <p14:tracePt t="29124" x="2790825" y="1308100"/>
          <p14:tracePt t="29130" x="2751138" y="1347788"/>
          <p14:tracePt t="29139" x="2709863" y="1387475"/>
          <p14:tracePt t="29146" x="2686050" y="1419225"/>
          <p14:tracePt t="29155" x="2670175" y="1458913"/>
          <p14:tracePt t="29162" x="2646363" y="1498600"/>
          <p14:tracePt t="29170" x="2630488" y="1555750"/>
          <p14:tracePt t="29176" x="2614613" y="1619250"/>
          <p14:tracePt t="29185" x="2606675" y="1698625"/>
          <p14:tracePt t="29192" x="2606675" y="1762125"/>
          <p14:tracePt t="29202" x="2606675" y="1809750"/>
          <p14:tracePt t="29208" x="2614613" y="1857375"/>
          <p14:tracePt t="29216" x="2614613" y="1865313"/>
          <p14:tracePt t="29222" x="2638425" y="1906588"/>
          <p14:tracePt t="29230" x="2654300" y="1922463"/>
          <p14:tracePt t="29238" x="2670175" y="1938338"/>
          <p14:tracePt t="29245" x="2693988" y="1938338"/>
          <p14:tracePt t="29255" x="2701925" y="1938338"/>
          <p14:tracePt t="29261" x="2709863" y="1938338"/>
          <p14:tracePt t="29270" x="2717800" y="1938338"/>
          <p14:tracePt t="29275" x="2733675" y="1938338"/>
          <p14:tracePt t="29284" x="2751138" y="1930400"/>
          <p14:tracePt t="29291" x="2767013" y="1906588"/>
          <p14:tracePt t="29300" x="2798763" y="1890713"/>
          <p14:tracePt t="29307" x="2814638" y="1857375"/>
          <p14:tracePt t="29315" x="2838450" y="1825625"/>
          <p14:tracePt t="29323" x="2854325" y="1793875"/>
          <p14:tracePt t="29331" x="2870200" y="1762125"/>
          <p14:tracePt t="29338" x="2886075" y="1690688"/>
          <p14:tracePt t="29345" x="2894013" y="1651000"/>
          <p14:tracePt t="29355" x="2894013" y="1619250"/>
          <p14:tracePt t="29362" x="2894013" y="1538288"/>
          <p14:tracePt t="29369" x="2894013" y="1490663"/>
          <p14:tracePt t="29378" x="2894013" y="1466850"/>
          <p14:tracePt t="29386" x="2878138" y="1411288"/>
          <p14:tracePt t="29392" x="2862263" y="1371600"/>
          <p14:tracePt t="29402" x="2830513" y="1331913"/>
          <p14:tracePt t="29408" x="2806700" y="1300163"/>
          <p14:tracePt t="29416" x="2798763" y="1292225"/>
          <p14:tracePt t="29424" x="2782888" y="1276350"/>
          <p14:tracePt t="29430" x="2767013" y="1276350"/>
          <p14:tracePt t="29455" x="2759075" y="1276350"/>
          <p14:tracePt t="29461" x="2733675" y="1276350"/>
          <p14:tracePt t="29470" x="2709863" y="1300163"/>
          <p14:tracePt t="29477" x="2670175" y="1355725"/>
          <p14:tracePt t="29484" x="2638425" y="1411288"/>
          <p14:tracePt t="29492" x="2590800" y="1514475"/>
          <p14:tracePt t="29502" x="2566988" y="1603375"/>
          <p14:tracePt t="29508" x="2559050" y="1674813"/>
          <p14:tracePt t="29516" x="2559050" y="1762125"/>
          <p14:tracePt t="29524" x="2559050" y="1833563"/>
          <p14:tracePt t="29532" x="2582863" y="1914525"/>
          <p14:tracePt t="29539" x="2622550" y="1970088"/>
          <p14:tracePt t="29546" x="2662238" y="2009775"/>
          <p14:tracePt t="29554" x="2678113" y="2025650"/>
          <p14:tracePt t="29562" x="2751138" y="2057400"/>
          <p14:tracePt t="29572" x="2790825" y="2065338"/>
          <p14:tracePt t="29577" x="2838450" y="2065338"/>
          <p14:tracePt t="29585" x="2870200" y="2065338"/>
          <p14:tracePt t="29592" x="2878138" y="2049463"/>
          <p14:tracePt t="29601" x="2909888" y="2025650"/>
          <p14:tracePt t="29608" x="2925763" y="2009775"/>
          <p14:tracePt t="29616" x="2933700" y="1993900"/>
          <p14:tracePt t="29624" x="2949575" y="1946275"/>
          <p14:tracePt t="29629" x="2965450" y="1898650"/>
          <p14:tracePt t="29639" x="2965450" y="1881188"/>
          <p14:tracePt t="29646" x="2965450" y="1841500"/>
          <p14:tracePt t="29654" x="2965450" y="1785938"/>
          <p14:tracePt t="29662" x="2949575" y="1738313"/>
          <p14:tracePt t="29671" x="2933700" y="1706563"/>
          <p14:tracePt t="29678" x="2917825" y="1682750"/>
          <p14:tracePt t="29685" x="2894013" y="1658938"/>
          <p14:tracePt t="29692" x="2878138" y="1643063"/>
          <p14:tracePt t="29701" x="2870200" y="1635125"/>
          <p14:tracePt t="29725" x="2862263" y="1635125"/>
          <p14:tracePt t="29732" x="2854325" y="1635125"/>
          <p14:tracePt t="29738" x="2846388" y="1635125"/>
          <p14:tracePt t="29746" x="2830513" y="1666875"/>
          <p14:tracePt t="29754" x="2814638" y="1698625"/>
          <p14:tracePt t="29762" x="2790825" y="1754188"/>
          <p14:tracePt t="29770" x="2782888" y="1841500"/>
          <p14:tracePt t="29778" x="2774950" y="1881188"/>
          <p14:tracePt t="29786" x="2774950" y="1985963"/>
          <p14:tracePt t="29794" x="2774950" y="2025650"/>
          <p14:tracePt t="29800" x="2798763" y="2089150"/>
          <p14:tracePt t="29807" x="2822575" y="2128838"/>
          <p14:tracePt t="29816" x="2846388" y="2160588"/>
          <p14:tracePt t="29824" x="2870200" y="2176463"/>
          <p14:tracePt t="29840" x="2878138" y="2176463"/>
          <p14:tracePt t="29862" x="2894013" y="2168525"/>
          <p14:tracePt t="29870" x="2901950" y="2144713"/>
          <p14:tracePt t="29877" x="2917825" y="2128838"/>
          <p14:tracePt t="29886" x="2917825" y="2105025"/>
          <p14:tracePt t="29891" x="2933700" y="2081213"/>
          <p14:tracePt t="29900" x="2949575" y="2025650"/>
          <p14:tracePt t="29907" x="2957513" y="1978025"/>
          <p14:tracePt t="29917" x="2957513" y="1954213"/>
          <p14:tracePt t="29924" x="2957513" y="1914525"/>
          <p14:tracePt t="29933" x="2957513" y="1873250"/>
          <p14:tracePt t="29940" x="2957513" y="1825625"/>
          <p14:tracePt t="29946" x="2949575" y="1801813"/>
          <p14:tracePt t="29954" x="2949575" y="1785938"/>
          <p14:tracePt t="29962" x="2941638" y="1770063"/>
          <p14:tracePt t="29970" x="2933700" y="1770063"/>
          <p14:tracePt t="30008" x="2917825" y="1793875"/>
          <p14:tracePt t="30016" x="2886075" y="1833563"/>
          <p14:tracePt t="30025" x="2862263" y="1873250"/>
          <p14:tracePt t="30032" x="2838450" y="1930400"/>
          <p14:tracePt t="30041" x="2814638" y="1985963"/>
          <p14:tracePt t="30048" x="2798763" y="2017713"/>
          <p14:tracePt t="30053" x="2774950" y="2073275"/>
          <p14:tracePt t="30061" x="2759075" y="2136775"/>
          <p14:tracePt t="30070" x="2759075" y="2184400"/>
          <p14:tracePt t="30078" x="2759075" y="2216150"/>
          <p14:tracePt t="30085" x="2767013" y="2257425"/>
          <p14:tracePt t="30094" x="2774950" y="2281238"/>
          <p14:tracePt t="30101" x="2798763" y="2305050"/>
          <p14:tracePt t="30109" x="2806700" y="2305050"/>
          <p14:tracePt t="30116" x="2814638" y="2312988"/>
          <p14:tracePt t="30125" x="2822575" y="2312988"/>
          <p14:tracePt t="30171" x="2830513" y="2312988"/>
          <p14:tracePt t="30186" x="2830513" y="2297113"/>
          <p14:tracePt t="30194" x="2838450" y="2297113"/>
          <p14:tracePt t="30200" x="2838450" y="2289175"/>
          <p14:tracePt t="30207" x="2838450" y="2281238"/>
          <p14:tracePt t="30216" x="2838450" y="2273300"/>
          <p14:tracePt t="30224" x="2838450" y="2265363"/>
          <p14:tracePt t="30262" x="2838450" y="2257425"/>
          <p14:tracePt t="30286" x="2838450" y="2289175"/>
          <p14:tracePt t="30294" x="2838450" y="2320925"/>
          <p14:tracePt t="30300" x="2838450" y="2352675"/>
          <p14:tracePt t="30309" x="2846388" y="2392363"/>
          <p14:tracePt t="30315" x="2870200" y="2439988"/>
          <p14:tracePt t="30324" x="2886075" y="2463800"/>
          <p14:tracePt t="30331" x="2909888" y="2487613"/>
          <p14:tracePt t="30340" x="2925763" y="2495550"/>
          <p14:tracePt t="30347" x="2941638" y="2503488"/>
          <p14:tracePt t="30354" x="2949575" y="2503488"/>
          <p14:tracePt t="30361" x="2957513" y="2503488"/>
          <p14:tracePt t="30402" x="2965450" y="2503488"/>
          <p14:tracePt t="30416" x="2965450" y="2487613"/>
          <p14:tracePt t="30425" x="2973388" y="2487613"/>
          <p14:tracePt t="30432" x="2973388" y="2479675"/>
          <p14:tracePt t="30508" x="2965450" y="2495550"/>
          <p14:tracePt t="30516" x="2965450" y="2519363"/>
          <p14:tracePt t="30524" x="2965450" y="2535238"/>
          <p14:tracePt t="30532" x="2965450" y="2551113"/>
          <p14:tracePt t="30541" x="2965450" y="2559050"/>
          <p14:tracePt t="30556" x="2973388" y="2576513"/>
          <p14:tracePt t="30594" x="2989263" y="2566988"/>
          <p14:tracePt t="30603" x="3005138" y="2551113"/>
          <p14:tracePt t="30610" x="3028950" y="2527300"/>
          <p14:tracePt t="30615" x="3036888" y="2503488"/>
          <p14:tracePt t="30623" x="3044825" y="2471738"/>
          <p14:tracePt t="30631" x="3044825" y="2447925"/>
          <p14:tracePt t="30640" x="3044825" y="2400300"/>
          <p14:tracePt t="30648" x="3044825" y="2352675"/>
          <p14:tracePt t="30653" x="3044825" y="2312988"/>
          <p14:tracePt t="30662" x="3036888" y="2265363"/>
          <p14:tracePt t="30669" x="3021013" y="2249488"/>
          <p14:tracePt t="30678" x="2997200" y="2216150"/>
          <p14:tracePt t="30687" x="2957513" y="2176463"/>
          <p14:tracePt t="30694" x="2925763" y="2168525"/>
          <p14:tracePt t="30703" x="2909888" y="2168525"/>
          <p14:tracePt t="30707" x="2901950" y="2168525"/>
          <p14:tracePt t="30716" x="2886075" y="2168525"/>
          <p14:tracePt t="30723" x="2862263" y="2192338"/>
          <p14:tracePt t="30732" x="2854325" y="2200275"/>
          <p14:tracePt t="30741" x="2822575" y="2265363"/>
          <p14:tracePt t="30748" x="2806700" y="2305050"/>
          <p14:tracePt t="30754" x="2806700" y="2328863"/>
          <p14:tracePt t="30762" x="2798763" y="2376488"/>
          <p14:tracePt t="30770" x="2798763" y="2424113"/>
          <p14:tracePt t="30778" x="2798763" y="2455863"/>
          <p14:tracePt t="30787" x="2806700" y="2479675"/>
          <p14:tracePt t="30795" x="2830513" y="2511425"/>
          <p14:tracePt t="30803" x="2854325" y="2527300"/>
          <p14:tracePt t="30807" x="2870200" y="2543175"/>
          <p14:tracePt t="30816" x="2894013" y="2543175"/>
          <p14:tracePt t="30824" x="2917825" y="2551113"/>
          <p14:tracePt t="30832" x="2933700" y="2551113"/>
          <p14:tracePt t="30841" x="2949575" y="2551113"/>
          <p14:tracePt t="30848" x="2957513" y="2551113"/>
          <p14:tracePt t="30856" x="2973388" y="2551113"/>
          <p14:tracePt t="30871" x="2981325" y="2543175"/>
          <p14:tracePt t="30887" x="2989263" y="2535238"/>
          <p14:tracePt t="30916" x="2989263" y="2527300"/>
          <p14:tracePt t="31240" x="2997200" y="2527300"/>
          <p14:tracePt t="31272" x="2997200" y="2519363"/>
          <p14:tracePt t="32504" x="3005138" y="2519363"/>
          <p14:tracePt t="32510" x="3021013" y="2519363"/>
          <p14:tracePt t="32518" x="3036888" y="2519363"/>
          <p14:tracePt t="32526" x="3052763" y="2519363"/>
          <p14:tracePt t="32534" x="3060700" y="2519363"/>
          <p14:tracePt t="32543" x="3076575" y="2519363"/>
          <p14:tracePt t="32550" x="3092450" y="2519363"/>
          <p14:tracePt t="32558" x="3117850" y="2519363"/>
          <p14:tracePt t="32566" x="3141663" y="2519363"/>
          <p14:tracePt t="32572" x="3165475" y="2535238"/>
          <p14:tracePt t="32580" x="3189288" y="2551113"/>
          <p14:tracePt t="32589" x="3221038" y="2566988"/>
          <p14:tracePt t="32596" x="3244850" y="2592388"/>
          <p14:tracePt t="32606" x="3300413" y="2632075"/>
          <p14:tracePt t="32612" x="3340100" y="2671763"/>
          <p14:tracePt t="32618" x="3387725" y="2711450"/>
          <p14:tracePt t="32627" x="3419475" y="2743200"/>
          <p14:tracePt t="32633" x="3459163" y="2782888"/>
          <p14:tracePt t="32643" x="3516313" y="2830513"/>
          <p14:tracePt t="32649" x="3540125" y="2846388"/>
          <p14:tracePt t="32658" x="3571875" y="2878138"/>
          <p14:tracePt t="32663" x="3611563" y="2909888"/>
          <p14:tracePt t="32672" x="3635375" y="2927350"/>
          <p14:tracePt t="32679" x="3667125" y="2959100"/>
          <p14:tracePt t="32687" x="3675063" y="2974975"/>
          <p14:tracePt t="32695" x="3683000" y="2982913"/>
          <p14:tracePt t="32703" x="3690938" y="2982913"/>
          <p14:tracePt t="32718" x="3690938" y="2990850"/>
          <p14:tracePt t="32725" x="3690938" y="2998788"/>
          <p14:tracePt t="32734" x="3690938" y="3006725"/>
          <p14:tracePt t="32750" x="3690938" y="3022600"/>
          <p14:tracePt t="32758" x="3690938" y="3038475"/>
          <p14:tracePt t="32765" x="3683000" y="3054350"/>
          <p14:tracePt t="32771" x="3675063" y="3070225"/>
          <p14:tracePt t="32779" x="3675063" y="3078163"/>
          <p14:tracePt t="32788" x="3675063" y="3086100"/>
          <p14:tracePt t="32860" x="3667125" y="3086100"/>
          <p14:tracePt t="32866" x="3659188" y="3101975"/>
          <p14:tracePt t="32872" x="3651250" y="3101975"/>
          <p14:tracePt t="32880" x="3627438" y="3117850"/>
          <p14:tracePt t="32889" x="3603625" y="3133725"/>
          <p14:tracePt t="32896" x="3587750" y="3157538"/>
          <p14:tracePt t="32906" x="3556000" y="3181350"/>
          <p14:tracePt t="32912" x="3516313" y="3213100"/>
          <p14:tracePt t="32918" x="3484563" y="3252788"/>
          <p14:tracePt t="32927" x="3459163" y="3270250"/>
          <p14:tracePt t="32934" x="3443288" y="3278188"/>
          <p14:tracePt t="32944" x="3435350" y="3286125"/>
          <p14:tracePt t="32949" x="3427413" y="3294063"/>
          <p14:tracePt t="32958" x="3419475" y="3302000"/>
          <p14:tracePt t="32988" x="3411538" y="3302000"/>
          <p14:tracePt t="32996" x="3411538" y="3309938"/>
          <p14:tracePt t="33013" x="3403600" y="3325813"/>
          <p14:tracePt t="33021" x="3395663" y="3333750"/>
          <p14:tracePt t="33027" x="3395663" y="3341688"/>
          <p14:tracePt t="33034" x="3379788" y="3373438"/>
          <p14:tracePt t="33043" x="3371850" y="3389313"/>
          <p14:tracePt t="33049" x="3363913" y="3413125"/>
          <p14:tracePt t="33058" x="3355975" y="3429000"/>
          <p14:tracePt t="33065" x="3348038" y="3444875"/>
          <p14:tracePt t="33071" x="3340100" y="3460750"/>
          <p14:tracePt t="33079" x="3332163" y="3468688"/>
          <p14:tracePt t="33087" x="3332163" y="3476625"/>
          <p14:tracePt t="33188" x="3324225" y="3476625"/>
          <p14:tracePt t="33196" x="3308350" y="3476625"/>
          <p14:tracePt t="33205" x="3292475" y="3476625"/>
          <p14:tracePt t="33212" x="3260725" y="3468688"/>
          <p14:tracePt t="33220" x="3221038" y="3460750"/>
          <p14:tracePt t="33228" x="3189288" y="3452813"/>
          <p14:tracePt t="33233" x="3157538" y="3452813"/>
          <p14:tracePt t="33243" x="3125788" y="3452813"/>
          <p14:tracePt t="33249" x="3100388" y="3444875"/>
          <p14:tracePt t="33260" x="3068638" y="3436938"/>
          <p14:tracePt t="33266" x="3044825" y="3429000"/>
          <p14:tracePt t="33277" x="3028950" y="3429000"/>
          <p14:tracePt t="33282" x="3005138" y="3421063"/>
          <p14:tracePt t="33289" x="2997200" y="3405188"/>
          <p14:tracePt t="33296" x="2973388" y="3397250"/>
          <p14:tracePt t="33305" x="2965450" y="3381375"/>
          <p14:tracePt t="33312" x="2949575" y="3365500"/>
          <p14:tracePt t="33321" x="2933700" y="3341688"/>
          <p14:tracePt t="33329" x="2925763" y="3317875"/>
          <p14:tracePt t="33334" x="2901950" y="3278188"/>
          <p14:tracePt t="33344" x="2878138" y="3228975"/>
          <p14:tracePt t="33349" x="2862263" y="3189288"/>
          <p14:tracePt t="33359" x="2846388" y="3157538"/>
          <p14:tracePt t="33365" x="2830513" y="3141663"/>
          <p14:tracePt t="33374" x="2814638" y="3109913"/>
          <p14:tracePt t="33379" x="2798763" y="3086100"/>
          <p14:tracePt t="33388" x="2790825" y="3070225"/>
          <p14:tracePt t="33395" x="2790825" y="3054350"/>
          <p14:tracePt t="33405" x="2790825" y="3038475"/>
          <p14:tracePt t="33412" x="2790825" y="3014663"/>
          <p14:tracePt t="33420" x="2782888" y="2998788"/>
          <p14:tracePt t="33428" x="2782888" y="2974975"/>
          <p14:tracePt t="33434" x="2782888" y="2951163"/>
          <p14:tracePt t="33442" x="2782888" y="2927350"/>
          <p14:tracePt t="33450" x="2782888" y="2894013"/>
          <p14:tracePt t="33458" x="2782888" y="2870200"/>
          <p14:tracePt t="33466" x="2782888" y="2838450"/>
          <p14:tracePt t="33474" x="2782888" y="2806700"/>
          <p14:tracePt t="33482" x="2782888" y="2782888"/>
          <p14:tracePt t="33490" x="2782888" y="2751138"/>
          <p14:tracePt t="33496" x="2782888" y="2727325"/>
          <p14:tracePt t="33503" x="2782888" y="2703513"/>
          <p14:tracePt t="33511" x="2782888" y="2687638"/>
          <p14:tracePt t="33528" x="2782888" y="2671763"/>
          <p14:tracePt t="33605" x="2767013" y="2695575"/>
          <p14:tracePt t="33612" x="2759075" y="2727325"/>
          <p14:tracePt t="33621" x="2751138" y="2782888"/>
          <p14:tracePt t="33628" x="2751138" y="2830513"/>
          <p14:tracePt t="33637" x="2751138" y="2894013"/>
          <p14:tracePt t="33642" x="2751138" y="2951163"/>
          <p14:tracePt t="33650" x="2751138" y="3006725"/>
          <p14:tracePt t="33658" x="2767013" y="3094038"/>
          <p14:tracePt t="33666" x="2782888" y="3165475"/>
          <p14:tracePt t="33675" x="2790825" y="3221038"/>
          <p14:tracePt t="33682" x="2806700" y="3278188"/>
          <p14:tracePt t="33690" x="2814638" y="3333750"/>
          <p14:tracePt t="33696" x="2830513" y="3397250"/>
          <p14:tracePt t="33706" x="2846388" y="3436938"/>
          <p14:tracePt t="33712" x="2846388" y="3468688"/>
          <p14:tracePt t="33720" x="2854325" y="3508375"/>
          <p14:tracePt t="33728" x="2854325" y="3524250"/>
          <p14:tracePt t="33735" x="2854325" y="3540125"/>
          <p14:tracePt t="33742" x="2862263" y="3563938"/>
          <p14:tracePt t="33749" x="2862263" y="3579813"/>
          <p14:tracePt t="33758" x="2862263" y="3587750"/>
          <p14:tracePt t="33765" x="2862263" y="3605213"/>
          <p14:tracePt t="33774" x="2862263" y="3621088"/>
          <p14:tracePt t="33782" x="2862263" y="3636963"/>
          <p14:tracePt t="33789" x="2862263" y="3644900"/>
          <p14:tracePt t="33796" x="2862263" y="3660775"/>
          <p14:tracePt t="33812" x="2862263" y="3668713"/>
          <p14:tracePt t="33837" x="2854325" y="3676650"/>
          <p14:tracePt t="33912" x="2846388" y="3684588"/>
          <p14:tracePt t="33928" x="2838450" y="3692525"/>
          <p14:tracePt t="33942" x="2830513" y="3692525"/>
          <p14:tracePt t="33990" x="2822575" y="3692525"/>
          <p14:tracePt t="33997" x="2814638" y="3676650"/>
          <p14:tracePt t="34004" x="2759075" y="3644900"/>
          <p14:tracePt t="34012" x="2709863" y="3613150"/>
          <p14:tracePt t="34019" x="2646363" y="3563938"/>
          <p14:tracePt t="34027" x="2582863" y="3540125"/>
          <p14:tracePt t="34036" x="2519363" y="3500438"/>
          <p14:tracePt t="34044" x="2439988" y="3476625"/>
          <p14:tracePt t="34049" x="2384425" y="3460750"/>
          <p14:tracePt t="34058" x="2327275" y="3444875"/>
          <p14:tracePt t="34066" x="2303463" y="3436938"/>
          <p14:tracePt t="34075" x="2247900" y="3421063"/>
          <p14:tracePt t="34082" x="2224088" y="3421063"/>
          <p14:tracePt t="34091" x="2216150" y="3421063"/>
          <p14:tracePt t="34096" x="2208213" y="3421063"/>
          <p14:tracePt t="34104" x="2200275" y="3421063"/>
          <p14:tracePt t="34111" x="2192338" y="3421063"/>
          <p14:tracePt t="34120" x="2192338" y="3429000"/>
          <p14:tracePt t="34127" x="2192338" y="3444875"/>
          <p14:tracePt t="34136" x="2192338" y="3468688"/>
          <p14:tracePt t="34143" x="2192338" y="3484563"/>
          <p14:tracePt t="34152" x="2208213" y="3508375"/>
          <p14:tracePt t="34157" x="2232025" y="3540125"/>
          <p14:tracePt t="34166" x="2279650" y="3571875"/>
          <p14:tracePt t="34174" x="2343150" y="3605213"/>
          <p14:tracePt t="34182" x="2408238" y="3621088"/>
          <p14:tracePt t="34189" x="2511425" y="3636963"/>
          <p14:tracePt t="34197" x="2606675" y="3644900"/>
          <p14:tracePt t="34203" x="2662238" y="3644900"/>
          <p14:tracePt t="34211" x="2759075" y="3644900"/>
          <p14:tracePt t="34219" x="2830513" y="3621088"/>
          <p14:tracePt t="34227" x="2870200" y="3595688"/>
          <p14:tracePt t="34235" x="2909888" y="3563938"/>
          <p14:tracePt t="34243" x="2941638" y="3540125"/>
          <p14:tracePt t="34249" x="2973388" y="3476625"/>
          <p14:tracePt t="34258" x="2981325" y="3444875"/>
          <p14:tracePt t="34265" x="2989263" y="3421063"/>
          <p14:tracePt t="34275" x="2989263" y="3389313"/>
          <p14:tracePt t="34281" x="2989263" y="3365500"/>
          <p14:tracePt t="34289" x="2981325" y="3341688"/>
          <p14:tracePt t="34297" x="2973388" y="3317875"/>
          <p14:tracePt t="34304" x="2949575" y="3302000"/>
          <p14:tracePt t="34311" x="2941638" y="3294063"/>
          <p14:tracePt t="34319" x="2933700" y="3294063"/>
          <p14:tracePt t="34328" x="2909888" y="3294063"/>
          <p14:tracePt t="34336" x="2901950" y="3294063"/>
          <p14:tracePt t="34343" x="2886075" y="3294063"/>
          <p14:tracePt t="34349" x="2862263" y="3309938"/>
          <p14:tracePt t="34358" x="2838450" y="3333750"/>
          <p14:tracePt t="34366" x="2830513" y="3341688"/>
          <p14:tracePt t="34374" x="2814638" y="3373438"/>
          <p14:tracePt t="34382" x="2806700" y="3389313"/>
          <p14:tracePt t="34390" x="2782888" y="3421063"/>
          <p14:tracePt t="34398" x="2774950" y="3444875"/>
          <p14:tracePt t="34412" x="2759075" y="3460750"/>
          <p14:tracePt t="34452" x="2751138" y="3452813"/>
          <p14:tracePt t="34458" x="2725738" y="3413125"/>
          <p14:tracePt t="34466" x="2693988" y="3341688"/>
          <p14:tracePt t="34474" x="2646363" y="3236913"/>
          <p14:tracePt t="34482" x="2622550" y="3181350"/>
          <p14:tracePt t="34491" x="2566988" y="3094038"/>
          <p14:tracePt t="34498" x="2519363" y="2951163"/>
          <p14:tracePt t="34507" x="2495550" y="2901950"/>
          <p14:tracePt t="34512" x="2416175" y="2743200"/>
          <p14:tracePt t="34519" x="2384425" y="2663825"/>
          <p14:tracePt t="34528" x="2359025" y="2616200"/>
          <p14:tracePt t="34535" x="2335213" y="2559050"/>
          <p14:tracePt t="34544" x="2311400" y="2511425"/>
          <p14:tracePt t="34551" x="2287588" y="2463800"/>
          <p14:tracePt t="34558" x="2271713" y="2439988"/>
          <p14:tracePt t="34565" x="2263775" y="2416175"/>
          <p14:tracePt t="34575" x="2255838" y="2384425"/>
          <p14:tracePt t="34581" x="2247900" y="2368550"/>
          <p14:tracePt t="34589" x="2232025" y="2360613"/>
          <p14:tracePt t="34597" x="2224088" y="2344738"/>
          <p14:tracePt t="34606" x="2200275" y="2312988"/>
          <p14:tracePt t="34611" x="2192338" y="2297113"/>
          <p14:tracePt t="34619" x="2168525" y="2273300"/>
          <p14:tracePt t="34627" x="2152650" y="2249488"/>
          <p14:tracePt t="34635" x="2128838" y="2224088"/>
          <p14:tracePt t="34643" x="2120900" y="2208213"/>
          <p14:tracePt t="34651" x="2105025" y="2184400"/>
          <p14:tracePt t="34660" x="2081213" y="2160588"/>
          <p14:tracePt t="34666" x="2065338" y="2144713"/>
          <p14:tracePt t="34674" x="2049463" y="2120900"/>
          <p14:tracePt t="34682" x="2033588" y="2105025"/>
          <p14:tracePt t="34691" x="2017713" y="2097088"/>
          <p14:tracePt t="34697" x="2017713" y="2081213"/>
          <p14:tracePt t="34706" x="2000250" y="2081213"/>
          <p14:tracePt t="34714" x="2000250" y="2073275"/>
          <p14:tracePt t="34789" x="2000250" y="2065338"/>
          <p14:tracePt t="34797" x="1984375" y="2065338"/>
          <p14:tracePt t="34805" x="1960563" y="2065338"/>
          <p14:tracePt t="34813" x="1952625" y="2065338"/>
          <p14:tracePt t="34819" x="1928813" y="2065338"/>
          <p14:tracePt t="34827" x="1905000" y="2065338"/>
          <p14:tracePt t="34835" x="1889125" y="2065338"/>
          <p14:tracePt t="34843" x="1881188" y="2073275"/>
          <p14:tracePt t="34851" x="1865313" y="2081213"/>
          <p14:tracePt t="34860" x="1857375" y="2097088"/>
          <p14:tracePt t="34865" x="1849438" y="2112963"/>
          <p14:tracePt t="34873" x="1833563" y="2120900"/>
          <p14:tracePt t="34882" x="1825625" y="2144713"/>
          <p14:tracePt t="34891" x="1825625" y="2168525"/>
          <p14:tracePt t="34898" x="1817688" y="2200275"/>
          <p14:tracePt t="34907" x="1809750" y="2224088"/>
          <p14:tracePt t="34914" x="1809750" y="2249488"/>
          <p14:tracePt t="34920" x="1801813" y="2273300"/>
          <p14:tracePt t="34929" x="1801813" y="2297113"/>
          <p14:tracePt t="34936" x="1793875" y="2320925"/>
          <p14:tracePt t="34945" x="1793875" y="2336800"/>
          <p14:tracePt t="34951" x="1785938" y="2360613"/>
          <p14:tracePt t="34961" x="1770063" y="2400300"/>
          <p14:tracePt t="34968" x="1762125" y="2416175"/>
          <p14:tracePt t="34973" x="1762125" y="2447925"/>
          <p14:tracePt t="34981" x="1746250" y="2471738"/>
          <p14:tracePt t="34991" x="1730375" y="2511425"/>
          <p14:tracePt t="34998" x="1722438" y="2559050"/>
          <p14:tracePt t="35008" x="1706563" y="2592388"/>
          <p14:tracePt t="35015" x="1698625" y="2655888"/>
          <p14:tracePt t="35024" x="1690688" y="2695575"/>
          <p14:tracePt t="35029" x="1690688" y="2735263"/>
          <p14:tracePt t="35036" x="1690688" y="2751138"/>
          <p14:tracePt t="35045" x="1690688" y="2790825"/>
          <p14:tracePt t="35051" x="1690688" y="2822575"/>
          <p14:tracePt t="35061" x="1690688" y="2862263"/>
          <p14:tracePt t="35067" x="1698625" y="2894013"/>
          <p14:tracePt t="35073" x="1714500" y="2935288"/>
          <p14:tracePt t="35082" x="1738313" y="2959100"/>
          <p14:tracePt t="35091" x="1754188" y="2998788"/>
          <p14:tracePt t="35097" x="1809750" y="3046413"/>
          <p14:tracePt t="35106" x="1849438" y="3086100"/>
          <p14:tracePt t="35113" x="1873250" y="3109913"/>
          <p14:tracePt t="35119" x="1920875" y="3149600"/>
          <p14:tracePt t="35127" x="1992313" y="3189288"/>
          <p14:tracePt t="35135" x="2041525" y="3221038"/>
          <p14:tracePt t="35143" x="2105025" y="3244850"/>
          <p14:tracePt t="35152" x="2136775" y="3262313"/>
          <p14:tracePt t="35160" x="2192338" y="3294063"/>
          <p14:tracePt t="35168" x="2271713" y="3325813"/>
          <p14:tracePt t="35173" x="2366963" y="3365500"/>
          <p14:tracePt t="35181" x="2416175" y="3381375"/>
          <p14:tracePt t="35189" x="2487613" y="3405188"/>
          <p14:tracePt t="35197" x="2543175" y="3429000"/>
          <p14:tracePt t="35206" x="2630488" y="3452813"/>
          <p14:tracePt t="35213" x="2759075" y="3492500"/>
          <p14:tracePt t="35221" x="2870200" y="3532188"/>
          <p14:tracePt t="35227" x="2957513" y="3548063"/>
          <p14:tracePt t="35235" x="3052763" y="3579813"/>
          <p14:tracePt t="35244" x="3213100" y="3621088"/>
          <p14:tracePt t="35252" x="3316288" y="3644900"/>
          <p14:tracePt t="35260" x="3403600" y="3660775"/>
          <p14:tracePt t="35268" x="3556000" y="3692525"/>
          <p14:tracePt t="35277" x="3667125" y="3708400"/>
          <p14:tracePt t="35281" x="3762375" y="3732213"/>
          <p14:tracePt t="35291" x="3859213" y="3748088"/>
          <p14:tracePt t="35298" x="3954463" y="3756025"/>
          <p14:tracePt t="35308" x="3986213" y="3763963"/>
          <p14:tracePt t="35314" x="4105275" y="3779838"/>
          <p14:tracePt t="35323" x="4176713" y="3787775"/>
          <p14:tracePt t="35330" x="4210050" y="3787775"/>
          <p14:tracePt t="35336" x="4257675" y="3787775"/>
          <p14:tracePt t="35344" x="4281488" y="3787775"/>
          <p14:tracePt t="35352" x="4297363" y="3787775"/>
          <p14:tracePt t="35360" x="4313238" y="3787775"/>
          <p14:tracePt t="35368" x="4321175" y="3787775"/>
          <p14:tracePt t="35374" x="4329113" y="3787775"/>
          <p14:tracePt t="35381" x="4344988" y="3787775"/>
          <p14:tracePt t="35390" x="4352925" y="3787775"/>
          <p14:tracePt t="35397" x="4360863" y="3779838"/>
          <p14:tracePt t="35407" x="4368800" y="3771900"/>
          <p14:tracePt t="35414" x="4384675" y="3748088"/>
          <p14:tracePt t="35422" x="4392613" y="3740150"/>
          <p14:tracePt t="35429" x="4408488" y="3724275"/>
          <p14:tracePt t="35436" x="4416425" y="3700463"/>
          <p14:tracePt t="35445" x="4424363" y="3668713"/>
          <p14:tracePt t="35452" x="4432300" y="3644900"/>
          <p14:tracePt t="35462" x="4432300" y="3621088"/>
          <p14:tracePt t="35468" x="4432300" y="3587750"/>
          <p14:tracePt t="35478" x="4432300" y="3556000"/>
          <p14:tracePt t="35482" x="4432300" y="3540125"/>
          <p14:tracePt t="35489" x="4416425" y="3492500"/>
          <p14:tracePt t="35497" x="4392613" y="3444875"/>
          <p14:tracePt t="35506" x="4360863" y="3413125"/>
          <p14:tracePt t="35513" x="4329113" y="3373438"/>
          <p14:tracePt t="35521" x="4305300" y="3333750"/>
          <p14:tracePt t="35529" x="4265613" y="3302000"/>
          <p14:tracePt t="35535" x="4225925" y="3270250"/>
          <p14:tracePt t="35544" x="4200525" y="3252788"/>
          <p14:tracePt t="35552" x="4176713" y="3228975"/>
          <p14:tracePt t="35562" x="4168775" y="3228975"/>
          <p14:tracePt t="35568" x="4160838" y="3228975"/>
          <p14:tracePt t="35578" x="4152900" y="3228975"/>
          <p14:tracePt t="35583" x="4144963" y="3228975"/>
          <p14:tracePt t="35597" x="4137025" y="3228975"/>
          <p14:tracePt t="35677" x="4137025" y="3205163"/>
          <p14:tracePt t="35682" x="4152900" y="3165475"/>
          <p14:tracePt t="35691" x="4152900" y="3109913"/>
          <p14:tracePt t="35698" x="4160838" y="3054350"/>
          <p14:tracePt t="35708" x="4160838" y="2974975"/>
          <p14:tracePt t="35714" x="4160838" y="2894013"/>
          <p14:tracePt t="35722" x="4160838" y="2782888"/>
          <p14:tracePt t="35730" x="4160838" y="2695575"/>
          <p14:tracePt t="35736" x="4152900" y="2624138"/>
          <p14:tracePt t="35744" x="4137025" y="2535238"/>
          <p14:tracePt t="35752" x="4081463" y="2392363"/>
          <p14:tracePt t="35760" x="4049713" y="2297113"/>
          <p14:tracePt t="35768" x="4033838" y="2224088"/>
          <p14:tracePt t="35776" x="3986213" y="2112963"/>
          <p14:tracePt t="35784" x="3970338" y="2041525"/>
          <p14:tracePt t="35792" x="3954463" y="1993900"/>
          <p14:tracePt t="35797" x="3938588" y="1946275"/>
          <p14:tracePt t="35807" x="3938588" y="1930400"/>
          <p14:tracePt t="35813" x="3930650" y="1922463"/>
          <p14:tracePt t="35830" x="3930650" y="1914525"/>
          <p14:tracePt t="35890" x="3922713" y="1946275"/>
          <p14:tracePt t="35898" x="3922713" y="1993900"/>
          <p14:tracePt t="35906" x="3922713" y="2041525"/>
          <p14:tracePt t="35914" x="3922713" y="2120900"/>
          <p14:tracePt t="35922" x="3922713" y="2184400"/>
          <p14:tracePt t="35930" x="3930650" y="2305050"/>
          <p14:tracePt t="35938" x="3946525" y="2400300"/>
          <p14:tracePt t="35945" x="3954463" y="2527300"/>
          <p14:tracePt t="35952" x="3954463" y="2647950"/>
          <p14:tracePt t="35960" x="3954463" y="2774950"/>
          <p14:tracePt t="35967" x="3954463" y="2886075"/>
          <p14:tracePt t="35977" x="3954463" y="3006725"/>
          <p14:tracePt t="35994" x="3954463" y="3228975"/>
          <p14:tracePt t="35997" x="3954463" y="3278188"/>
          <p14:tracePt t="36006" x="3954463" y="3389313"/>
          <p14:tracePt t="36015" x="3954463" y="3452813"/>
          <p14:tracePt t="36022" x="3946525" y="3476625"/>
          <p14:tracePt t="36029" x="3922713" y="3516313"/>
          <p14:tracePt t="36038" x="3890963" y="3579813"/>
          <p14:tracePt t="36045" x="3875088" y="3595688"/>
          <p14:tracePt t="36051" x="3833813" y="3629025"/>
          <p14:tracePt t="36060" x="3802063" y="3644900"/>
          <p14:tracePt t="36068" x="3770313" y="3652838"/>
          <p14:tracePt t="36075" x="3746500" y="3652838"/>
          <p14:tracePt t="36084" x="3683000" y="3652838"/>
          <p14:tracePt t="36092" x="3651250" y="3652838"/>
          <p14:tracePt t="36098" x="3524250" y="3613150"/>
          <p14:tracePt t="36106" x="3260725" y="3540125"/>
          <p14:tracePt t="36114" x="3157538" y="3516313"/>
          <p14:tracePt t="36122" x="2949575" y="3460750"/>
          <p14:tracePt t="36131" x="2717800" y="3397250"/>
          <p14:tracePt t="36138" x="2479675" y="3341688"/>
          <p14:tracePt t="36146" x="2224088" y="3278188"/>
          <p14:tracePt t="36151" x="1992313" y="3236913"/>
          <p14:tracePt t="36160" x="1897063" y="3221038"/>
          <p14:tracePt t="36168" x="1801813" y="3213100"/>
          <p14:tracePt t="36177" x="1746250" y="3205163"/>
          <p14:tracePt t="36184" x="1682750" y="3205163"/>
          <p14:tracePt t="36191" x="1658938" y="3205163"/>
          <p14:tracePt t="36306" x="1666875" y="3228975"/>
          <p14:tracePt t="36314" x="1698625" y="3262313"/>
          <p14:tracePt t="36322" x="1730375" y="3286125"/>
          <p14:tracePt t="36331" x="1778000" y="3325813"/>
          <p14:tracePt t="36338" x="1833563" y="3389313"/>
          <p14:tracePt t="36347" x="1912938" y="3452813"/>
          <p14:tracePt t="36352" x="1992313" y="3492500"/>
          <p14:tracePt t="36360" x="2049463" y="3524250"/>
          <p14:tracePt t="36368" x="2128838" y="3571875"/>
          <p14:tracePt t="36376" x="2255838" y="3621088"/>
          <p14:tracePt t="36383" x="2366963" y="3660775"/>
          <p14:tracePt t="36391" x="2479675" y="3692525"/>
          <p14:tracePt t="36399" x="2566988" y="3716338"/>
          <p14:tracePt t="36407" x="2614613" y="3724275"/>
          <p14:tracePt t="36413" x="2701925" y="3740150"/>
          <p14:tracePt t="36422" x="2751138" y="3740150"/>
          <p14:tracePt t="36430" x="2774950" y="3740150"/>
          <p14:tracePt t="36438" x="2798763" y="3740150"/>
          <p14:tracePt t="36447" x="2806700" y="3740150"/>
          <p14:tracePt t="36452" x="2814638" y="3740150"/>
          <p14:tracePt t="37830" x="2822575" y="3748088"/>
          <p14:tracePt t="37839" x="2838450" y="3756025"/>
          <p14:tracePt t="37847" x="2870200" y="3771900"/>
          <p14:tracePt t="37853" x="2909888" y="3795713"/>
          <p14:tracePt t="37862" x="2965450" y="3811588"/>
          <p14:tracePt t="37869" x="3028950" y="3835400"/>
          <p14:tracePt t="37878" x="3092450" y="3859213"/>
          <p14:tracePt t="37885" x="3165475" y="3890963"/>
          <p14:tracePt t="37894" x="3236913" y="3906838"/>
          <p14:tracePt t="37901" x="3308350" y="3922713"/>
          <p14:tracePt t="37907" x="3371850" y="3938588"/>
          <p14:tracePt t="37915" x="3459163" y="3948113"/>
          <p14:tracePt t="37923" x="3508375" y="3956050"/>
          <p14:tracePt t="37931" x="3563938" y="3963988"/>
          <p14:tracePt t="37939" x="3587750" y="3971925"/>
          <p14:tracePt t="37947" x="3619500" y="3971925"/>
          <p14:tracePt t="37953" x="3635375" y="3971925"/>
          <p14:tracePt t="37962" x="3643313" y="3971925"/>
          <p14:tracePt t="37969" x="3651250" y="3971925"/>
          <p14:tracePt t="38002" x="3659188" y="3971925"/>
          <p14:tracePt t="38040" x="3667125" y="3971925"/>
          <p14:tracePt t="38054" x="3675063" y="3979863"/>
          <p14:tracePt t="38062" x="3690938" y="3979863"/>
          <p14:tracePt t="38070" x="3706813" y="3979863"/>
          <p14:tracePt t="38078" x="3722688" y="3979863"/>
          <p14:tracePt t="38086" x="3738563" y="3979863"/>
          <p14:tracePt t="38094" x="3754438" y="3979863"/>
          <p14:tracePt t="38100" x="3778250" y="3979863"/>
          <p14:tracePt t="38109" x="3794125" y="3979863"/>
          <p14:tracePt t="38116" x="3843338" y="3956050"/>
          <p14:tracePt t="38124" x="3883025" y="3922713"/>
          <p14:tracePt t="38133" x="3922713" y="3890963"/>
          <p14:tracePt t="38139" x="3978275" y="3795713"/>
          <p14:tracePt t="38148" x="4010025" y="3708400"/>
          <p14:tracePt t="38153" x="4025900" y="3668713"/>
          <p14:tracePt t="38162" x="4041775" y="3556000"/>
          <p14:tracePt t="38169" x="4041775" y="3500438"/>
          <p14:tracePt t="38177" x="4041775" y="3389313"/>
          <p14:tracePt t="38185" x="4041775" y="3325813"/>
          <p14:tracePt t="38193" x="4041775" y="3262313"/>
          <p14:tracePt t="38201" x="4033838" y="3181350"/>
          <p14:tracePt t="38210" x="4017963" y="3149600"/>
          <p14:tracePt t="38215" x="3994150" y="3094038"/>
          <p14:tracePt t="38224" x="3978275" y="3070225"/>
          <p14:tracePt t="38232" x="3978275" y="3062288"/>
          <p14:tracePt t="38239" x="3978275" y="3054350"/>
          <p14:tracePt t="38294" x="3986213" y="3054350"/>
          <p14:tracePt t="38302" x="4017963" y="3062288"/>
          <p14:tracePt t="38308" x="4057650" y="3070225"/>
          <p14:tracePt t="38316" x="4160838" y="3094038"/>
          <p14:tracePt t="38324" x="4313238" y="3125788"/>
          <p14:tracePt t="38333" x="4416425" y="3149600"/>
          <p14:tracePt t="38341" x="4584700" y="3165475"/>
          <p14:tracePt t="38349" x="4703763" y="3173413"/>
          <p14:tracePt t="38358" x="4910138" y="3173413"/>
          <p14:tracePt t="38362" x="5149850" y="3189288"/>
          <p14:tracePt t="38370" x="5373688" y="3189288"/>
          <p14:tracePt t="38378" x="5548313" y="3189288"/>
          <p14:tracePt t="38386" x="5627688" y="3189288"/>
          <p14:tracePt t="38394" x="5724525" y="3173413"/>
          <p14:tracePt t="38402" x="5851525" y="3141663"/>
          <p14:tracePt t="38408" x="5907088" y="3125788"/>
          <p14:tracePt t="38416" x="5930900" y="3101975"/>
          <p14:tracePt t="38423" x="5962650" y="3094038"/>
          <p14:tracePt t="38431" x="5978525" y="3070225"/>
          <p14:tracePt t="38439" x="5986463" y="3062288"/>
          <p14:tracePt t="38456" x="5986463" y="3046413"/>
          <p14:tracePt t="38462" x="5986463" y="3030538"/>
          <p14:tracePt t="38469" x="5986463" y="3022600"/>
          <p14:tracePt t="38477" x="5970588" y="2998788"/>
          <p14:tracePt t="38485" x="5962650" y="2982913"/>
          <p14:tracePt t="38493" x="5915025" y="2951163"/>
          <p14:tracePt t="38501" x="5899150" y="2935288"/>
          <p14:tracePt t="38510" x="5843588" y="2909888"/>
          <p14:tracePt t="38515" x="5795963" y="2886075"/>
          <p14:tracePt t="38523" x="5708650" y="2854325"/>
          <p14:tracePt t="38531" x="5548313" y="2814638"/>
          <p14:tracePt t="38539" x="5437188" y="2806700"/>
          <p14:tracePt t="38547" x="5349875" y="2806700"/>
          <p14:tracePt t="38555" x="5253038" y="2806700"/>
          <p14:tracePt t="38564" x="5094288" y="2806700"/>
          <p14:tracePt t="38569" x="4983163" y="2830513"/>
          <p14:tracePt t="38577" x="4814888" y="2870200"/>
          <p14:tracePt t="38586" x="4679950" y="2909888"/>
          <p14:tracePt t="38594" x="4559300" y="2959100"/>
          <p14:tracePt t="38602" x="4376738" y="3046413"/>
          <p14:tracePt t="38611" x="4273550" y="3101975"/>
          <p14:tracePt t="38618" x="4168775" y="3157538"/>
          <p14:tracePt t="38624" x="4121150" y="3197225"/>
          <p14:tracePt t="38633" x="4057650" y="3270250"/>
          <p14:tracePt t="38640" x="4002088" y="3373438"/>
          <p14:tracePt t="38651" x="3994150" y="3421063"/>
          <p14:tracePt t="38656" x="3962400" y="3524250"/>
          <p14:tracePt t="38666" x="3954463" y="3621088"/>
          <p14:tracePt t="38669" x="3954463" y="3716338"/>
          <p14:tracePt t="38677" x="3962400" y="3771900"/>
          <p14:tracePt t="38685" x="4002088" y="3883025"/>
          <p14:tracePt t="38694" x="4065588" y="3987800"/>
          <p14:tracePt t="38701" x="4144963" y="4083050"/>
          <p14:tracePt t="38711" x="4329113" y="4273550"/>
          <p14:tracePt t="38716" x="4424363" y="4346575"/>
          <p14:tracePt t="38723" x="4656138" y="4481513"/>
          <p14:tracePt t="38732" x="4751388" y="4545013"/>
          <p14:tracePt t="38739" x="4959350" y="4641850"/>
          <p14:tracePt t="38748" x="5205413" y="4737100"/>
          <p14:tracePt t="38756" x="5437188" y="4800600"/>
          <p14:tracePt t="38763" x="5588000" y="4832350"/>
          <p14:tracePt t="38769" x="5684838" y="4840288"/>
          <p14:tracePt t="38777" x="5780088" y="4848225"/>
          <p14:tracePt t="38785" x="5899150" y="4848225"/>
          <p14:tracePt t="38793" x="5954713" y="4832350"/>
          <p14:tracePt t="38801" x="5978525" y="4824413"/>
          <p14:tracePt t="38811" x="5994400" y="4800600"/>
          <p14:tracePt t="38817" x="6002338" y="4760913"/>
          <p14:tracePt t="38827" x="6010275" y="4705350"/>
          <p14:tracePt t="38833" x="6010275" y="4633913"/>
          <p14:tracePt t="38840" x="6002338" y="4584700"/>
          <p14:tracePt t="38849" x="5962650" y="4513263"/>
          <p14:tracePt t="38856" x="5907088" y="4441825"/>
          <p14:tracePt t="38864" x="5819775" y="4330700"/>
          <p14:tracePt t="38871" x="5740400" y="4249738"/>
          <p14:tracePt t="38877" x="5651500" y="4186238"/>
          <p14:tracePt t="38886" x="5564188" y="4122738"/>
          <p14:tracePt t="38894" x="5397500" y="4035425"/>
          <p14:tracePt t="38902" x="5300663" y="3987800"/>
          <p14:tracePt t="38911" x="5221288" y="3971925"/>
          <p14:tracePt t="38917" x="5054600" y="3930650"/>
          <p14:tracePt t="38923" x="4933950" y="3930650"/>
          <p14:tracePt t="38932" x="4870450" y="3930650"/>
          <p14:tracePt t="38940" x="4759325" y="3930650"/>
          <p14:tracePt t="38949" x="4687888" y="3938588"/>
          <p14:tracePt t="38956" x="4616450" y="3963988"/>
          <p14:tracePt t="38964" x="4543425" y="3987800"/>
          <p14:tracePt t="38970" x="4456113" y="4027488"/>
          <p14:tracePt t="38978" x="4400550" y="4059238"/>
          <p14:tracePt t="38986" x="4344988" y="4090988"/>
          <p14:tracePt t="38994" x="4305300" y="4122738"/>
          <p14:tracePt t="39002" x="4257675" y="4154488"/>
          <p14:tracePt t="39012" x="4225925" y="4186238"/>
          <p14:tracePt t="39018" x="4192588" y="4217988"/>
          <p14:tracePt t="39023" x="4168775" y="4257675"/>
          <p14:tracePt t="39032" x="4152900" y="4291013"/>
          <p14:tracePt t="39039" x="4144963" y="4298950"/>
          <p14:tracePt t="39048" x="4137025" y="4322763"/>
          <p14:tracePt t="39056" x="4137025" y="4346575"/>
          <p14:tracePt t="39064" x="4137025" y="4370388"/>
          <p14:tracePt t="39073" x="4137025" y="4386263"/>
          <p14:tracePt t="39080" x="4137025" y="4418013"/>
          <p14:tracePt t="39086" x="4152900" y="4449763"/>
          <p14:tracePt t="39095" x="4176713" y="4473575"/>
          <p14:tracePt t="39102" x="4210050" y="4513263"/>
          <p14:tracePt t="39111" x="4225925" y="4529138"/>
          <p14:tracePt t="39118" x="4265613" y="4560888"/>
          <p14:tracePt t="39128" x="4321175" y="4600575"/>
          <p14:tracePt t="39133" x="4368800" y="4633913"/>
          <p14:tracePt t="39140" x="4392613" y="4649788"/>
          <p14:tracePt t="39149" x="4464050" y="4681538"/>
          <p14:tracePt t="39155" x="4495800" y="4697413"/>
          <p14:tracePt t="39165" x="4535488" y="4713288"/>
          <p14:tracePt t="39171" x="4551363" y="4721225"/>
          <p14:tracePt t="39181" x="4576763" y="4721225"/>
          <p14:tracePt t="39185" x="4584700" y="4721225"/>
          <p14:tracePt t="39195" x="4592638" y="4721225"/>
          <p14:tracePt t="39348" x="4576763" y="4721225"/>
          <p14:tracePt t="39356" x="4559300" y="4713288"/>
          <p14:tracePt t="39364" x="4527550" y="4689475"/>
          <p14:tracePt t="39372" x="4487863" y="4665663"/>
          <p14:tracePt t="39381" x="4432300" y="4641850"/>
          <p14:tracePt t="39386" x="4400550" y="4624388"/>
          <p14:tracePt t="39396" x="4352925" y="4600575"/>
          <p14:tracePt t="39402" x="4281488" y="4576763"/>
          <p14:tracePt t="39412" x="4265613" y="4568825"/>
          <p14:tracePt t="39418" x="4225925" y="4552950"/>
          <p14:tracePt t="39427" x="4210050" y="4545013"/>
          <p14:tracePt t="39434" x="4184650" y="4545013"/>
          <p14:tracePt t="39439" x="4184650" y="4537075"/>
          <p14:tracePt t="39540" x="4192588" y="4537075"/>
          <p14:tracePt t="39548" x="4249738" y="4552950"/>
          <p14:tracePt t="39556" x="4265613" y="4560888"/>
          <p14:tracePt t="39566" x="4360863" y="4600575"/>
          <p14:tracePt t="39572" x="4456113" y="4633913"/>
          <p14:tracePt t="39581" x="4559300" y="4665663"/>
          <p14:tracePt t="39587" x="4624388" y="4681538"/>
          <p14:tracePt t="39594" x="4719638" y="4705350"/>
          <p14:tracePt t="39601" x="4799013" y="4737100"/>
          <p14:tracePt t="39610" x="4902200" y="4760913"/>
          <p14:tracePt t="39618" x="4959350" y="4768850"/>
          <p14:tracePt t="39626" x="4991100" y="4784725"/>
          <p14:tracePt t="39634" x="4999038" y="4784725"/>
          <p14:tracePt t="41628" x="4991100" y="4784725"/>
          <p14:tracePt t="41636" x="4910138" y="4745038"/>
          <p14:tracePt t="41644" x="4687888" y="4649788"/>
          <p14:tracePt t="41652" x="4352925" y="4513263"/>
          <p14:tracePt t="41660" x="4002088" y="4362450"/>
          <p14:tracePt t="41666" x="3371850" y="4130675"/>
          <p14:tracePt t="41674" x="2870200" y="3948113"/>
          <p14:tracePt t="41682" x="2287588" y="3763963"/>
          <p14:tracePt t="41690" x="1682750" y="3571875"/>
          <p14:tracePt t="41697" x="1227138" y="3429000"/>
          <p14:tracePt t="41706" x="693738" y="3278188"/>
          <p14:tracePt t="41714" x="366713" y="3189288"/>
          <p14:tracePt t="41719" x="111125" y="3117850"/>
          <p14:tracePt t="41728" x="0" y="3101975"/>
          <p14:tracePt t="41770" x="71438" y="2974975"/>
          <p14:tracePt t="41773" x="95250" y="2927350"/>
          <p14:tracePt t="41783" x="111125" y="2870200"/>
          <p14:tracePt t="41789" x="142875" y="2759075"/>
          <p14:tracePt t="41797" x="142875" y="2735263"/>
          <p14:tracePt t="41806" x="166688" y="2616200"/>
          <p14:tracePt t="41812" x="184150" y="2527300"/>
          <p14:tracePt t="41819" x="200025" y="2463800"/>
          <p14:tracePt t="41828" x="223838" y="2376488"/>
          <p14:tracePt t="41835" x="239713" y="2312988"/>
          <p14:tracePt t="41843" x="287338" y="2224088"/>
          <p14:tracePt t="41851" x="327025" y="2144713"/>
          <p14:tracePt t="41857" x="350838" y="2097088"/>
          <p14:tracePt t="41867" x="398463" y="2009775"/>
          <p14:tracePt t="41873" x="430213" y="1914525"/>
          <p14:tracePt t="41882" x="454025" y="1833563"/>
          <p14:tracePt t="41889" x="469900" y="1770063"/>
          <p14:tracePt t="41897" x="485775" y="1730375"/>
          <p14:tracePt t="41905" x="501650" y="1666875"/>
          <p14:tracePt t="41911" x="509588" y="1651000"/>
          <p14:tracePt t="41919" x="517525" y="1627188"/>
          <p14:tracePt t="41998" x="533400" y="1619250"/>
          <p14:tracePt t="42006" x="550863" y="1619250"/>
          <p14:tracePt t="42012" x="574675" y="1619250"/>
          <p14:tracePt t="42020" x="590550" y="1619250"/>
          <p14:tracePt t="42028" x="606425" y="1619250"/>
          <p14:tracePt t="42037" x="622300" y="1611313"/>
          <p14:tracePt t="42044" x="646113" y="1595438"/>
          <p14:tracePt t="42052" x="669925" y="1587500"/>
          <p14:tracePt t="42060" x="701675" y="1579563"/>
          <p14:tracePt t="42066" x="725488" y="1563688"/>
          <p14:tracePt t="42073" x="749300" y="1547813"/>
          <p14:tracePt t="42083" x="773113" y="1547813"/>
          <p14:tracePt t="42089" x="781050" y="1547813"/>
          <p14:tracePt t="42098" x="781050" y="1538288"/>
          <p14:tracePt t="42105" x="788988" y="1538288"/>
          <p14:tracePt t="42113" x="796925" y="1538288"/>
          <p14:tracePt t="42119" x="804863" y="1538288"/>
          <p14:tracePt t="42127" x="812800" y="1538288"/>
          <p14:tracePt t="42135" x="828675" y="1538288"/>
          <p14:tracePt t="42143" x="852488" y="1538288"/>
          <p14:tracePt t="42151" x="900113" y="1555750"/>
          <p14:tracePt t="42159" x="957263" y="1579563"/>
          <p14:tracePt t="42167" x="1044575" y="1611313"/>
          <p14:tracePt t="42175" x="1155700" y="1651000"/>
          <p14:tracePt t="42182" x="1250950" y="1682750"/>
          <p14:tracePt t="42189" x="1443038" y="1754188"/>
          <p14:tracePt t="42197" x="1554163" y="1793875"/>
          <p14:tracePt t="42206" x="1817688" y="1873250"/>
          <p14:tracePt t="42214" x="1928813" y="1914525"/>
          <p14:tracePt t="42222" x="2168525" y="1978025"/>
          <p14:tracePt t="42228" x="2335213" y="2009775"/>
          <p14:tracePt t="42236" x="2447925" y="2041525"/>
          <p14:tracePt t="42244" x="2543175" y="2057400"/>
          <p14:tracePt t="42252" x="2582863" y="2065338"/>
          <p14:tracePt t="42260" x="2670175" y="2081213"/>
          <p14:tracePt t="42269" x="2701925" y="2081213"/>
          <p14:tracePt t="42274" x="2751138" y="2089150"/>
          <p14:tracePt t="42283" x="2767013" y="2089150"/>
          <p14:tracePt t="42290" x="2782888" y="2089150"/>
          <p14:tracePt t="42314" x="2790825" y="2089150"/>
          <p14:tracePt t="42320" x="2806700" y="2105025"/>
          <p14:tracePt t="42328" x="2822575" y="2112963"/>
          <p14:tracePt t="42337" x="2846388" y="2136775"/>
          <p14:tracePt t="42344" x="2894013" y="2176463"/>
          <p14:tracePt t="42352" x="2957513" y="2224088"/>
          <p14:tracePt t="42360" x="3076575" y="2320925"/>
          <p14:tracePt t="42368" x="3157538" y="2400300"/>
          <p14:tracePt t="42373" x="3300413" y="2527300"/>
          <p14:tracePt t="42383" x="3379788" y="2600325"/>
          <p14:tracePt t="42389" x="3500438" y="2727325"/>
          <p14:tracePt t="42398" x="3603625" y="2830513"/>
          <p14:tracePt t="42405" x="3754438" y="3014663"/>
          <p14:tracePt t="42413" x="3859213" y="3165475"/>
          <p14:tracePt t="42421" x="3946525" y="3302000"/>
          <p14:tracePt t="42427" x="4017963" y="3405188"/>
          <p14:tracePt t="42435" x="4073525" y="3508375"/>
          <p14:tracePt t="42443" x="4097338" y="3563938"/>
          <p14:tracePt t="42451" x="4176713" y="3732213"/>
          <p14:tracePt t="42459" x="4210050" y="3787775"/>
          <p14:tracePt t="42468" x="4241800" y="3883025"/>
          <p14:tracePt t="42475" x="4249738" y="3930650"/>
          <p14:tracePt t="42484" x="4265613" y="3987800"/>
          <p14:tracePt t="42489" x="4297363" y="4090988"/>
          <p14:tracePt t="42498" x="4305300" y="4186238"/>
          <p14:tracePt t="42505" x="4305300" y="4241800"/>
          <p14:tracePt t="42514" x="4313238" y="4330700"/>
          <p14:tracePt t="42522" x="4313238" y="4402138"/>
          <p14:tracePt t="42533" x="4313238" y="4489450"/>
          <p14:tracePt t="42537" x="4313238" y="4552950"/>
          <p14:tracePt t="42544" x="4313238" y="4681538"/>
          <p14:tracePt t="42553" x="4321175" y="4768850"/>
          <p14:tracePt t="42560" x="4321175" y="4840288"/>
          <p14:tracePt t="42569" x="4321175" y="4927600"/>
          <p14:tracePt t="42574" x="4329113" y="4992688"/>
          <p14:tracePt t="42582" x="4337050" y="5087938"/>
          <p14:tracePt t="42590" x="4344988" y="5151438"/>
          <p14:tracePt t="42599" x="4360863" y="5254625"/>
          <p14:tracePt t="42606" x="4384675" y="5335588"/>
          <p14:tracePt t="42615" x="4400550" y="5375275"/>
          <p14:tracePt t="42622" x="4448175" y="5486400"/>
          <p14:tracePt t="42628" x="4479925" y="5541963"/>
          <p14:tracePt t="42636" x="4535488" y="5621338"/>
          <p14:tracePt t="42644" x="4584700" y="5678488"/>
          <p14:tracePt t="42652" x="4600575" y="5702300"/>
          <p14:tracePt t="42659" x="4608513" y="571817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439" y="48420"/>
            <a:ext cx="9244641" cy="382316"/>
          </a:xfrm>
          <a:prstGeom prst="rect">
            <a:avLst/>
          </a:prstGeom>
        </p:spPr>
        <p:txBody>
          <a:bodyPr vert="horz" wrap="square" lIns="0" tIns="12859" rIns="0" bIns="0" rtlCol="0" anchor="ctr">
            <a:spAutoFit/>
          </a:bodyPr>
          <a:lstStyle/>
          <a:p>
            <a:pPr marL="9525">
              <a:lnSpc>
                <a:spcPct val="100000"/>
              </a:lnSpc>
              <a:spcBef>
                <a:spcPts val="101"/>
              </a:spcBef>
            </a:pPr>
            <a:r>
              <a:rPr sz="2400" b="1" dirty="0">
                <a:latin typeface="AR CENA" panose="02000000000000000000"/>
              </a:rPr>
              <a:t>Gm-Scale</a:t>
            </a:r>
            <a:r>
              <a:rPr sz="2400" b="1" spc="281" dirty="0">
                <a:latin typeface="AR CENA" panose="02000000000000000000"/>
              </a:rPr>
              <a:t> </a:t>
            </a:r>
            <a:r>
              <a:rPr lang="en-US" sz="2400" b="1" dirty="0">
                <a:latin typeface="AR CENA" panose="02000000000000000000"/>
              </a:rPr>
              <a:t>NUCLEUS calorimeter with thermal phonon sensors</a:t>
            </a:r>
            <a:endParaRPr sz="2400" b="1" spc="-19" dirty="0">
              <a:latin typeface="AR CENA" panose="0200000000000000000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3220" y="3284982"/>
            <a:ext cx="1373029" cy="1365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825" spc="-34" dirty="0">
                <a:latin typeface="Lucida Sans"/>
                <a:cs typeface="Lucida Sans"/>
              </a:rPr>
              <a:t>based</a:t>
            </a:r>
            <a:r>
              <a:rPr sz="825" spc="-64" dirty="0">
                <a:latin typeface="Lucida Sans"/>
                <a:cs typeface="Lucida Sans"/>
              </a:rPr>
              <a:t> </a:t>
            </a:r>
            <a:r>
              <a:rPr sz="825" spc="-38" dirty="0">
                <a:latin typeface="Lucida Sans"/>
                <a:cs typeface="Lucida Sans"/>
              </a:rPr>
              <a:t>on</a:t>
            </a:r>
            <a:r>
              <a:rPr sz="825" spc="-60" dirty="0">
                <a:latin typeface="Lucida Sans"/>
                <a:cs typeface="Lucida Sans"/>
              </a:rPr>
              <a:t> </a:t>
            </a:r>
            <a:r>
              <a:rPr sz="825" spc="-26" dirty="0">
                <a:latin typeface="Lucida Sans"/>
                <a:cs typeface="Lucida Sans"/>
              </a:rPr>
              <a:t>CRESST</a:t>
            </a:r>
            <a:r>
              <a:rPr sz="825" spc="-64" dirty="0">
                <a:latin typeface="Lucida Sans"/>
                <a:cs typeface="Lucida Sans"/>
              </a:rPr>
              <a:t> </a:t>
            </a:r>
            <a:r>
              <a:rPr sz="825" spc="-30" dirty="0">
                <a:latin typeface="Lucida Sans"/>
                <a:cs typeface="Lucida Sans"/>
              </a:rPr>
              <a:t>technology</a:t>
            </a:r>
            <a:endParaRPr sz="825">
              <a:latin typeface="Lucida Sans"/>
              <a:cs typeface="Lucida San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301664" y="484344"/>
            <a:ext cx="2619467" cy="40203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b="1" spc="-8" dirty="0">
                <a:latin typeface="Lucida Sans"/>
                <a:cs typeface="Lucida Sans"/>
              </a:rPr>
              <a:t>Thermometer</a:t>
            </a:r>
            <a:endParaRPr sz="1500" b="1" dirty="0">
              <a:latin typeface="Lucida Sans"/>
              <a:cs typeface="Lucida Sans"/>
            </a:endParaRPr>
          </a:p>
          <a:p>
            <a:pPr marL="9525"/>
            <a:r>
              <a:rPr sz="1050" b="1" dirty="0">
                <a:latin typeface="Gill Sans MT"/>
                <a:cs typeface="Gill Sans MT"/>
              </a:rPr>
              <a:t>Transition-</a:t>
            </a:r>
            <a:r>
              <a:rPr sz="1050" b="1" spc="101" dirty="0">
                <a:latin typeface="Gill Sans MT"/>
                <a:cs typeface="Gill Sans MT"/>
              </a:rPr>
              <a:t>edge-</a:t>
            </a:r>
            <a:r>
              <a:rPr sz="1050" b="1" spc="41" dirty="0">
                <a:latin typeface="Gill Sans MT"/>
                <a:cs typeface="Gill Sans MT"/>
              </a:rPr>
              <a:t>sensor</a:t>
            </a:r>
            <a:endParaRPr sz="1050" b="1" dirty="0">
              <a:latin typeface="Gill Sans MT"/>
              <a:cs typeface="Gill Sans MT"/>
            </a:endParaRPr>
          </a:p>
        </p:txBody>
      </p:sp>
      <p:pic>
        <p:nvPicPr>
          <p:cNvPr id="44" name="object 4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561" y="914489"/>
            <a:ext cx="3529036" cy="2514512"/>
          </a:xfrm>
          <a:prstGeom prst="rect">
            <a:avLst/>
          </a:prstGeom>
        </p:spPr>
      </p:pic>
      <p:sp>
        <p:nvSpPr>
          <p:cNvPr id="70" name="object 70"/>
          <p:cNvSpPr txBox="1">
            <a:spLocks noGrp="1"/>
          </p:cNvSpPr>
          <p:nvPr>
            <p:ph type="ftr" sz="quarter" idx="5"/>
          </p:nvPr>
        </p:nvSpPr>
        <p:spPr>
          <a:xfrm>
            <a:off x="31439" y="6611779"/>
            <a:ext cx="314960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718DA5"/>
                </a:solidFill>
                <a:latin typeface="Calibri"/>
                <a:cs typeface="Calibri"/>
              </a:defRPr>
            </a:lvl1pPr>
          </a:lstStyle>
          <a:p>
            <a:pPr marL="9525">
              <a:spcBef>
                <a:spcPts val="30"/>
              </a:spcBef>
            </a:pPr>
            <a:r>
              <a:rPr lang="en-US" sz="1600" b="1" dirty="0">
                <a:solidFill>
                  <a:schemeClr val="tx1"/>
                </a:solidFill>
              </a:rPr>
              <a:t>NUCLEUS slides from </a:t>
            </a:r>
            <a:r>
              <a:rPr lang="en-US" sz="1600" b="1" spc="-5" dirty="0">
                <a:solidFill>
                  <a:schemeClr val="tx1"/>
                </a:solidFill>
              </a:rPr>
              <a:t> </a:t>
            </a:r>
            <a:r>
              <a:rPr lang="en-US" sz="1600" b="1" dirty="0">
                <a:solidFill>
                  <a:schemeClr val="tx1"/>
                </a:solidFill>
              </a:rPr>
              <a:t>R.</a:t>
            </a:r>
            <a:r>
              <a:rPr lang="en-US" sz="1600" b="1" spc="-5" dirty="0">
                <a:solidFill>
                  <a:schemeClr val="tx1"/>
                </a:solidFill>
              </a:rPr>
              <a:t> </a:t>
            </a:r>
            <a:r>
              <a:rPr lang="en-US" sz="1600" b="1" spc="-10" dirty="0">
                <a:solidFill>
                  <a:schemeClr val="tx1"/>
                </a:solidFill>
              </a:rPr>
              <a:t>Strauss</a:t>
            </a:r>
            <a:endParaRPr sz="1600" b="1" spc="-8" dirty="0">
              <a:solidFill>
                <a:schemeClr val="tx1"/>
              </a:solidFill>
            </a:endParaRPr>
          </a:p>
        </p:txBody>
      </p:sp>
      <p:sp>
        <p:nvSpPr>
          <p:cNvPr id="71" name="object 71"/>
          <p:cNvSpPr txBox="1">
            <a:spLocks noGrp="1"/>
          </p:cNvSpPr>
          <p:nvPr>
            <p:ph type="sldNum" sz="quarter" idx="7"/>
          </p:nvPr>
        </p:nvSpPr>
        <p:spPr>
          <a:xfrm>
            <a:off x="11067415" y="6428920"/>
            <a:ext cx="244475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38100">
              <a:spcBef>
                <a:spcPts val="40"/>
              </a:spcBef>
            </a:pPr>
            <a:fld id="{81D60167-4931-47E6-BA6A-407CBD079E47}" type="slidenum">
              <a:rPr lang="en-US" spc="-25" smtClean="0"/>
              <a:pPr marL="38100">
                <a:spcBef>
                  <a:spcPts val="40"/>
                </a:spcBef>
              </a:pPr>
              <a:t>14</a:t>
            </a:fld>
            <a:endParaRPr spc="-19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81016B8-D1FB-A00B-AEC4-57EC10BFFCAF}"/>
              </a:ext>
            </a:extLst>
          </p:cNvPr>
          <p:cNvGrpSpPr/>
          <p:nvPr/>
        </p:nvGrpSpPr>
        <p:grpSpPr>
          <a:xfrm>
            <a:off x="5222871" y="484813"/>
            <a:ext cx="3521681" cy="2892675"/>
            <a:chOff x="5703807" y="3102070"/>
            <a:chExt cx="2633646" cy="2156106"/>
          </a:xfrm>
        </p:grpSpPr>
        <p:sp>
          <p:nvSpPr>
            <p:cNvPr id="45" name="object 45"/>
            <p:cNvSpPr/>
            <p:nvPr/>
          </p:nvSpPr>
          <p:spPr>
            <a:xfrm>
              <a:off x="6154102" y="3481015"/>
              <a:ext cx="2170271" cy="1576388"/>
            </a:xfrm>
            <a:custGeom>
              <a:avLst/>
              <a:gdLst/>
              <a:ahLst/>
              <a:cxnLst/>
              <a:rect l="l" t="t" r="r" b="b"/>
              <a:pathLst>
                <a:path w="2893695" h="2101850">
                  <a:moveTo>
                    <a:pt x="0" y="2101238"/>
                  </a:moveTo>
                  <a:lnTo>
                    <a:pt x="2893182" y="2101238"/>
                  </a:lnTo>
                  <a:lnTo>
                    <a:pt x="2893182" y="0"/>
                  </a:lnTo>
                  <a:lnTo>
                    <a:pt x="0" y="0"/>
                  </a:lnTo>
                  <a:lnTo>
                    <a:pt x="0" y="2101238"/>
                  </a:lnTo>
                  <a:close/>
                </a:path>
                <a:path w="2893695" h="2101850">
                  <a:moveTo>
                    <a:pt x="0" y="2101238"/>
                  </a:moveTo>
                  <a:lnTo>
                    <a:pt x="2893182" y="2101238"/>
                  </a:lnTo>
                  <a:lnTo>
                    <a:pt x="2893182" y="0"/>
                  </a:lnTo>
                  <a:lnTo>
                    <a:pt x="0" y="0"/>
                  </a:lnTo>
                  <a:lnTo>
                    <a:pt x="0" y="2101238"/>
                  </a:lnTo>
                  <a:close/>
                </a:path>
                <a:path w="2893695" h="2101850">
                  <a:moveTo>
                    <a:pt x="0" y="2101238"/>
                  </a:moveTo>
                  <a:lnTo>
                    <a:pt x="2893180" y="2101238"/>
                  </a:lnTo>
                </a:path>
                <a:path w="2893695" h="2101850">
                  <a:moveTo>
                    <a:pt x="396052" y="2038244"/>
                  </a:moveTo>
                  <a:lnTo>
                    <a:pt x="396052" y="2101238"/>
                  </a:lnTo>
                </a:path>
                <a:path w="2893695" h="2101850">
                  <a:moveTo>
                    <a:pt x="495464" y="2069741"/>
                  </a:moveTo>
                  <a:lnTo>
                    <a:pt x="495464" y="2101238"/>
                  </a:lnTo>
                </a:path>
                <a:path w="2893695" h="2101850">
                  <a:moveTo>
                    <a:pt x="594877" y="2069741"/>
                  </a:moveTo>
                  <a:lnTo>
                    <a:pt x="594877" y="2101238"/>
                  </a:lnTo>
                </a:path>
                <a:path w="2893695" h="2101850">
                  <a:moveTo>
                    <a:pt x="694295" y="2069741"/>
                  </a:moveTo>
                  <a:lnTo>
                    <a:pt x="694295" y="2101238"/>
                  </a:lnTo>
                </a:path>
                <a:path w="2893695" h="2101850">
                  <a:moveTo>
                    <a:pt x="793707" y="2038244"/>
                  </a:moveTo>
                  <a:lnTo>
                    <a:pt x="793707" y="2101238"/>
                  </a:lnTo>
                </a:path>
                <a:path w="2893695" h="2101850">
                  <a:moveTo>
                    <a:pt x="893119" y="2069741"/>
                  </a:moveTo>
                  <a:lnTo>
                    <a:pt x="893119" y="2101238"/>
                  </a:lnTo>
                </a:path>
                <a:path w="2893695" h="2101850">
                  <a:moveTo>
                    <a:pt x="992538" y="2069741"/>
                  </a:moveTo>
                  <a:lnTo>
                    <a:pt x="992538" y="2101238"/>
                  </a:lnTo>
                </a:path>
                <a:path w="2893695" h="2101850">
                  <a:moveTo>
                    <a:pt x="1091950" y="2069741"/>
                  </a:moveTo>
                  <a:lnTo>
                    <a:pt x="1091950" y="2101238"/>
                  </a:lnTo>
                </a:path>
                <a:path w="2893695" h="2101850">
                  <a:moveTo>
                    <a:pt x="1191362" y="2038244"/>
                  </a:moveTo>
                  <a:lnTo>
                    <a:pt x="1191362" y="2101238"/>
                  </a:lnTo>
                </a:path>
                <a:path w="2893695" h="2101850">
                  <a:moveTo>
                    <a:pt x="1290781" y="2069741"/>
                  </a:moveTo>
                  <a:lnTo>
                    <a:pt x="1290781" y="2101238"/>
                  </a:lnTo>
                </a:path>
                <a:path w="2893695" h="2101850">
                  <a:moveTo>
                    <a:pt x="1390193" y="2069741"/>
                  </a:moveTo>
                  <a:lnTo>
                    <a:pt x="1390193" y="2101238"/>
                  </a:lnTo>
                </a:path>
                <a:path w="2893695" h="2101850">
                  <a:moveTo>
                    <a:pt x="1489605" y="2069741"/>
                  </a:moveTo>
                  <a:lnTo>
                    <a:pt x="1489605" y="2101238"/>
                  </a:lnTo>
                </a:path>
                <a:path w="2893695" h="2101850">
                  <a:moveTo>
                    <a:pt x="1589024" y="2038244"/>
                  </a:moveTo>
                  <a:lnTo>
                    <a:pt x="1589024" y="2101238"/>
                  </a:lnTo>
                </a:path>
                <a:path w="2893695" h="2101850">
                  <a:moveTo>
                    <a:pt x="1688436" y="2069741"/>
                  </a:moveTo>
                  <a:lnTo>
                    <a:pt x="1688436" y="2101238"/>
                  </a:lnTo>
                </a:path>
                <a:path w="2893695" h="2101850">
                  <a:moveTo>
                    <a:pt x="1787848" y="2069741"/>
                  </a:moveTo>
                  <a:lnTo>
                    <a:pt x="1787848" y="2101238"/>
                  </a:lnTo>
                </a:path>
                <a:path w="2893695" h="2101850">
                  <a:moveTo>
                    <a:pt x="1887267" y="2069741"/>
                  </a:moveTo>
                  <a:lnTo>
                    <a:pt x="1887267" y="2101238"/>
                  </a:lnTo>
                </a:path>
                <a:path w="2893695" h="2101850">
                  <a:moveTo>
                    <a:pt x="1986679" y="2038244"/>
                  </a:moveTo>
                  <a:lnTo>
                    <a:pt x="1986679" y="2101238"/>
                  </a:lnTo>
                </a:path>
                <a:path w="2893695" h="2101850">
                  <a:moveTo>
                    <a:pt x="2086097" y="2069741"/>
                  </a:moveTo>
                  <a:lnTo>
                    <a:pt x="2086097" y="2101238"/>
                  </a:lnTo>
                </a:path>
                <a:path w="2893695" h="2101850">
                  <a:moveTo>
                    <a:pt x="2185510" y="2069741"/>
                  </a:moveTo>
                  <a:lnTo>
                    <a:pt x="2185510" y="2101238"/>
                  </a:lnTo>
                </a:path>
                <a:path w="2893695" h="2101850">
                  <a:moveTo>
                    <a:pt x="2284922" y="2069741"/>
                  </a:moveTo>
                  <a:lnTo>
                    <a:pt x="2284922" y="2101238"/>
                  </a:lnTo>
                </a:path>
                <a:path w="2893695" h="2101850">
                  <a:moveTo>
                    <a:pt x="2384340" y="2038244"/>
                  </a:moveTo>
                  <a:lnTo>
                    <a:pt x="2384340" y="2101238"/>
                  </a:lnTo>
                </a:path>
                <a:path w="2893695" h="2101850">
                  <a:moveTo>
                    <a:pt x="2483752" y="2069741"/>
                  </a:moveTo>
                  <a:lnTo>
                    <a:pt x="2483752" y="2101238"/>
                  </a:lnTo>
                </a:path>
                <a:path w="2893695" h="2101850">
                  <a:moveTo>
                    <a:pt x="2583165" y="2069741"/>
                  </a:moveTo>
                  <a:lnTo>
                    <a:pt x="2583165" y="2101238"/>
                  </a:lnTo>
                </a:path>
                <a:path w="2893695" h="2101850">
                  <a:moveTo>
                    <a:pt x="2682583" y="2069741"/>
                  </a:moveTo>
                  <a:lnTo>
                    <a:pt x="2682583" y="2101238"/>
                  </a:lnTo>
                </a:path>
                <a:path w="2893695" h="2101850">
                  <a:moveTo>
                    <a:pt x="2781995" y="2038244"/>
                  </a:moveTo>
                  <a:lnTo>
                    <a:pt x="2781995" y="2101238"/>
                  </a:lnTo>
                </a:path>
                <a:path w="2893695" h="2101850">
                  <a:moveTo>
                    <a:pt x="396052" y="2038244"/>
                  </a:moveTo>
                  <a:lnTo>
                    <a:pt x="396052" y="2101238"/>
                  </a:lnTo>
                </a:path>
                <a:path w="2893695" h="2101850">
                  <a:moveTo>
                    <a:pt x="296634" y="2069741"/>
                  </a:moveTo>
                  <a:lnTo>
                    <a:pt x="296634" y="2101238"/>
                  </a:lnTo>
                </a:path>
                <a:path w="2893695" h="2101850">
                  <a:moveTo>
                    <a:pt x="197221" y="2069741"/>
                  </a:moveTo>
                  <a:lnTo>
                    <a:pt x="197221" y="2101238"/>
                  </a:lnTo>
                </a:path>
                <a:path w="2893695" h="2101850">
                  <a:moveTo>
                    <a:pt x="97806" y="2069741"/>
                  </a:moveTo>
                  <a:lnTo>
                    <a:pt x="97806" y="2101238"/>
                  </a:lnTo>
                </a:path>
                <a:path w="2893695" h="2101850">
                  <a:moveTo>
                    <a:pt x="2781995" y="2038244"/>
                  </a:moveTo>
                  <a:lnTo>
                    <a:pt x="2781995" y="2101238"/>
                  </a:lnTo>
                </a:path>
                <a:path w="2893695" h="2101850">
                  <a:moveTo>
                    <a:pt x="2881408" y="2069741"/>
                  </a:moveTo>
                  <a:lnTo>
                    <a:pt x="2881408" y="2101238"/>
                  </a:lnTo>
                </a:path>
              </a:pathLst>
            </a:custGeom>
            <a:ln w="47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6" name="object 46"/>
            <p:cNvSpPr txBox="1"/>
            <p:nvPr/>
          </p:nvSpPr>
          <p:spPr>
            <a:xfrm>
              <a:off x="6365446" y="5041450"/>
              <a:ext cx="170021" cy="121252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9525">
                <a:spcBef>
                  <a:spcPts val="90"/>
                </a:spcBef>
              </a:pPr>
              <a:r>
                <a:rPr sz="713" spc="-19" dirty="0">
                  <a:latin typeface="Symbol"/>
                  <a:cs typeface="Symbol"/>
                </a:rPr>
                <a:t></a:t>
              </a:r>
              <a:r>
                <a:rPr sz="713" spc="-19" dirty="0">
                  <a:latin typeface="Arial"/>
                  <a:cs typeface="Arial"/>
                </a:rPr>
                <a:t>20</a:t>
              </a:r>
              <a:endParaRPr sz="713">
                <a:latin typeface="Arial"/>
                <a:cs typeface="Arial"/>
              </a:endParaRPr>
            </a:p>
          </p:txBody>
        </p:sp>
        <p:sp>
          <p:nvSpPr>
            <p:cNvPr id="47" name="object 47"/>
            <p:cNvSpPr txBox="1"/>
            <p:nvPr/>
          </p:nvSpPr>
          <p:spPr>
            <a:xfrm>
              <a:off x="6714655" y="5041450"/>
              <a:ext cx="70961" cy="121252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9525">
                <a:spcBef>
                  <a:spcPts val="90"/>
                </a:spcBef>
              </a:pPr>
              <a:r>
                <a:rPr sz="713" spc="8" dirty="0">
                  <a:latin typeface="Arial"/>
                  <a:cs typeface="Arial"/>
                </a:rPr>
                <a:t>0</a:t>
              </a:r>
              <a:endParaRPr sz="713">
                <a:latin typeface="Arial"/>
                <a:cs typeface="Arial"/>
              </a:endParaRPr>
            </a:p>
          </p:txBody>
        </p:sp>
        <p:sp>
          <p:nvSpPr>
            <p:cNvPr id="48" name="object 48"/>
            <p:cNvSpPr txBox="1"/>
            <p:nvPr/>
          </p:nvSpPr>
          <p:spPr>
            <a:xfrm>
              <a:off x="6986266" y="5041450"/>
              <a:ext cx="122396" cy="121252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9525">
                <a:spcBef>
                  <a:spcPts val="90"/>
                </a:spcBef>
              </a:pPr>
              <a:r>
                <a:rPr sz="713" spc="-19" dirty="0">
                  <a:latin typeface="Arial"/>
                  <a:cs typeface="Arial"/>
                </a:rPr>
                <a:t>20</a:t>
              </a:r>
              <a:endParaRPr sz="713">
                <a:latin typeface="Arial"/>
                <a:cs typeface="Arial"/>
              </a:endParaRPr>
            </a:p>
          </p:txBody>
        </p:sp>
        <p:sp>
          <p:nvSpPr>
            <p:cNvPr id="49" name="object 49"/>
            <p:cNvSpPr txBox="1"/>
            <p:nvPr/>
          </p:nvSpPr>
          <p:spPr>
            <a:xfrm>
              <a:off x="7284736" y="5041450"/>
              <a:ext cx="122396" cy="121252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9525">
                <a:spcBef>
                  <a:spcPts val="90"/>
                </a:spcBef>
              </a:pPr>
              <a:r>
                <a:rPr sz="713" spc="-19" dirty="0">
                  <a:latin typeface="Arial"/>
                  <a:cs typeface="Arial"/>
                </a:rPr>
                <a:t>40</a:t>
              </a:r>
              <a:endParaRPr sz="713">
                <a:latin typeface="Arial"/>
                <a:cs typeface="Arial"/>
              </a:endParaRPr>
            </a:p>
          </p:txBody>
        </p:sp>
        <p:sp>
          <p:nvSpPr>
            <p:cNvPr id="50" name="object 50"/>
            <p:cNvSpPr txBox="1"/>
            <p:nvPr/>
          </p:nvSpPr>
          <p:spPr>
            <a:xfrm>
              <a:off x="7583207" y="5041450"/>
              <a:ext cx="122396" cy="121252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9525">
                <a:spcBef>
                  <a:spcPts val="90"/>
                </a:spcBef>
              </a:pPr>
              <a:r>
                <a:rPr sz="713" spc="-19" dirty="0">
                  <a:latin typeface="Arial"/>
                  <a:cs typeface="Arial"/>
                </a:rPr>
                <a:t>60</a:t>
              </a:r>
              <a:endParaRPr sz="713">
                <a:latin typeface="Arial"/>
                <a:cs typeface="Arial"/>
              </a:endParaRPr>
            </a:p>
          </p:txBody>
        </p:sp>
        <p:sp>
          <p:nvSpPr>
            <p:cNvPr id="51" name="object 51"/>
            <p:cNvSpPr txBox="1"/>
            <p:nvPr/>
          </p:nvSpPr>
          <p:spPr>
            <a:xfrm>
              <a:off x="7881682" y="5041450"/>
              <a:ext cx="455771" cy="216726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R="13811" algn="r">
                <a:lnSpc>
                  <a:spcPts val="814"/>
                </a:lnSpc>
                <a:spcBef>
                  <a:spcPts val="90"/>
                </a:spcBef>
                <a:tabLst>
                  <a:tab pos="271463" algn="l"/>
                </a:tabLst>
              </a:pPr>
              <a:r>
                <a:rPr sz="713" spc="-19" dirty="0">
                  <a:latin typeface="Arial"/>
                  <a:cs typeface="Arial"/>
                </a:rPr>
                <a:t>80</a:t>
              </a:r>
              <a:r>
                <a:rPr sz="713" dirty="0">
                  <a:latin typeface="Arial"/>
                  <a:cs typeface="Arial"/>
                </a:rPr>
                <a:t>	</a:t>
              </a:r>
              <a:r>
                <a:rPr sz="713" spc="-19" dirty="0">
                  <a:latin typeface="Arial"/>
                  <a:cs typeface="Arial"/>
                </a:rPr>
                <a:t>100</a:t>
              </a:r>
              <a:endParaRPr sz="713">
                <a:latin typeface="Arial"/>
                <a:cs typeface="Arial"/>
              </a:endParaRPr>
            </a:p>
            <a:p>
              <a:pPr marR="3810" algn="r">
                <a:lnSpc>
                  <a:spcPts val="814"/>
                </a:lnSpc>
              </a:pPr>
              <a:r>
                <a:rPr sz="713" dirty="0">
                  <a:latin typeface="Arial"/>
                  <a:cs typeface="Arial"/>
                </a:rPr>
                <a:t>time,</a:t>
              </a:r>
              <a:r>
                <a:rPr sz="713" spc="34" dirty="0">
                  <a:latin typeface="Arial"/>
                  <a:cs typeface="Arial"/>
                </a:rPr>
                <a:t> </a:t>
              </a:r>
              <a:r>
                <a:rPr sz="713" spc="-19" dirty="0">
                  <a:latin typeface="Arial"/>
                  <a:cs typeface="Arial"/>
                </a:rPr>
                <a:t>ms</a:t>
              </a:r>
              <a:endParaRPr sz="713">
                <a:latin typeface="Arial"/>
                <a:cs typeface="Arial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6154102" y="3481016"/>
              <a:ext cx="65246" cy="1576388"/>
            </a:xfrm>
            <a:custGeom>
              <a:avLst/>
              <a:gdLst/>
              <a:ahLst/>
              <a:cxnLst/>
              <a:rect l="l" t="t" r="r" b="b"/>
              <a:pathLst>
                <a:path w="86995" h="2101850">
                  <a:moveTo>
                    <a:pt x="0" y="2101236"/>
                  </a:moveTo>
                  <a:lnTo>
                    <a:pt x="0" y="0"/>
                  </a:lnTo>
                </a:path>
                <a:path w="86995" h="2101850">
                  <a:moveTo>
                    <a:pt x="86855" y="1905644"/>
                  </a:moveTo>
                  <a:lnTo>
                    <a:pt x="0" y="1905644"/>
                  </a:lnTo>
                </a:path>
                <a:path w="86995" h="2101850">
                  <a:moveTo>
                    <a:pt x="43427" y="1850481"/>
                  </a:moveTo>
                  <a:lnTo>
                    <a:pt x="0" y="1850481"/>
                  </a:lnTo>
                </a:path>
                <a:path w="86995" h="2101850">
                  <a:moveTo>
                    <a:pt x="43427" y="1795319"/>
                  </a:moveTo>
                  <a:lnTo>
                    <a:pt x="0" y="1795319"/>
                  </a:lnTo>
                </a:path>
                <a:path w="86995" h="2101850">
                  <a:moveTo>
                    <a:pt x="43427" y="1740156"/>
                  </a:moveTo>
                  <a:lnTo>
                    <a:pt x="0" y="1740156"/>
                  </a:lnTo>
                </a:path>
                <a:path w="86995" h="2101850">
                  <a:moveTo>
                    <a:pt x="43427" y="1684997"/>
                  </a:moveTo>
                  <a:lnTo>
                    <a:pt x="0" y="1684997"/>
                  </a:lnTo>
                </a:path>
                <a:path w="86995" h="2101850">
                  <a:moveTo>
                    <a:pt x="86855" y="1629831"/>
                  </a:moveTo>
                  <a:lnTo>
                    <a:pt x="0" y="1629831"/>
                  </a:lnTo>
                </a:path>
                <a:path w="86995" h="2101850">
                  <a:moveTo>
                    <a:pt x="43427" y="1574673"/>
                  </a:moveTo>
                  <a:lnTo>
                    <a:pt x="0" y="1574673"/>
                  </a:lnTo>
                </a:path>
                <a:path w="86995" h="2101850">
                  <a:moveTo>
                    <a:pt x="43427" y="1519507"/>
                  </a:moveTo>
                  <a:lnTo>
                    <a:pt x="0" y="1519507"/>
                  </a:lnTo>
                </a:path>
                <a:path w="86995" h="2101850">
                  <a:moveTo>
                    <a:pt x="43427" y="1464342"/>
                  </a:moveTo>
                  <a:lnTo>
                    <a:pt x="0" y="1464342"/>
                  </a:lnTo>
                </a:path>
                <a:path w="86995" h="2101850">
                  <a:moveTo>
                    <a:pt x="43427" y="1409183"/>
                  </a:moveTo>
                  <a:lnTo>
                    <a:pt x="0" y="1409183"/>
                  </a:lnTo>
                </a:path>
                <a:path w="86995" h="2101850">
                  <a:moveTo>
                    <a:pt x="86855" y="1354018"/>
                  </a:moveTo>
                  <a:lnTo>
                    <a:pt x="0" y="1354018"/>
                  </a:lnTo>
                </a:path>
                <a:path w="86995" h="2101850">
                  <a:moveTo>
                    <a:pt x="43427" y="1298859"/>
                  </a:moveTo>
                  <a:lnTo>
                    <a:pt x="0" y="1298859"/>
                  </a:lnTo>
                </a:path>
                <a:path w="86995" h="2101850">
                  <a:moveTo>
                    <a:pt x="43427" y="1243694"/>
                  </a:moveTo>
                  <a:lnTo>
                    <a:pt x="0" y="1243694"/>
                  </a:lnTo>
                </a:path>
                <a:path w="86995" h="2101850">
                  <a:moveTo>
                    <a:pt x="43427" y="1188535"/>
                  </a:moveTo>
                  <a:lnTo>
                    <a:pt x="0" y="1188535"/>
                  </a:lnTo>
                </a:path>
                <a:path w="86995" h="2101850">
                  <a:moveTo>
                    <a:pt x="43427" y="1133370"/>
                  </a:moveTo>
                  <a:lnTo>
                    <a:pt x="0" y="1133370"/>
                  </a:lnTo>
                </a:path>
                <a:path w="86995" h="2101850">
                  <a:moveTo>
                    <a:pt x="86855" y="1078211"/>
                  </a:moveTo>
                  <a:lnTo>
                    <a:pt x="0" y="1078211"/>
                  </a:lnTo>
                </a:path>
                <a:path w="86995" h="2101850">
                  <a:moveTo>
                    <a:pt x="43427" y="1023046"/>
                  </a:moveTo>
                  <a:lnTo>
                    <a:pt x="0" y="1023046"/>
                  </a:lnTo>
                </a:path>
                <a:path w="86995" h="2101850">
                  <a:moveTo>
                    <a:pt x="43427" y="967887"/>
                  </a:moveTo>
                  <a:lnTo>
                    <a:pt x="0" y="967887"/>
                  </a:lnTo>
                </a:path>
                <a:path w="86995" h="2101850">
                  <a:moveTo>
                    <a:pt x="43427" y="912721"/>
                  </a:moveTo>
                  <a:lnTo>
                    <a:pt x="0" y="912721"/>
                  </a:lnTo>
                </a:path>
                <a:path w="86995" h="2101850">
                  <a:moveTo>
                    <a:pt x="43427" y="857556"/>
                  </a:moveTo>
                  <a:lnTo>
                    <a:pt x="0" y="857556"/>
                  </a:lnTo>
                </a:path>
                <a:path w="86995" h="2101850">
                  <a:moveTo>
                    <a:pt x="86855" y="802397"/>
                  </a:moveTo>
                  <a:lnTo>
                    <a:pt x="0" y="802397"/>
                  </a:lnTo>
                </a:path>
                <a:path w="86995" h="2101850">
                  <a:moveTo>
                    <a:pt x="43427" y="747232"/>
                  </a:moveTo>
                  <a:lnTo>
                    <a:pt x="0" y="747232"/>
                  </a:lnTo>
                </a:path>
                <a:path w="86995" h="2101850">
                  <a:moveTo>
                    <a:pt x="43427" y="692073"/>
                  </a:moveTo>
                  <a:lnTo>
                    <a:pt x="0" y="692073"/>
                  </a:lnTo>
                </a:path>
                <a:path w="86995" h="2101850">
                  <a:moveTo>
                    <a:pt x="43427" y="636908"/>
                  </a:moveTo>
                  <a:lnTo>
                    <a:pt x="0" y="636908"/>
                  </a:lnTo>
                </a:path>
                <a:path w="86995" h="2101850">
                  <a:moveTo>
                    <a:pt x="43427" y="581749"/>
                  </a:moveTo>
                  <a:lnTo>
                    <a:pt x="0" y="581749"/>
                  </a:lnTo>
                </a:path>
                <a:path w="86995" h="2101850">
                  <a:moveTo>
                    <a:pt x="86855" y="526584"/>
                  </a:moveTo>
                  <a:lnTo>
                    <a:pt x="0" y="526584"/>
                  </a:lnTo>
                </a:path>
                <a:path w="86995" h="2101850">
                  <a:moveTo>
                    <a:pt x="43427" y="471425"/>
                  </a:moveTo>
                  <a:lnTo>
                    <a:pt x="0" y="471425"/>
                  </a:lnTo>
                </a:path>
                <a:path w="86995" h="2101850">
                  <a:moveTo>
                    <a:pt x="43427" y="416260"/>
                  </a:moveTo>
                  <a:lnTo>
                    <a:pt x="0" y="416260"/>
                  </a:lnTo>
                </a:path>
                <a:path w="86995" h="2101850">
                  <a:moveTo>
                    <a:pt x="43427" y="361101"/>
                  </a:moveTo>
                  <a:lnTo>
                    <a:pt x="0" y="361101"/>
                  </a:lnTo>
                </a:path>
                <a:path w="86995" h="2101850">
                  <a:moveTo>
                    <a:pt x="43427" y="305936"/>
                  </a:moveTo>
                  <a:lnTo>
                    <a:pt x="0" y="305936"/>
                  </a:lnTo>
                </a:path>
                <a:path w="86995" h="2101850">
                  <a:moveTo>
                    <a:pt x="86855" y="250770"/>
                  </a:moveTo>
                  <a:lnTo>
                    <a:pt x="0" y="250770"/>
                  </a:lnTo>
                </a:path>
                <a:path w="86995" h="2101850">
                  <a:moveTo>
                    <a:pt x="86855" y="1905644"/>
                  </a:moveTo>
                  <a:lnTo>
                    <a:pt x="0" y="1905644"/>
                  </a:lnTo>
                </a:path>
                <a:path w="86995" h="2101850">
                  <a:moveTo>
                    <a:pt x="43427" y="1960806"/>
                  </a:moveTo>
                  <a:lnTo>
                    <a:pt x="0" y="1960806"/>
                  </a:lnTo>
                </a:path>
                <a:path w="86995" h="2101850">
                  <a:moveTo>
                    <a:pt x="43427" y="2015968"/>
                  </a:moveTo>
                  <a:lnTo>
                    <a:pt x="0" y="2015968"/>
                  </a:lnTo>
                </a:path>
                <a:path w="86995" h="2101850">
                  <a:moveTo>
                    <a:pt x="43427" y="2071130"/>
                  </a:moveTo>
                  <a:lnTo>
                    <a:pt x="0" y="2071130"/>
                  </a:lnTo>
                </a:path>
                <a:path w="86995" h="2101850">
                  <a:moveTo>
                    <a:pt x="86855" y="250770"/>
                  </a:moveTo>
                  <a:lnTo>
                    <a:pt x="0" y="250770"/>
                  </a:lnTo>
                </a:path>
                <a:path w="86995" h="2101850">
                  <a:moveTo>
                    <a:pt x="43427" y="195611"/>
                  </a:moveTo>
                  <a:lnTo>
                    <a:pt x="0" y="195611"/>
                  </a:lnTo>
                </a:path>
                <a:path w="86995" h="2101850">
                  <a:moveTo>
                    <a:pt x="43427" y="140446"/>
                  </a:moveTo>
                  <a:lnTo>
                    <a:pt x="0" y="140446"/>
                  </a:lnTo>
                </a:path>
                <a:path w="86995" h="2101850">
                  <a:moveTo>
                    <a:pt x="43427" y="85287"/>
                  </a:moveTo>
                  <a:lnTo>
                    <a:pt x="0" y="85287"/>
                  </a:lnTo>
                </a:path>
                <a:path w="86995" h="2101850">
                  <a:moveTo>
                    <a:pt x="43427" y="30122"/>
                  </a:moveTo>
                  <a:lnTo>
                    <a:pt x="0" y="30122"/>
                  </a:lnTo>
                </a:path>
              </a:pathLst>
            </a:custGeom>
            <a:ln w="47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3" name="object 53"/>
            <p:cNvSpPr txBox="1"/>
            <p:nvPr/>
          </p:nvSpPr>
          <p:spPr>
            <a:xfrm>
              <a:off x="5953556" y="4426598"/>
              <a:ext cx="213360" cy="537006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R="3810" algn="r">
                <a:spcBef>
                  <a:spcPts val="90"/>
                </a:spcBef>
              </a:pPr>
              <a:r>
                <a:rPr sz="713" spc="-19" dirty="0">
                  <a:latin typeface="Arial"/>
                  <a:cs typeface="Arial"/>
                </a:rPr>
                <a:t>0.1</a:t>
              </a:r>
              <a:endParaRPr sz="713">
                <a:latin typeface="Arial"/>
                <a:cs typeface="Arial"/>
              </a:endParaRPr>
            </a:p>
            <a:p>
              <a:pPr>
                <a:spcBef>
                  <a:spcPts val="34"/>
                </a:spcBef>
              </a:pPr>
              <a:endParaRPr sz="638">
                <a:latin typeface="Arial"/>
                <a:cs typeface="Arial"/>
              </a:endParaRPr>
            </a:p>
            <a:p>
              <a:pPr marR="17621" algn="r"/>
              <a:r>
                <a:rPr sz="713" spc="-15" dirty="0">
                  <a:latin typeface="Arial"/>
                  <a:cs typeface="Arial"/>
                </a:rPr>
                <a:t>0.05</a:t>
              </a:r>
              <a:endParaRPr sz="713">
                <a:latin typeface="Arial"/>
                <a:cs typeface="Arial"/>
              </a:endParaRPr>
            </a:p>
            <a:p>
              <a:pPr>
                <a:spcBef>
                  <a:spcPts val="34"/>
                </a:spcBef>
              </a:pPr>
              <a:endParaRPr sz="638">
                <a:latin typeface="Arial"/>
                <a:cs typeface="Arial"/>
              </a:endParaRPr>
            </a:p>
            <a:p>
              <a:pPr marR="18098" algn="r"/>
              <a:r>
                <a:rPr sz="713" spc="8" dirty="0">
                  <a:latin typeface="Arial"/>
                  <a:cs typeface="Arial"/>
                </a:rPr>
                <a:t>0</a:t>
              </a:r>
              <a:endParaRPr sz="713">
                <a:latin typeface="Arial"/>
                <a:cs typeface="Arial"/>
              </a:endParaRPr>
            </a:p>
          </p:txBody>
        </p:sp>
        <p:sp>
          <p:nvSpPr>
            <p:cNvPr id="54" name="object 54"/>
            <p:cNvSpPr txBox="1"/>
            <p:nvPr/>
          </p:nvSpPr>
          <p:spPr>
            <a:xfrm>
              <a:off x="5953555" y="4217669"/>
              <a:ext cx="199073" cy="121252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9525">
                <a:spcBef>
                  <a:spcPts val="90"/>
                </a:spcBef>
              </a:pPr>
              <a:r>
                <a:rPr sz="713" spc="-15" dirty="0">
                  <a:latin typeface="Arial"/>
                  <a:cs typeface="Arial"/>
                </a:rPr>
                <a:t>0.15</a:t>
              </a:r>
              <a:endParaRPr sz="713">
                <a:latin typeface="Arial"/>
                <a:cs typeface="Arial"/>
              </a:endParaRPr>
            </a:p>
          </p:txBody>
        </p:sp>
        <p:sp>
          <p:nvSpPr>
            <p:cNvPr id="55" name="object 55"/>
            <p:cNvSpPr txBox="1"/>
            <p:nvPr/>
          </p:nvSpPr>
          <p:spPr>
            <a:xfrm>
              <a:off x="6004294" y="4011721"/>
              <a:ext cx="147638" cy="121252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9525">
                <a:spcBef>
                  <a:spcPts val="90"/>
                </a:spcBef>
              </a:pPr>
              <a:r>
                <a:rPr sz="713" spc="-19" dirty="0">
                  <a:latin typeface="Arial"/>
                  <a:cs typeface="Arial"/>
                </a:rPr>
                <a:t>0.2</a:t>
              </a:r>
              <a:endParaRPr sz="713">
                <a:latin typeface="Arial"/>
                <a:cs typeface="Arial"/>
              </a:endParaRPr>
            </a:p>
          </p:txBody>
        </p:sp>
        <p:sp>
          <p:nvSpPr>
            <p:cNvPr id="56" name="object 56"/>
            <p:cNvSpPr txBox="1"/>
            <p:nvPr/>
          </p:nvSpPr>
          <p:spPr>
            <a:xfrm>
              <a:off x="5953555" y="3599832"/>
              <a:ext cx="199073" cy="329129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R="4286" algn="r">
                <a:spcBef>
                  <a:spcPts val="90"/>
                </a:spcBef>
              </a:pPr>
              <a:r>
                <a:rPr sz="713" spc="-19" dirty="0">
                  <a:latin typeface="Arial"/>
                  <a:cs typeface="Arial"/>
                </a:rPr>
                <a:t>0.3</a:t>
              </a:r>
              <a:endParaRPr sz="713">
                <a:latin typeface="Arial"/>
                <a:cs typeface="Arial"/>
              </a:endParaRPr>
            </a:p>
            <a:p>
              <a:pPr>
                <a:spcBef>
                  <a:spcPts val="34"/>
                </a:spcBef>
              </a:pPr>
              <a:endParaRPr sz="638">
                <a:latin typeface="Arial"/>
                <a:cs typeface="Arial"/>
              </a:endParaRPr>
            </a:p>
            <a:p>
              <a:pPr marR="3810" algn="r"/>
              <a:r>
                <a:rPr sz="713" spc="-15" dirty="0">
                  <a:latin typeface="Arial"/>
                  <a:cs typeface="Arial"/>
                </a:rPr>
                <a:t>0.25</a:t>
              </a:r>
              <a:endParaRPr sz="713">
                <a:latin typeface="Arial"/>
                <a:cs typeface="Arial"/>
              </a:endParaRPr>
            </a:p>
          </p:txBody>
        </p:sp>
        <p:sp>
          <p:nvSpPr>
            <p:cNvPr id="57" name="object 57"/>
            <p:cNvSpPr txBox="1"/>
            <p:nvPr/>
          </p:nvSpPr>
          <p:spPr>
            <a:xfrm>
              <a:off x="5858430" y="3472010"/>
              <a:ext cx="102592" cy="708183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9525">
                <a:lnSpc>
                  <a:spcPts val="780"/>
                </a:lnSpc>
              </a:pPr>
              <a:r>
                <a:rPr sz="713" dirty="0">
                  <a:latin typeface="Arial"/>
                  <a:cs typeface="Arial"/>
                </a:rPr>
                <a:t>SQUID</a:t>
              </a:r>
              <a:r>
                <a:rPr sz="713" spc="34" dirty="0">
                  <a:latin typeface="Arial"/>
                  <a:cs typeface="Arial"/>
                </a:rPr>
                <a:t> </a:t>
              </a:r>
              <a:r>
                <a:rPr sz="713" dirty="0">
                  <a:latin typeface="Arial"/>
                  <a:cs typeface="Arial"/>
                </a:rPr>
                <a:t>output,</a:t>
              </a:r>
              <a:r>
                <a:rPr sz="713" spc="38" dirty="0">
                  <a:latin typeface="Arial"/>
                  <a:cs typeface="Arial"/>
                </a:rPr>
                <a:t> </a:t>
              </a:r>
              <a:r>
                <a:rPr sz="713" spc="-38" dirty="0">
                  <a:latin typeface="Arial"/>
                  <a:cs typeface="Arial"/>
                </a:rPr>
                <a:t>V</a:t>
              </a:r>
              <a:endParaRPr sz="713">
                <a:latin typeface="Arial"/>
                <a:cs typeface="Arial"/>
              </a:endParaRPr>
            </a:p>
          </p:txBody>
        </p:sp>
        <p:grpSp>
          <p:nvGrpSpPr>
            <p:cNvPr id="58" name="object 58"/>
            <p:cNvGrpSpPr/>
            <p:nvPr/>
          </p:nvGrpSpPr>
          <p:grpSpPr>
            <a:xfrm>
              <a:off x="6146720" y="3604960"/>
              <a:ext cx="2185035" cy="1318736"/>
              <a:chOff x="8195626" y="3663613"/>
              <a:chExt cx="2913380" cy="1758314"/>
            </a:xfrm>
          </p:grpSpPr>
          <p:sp>
            <p:nvSpPr>
              <p:cNvPr id="59" name="object 59"/>
              <p:cNvSpPr/>
              <p:nvPr/>
            </p:nvSpPr>
            <p:spPr>
              <a:xfrm>
                <a:off x="8195907" y="5402029"/>
                <a:ext cx="1968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19684" h="19685">
                    <a:moveTo>
                      <a:pt x="0" y="9560"/>
                    </a:moveTo>
                    <a:lnTo>
                      <a:pt x="2800" y="2800"/>
                    </a:lnTo>
                    <a:lnTo>
                      <a:pt x="9560" y="0"/>
                    </a:lnTo>
                    <a:lnTo>
                      <a:pt x="16321" y="2800"/>
                    </a:lnTo>
                    <a:lnTo>
                      <a:pt x="19121" y="9560"/>
                    </a:lnTo>
                    <a:lnTo>
                      <a:pt x="16321" y="16321"/>
                    </a:lnTo>
                    <a:lnTo>
                      <a:pt x="9560" y="19121"/>
                    </a:lnTo>
                    <a:lnTo>
                      <a:pt x="2800" y="16321"/>
                    </a:lnTo>
                    <a:lnTo>
                      <a:pt x="0" y="956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0" name="object 60"/>
              <p:cNvSpPr/>
              <p:nvPr/>
            </p:nvSpPr>
            <p:spPr>
              <a:xfrm>
                <a:off x="8205468" y="3673456"/>
                <a:ext cx="2893695" cy="1738630"/>
              </a:xfrm>
              <a:custGeom>
                <a:avLst/>
                <a:gdLst/>
                <a:ahLst/>
                <a:cxnLst/>
                <a:rect l="l" t="t" r="r" b="b"/>
                <a:pathLst>
                  <a:path w="2893695" h="1738629">
                    <a:moveTo>
                      <a:pt x="0" y="1738133"/>
                    </a:moveTo>
                    <a:lnTo>
                      <a:pt x="797" y="1738122"/>
                    </a:lnTo>
                    <a:lnTo>
                      <a:pt x="1592" y="1738112"/>
                    </a:lnTo>
                    <a:lnTo>
                      <a:pt x="2388" y="1738101"/>
                    </a:lnTo>
                    <a:lnTo>
                      <a:pt x="3183" y="1738091"/>
                    </a:lnTo>
                    <a:lnTo>
                      <a:pt x="3979" y="1738080"/>
                    </a:lnTo>
                    <a:lnTo>
                      <a:pt x="4773" y="1738070"/>
                    </a:lnTo>
                    <a:lnTo>
                      <a:pt x="5569" y="1738059"/>
                    </a:lnTo>
                    <a:lnTo>
                      <a:pt x="6364" y="1738049"/>
                    </a:lnTo>
                    <a:lnTo>
                      <a:pt x="7160" y="1738038"/>
                    </a:lnTo>
                    <a:lnTo>
                      <a:pt x="7955" y="1738028"/>
                    </a:lnTo>
                    <a:lnTo>
                      <a:pt x="8750" y="1738018"/>
                    </a:lnTo>
                    <a:lnTo>
                      <a:pt x="9546" y="1738007"/>
                    </a:lnTo>
                    <a:lnTo>
                      <a:pt x="10341" y="1737997"/>
                    </a:lnTo>
                    <a:lnTo>
                      <a:pt x="11136" y="1737986"/>
                    </a:lnTo>
                    <a:lnTo>
                      <a:pt x="11932" y="1737976"/>
                    </a:lnTo>
                    <a:lnTo>
                      <a:pt x="12727" y="1737965"/>
                    </a:lnTo>
                    <a:lnTo>
                      <a:pt x="13522" y="1737955"/>
                    </a:lnTo>
                    <a:lnTo>
                      <a:pt x="14318" y="1737944"/>
                    </a:lnTo>
                    <a:lnTo>
                      <a:pt x="15113" y="1737934"/>
                    </a:lnTo>
                    <a:lnTo>
                      <a:pt x="15909" y="1737923"/>
                    </a:lnTo>
                    <a:lnTo>
                      <a:pt x="16704" y="1737913"/>
                    </a:lnTo>
                    <a:lnTo>
                      <a:pt x="17499" y="1737902"/>
                    </a:lnTo>
                    <a:lnTo>
                      <a:pt x="18294" y="1737892"/>
                    </a:lnTo>
                    <a:lnTo>
                      <a:pt x="19090" y="1737881"/>
                    </a:lnTo>
                    <a:lnTo>
                      <a:pt x="19885" y="1737871"/>
                    </a:lnTo>
                    <a:lnTo>
                      <a:pt x="20681" y="1737860"/>
                    </a:lnTo>
                    <a:lnTo>
                      <a:pt x="21476" y="1737850"/>
                    </a:lnTo>
                    <a:lnTo>
                      <a:pt x="22271" y="1737839"/>
                    </a:lnTo>
                    <a:lnTo>
                      <a:pt x="23066" y="1737829"/>
                    </a:lnTo>
                    <a:lnTo>
                      <a:pt x="23862" y="1737819"/>
                    </a:lnTo>
                    <a:lnTo>
                      <a:pt x="24657" y="1737808"/>
                    </a:lnTo>
                    <a:lnTo>
                      <a:pt x="25453" y="1737798"/>
                    </a:lnTo>
                    <a:lnTo>
                      <a:pt x="26247" y="1737788"/>
                    </a:lnTo>
                    <a:lnTo>
                      <a:pt x="27043" y="1737777"/>
                    </a:lnTo>
                    <a:lnTo>
                      <a:pt x="27838" y="1737767"/>
                    </a:lnTo>
                    <a:lnTo>
                      <a:pt x="28634" y="1737756"/>
                    </a:lnTo>
                    <a:lnTo>
                      <a:pt x="29429" y="1737746"/>
                    </a:lnTo>
                    <a:lnTo>
                      <a:pt x="30224" y="1737735"/>
                    </a:lnTo>
                    <a:lnTo>
                      <a:pt x="31020" y="1737725"/>
                    </a:lnTo>
                    <a:lnTo>
                      <a:pt x="31815" y="1737714"/>
                    </a:lnTo>
                    <a:lnTo>
                      <a:pt x="32610" y="1737704"/>
                    </a:lnTo>
                    <a:lnTo>
                      <a:pt x="33406" y="1737694"/>
                    </a:lnTo>
                    <a:lnTo>
                      <a:pt x="34201" y="1737683"/>
                    </a:lnTo>
                    <a:lnTo>
                      <a:pt x="34996" y="1737673"/>
                    </a:lnTo>
                    <a:lnTo>
                      <a:pt x="35792" y="1737663"/>
                    </a:lnTo>
                    <a:lnTo>
                      <a:pt x="36587" y="1737652"/>
                    </a:lnTo>
                    <a:lnTo>
                      <a:pt x="37382" y="1737642"/>
                    </a:lnTo>
                    <a:lnTo>
                      <a:pt x="38178" y="1737631"/>
                    </a:lnTo>
                    <a:lnTo>
                      <a:pt x="38973" y="1737621"/>
                    </a:lnTo>
                    <a:lnTo>
                      <a:pt x="39768" y="1737610"/>
                    </a:lnTo>
                    <a:lnTo>
                      <a:pt x="40564" y="1737600"/>
                    </a:lnTo>
                    <a:lnTo>
                      <a:pt x="41359" y="1737590"/>
                    </a:lnTo>
                    <a:lnTo>
                      <a:pt x="42155" y="1737580"/>
                    </a:lnTo>
                    <a:lnTo>
                      <a:pt x="42950" y="1737569"/>
                    </a:lnTo>
                    <a:lnTo>
                      <a:pt x="43745" y="1737559"/>
                    </a:lnTo>
                    <a:lnTo>
                      <a:pt x="44540" y="1737549"/>
                    </a:lnTo>
                    <a:lnTo>
                      <a:pt x="45336" y="1737538"/>
                    </a:lnTo>
                    <a:lnTo>
                      <a:pt x="46131" y="1737528"/>
                    </a:lnTo>
                    <a:lnTo>
                      <a:pt x="46927" y="1737517"/>
                    </a:lnTo>
                    <a:lnTo>
                      <a:pt x="47722" y="1737507"/>
                    </a:lnTo>
                    <a:lnTo>
                      <a:pt x="48517" y="1737497"/>
                    </a:lnTo>
                    <a:lnTo>
                      <a:pt x="49312" y="1737487"/>
                    </a:lnTo>
                    <a:lnTo>
                      <a:pt x="50108" y="1737477"/>
                    </a:lnTo>
                    <a:lnTo>
                      <a:pt x="50903" y="1737466"/>
                    </a:lnTo>
                    <a:lnTo>
                      <a:pt x="51699" y="1737456"/>
                    </a:lnTo>
                    <a:lnTo>
                      <a:pt x="52493" y="1737445"/>
                    </a:lnTo>
                    <a:lnTo>
                      <a:pt x="53289" y="1737435"/>
                    </a:lnTo>
                    <a:lnTo>
                      <a:pt x="54084" y="1737425"/>
                    </a:lnTo>
                    <a:lnTo>
                      <a:pt x="54880" y="1737414"/>
                    </a:lnTo>
                    <a:lnTo>
                      <a:pt x="55675" y="1737404"/>
                    </a:lnTo>
                    <a:lnTo>
                      <a:pt x="56470" y="1737394"/>
                    </a:lnTo>
                    <a:lnTo>
                      <a:pt x="57266" y="1737384"/>
                    </a:lnTo>
                    <a:lnTo>
                      <a:pt x="58061" y="1737373"/>
                    </a:lnTo>
                    <a:lnTo>
                      <a:pt x="58856" y="1737363"/>
                    </a:lnTo>
                    <a:lnTo>
                      <a:pt x="59652" y="1737353"/>
                    </a:lnTo>
                    <a:lnTo>
                      <a:pt x="60447" y="1737343"/>
                    </a:lnTo>
                    <a:lnTo>
                      <a:pt x="61242" y="1737332"/>
                    </a:lnTo>
                    <a:lnTo>
                      <a:pt x="62038" y="1737322"/>
                    </a:lnTo>
                    <a:lnTo>
                      <a:pt x="62833" y="1737312"/>
                    </a:lnTo>
                    <a:lnTo>
                      <a:pt x="63629" y="1737301"/>
                    </a:lnTo>
                    <a:lnTo>
                      <a:pt x="64424" y="1737291"/>
                    </a:lnTo>
                    <a:lnTo>
                      <a:pt x="65219" y="1737281"/>
                    </a:lnTo>
                    <a:lnTo>
                      <a:pt x="66014" y="1737271"/>
                    </a:lnTo>
                    <a:lnTo>
                      <a:pt x="66810" y="1737261"/>
                    </a:lnTo>
                    <a:lnTo>
                      <a:pt x="67605" y="1737250"/>
                    </a:lnTo>
                    <a:lnTo>
                      <a:pt x="68401" y="1737240"/>
                    </a:lnTo>
                    <a:lnTo>
                      <a:pt x="69196" y="1737230"/>
                    </a:lnTo>
                    <a:lnTo>
                      <a:pt x="69991" y="1737219"/>
                    </a:lnTo>
                    <a:lnTo>
                      <a:pt x="70786" y="1737209"/>
                    </a:lnTo>
                    <a:lnTo>
                      <a:pt x="71582" y="1737199"/>
                    </a:lnTo>
                    <a:lnTo>
                      <a:pt x="72377" y="1737189"/>
                    </a:lnTo>
                    <a:lnTo>
                      <a:pt x="73173" y="1737178"/>
                    </a:lnTo>
                    <a:lnTo>
                      <a:pt x="73967" y="1737168"/>
                    </a:lnTo>
                    <a:lnTo>
                      <a:pt x="74763" y="1737158"/>
                    </a:lnTo>
                    <a:lnTo>
                      <a:pt x="75558" y="1737148"/>
                    </a:lnTo>
                    <a:lnTo>
                      <a:pt x="76354" y="1737138"/>
                    </a:lnTo>
                    <a:lnTo>
                      <a:pt x="77149" y="1737127"/>
                    </a:lnTo>
                    <a:lnTo>
                      <a:pt x="77944" y="1737117"/>
                    </a:lnTo>
                    <a:lnTo>
                      <a:pt x="78740" y="1737107"/>
                    </a:lnTo>
                    <a:lnTo>
                      <a:pt x="79535" y="1737097"/>
                    </a:lnTo>
                    <a:lnTo>
                      <a:pt x="80330" y="1737087"/>
                    </a:lnTo>
                    <a:lnTo>
                      <a:pt x="81126" y="1737076"/>
                    </a:lnTo>
                    <a:lnTo>
                      <a:pt x="81921" y="1737066"/>
                    </a:lnTo>
                    <a:lnTo>
                      <a:pt x="82716" y="1737056"/>
                    </a:lnTo>
                    <a:lnTo>
                      <a:pt x="83512" y="1737046"/>
                    </a:lnTo>
                    <a:lnTo>
                      <a:pt x="84307" y="1737036"/>
                    </a:lnTo>
                    <a:lnTo>
                      <a:pt x="85102" y="1737025"/>
                    </a:lnTo>
                    <a:lnTo>
                      <a:pt x="85898" y="1737015"/>
                    </a:lnTo>
                    <a:lnTo>
                      <a:pt x="86693" y="1737005"/>
                    </a:lnTo>
                    <a:lnTo>
                      <a:pt x="87488" y="1736995"/>
                    </a:lnTo>
                    <a:lnTo>
                      <a:pt x="88284" y="1736985"/>
                    </a:lnTo>
                    <a:lnTo>
                      <a:pt x="89079" y="1736975"/>
                    </a:lnTo>
                    <a:lnTo>
                      <a:pt x="89875" y="1736965"/>
                    </a:lnTo>
                    <a:lnTo>
                      <a:pt x="90670" y="1736955"/>
                    </a:lnTo>
                    <a:lnTo>
                      <a:pt x="91465" y="1736944"/>
                    </a:lnTo>
                    <a:lnTo>
                      <a:pt x="92260" y="1736934"/>
                    </a:lnTo>
                    <a:lnTo>
                      <a:pt x="93056" y="1736924"/>
                    </a:lnTo>
                    <a:lnTo>
                      <a:pt x="93851" y="1736914"/>
                    </a:lnTo>
                    <a:lnTo>
                      <a:pt x="94647" y="1736904"/>
                    </a:lnTo>
                    <a:lnTo>
                      <a:pt x="95441" y="1736893"/>
                    </a:lnTo>
                    <a:lnTo>
                      <a:pt x="96237" y="1736883"/>
                    </a:lnTo>
                    <a:lnTo>
                      <a:pt x="97032" y="1736874"/>
                    </a:lnTo>
                    <a:lnTo>
                      <a:pt x="97828" y="1736863"/>
                    </a:lnTo>
                    <a:lnTo>
                      <a:pt x="98623" y="1736853"/>
                    </a:lnTo>
                    <a:lnTo>
                      <a:pt x="99419" y="1736843"/>
                    </a:lnTo>
                    <a:lnTo>
                      <a:pt x="100213" y="1736833"/>
                    </a:lnTo>
                    <a:lnTo>
                      <a:pt x="101009" y="1736823"/>
                    </a:lnTo>
                    <a:lnTo>
                      <a:pt x="101804" y="1736812"/>
                    </a:lnTo>
                    <a:lnTo>
                      <a:pt x="102600" y="1736802"/>
                    </a:lnTo>
                    <a:lnTo>
                      <a:pt x="103395" y="1736793"/>
                    </a:lnTo>
                    <a:lnTo>
                      <a:pt x="104190" y="1736782"/>
                    </a:lnTo>
                    <a:lnTo>
                      <a:pt x="104986" y="1736772"/>
                    </a:lnTo>
                    <a:lnTo>
                      <a:pt x="105781" y="1736762"/>
                    </a:lnTo>
                    <a:lnTo>
                      <a:pt x="106576" y="1736752"/>
                    </a:lnTo>
                    <a:lnTo>
                      <a:pt x="107372" y="1736742"/>
                    </a:lnTo>
                    <a:lnTo>
                      <a:pt x="108167" y="1736732"/>
                    </a:lnTo>
                    <a:lnTo>
                      <a:pt x="108962" y="1736722"/>
                    </a:lnTo>
                    <a:lnTo>
                      <a:pt x="109758" y="1736712"/>
                    </a:lnTo>
                    <a:lnTo>
                      <a:pt x="110553" y="1736702"/>
                    </a:lnTo>
                    <a:lnTo>
                      <a:pt x="111349" y="1736692"/>
                    </a:lnTo>
                    <a:lnTo>
                      <a:pt x="112144" y="1736682"/>
                    </a:lnTo>
                    <a:lnTo>
                      <a:pt x="112939" y="1736672"/>
                    </a:lnTo>
                    <a:lnTo>
                      <a:pt x="113734" y="1736661"/>
                    </a:lnTo>
                    <a:lnTo>
                      <a:pt x="114530" y="1736652"/>
                    </a:lnTo>
                    <a:lnTo>
                      <a:pt x="115325" y="1736642"/>
                    </a:lnTo>
                    <a:lnTo>
                      <a:pt x="116121" y="1736631"/>
                    </a:lnTo>
                    <a:lnTo>
                      <a:pt x="116916" y="1736621"/>
                    </a:lnTo>
                    <a:lnTo>
                      <a:pt x="117711" y="1736612"/>
                    </a:lnTo>
                    <a:lnTo>
                      <a:pt x="118506" y="1736601"/>
                    </a:lnTo>
                    <a:lnTo>
                      <a:pt x="119302" y="1736591"/>
                    </a:lnTo>
                    <a:lnTo>
                      <a:pt x="120097" y="1736581"/>
                    </a:lnTo>
                    <a:lnTo>
                      <a:pt x="120893" y="1736572"/>
                    </a:lnTo>
                    <a:lnTo>
                      <a:pt x="121687" y="1736561"/>
                    </a:lnTo>
                    <a:lnTo>
                      <a:pt x="122483" y="1736551"/>
                    </a:lnTo>
                    <a:lnTo>
                      <a:pt x="123278" y="1736541"/>
                    </a:lnTo>
                    <a:lnTo>
                      <a:pt x="124074" y="1736531"/>
                    </a:lnTo>
                    <a:lnTo>
                      <a:pt x="124869" y="1736521"/>
                    </a:lnTo>
                    <a:lnTo>
                      <a:pt x="125665" y="1736511"/>
                    </a:lnTo>
                    <a:lnTo>
                      <a:pt x="126460" y="1736501"/>
                    </a:lnTo>
                    <a:lnTo>
                      <a:pt x="127255" y="1736491"/>
                    </a:lnTo>
                    <a:lnTo>
                      <a:pt x="128050" y="1736481"/>
                    </a:lnTo>
                    <a:lnTo>
                      <a:pt x="128846" y="1736471"/>
                    </a:lnTo>
                    <a:lnTo>
                      <a:pt x="129641" y="1736461"/>
                    </a:lnTo>
                    <a:lnTo>
                      <a:pt x="130436" y="1736451"/>
                    </a:lnTo>
                    <a:lnTo>
                      <a:pt x="131232" y="1736441"/>
                    </a:lnTo>
                    <a:lnTo>
                      <a:pt x="132027" y="1736431"/>
                    </a:lnTo>
                    <a:lnTo>
                      <a:pt x="132823" y="1736421"/>
                    </a:lnTo>
                    <a:lnTo>
                      <a:pt x="133618" y="1736412"/>
                    </a:lnTo>
                    <a:lnTo>
                      <a:pt x="134413" y="1736401"/>
                    </a:lnTo>
                    <a:lnTo>
                      <a:pt x="135208" y="1736392"/>
                    </a:lnTo>
                    <a:lnTo>
                      <a:pt x="136004" y="1736382"/>
                    </a:lnTo>
                    <a:lnTo>
                      <a:pt x="136799" y="1736371"/>
                    </a:lnTo>
                    <a:lnTo>
                      <a:pt x="137595" y="1736362"/>
                    </a:lnTo>
                    <a:lnTo>
                      <a:pt x="138390" y="1736352"/>
                    </a:lnTo>
                    <a:lnTo>
                      <a:pt x="139185" y="1736341"/>
                    </a:lnTo>
                    <a:lnTo>
                      <a:pt x="139980" y="1736332"/>
                    </a:lnTo>
                    <a:lnTo>
                      <a:pt x="140776" y="1736322"/>
                    </a:lnTo>
                    <a:lnTo>
                      <a:pt x="141571" y="1736312"/>
                    </a:lnTo>
                    <a:lnTo>
                      <a:pt x="142367" y="1736302"/>
                    </a:lnTo>
                    <a:lnTo>
                      <a:pt x="143161" y="1736292"/>
                    </a:lnTo>
                    <a:lnTo>
                      <a:pt x="143957" y="1736282"/>
                    </a:lnTo>
                    <a:lnTo>
                      <a:pt x="144752" y="1736272"/>
                    </a:lnTo>
                    <a:lnTo>
                      <a:pt x="145548" y="1736262"/>
                    </a:lnTo>
                    <a:lnTo>
                      <a:pt x="146343" y="1736252"/>
                    </a:lnTo>
                    <a:lnTo>
                      <a:pt x="147139" y="1736243"/>
                    </a:lnTo>
                    <a:lnTo>
                      <a:pt x="147934" y="1736232"/>
                    </a:lnTo>
                    <a:lnTo>
                      <a:pt x="148729" y="1736223"/>
                    </a:lnTo>
                    <a:lnTo>
                      <a:pt x="149524" y="1736213"/>
                    </a:lnTo>
                    <a:lnTo>
                      <a:pt x="150320" y="1736203"/>
                    </a:lnTo>
                    <a:lnTo>
                      <a:pt x="151115" y="1736193"/>
                    </a:lnTo>
                    <a:lnTo>
                      <a:pt x="151910" y="1736183"/>
                    </a:lnTo>
                    <a:lnTo>
                      <a:pt x="152706" y="1736173"/>
                    </a:lnTo>
                    <a:lnTo>
                      <a:pt x="153501" y="1736164"/>
                    </a:lnTo>
                    <a:lnTo>
                      <a:pt x="154296" y="1736153"/>
                    </a:lnTo>
                    <a:lnTo>
                      <a:pt x="155092" y="1736143"/>
                    </a:lnTo>
                    <a:lnTo>
                      <a:pt x="155887" y="1736134"/>
                    </a:lnTo>
                    <a:lnTo>
                      <a:pt x="156682" y="1736124"/>
                    </a:lnTo>
                    <a:lnTo>
                      <a:pt x="157478" y="1736114"/>
                    </a:lnTo>
                    <a:lnTo>
                      <a:pt x="158273" y="1736104"/>
                    </a:lnTo>
                    <a:lnTo>
                      <a:pt x="159069" y="1736094"/>
                    </a:lnTo>
                    <a:lnTo>
                      <a:pt x="159864" y="1736085"/>
                    </a:lnTo>
                    <a:lnTo>
                      <a:pt x="160659" y="1736074"/>
                    </a:lnTo>
                    <a:lnTo>
                      <a:pt x="161454" y="1736065"/>
                    </a:lnTo>
                    <a:lnTo>
                      <a:pt x="162250" y="1736055"/>
                    </a:lnTo>
                    <a:lnTo>
                      <a:pt x="163045" y="1736045"/>
                    </a:lnTo>
                    <a:lnTo>
                      <a:pt x="163841" y="1736035"/>
                    </a:lnTo>
                    <a:lnTo>
                      <a:pt x="164635" y="1736025"/>
                    </a:lnTo>
                    <a:lnTo>
                      <a:pt x="165431" y="1736016"/>
                    </a:lnTo>
                    <a:lnTo>
                      <a:pt x="166226" y="1736006"/>
                    </a:lnTo>
                    <a:lnTo>
                      <a:pt x="167022" y="1735996"/>
                    </a:lnTo>
                    <a:lnTo>
                      <a:pt x="167817" y="1735986"/>
                    </a:lnTo>
                    <a:lnTo>
                      <a:pt x="168613" y="1735976"/>
                    </a:lnTo>
                    <a:lnTo>
                      <a:pt x="169407" y="1735966"/>
                    </a:lnTo>
                    <a:lnTo>
                      <a:pt x="170203" y="1735956"/>
                    </a:lnTo>
                    <a:lnTo>
                      <a:pt x="170998" y="1735947"/>
                    </a:lnTo>
                    <a:lnTo>
                      <a:pt x="171796" y="1735937"/>
                    </a:lnTo>
                    <a:lnTo>
                      <a:pt x="172587" y="1735927"/>
                    </a:lnTo>
                    <a:lnTo>
                      <a:pt x="173383" y="1735918"/>
                    </a:lnTo>
                    <a:lnTo>
                      <a:pt x="174180" y="1735907"/>
                    </a:lnTo>
                    <a:lnTo>
                      <a:pt x="174977" y="1735898"/>
                    </a:lnTo>
                    <a:lnTo>
                      <a:pt x="175767" y="1735888"/>
                    </a:lnTo>
                    <a:lnTo>
                      <a:pt x="176564" y="1735878"/>
                    </a:lnTo>
                    <a:lnTo>
                      <a:pt x="177361" y="1735868"/>
                    </a:lnTo>
                    <a:lnTo>
                      <a:pt x="178157" y="1735858"/>
                    </a:lnTo>
                    <a:lnTo>
                      <a:pt x="178954" y="1735849"/>
                    </a:lnTo>
                    <a:lnTo>
                      <a:pt x="179745" y="1735839"/>
                    </a:lnTo>
                    <a:lnTo>
                      <a:pt x="180541" y="1735829"/>
                    </a:lnTo>
                    <a:lnTo>
                      <a:pt x="181338" y="1735819"/>
                    </a:lnTo>
                    <a:lnTo>
                      <a:pt x="182135" y="1735810"/>
                    </a:lnTo>
                    <a:lnTo>
                      <a:pt x="182931" y="1735800"/>
                    </a:lnTo>
                    <a:lnTo>
                      <a:pt x="183722" y="1735790"/>
                    </a:lnTo>
                    <a:lnTo>
                      <a:pt x="184518" y="1735781"/>
                    </a:lnTo>
                    <a:lnTo>
                      <a:pt x="185315" y="1735771"/>
                    </a:lnTo>
                    <a:lnTo>
                      <a:pt x="186112" y="1735761"/>
                    </a:lnTo>
                    <a:lnTo>
                      <a:pt x="186902" y="1735751"/>
                    </a:lnTo>
                    <a:lnTo>
                      <a:pt x="187699" y="1735742"/>
                    </a:lnTo>
                    <a:lnTo>
                      <a:pt x="188496" y="1735731"/>
                    </a:lnTo>
                    <a:lnTo>
                      <a:pt x="189292" y="1735722"/>
                    </a:lnTo>
                    <a:lnTo>
                      <a:pt x="190089" y="1735712"/>
                    </a:lnTo>
                    <a:lnTo>
                      <a:pt x="190880" y="1735703"/>
                    </a:lnTo>
                    <a:lnTo>
                      <a:pt x="191676" y="1735693"/>
                    </a:lnTo>
                    <a:lnTo>
                      <a:pt x="192473" y="1735683"/>
                    </a:lnTo>
                    <a:lnTo>
                      <a:pt x="193270" y="1735673"/>
                    </a:lnTo>
                    <a:lnTo>
                      <a:pt x="194060" y="1735664"/>
                    </a:lnTo>
                    <a:lnTo>
                      <a:pt x="194857" y="1735654"/>
                    </a:lnTo>
                    <a:lnTo>
                      <a:pt x="195654" y="1735644"/>
                    </a:lnTo>
                    <a:lnTo>
                      <a:pt x="196450" y="1735635"/>
                    </a:lnTo>
                    <a:lnTo>
                      <a:pt x="197247" y="1735625"/>
                    </a:lnTo>
                    <a:lnTo>
                      <a:pt x="198037" y="1735615"/>
                    </a:lnTo>
                    <a:lnTo>
                      <a:pt x="198834" y="1735605"/>
                    </a:lnTo>
                    <a:lnTo>
                      <a:pt x="199631" y="1735596"/>
                    </a:lnTo>
                    <a:lnTo>
                      <a:pt x="200427" y="1735586"/>
                    </a:lnTo>
                    <a:lnTo>
                      <a:pt x="201224" y="1735577"/>
                    </a:lnTo>
                    <a:lnTo>
                      <a:pt x="202015" y="1735567"/>
                    </a:lnTo>
                    <a:lnTo>
                      <a:pt x="202811" y="1735557"/>
                    </a:lnTo>
                    <a:lnTo>
                      <a:pt x="203608" y="1735547"/>
                    </a:lnTo>
                    <a:lnTo>
                      <a:pt x="204405" y="1735538"/>
                    </a:lnTo>
                    <a:lnTo>
                      <a:pt x="205195" y="1735528"/>
                    </a:lnTo>
                    <a:lnTo>
                      <a:pt x="205992" y="1735519"/>
                    </a:lnTo>
                    <a:lnTo>
                      <a:pt x="206789" y="1735509"/>
                    </a:lnTo>
                    <a:lnTo>
                      <a:pt x="207585" y="1735499"/>
                    </a:lnTo>
                    <a:lnTo>
                      <a:pt x="208382" y="1735489"/>
                    </a:lnTo>
                    <a:lnTo>
                      <a:pt x="209172" y="1735480"/>
                    </a:lnTo>
                    <a:lnTo>
                      <a:pt x="209969" y="1735470"/>
                    </a:lnTo>
                    <a:lnTo>
                      <a:pt x="210766" y="1735461"/>
                    </a:lnTo>
                    <a:lnTo>
                      <a:pt x="211563" y="1735451"/>
                    </a:lnTo>
                    <a:lnTo>
                      <a:pt x="212353" y="1735441"/>
                    </a:lnTo>
                    <a:lnTo>
                      <a:pt x="213150" y="1735432"/>
                    </a:lnTo>
                    <a:lnTo>
                      <a:pt x="213946" y="1735422"/>
                    </a:lnTo>
                    <a:lnTo>
                      <a:pt x="214743" y="1735412"/>
                    </a:lnTo>
                    <a:lnTo>
                      <a:pt x="215540" y="1735403"/>
                    </a:lnTo>
                    <a:lnTo>
                      <a:pt x="216330" y="1735393"/>
                    </a:lnTo>
                    <a:lnTo>
                      <a:pt x="217127" y="1735383"/>
                    </a:lnTo>
                    <a:lnTo>
                      <a:pt x="217924" y="1735374"/>
                    </a:lnTo>
                    <a:lnTo>
                      <a:pt x="218720" y="1735364"/>
                    </a:lnTo>
                    <a:lnTo>
                      <a:pt x="219511" y="1735355"/>
                    </a:lnTo>
                    <a:lnTo>
                      <a:pt x="220307" y="1735345"/>
                    </a:lnTo>
                    <a:lnTo>
                      <a:pt x="221104" y="1735336"/>
                    </a:lnTo>
                    <a:lnTo>
                      <a:pt x="221901" y="1735326"/>
                    </a:lnTo>
                    <a:lnTo>
                      <a:pt x="222698" y="1735317"/>
                    </a:lnTo>
                    <a:lnTo>
                      <a:pt x="223488" y="1735307"/>
                    </a:lnTo>
                    <a:lnTo>
                      <a:pt x="224285" y="1735297"/>
                    </a:lnTo>
                    <a:lnTo>
                      <a:pt x="225081" y="1735288"/>
                    </a:lnTo>
                    <a:lnTo>
                      <a:pt x="225878" y="1735278"/>
                    </a:lnTo>
                    <a:lnTo>
                      <a:pt x="226675" y="1735269"/>
                    </a:lnTo>
                    <a:lnTo>
                      <a:pt x="227465" y="1735259"/>
                    </a:lnTo>
                    <a:lnTo>
                      <a:pt x="228262" y="1735250"/>
                    </a:lnTo>
                    <a:lnTo>
                      <a:pt x="229059" y="1735240"/>
                    </a:lnTo>
                    <a:lnTo>
                      <a:pt x="229855" y="1735230"/>
                    </a:lnTo>
                    <a:lnTo>
                      <a:pt x="230646" y="1735221"/>
                    </a:lnTo>
                    <a:lnTo>
                      <a:pt x="231442" y="1735211"/>
                    </a:lnTo>
                    <a:lnTo>
                      <a:pt x="232239" y="1735202"/>
                    </a:lnTo>
                    <a:lnTo>
                      <a:pt x="233036" y="1735192"/>
                    </a:lnTo>
                    <a:lnTo>
                      <a:pt x="233833" y="1735183"/>
                    </a:lnTo>
                    <a:lnTo>
                      <a:pt x="234623" y="1735173"/>
                    </a:lnTo>
                    <a:lnTo>
                      <a:pt x="235420" y="1735164"/>
                    </a:lnTo>
                    <a:lnTo>
                      <a:pt x="236216" y="1735154"/>
                    </a:lnTo>
                    <a:lnTo>
                      <a:pt x="237013" y="1735144"/>
                    </a:lnTo>
                    <a:lnTo>
                      <a:pt x="237803" y="1735135"/>
                    </a:lnTo>
                    <a:lnTo>
                      <a:pt x="238600" y="1735125"/>
                    </a:lnTo>
                    <a:lnTo>
                      <a:pt x="239397" y="1735116"/>
                    </a:lnTo>
                    <a:lnTo>
                      <a:pt x="240194" y="1735106"/>
                    </a:lnTo>
                    <a:lnTo>
                      <a:pt x="240990" y="1735097"/>
                    </a:lnTo>
                    <a:lnTo>
                      <a:pt x="241781" y="1735087"/>
                    </a:lnTo>
                    <a:lnTo>
                      <a:pt x="242577" y="1735078"/>
                    </a:lnTo>
                    <a:lnTo>
                      <a:pt x="243374" y="1735068"/>
                    </a:lnTo>
                    <a:lnTo>
                      <a:pt x="244171" y="1735058"/>
                    </a:lnTo>
                    <a:lnTo>
                      <a:pt x="244961" y="1735049"/>
                    </a:lnTo>
                    <a:lnTo>
                      <a:pt x="245758" y="1735040"/>
                    </a:lnTo>
                    <a:lnTo>
                      <a:pt x="246555" y="1735030"/>
                    </a:lnTo>
                    <a:lnTo>
                      <a:pt x="247351" y="1735021"/>
                    </a:lnTo>
                    <a:lnTo>
                      <a:pt x="248148" y="1735011"/>
                    </a:lnTo>
                    <a:lnTo>
                      <a:pt x="248938" y="1735002"/>
                    </a:lnTo>
                    <a:lnTo>
                      <a:pt x="249735" y="1734992"/>
                    </a:lnTo>
                    <a:lnTo>
                      <a:pt x="250532" y="1734983"/>
                    </a:lnTo>
                    <a:lnTo>
                      <a:pt x="251329" y="1734974"/>
                    </a:lnTo>
                    <a:lnTo>
                      <a:pt x="252125" y="1734964"/>
                    </a:lnTo>
                    <a:lnTo>
                      <a:pt x="252916" y="1734954"/>
                    </a:lnTo>
                    <a:lnTo>
                      <a:pt x="253712" y="1734945"/>
                    </a:lnTo>
                    <a:lnTo>
                      <a:pt x="254509" y="1734935"/>
                    </a:lnTo>
                    <a:lnTo>
                      <a:pt x="255306" y="1734926"/>
                    </a:lnTo>
                    <a:lnTo>
                      <a:pt x="256096" y="1734917"/>
                    </a:lnTo>
                    <a:lnTo>
                      <a:pt x="256893" y="1734907"/>
                    </a:lnTo>
                    <a:lnTo>
                      <a:pt x="257690" y="1734898"/>
                    </a:lnTo>
                    <a:lnTo>
                      <a:pt x="258486" y="1734888"/>
                    </a:lnTo>
                    <a:lnTo>
                      <a:pt x="259283" y="1734879"/>
                    </a:lnTo>
                    <a:lnTo>
                      <a:pt x="260074" y="1734869"/>
                    </a:lnTo>
                    <a:lnTo>
                      <a:pt x="260870" y="1734860"/>
                    </a:lnTo>
                    <a:lnTo>
                      <a:pt x="261667" y="1734851"/>
                    </a:lnTo>
                    <a:lnTo>
                      <a:pt x="262464" y="1734841"/>
                    </a:lnTo>
                    <a:lnTo>
                      <a:pt x="263254" y="1734831"/>
                    </a:lnTo>
                    <a:lnTo>
                      <a:pt x="264051" y="1734823"/>
                    </a:lnTo>
                    <a:lnTo>
                      <a:pt x="264848" y="1734813"/>
                    </a:lnTo>
                    <a:lnTo>
                      <a:pt x="265644" y="1734803"/>
                    </a:lnTo>
                    <a:lnTo>
                      <a:pt x="266441" y="1734794"/>
                    </a:lnTo>
                    <a:lnTo>
                      <a:pt x="267231" y="1734785"/>
                    </a:lnTo>
                    <a:lnTo>
                      <a:pt x="268028" y="1734775"/>
                    </a:lnTo>
                    <a:lnTo>
                      <a:pt x="268825" y="1734766"/>
                    </a:lnTo>
                    <a:lnTo>
                      <a:pt x="269621" y="1734756"/>
                    </a:lnTo>
                    <a:lnTo>
                      <a:pt x="270418" y="1734747"/>
                    </a:lnTo>
                    <a:lnTo>
                      <a:pt x="271209" y="1734738"/>
                    </a:lnTo>
                    <a:lnTo>
                      <a:pt x="272005" y="1734728"/>
                    </a:lnTo>
                    <a:lnTo>
                      <a:pt x="272802" y="1734719"/>
                    </a:lnTo>
                    <a:lnTo>
                      <a:pt x="273599" y="1734710"/>
                    </a:lnTo>
                    <a:lnTo>
                      <a:pt x="274389" y="1734700"/>
                    </a:lnTo>
                    <a:lnTo>
                      <a:pt x="275186" y="1734691"/>
                    </a:lnTo>
                    <a:lnTo>
                      <a:pt x="275983" y="1734682"/>
                    </a:lnTo>
                    <a:lnTo>
                      <a:pt x="276779" y="1734672"/>
                    </a:lnTo>
                    <a:lnTo>
                      <a:pt x="277576" y="1734663"/>
                    </a:lnTo>
                    <a:lnTo>
                      <a:pt x="278366" y="1734654"/>
                    </a:lnTo>
                    <a:lnTo>
                      <a:pt x="279163" y="1734644"/>
                    </a:lnTo>
                    <a:lnTo>
                      <a:pt x="279960" y="1734635"/>
                    </a:lnTo>
                    <a:lnTo>
                      <a:pt x="280757" y="1734626"/>
                    </a:lnTo>
                    <a:lnTo>
                      <a:pt x="281547" y="1734616"/>
                    </a:lnTo>
                    <a:lnTo>
                      <a:pt x="282344" y="1734606"/>
                    </a:lnTo>
                    <a:lnTo>
                      <a:pt x="283140" y="1734598"/>
                    </a:lnTo>
                    <a:lnTo>
                      <a:pt x="283937" y="1734588"/>
                    </a:lnTo>
                    <a:lnTo>
                      <a:pt x="284734" y="1734578"/>
                    </a:lnTo>
                    <a:lnTo>
                      <a:pt x="285524" y="1734570"/>
                    </a:lnTo>
                    <a:lnTo>
                      <a:pt x="286321" y="1734560"/>
                    </a:lnTo>
                    <a:lnTo>
                      <a:pt x="287118" y="1734550"/>
                    </a:lnTo>
                    <a:lnTo>
                      <a:pt x="287914" y="1734541"/>
                    </a:lnTo>
                    <a:lnTo>
                      <a:pt x="288705" y="1734532"/>
                    </a:lnTo>
                    <a:lnTo>
                      <a:pt x="289501" y="1734523"/>
                    </a:lnTo>
                    <a:lnTo>
                      <a:pt x="290298" y="1734513"/>
                    </a:lnTo>
                    <a:lnTo>
                      <a:pt x="291095" y="1734504"/>
                    </a:lnTo>
                    <a:lnTo>
                      <a:pt x="291892" y="1734495"/>
                    </a:lnTo>
                    <a:lnTo>
                      <a:pt x="292682" y="1734485"/>
                    </a:lnTo>
                    <a:lnTo>
                      <a:pt x="293479" y="1734476"/>
                    </a:lnTo>
                    <a:lnTo>
                      <a:pt x="294275" y="1734467"/>
                    </a:lnTo>
                    <a:lnTo>
                      <a:pt x="295072" y="1734458"/>
                    </a:lnTo>
                    <a:lnTo>
                      <a:pt x="295869" y="1734448"/>
                    </a:lnTo>
                    <a:lnTo>
                      <a:pt x="296659" y="1734439"/>
                    </a:lnTo>
                    <a:lnTo>
                      <a:pt x="297456" y="1734430"/>
                    </a:lnTo>
                    <a:lnTo>
                      <a:pt x="298253" y="1734420"/>
                    </a:lnTo>
                    <a:lnTo>
                      <a:pt x="299049" y="1734411"/>
                    </a:lnTo>
                    <a:lnTo>
                      <a:pt x="299840" y="1734402"/>
                    </a:lnTo>
                    <a:lnTo>
                      <a:pt x="300636" y="1734393"/>
                    </a:lnTo>
                    <a:lnTo>
                      <a:pt x="301433" y="1734383"/>
                    </a:lnTo>
                    <a:lnTo>
                      <a:pt x="302230" y="1734374"/>
                    </a:lnTo>
                    <a:lnTo>
                      <a:pt x="303027" y="1734365"/>
                    </a:lnTo>
                    <a:lnTo>
                      <a:pt x="303817" y="1734356"/>
                    </a:lnTo>
                    <a:lnTo>
                      <a:pt x="304614" y="1734346"/>
                    </a:lnTo>
                    <a:lnTo>
                      <a:pt x="305410" y="1734338"/>
                    </a:lnTo>
                    <a:lnTo>
                      <a:pt x="306207" y="1734328"/>
                    </a:lnTo>
                    <a:lnTo>
                      <a:pt x="306997" y="1734319"/>
                    </a:lnTo>
                    <a:lnTo>
                      <a:pt x="307794" y="1734309"/>
                    </a:lnTo>
                    <a:lnTo>
                      <a:pt x="308591" y="1734301"/>
                    </a:lnTo>
                    <a:lnTo>
                      <a:pt x="309388" y="1734291"/>
                    </a:lnTo>
                    <a:lnTo>
                      <a:pt x="310184" y="1734282"/>
                    </a:lnTo>
                    <a:lnTo>
                      <a:pt x="310975" y="1734272"/>
                    </a:lnTo>
                    <a:lnTo>
                      <a:pt x="311771" y="1734264"/>
                    </a:lnTo>
                    <a:lnTo>
                      <a:pt x="312568" y="1734254"/>
                    </a:lnTo>
                    <a:lnTo>
                      <a:pt x="313365" y="1734245"/>
                    </a:lnTo>
                    <a:lnTo>
                      <a:pt x="314155" y="1734236"/>
                    </a:lnTo>
                    <a:lnTo>
                      <a:pt x="314952" y="1734227"/>
                    </a:lnTo>
                    <a:lnTo>
                      <a:pt x="315749" y="1734218"/>
                    </a:lnTo>
                    <a:lnTo>
                      <a:pt x="316545" y="1734208"/>
                    </a:lnTo>
                    <a:lnTo>
                      <a:pt x="317342" y="1734199"/>
                    </a:lnTo>
                    <a:lnTo>
                      <a:pt x="318132" y="1734190"/>
                    </a:lnTo>
                    <a:lnTo>
                      <a:pt x="318929" y="1734181"/>
                    </a:lnTo>
                    <a:lnTo>
                      <a:pt x="319726" y="1734172"/>
                    </a:lnTo>
                    <a:lnTo>
                      <a:pt x="320523" y="1734162"/>
                    </a:lnTo>
                    <a:lnTo>
                      <a:pt x="321319" y="1734153"/>
                    </a:lnTo>
                    <a:lnTo>
                      <a:pt x="322110" y="1734144"/>
                    </a:lnTo>
                    <a:lnTo>
                      <a:pt x="322906" y="1734135"/>
                    </a:lnTo>
                    <a:lnTo>
                      <a:pt x="323703" y="1734126"/>
                    </a:lnTo>
                    <a:lnTo>
                      <a:pt x="324500" y="1734116"/>
                    </a:lnTo>
                    <a:lnTo>
                      <a:pt x="325290" y="1734107"/>
                    </a:lnTo>
                    <a:lnTo>
                      <a:pt x="326087" y="1734098"/>
                    </a:lnTo>
                    <a:lnTo>
                      <a:pt x="326884" y="1734089"/>
                    </a:lnTo>
                    <a:lnTo>
                      <a:pt x="327680" y="1734080"/>
                    </a:lnTo>
                    <a:lnTo>
                      <a:pt x="328477" y="1734071"/>
                    </a:lnTo>
                    <a:lnTo>
                      <a:pt x="329268" y="1734062"/>
                    </a:lnTo>
                    <a:lnTo>
                      <a:pt x="330064" y="1734053"/>
                    </a:lnTo>
                    <a:lnTo>
                      <a:pt x="330861" y="1734044"/>
                    </a:lnTo>
                    <a:lnTo>
                      <a:pt x="331658" y="1734034"/>
                    </a:lnTo>
                    <a:lnTo>
                      <a:pt x="332448" y="1734025"/>
                    </a:lnTo>
                    <a:lnTo>
                      <a:pt x="333245" y="1734016"/>
                    </a:lnTo>
                    <a:lnTo>
                      <a:pt x="334041" y="1734007"/>
                    </a:lnTo>
                    <a:lnTo>
                      <a:pt x="334838" y="1733998"/>
                    </a:lnTo>
                    <a:lnTo>
                      <a:pt x="335635" y="1733989"/>
                    </a:lnTo>
                    <a:lnTo>
                      <a:pt x="336425" y="1733979"/>
                    </a:lnTo>
                    <a:lnTo>
                      <a:pt x="337222" y="1733970"/>
                    </a:lnTo>
                    <a:lnTo>
                      <a:pt x="338019" y="1733961"/>
                    </a:lnTo>
                    <a:lnTo>
                      <a:pt x="338815" y="1733953"/>
                    </a:lnTo>
                    <a:lnTo>
                      <a:pt x="339612" y="1733943"/>
                    </a:lnTo>
                    <a:lnTo>
                      <a:pt x="340403" y="1733934"/>
                    </a:lnTo>
                    <a:lnTo>
                      <a:pt x="341199" y="1733925"/>
                    </a:lnTo>
                    <a:lnTo>
                      <a:pt x="341996" y="1733916"/>
                    </a:lnTo>
                    <a:lnTo>
                      <a:pt x="342793" y="1733907"/>
                    </a:lnTo>
                    <a:lnTo>
                      <a:pt x="343583" y="1733898"/>
                    </a:lnTo>
                    <a:lnTo>
                      <a:pt x="344380" y="1733889"/>
                    </a:lnTo>
                    <a:lnTo>
                      <a:pt x="345177" y="1733880"/>
                    </a:lnTo>
                    <a:lnTo>
                      <a:pt x="345973" y="1733870"/>
                    </a:lnTo>
                    <a:lnTo>
                      <a:pt x="346770" y="1733861"/>
                    </a:lnTo>
                    <a:lnTo>
                      <a:pt x="347560" y="1733852"/>
                    </a:lnTo>
                    <a:lnTo>
                      <a:pt x="348357" y="1733844"/>
                    </a:lnTo>
                    <a:lnTo>
                      <a:pt x="349154" y="1733835"/>
                    </a:lnTo>
                    <a:lnTo>
                      <a:pt x="349950" y="1733825"/>
                    </a:lnTo>
                    <a:lnTo>
                      <a:pt x="350741" y="1733816"/>
                    </a:lnTo>
                    <a:lnTo>
                      <a:pt x="351538" y="1733807"/>
                    </a:lnTo>
                    <a:lnTo>
                      <a:pt x="352334" y="1733798"/>
                    </a:lnTo>
                    <a:lnTo>
                      <a:pt x="353131" y="1733789"/>
                    </a:lnTo>
                    <a:lnTo>
                      <a:pt x="353928" y="1733780"/>
                    </a:lnTo>
                    <a:lnTo>
                      <a:pt x="354718" y="1733771"/>
                    </a:lnTo>
                    <a:lnTo>
                      <a:pt x="355515" y="1733762"/>
                    </a:lnTo>
                    <a:lnTo>
                      <a:pt x="356312" y="1733753"/>
                    </a:lnTo>
                    <a:lnTo>
                      <a:pt x="357108" y="1733744"/>
                    </a:lnTo>
                    <a:lnTo>
                      <a:pt x="357899" y="1733735"/>
                    </a:lnTo>
                    <a:lnTo>
                      <a:pt x="358695" y="1733726"/>
                    </a:lnTo>
                    <a:lnTo>
                      <a:pt x="359492" y="1733717"/>
                    </a:lnTo>
                    <a:lnTo>
                      <a:pt x="360289" y="1733708"/>
                    </a:lnTo>
                    <a:lnTo>
                      <a:pt x="361086" y="1733699"/>
                    </a:lnTo>
                    <a:lnTo>
                      <a:pt x="361876" y="1733690"/>
                    </a:lnTo>
                    <a:lnTo>
                      <a:pt x="362673" y="1733681"/>
                    </a:lnTo>
                    <a:lnTo>
                      <a:pt x="363469" y="1733672"/>
                    </a:lnTo>
                    <a:lnTo>
                      <a:pt x="364266" y="1733663"/>
                    </a:lnTo>
                    <a:lnTo>
                      <a:pt x="365063" y="1733654"/>
                    </a:lnTo>
                    <a:lnTo>
                      <a:pt x="365853" y="1733645"/>
                    </a:lnTo>
                    <a:lnTo>
                      <a:pt x="366650" y="1733636"/>
                    </a:lnTo>
                    <a:lnTo>
                      <a:pt x="367447" y="1733627"/>
                    </a:lnTo>
                    <a:lnTo>
                      <a:pt x="368243" y="1733618"/>
                    </a:lnTo>
                    <a:lnTo>
                      <a:pt x="369034" y="1733609"/>
                    </a:lnTo>
                    <a:lnTo>
                      <a:pt x="369830" y="1733600"/>
                    </a:lnTo>
                    <a:lnTo>
                      <a:pt x="370627" y="1733591"/>
                    </a:lnTo>
                    <a:lnTo>
                      <a:pt x="371424" y="1733582"/>
                    </a:lnTo>
                    <a:lnTo>
                      <a:pt x="372221" y="1733573"/>
                    </a:lnTo>
                    <a:lnTo>
                      <a:pt x="373011" y="1733564"/>
                    </a:lnTo>
                    <a:lnTo>
                      <a:pt x="373808" y="1733555"/>
                    </a:lnTo>
                    <a:lnTo>
                      <a:pt x="374604" y="1733547"/>
                    </a:lnTo>
                    <a:lnTo>
                      <a:pt x="375401" y="1733538"/>
                    </a:lnTo>
                    <a:lnTo>
                      <a:pt x="376191" y="1733529"/>
                    </a:lnTo>
                    <a:lnTo>
                      <a:pt x="376988" y="1733520"/>
                    </a:lnTo>
                    <a:lnTo>
                      <a:pt x="377785" y="1733511"/>
                    </a:lnTo>
                    <a:lnTo>
                      <a:pt x="378582" y="1733502"/>
                    </a:lnTo>
                    <a:lnTo>
                      <a:pt x="379378" y="1733493"/>
                    </a:lnTo>
                    <a:lnTo>
                      <a:pt x="380169" y="1733484"/>
                    </a:lnTo>
                    <a:lnTo>
                      <a:pt x="380965" y="1733475"/>
                    </a:lnTo>
                    <a:lnTo>
                      <a:pt x="381762" y="1733466"/>
                    </a:lnTo>
                    <a:lnTo>
                      <a:pt x="382559" y="1733457"/>
                    </a:lnTo>
                    <a:lnTo>
                      <a:pt x="383356" y="1733448"/>
                    </a:lnTo>
                    <a:lnTo>
                      <a:pt x="384146" y="1733439"/>
                    </a:lnTo>
                    <a:lnTo>
                      <a:pt x="384943" y="1733431"/>
                    </a:lnTo>
                    <a:lnTo>
                      <a:pt x="385739" y="1733422"/>
                    </a:lnTo>
                    <a:lnTo>
                      <a:pt x="386536" y="1733413"/>
                    </a:lnTo>
                    <a:lnTo>
                      <a:pt x="387326" y="1733404"/>
                    </a:lnTo>
                    <a:lnTo>
                      <a:pt x="388123" y="1733395"/>
                    </a:lnTo>
                    <a:lnTo>
                      <a:pt x="388920" y="1733386"/>
                    </a:lnTo>
                    <a:lnTo>
                      <a:pt x="389717" y="1733377"/>
                    </a:lnTo>
                    <a:lnTo>
                      <a:pt x="390513" y="1733368"/>
                    </a:lnTo>
                    <a:lnTo>
                      <a:pt x="391304" y="1733359"/>
                    </a:lnTo>
                    <a:lnTo>
                      <a:pt x="392100" y="1733350"/>
                    </a:lnTo>
                    <a:lnTo>
                      <a:pt x="392897" y="1733341"/>
                    </a:lnTo>
                    <a:lnTo>
                      <a:pt x="393694" y="1733332"/>
                    </a:lnTo>
                    <a:lnTo>
                      <a:pt x="394484" y="1733323"/>
                    </a:lnTo>
                    <a:lnTo>
                      <a:pt x="395281" y="1733315"/>
                    </a:lnTo>
                    <a:lnTo>
                      <a:pt x="396078" y="1733306"/>
                    </a:lnTo>
                    <a:lnTo>
                      <a:pt x="396874" y="1733297"/>
                    </a:lnTo>
                    <a:lnTo>
                      <a:pt x="397671" y="1733288"/>
                    </a:lnTo>
                    <a:lnTo>
                      <a:pt x="398461" y="1733279"/>
                    </a:lnTo>
                    <a:lnTo>
                      <a:pt x="399258" y="1733271"/>
                    </a:lnTo>
                    <a:lnTo>
                      <a:pt x="400055" y="1733262"/>
                    </a:lnTo>
                    <a:lnTo>
                      <a:pt x="400852" y="1733253"/>
                    </a:lnTo>
                    <a:lnTo>
                      <a:pt x="401642" y="1733244"/>
                    </a:lnTo>
                    <a:lnTo>
                      <a:pt x="402439" y="1733235"/>
                    </a:lnTo>
                    <a:lnTo>
                      <a:pt x="403235" y="1733227"/>
                    </a:lnTo>
                    <a:lnTo>
                      <a:pt x="404032" y="1733218"/>
                    </a:lnTo>
                    <a:lnTo>
                      <a:pt x="404829" y="1733209"/>
                    </a:lnTo>
                    <a:lnTo>
                      <a:pt x="405619" y="1733200"/>
                    </a:lnTo>
                    <a:lnTo>
                      <a:pt x="406416" y="1733191"/>
                    </a:lnTo>
                    <a:lnTo>
                      <a:pt x="407213" y="1733183"/>
                    </a:lnTo>
                    <a:lnTo>
                      <a:pt x="408009" y="1733174"/>
                    </a:lnTo>
                    <a:lnTo>
                      <a:pt x="408806" y="1733165"/>
                    </a:lnTo>
                    <a:lnTo>
                      <a:pt x="409597" y="1733156"/>
                    </a:lnTo>
                    <a:lnTo>
                      <a:pt x="410393" y="1733147"/>
                    </a:lnTo>
                    <a:lnTo>
                      <a:pt x="411190" y="1733139"/>
                    </a:lnTo>
                    <a:lnTo>
                      <a:pt x="411987" y="1733130"/>
                    </a:lnTo>
                    <a:lnTo>
                      <a:pt x="412777" y="1733121"/>
                    </a:lnTo>
                    <a:lnTo>
                      <a:pt x="413574" y="1733112"/>
                    </a:lnTo>
                    <a:lnTo>
                      <a:pt x="414370" y="1733104"/>
                    </a:lnTo>
                    <a:lnTo>
                      <a:pt x="415167" y="1733095"/>
                    </a:lnTo>
                    <a:lnTo>
                      <a:pt x="415964" y="1733086"/>
                    </a:lnTo>
                    <a:lnTo>
                      <a:pt x="416754" y="1733077"/>
                    </a:lnTo>
                    <a:lnTo>
                      <a:pt x="417551" y="1733068"/>
                    </a:lnTo>
                    <a:lnTo>
                      <a:pt x="418348" y="1733060"/>
                    </a:lnTo>
                    <a:lnTo>
                      <a:pt x="419144" y="1733051"/>
                    </a:lnTo>
                    <a:lnTo>
                      <a:pt x="419935" y="1733042"/>
                    </a:lnTo>
                    <a:lnTo>
                      <a:pt x="420732" y="1733033"/>
                    </a:lnTo>
                    <a:lnTo>
                      <a:pt x="421528" y="1733025"/>
                    </a:lnTo>
                    <a:lnTo>
                      <a:pt x="422325" y="1733016"/>
                    </a:lnTo>
                    <a:lnTo>
                      <a:pt x="423122" y="1733007"/>
                    </a:lnTo>
                    <a:lnTo>
                      <a:pt x="423912" y="1732998"/>
                    </a:lnTo>
                    <a:lnTo>
                      <a:pt x="424709" y="1732989"/>
                    </a:lnTo>
                    <a:lnTo>
                      <a:pt x="425506" y="1732981"/>
                    </a:lnTo>
                    <a:lnTo>
                      <a:pt x="426302" y="1732972"/>
                    </a:lnTo>
                    <a:lnTo>
                      <a:pt x="427093" y="1732963"/>
                    </a:lnTo>
                    <a:lnTo>
                      <a:pt x="427889" y="1732954"/>
                    </a:lnTo>
                    <a:lnTo>
                      <a:pt x="428686" y="1732946"/>
                    </a:lnTo>
                    <a:lnTo>
                      <a:pt x="429483" y="1732937"/>
                    </a:lnTo>
                    <a:lnTo>
                      <a:pt x="430280" y="1732928"/>
                    </a:lnTo>
                    <a:lnTo>
                      <a:pt x="431070" y="1732919"/>
                    </a:lnTo>
                    <a:lnTo>
                      <a:pt x="431867" y="1732911"/>
                    </a:lnTo>
                    <a:lnTo>
                      <a:pt x="432663" y="1732902"/>
                    </a:lnTo>
                    <a:lnTo>
                      <a:pt x="433460" y="1732894"/>
                    </a:lnTo>
                    <a:lnTo>
                      <a:pt x="434257" y="1732885"/>
                    </a:lnTo>
                    <a:lnTo>
                      <a:pt x="435047" y="1732876"/>
                    </a:lnTo>
                    <a:lnTo>
                      <a:pt x="435844" y="1732868"/>
                    </a:lnTo>
                    <a:lnTo>
                      <a:pt x="436641" y="1732859"/>
                    </a:lnTo>
                    <a:lnTo>
                      <a:pt x="437437" y="1732850"/>
                    </a:lnTo>
                    <a:lnTo>
                      <a:pt x="438228" y="1732842"/>
                    </a:lnTo>
                    <a:lnTo>
                      <a:pt x="439024" y="1732833"/>
                    </a:lnTo>
                    <a:lnTo>
                      <a:pt x="439821" y="1732824"/>
                    </a:lnTo>
                    <a:lnTo>
                      <a:pt x="440618" y="1732815"/>
                    </a:lnTo>
                    <a:lnTo>
                      <a:pt x="441415" y="1732807"/>
                    </a:lnTo>
                    <a:lnTo>
                      <a:pt x="442205" y="1732798"/>
                    </a:lnTo>
                    <a:lnTo>
                      <a:pt x="443002" y="1732789"/>
                    </a:lnTo>
                    <a:lnTo>
                      <a:pt x="443798" y="1732781"/>
                    </a:lnTo>
                    <a:lnTo>
                      <a:pt x="444595" y="1732772"/>
                    </a:lnTo>
                    <a:lnTo>
                      <a:pt x="445385" y="1732764"/>
                    </a:lnTo>
                    <a:lnTo>
                      <a:pt x="446182" y="1732755"/>
                    </a:lnTo>
                    <a:lnTo>
                      <a:pt x="446979" y="1732746"/>
                    </a:lnTo>
                    <a:lnTo>
                      <a:pt x="447776" y="1732738"/>
                    </a:lnTo>
                    <a:lnTo>
                      <a:pt x="448572" y="1732729"/>
                    </a:lnTo>
                    <a:lnTo>
                      <a:pt x="449363" y="1732720"/>
                    </a:lnTo>
                    <a:lnTo>
                      <a:pt x="450159" y="1732712"/>
                    </a:lnTo>
                    <a:lnTo>
                      <a:pt x="450956" y="1732703"/>
                    </a:lnTo>
                    <a:lnTo>
                      <a:pt x="451753" y="1732694"/>
                    </a:lnTo>
                    <a:lnTo>
                      <a:pt x="452550" y="1732686"/>
                    </a:lnTo>
                    <a:lnTo>
                      <a:pt x="453340" y="1732677"/>
                    </a:lnTo>
                    <a:lnTo>
                      <a:pt x="454137" y="1732669"/>
                    </a:lnTo>
                    <a:lnTo>
                      <a:pt x="454933" y="1732660"/>
                    </a:lnTo>
                    <a:lnTo>
                      <a:pt x="455730" y="1732652"/>
                    </a:lnTo>
                    <a:lnTo>
                      <a:pt x="456520" y="1732643"/>
                    </a:lnTo>
                    <a:lnTo>
                      <a:pt x="457317" y="1732634"/>
                    </a:lnTo>
                    <a:lnTo>
                      <a:pt x="458114" y="1732626"/>
                    </a:lnTo>
                    <a:lnTo>
                      <a:pt x="458911" y="1732617"/>
                    </a:lnTo>
                    <a:lnTo>
                      <a:pt x="459707" y="1732608"/>
                    </a:lnTo>
                    <a:lnTo>
                      <a:pt x="460498" y="1732600"/>
                    </a:lnTo>
                    <a:lnTo>
                      <a:pt x="461294" y="1732591"/>
                    </a:lnTo>
                    <a:lnTo>
                      <a:pt x="462091" y="1732583"/>
                    </a:lnTo>
                    <a:lnTo>
                      <a:pt x="462888" y="1732574"/>
                    </a:lnTo>
                    <a:lnTo>
                      <a:pt x="463678" y="1732566"/>
                    </a:lnTo>
                    <a:lnTo>
                      <a:pt x="464475" y="1732557"/>
                    </a:lnTo>
                    <a:lnTo>
                      <a:pt x="465272" y="1732548"/>
                    </a:lnTo>
                    <a:lnTo>
                      <a:pt x="466068" y="1732540"/>
                    </a:lnTo>
                    <a:lnTo>
                      <a:pt x="466865" y="1732531"/>
                    </a:lnTo>
                    <a:lnTo>
                      <a:pt x="467655" y="1732523"/>
                    </a:lnTo>
                    <a:lnTo>
                      <a:pt x="468452" y="1732514"/>
                    </a:lnTo>
                    <a:lnTo>
                      <a:pt x="469249" y="1732506"/>
                    </a:lnTo>
                    <a:lnTo>
                      <a:pt x="470046" y="1732497"/>
                    </a:lnTo>
                    <a:lnTo>
                      <a:pt x="470836" y="1732488"/>
                    </a:lnTo>
                    <a:lnTo>
                      <a:pt x="471633" y="1732480"/>
                    </a:lnTo>
                    <a:lnTo>
                      <a:pt x="472429" y="1732471"/>
                    </a:lnTo>
                    <a:lnTo>
                      <a:pt x="473226" y="1732463"/>
                    </a:lnTo>
                    <a:lnTo>
                      <a:pt x="474023" y="1732455"/>
                    </a:lnTo>
                    <a:lnTo>
                      <a:pt x="474813" y="1732446"/>
                    </a:lnTo>
                    <a:lnTo>
                      <a:pt x="475610" y="1732437"/>
                    </a:lnTo>
                    <a:lnTo>
                      <a:pt x="476407" y="1732429"/>
                    </a:lnTo>
                    <a:lnTo>
                      <a:pt x="477203" y="1732420"/>
                    </a:lnTo>
                    <a:lnTo>
                      <a:pt x="478000" y="1732412"/>
                    </a:lnTo>
                    <a:lnTo>
                      <a:pt x="478791" y="1732403"/>
                    </a:lnTo>
                    <a:lnTo>
                      <a:pt x="479587" y="1732395"/>
                    </a:lnTo>
                    <a:lnTo>
                      <a:pt x="480384" y="1732386"/>
                    </a:lnTo>
                    <a:lnTo>
                      <a:pt x="481181" y="1732378"/>
                    </a:lnTo>
                    <a:lnTo>
                      <a:pt x="481971" y="1732369"/>
                    </a:lnTo>
                    <a:lnTo>
                      <a:pt x="482768" y="1732361"/>
                    </a:lnTo>
                    <a:lnTo>
                      <a:pt x="483564" y="1732352"/>
                    </a:lnTo>
                    <a:lnTo>
                      <a:pt x="484361" y="1732344"/>
                    </a:lnTo>
                    <a:lnTo>
                      <a:pt x="485158" y="1732335"/>
                    </a:lnTo>
                    <a:lnTo>
                      <a:pt x="485948" y="1732327"/>
                    </a:lnTo>
                    <a:lnTo>
                      <a:pt x="486745" y="1732318"/>
                    </a:lnTo>
                    <a:lnTo>
                      <a:pt x="487542" y="1732310"/>
                    </a:lnTo>
                    <a:lnTo>
                      <a:pt x="488338" y="1732302"/>
                    </a:lnTo>
                    <a:lnTo>
                      <a:pt x="489129" y="1732293"/>
                    </a:lnTo>
                    <a:lnTo>
                      <a:pt x="489926" y="1732285"/>
                    </a:lnTo>
                    <a:lnTo>
                      <a:pt x="490722" y="1732276"/>
                    </a:lnTo>
                    <a:lnTo>
                      <a:pt x="491519" y="1732268"/>
                    </a:lnTo>
                    <a:lnTo>
                      <a:pt x="492316" y="1732259"/>
                    </a:lnTo>
                    <a:lnTo>
                      <a:pt x="493106" y="1732251"/>
                    </a:lnTo>
                    <a:lnTo>
                      <a:pt x="493903" y="1732242"/>
                    </a:lnTo>
                    <a:lnTo>
                      <a:pt x="494700" y="1732234"/>
                    </a:lnTo>
                    <a:lnTo>
                      <a:pt x="495496" y="1732225"/>
                    </a:lnTo>
                    <a:lnTo>
                      <a:pt x="496287" y="1732217"/>
                    </a:lnTo>
                    <a:lnTo>
                      <a:pt x="497083" y="1732209"/>
                    </a:lnTo>
                    <a:lnTo>
                      <a:pt x="497880" y="1732200"/>
                    </a:lnTo>
                    <a:lnTo>
                      <a:pt x="498677" y="1732191"/>
                    </a:lnTo>
                    <a:lnTo>
                      <a:pt x="499473" y="1732183"/>
                    </a:lnTo>
                    <a:lnTo>
                      <a:pt x="500264" y="1732175"/>
                    </a:lnTo>
                    <a:lnTo>
                      <a:pt x="501061" y="1732167"/>
                    </a:lnTo>
                    <a:lnTo>
                      <a:pt x="501857" y="1732158"/>
                    </a:lnTo>
                    <a:lnTo>
                      <a:pt x="502654" y="1732150"/>
                    </a:lnTo>
                    <a:lnTo>
                      <a:pt x="503444" y="1732141"/>
                    </a:lnTo>
                    <a:lnTo>
                      <a:pt x="504241" y="1732133"/>
                    </a:lnTo>
                    <a:lnTo>
                      <a:pt x="505038" y="1732125"/>
                    </a:lnTo>
                    <a:lnTo>
                      <a:pt x="505835" y="1732116"/>
                    </a:lnTo>
                    <a:lnTo>
                      <a:pt x="506631" y="1732108"/>
                    </a:lnTo>
                    <a:lnTo>
                      <a:pt x="507422" y="1732099"/>
                    </a:lnTo>
                    <a:lnTo>
                      <a:pt x="508218" y="1732091"/>
                    </a:lnTo>
                    <a:lnTo>
                      <a:pt x="509015" y="1732082"/>
                    </a:lnTo>
                    <a:lnTo>
                      <a:pt x="509812" y="1732074"/>
                    </a:lnTo>
                    <a:lnTo>
                      <a:pt x="510602" y="1732066"/>
                    </a:lnTo>
                    <a:lnTo>
                      <a:pt x="511399" y="1732058"/>
                    </a:lnTo>
                    <a:lnTo>
                      <a:pt x="512196" y="1732049"/>
                    </a:lnTo>
                    <a:lnTo>
                      <a:pt x="512992" y="1732041"/>
                    </a:lnTo>
                    <a:lnTo>
                      <a:pt x="513789" y="1732032"/>
                    </a:lnTo>
                    <a:lnTo>
                      <a:pt x="514579" y="1732024"/>
                    </a:lnTo>
                    <a:lnTo>
                      <a:pt x="515376" y="1732016"/>
                    </a:lnTo>
                    <a:lnTo>
                      <a:pt x="516173" y="1732007"/>
                    </a:lnTo>
                    <a:lnTo>
                      <a:pt x="516970" y="1731999"/>
                    </a:lnTo>
                    <a:lnTo>
                      <a:pt x="517760" y="1731991"/>
                    </a:lnTo>
                    <a:lnTo>
                      <a:pt x="518557" y="1731982"/>
                    </a:lnTo>
                    <a:lnTo>
                      <a:pt x="519353" y="1731974"/>
                    </a:lnTo>
                    <a:lnTo>
                      <a:pt x="520150" y="1731966"/>
                    </a:lnTo>
                    <a:lnTo>
                      <a:pt x="520947" y="1731958"/>
                    </a:lnTo>
                    <a:lnTo>
                      <a:pt x="521737" y="1731949"/>
                    </a:lnTo>
                    <a:lnTo>
                      <a:pt x="522534" y="1731941"/>
                    </a:lnTo>
                    <a:lnTo>
                      <a:pt x="523331" y="1731932"/>
                    </a:lnTo>
                    <a:lnTo>
                      <a:pt x="524127" y="1731924"/>
                    </a:lnTo>
                    <a:lnTo>
                      <a:pt x="524918" y="1731915"/>
                    </a:lnTo>
                    <a:lnTo>
                      <a:pt x="525714" y="1731907"/>
                    </a:lnTo>
                    <a:lnTo>
                      <a:pt x="526511" y="1731899"/>
                    </a:lnTo>
                    <a:lnTo>
                      <a:pt x="527308" y="1731891"/>
                    </a:lnTo>
                    <a:lnTo>
                      <a:pt x="528105" y="1731882"/>
                    </a:lnTo>
                    <a:lnTo>
                      <a:pt x="528895" y="1731874"/>
                    </a:lnTo>
                    <a:lnTo>
                      <a:pt x="529692" y="1731866"/>
                    </a:lnTo>
                    <a:lnTo>
                      <a:pt x="530488" y="1731857"/>
                    </a:lnTo>
                    <a:lnTo>
                      <a:pt x="531285" y="1731849"/>
                    </a:lnTo>
                    <a:lnTo>
                      <a:pt x="532075" y="1731841"/>
                    </a:lnTo>
                    <a:lnTo>
                      <a:pt x="532872" y="1731833"/>
                    </a:lnTo>
                    <a:lnTo>
                      <a:pt x="533669" y="1731824"/>
                    </a:lnTo>
                    <a:lnTo>
                      <a:pt x="534466" y="1731816"/>
                    </a:lnTo>
                    <a:lnTo>
                      <a:pt x="535262" y="1731808"/>
                    </a:lnTo>
                    <a:lnTo>
                      <a:pt x="536053" y="1731799"/>
                    </a:lnTo>
                    <a:lnTo>
                      <a:pt x="536849" y="1731791"/>
                    </a:lnTo>
                    <a:lnTo>
                      <a:pt x="537646" y="1731784"/>
                    </a:lnTo>
                    <a:lnTo>
                      <a:pt x="538443" y="1731775"/>
                    </a:lnTo>
                    <a:lnTo>
                      <a:pt x="539233" y="1731767"/>
                    </a:lnTo>
                    <a:lnTo>
                      <a:pt x="540030" y="1731759"/>
                    </a:lnTo>
                    <a:lnTo>
                      <a:pt x="540827" y="1731750"/>
                    </a:lnTo>
                    <a:lnTo>
                      <a:pt x="541623" y="1731742"/>
                    </a:lnTo>
                    <a:lnTo>
                      <a:pt x="542420" y="1731734"/>
                    </a:lnTo>
                    <a:lnTo>
                      <a:pt x="543211" y="1731726"/>
                    </a:lnTo>
                    <a:lnTo>
                      <a:pt x="544007" y="1731717"/>
                    </a:lnTo>
                    <a:lnTo>
                      <a:pt x="544804" y="1731709"/>
                    </a:lnTo>
                    <a:lnTo>
                      <a:pt x="545601" y="1731701"/>
                    </a:lnTo>
                    <a:lnTo>
                      <a:pt x="546391" y="1731692"/>
                    </a:lnTo>
                    <a:lnTo>
                      <a:pt x="547188" y="1731684"/>
                    </a:lnTo>
                    <a:lnTo>
                      <a:pt x="547984" y="1731676"/>
                    </a:lnTo>
                    <a:lnTo>
                      <a:pt x="548781" y="1731668"/>
                    </a:lnTo>
                    <a:lnTo>
                      <a:pt x="549578" y="1731660"/>
                    </a:lnTo>
                    <a:lnTo>
                      <a:pt x="550368" y="1731652"/>
                    </a:lnTo>
                    <a:lnTo>
                      <a:pt x="551165" y="1731643"/>
                    </a:lnTo>
                    <a:lnTo>
                      <a:pt x="551962" y="1731635"/>
                    </a:lnTo>
                    <a:lnTo>
                      <a:pt x="552758" y="1731627"/>
                    </a:lnTo>
                    <a:lnTo>
                      <a:pt x="553549" y="1731618"/>
                    </a:lnTo>
                    <a:lnTo>
                      <a:pt x="554346" y="1731611"/>
                    </a:lnTo>
                    <a:lnTo>
                      <a:pt x="555142" y="1731603"/>
                    </a:lnTo>
                    <a:lnTo>
                      <a:pt x="555939" y="1731594"/>
                    </a:lnTo>
                    <a:lnTo>
                      <a:pt x="556736" y="1731586"/>
                    </a:lnTo>
                    <a:lnTo>
                      <a:pt x="557526" y="1731578"/>
                    </a:lnTo>
                    <a:lnTo>
                      <a:pt x="558323" y="1731569"/>
                    </a:lnTo>
                    <a:lnTo>
                      <a:pt x="559120" y="1731562"/>
                    </a:lnTo>
                    <a:lnTo>
                      <a:pt x="559916" y="1731553"/>
                    </a:lnTo>
                    <a:lnTo>
                      <a:pt x="560707" y="1731545"/>
                    </a:lnTo>
                    <a:lnTo>
                      <a:pt x="561503" y="1731537"/>
                    </a:lnTo>
                    <a:lnTo>
                      <a:pt x="562300" y="1731529"/>
                    </a:lnTo>
                    <a:lnTo>
                      <a:pt x="563097" y="1731521"/>
                    </a:lnTo>
                    <a:lnTo>
                      <a:pt x="563893" y="1731513"/>
                    </a:lnTo>
                    <a:lnTo>
                      <a:pt x="564684" y="1731504"/>
                    </a:lnTo>
                    <a:lnTo>
                      <a:pt x="565481" y="1731496"/>
                    </a:lnTo>
                    <a:lnTo>
                      <a:pt x="566277" y="1731488"/>
                    </a:lnTo>
                    <a:lnTo>
                      <a:pt x="567074" y="1731480"/>
                    </a:lnTo>
                    <a:lnTo>
                      <a:pt x="567864" y="1731472"/>
                    </a:lnTo>
                    <a:lnTo>
                      <a:pt x="568661" y="1731464"/>
                    </a:lnTo>
                    <a:lnTo>
                      <a:pt x="569458" y="1731456"/>
                    </a:lnTo>
                    <a:lnTo>
                      <a:pt x="570255" y="1731448"/>
                    </a:lnTo>
                    <a:lnTo>
                      <a:pt x="571051" y="1731439"/>
                    </a:lnTo>
                    <a:lnTo>
                      <a:pt x="571842" y="1731431"/>
                    </a:lnTo>
                    <a:lnTo>
                      <a:pt x="572638" y="1731423"/>
                    </a:lnTo>
                    <a:lnTo>
                      <a:pt x="573435" y="1731415"/>
                    </a:lnTo>
                    <a:lnTo>
                      <a:pt x="574232" y="1731407"/>
                    </a:lnTo>
                    <a:lnTo>
                      <a:pt x="575022" y="1731399"/>
                    </a:lnTo>
                    <a:lnTo>
                      <a:pt x="575819" y="1731391"/>
                    </a:lnTo>
                    <a:lnTo>
                      <a:pt x="576616" y="1731383"/>
                    </a:lnTo>
                    <a:lnTo>
                      <a:pt x="577412" y="1731374"/>
                    </a:lnTo>
                    <a:lnTo>
                      <a:pt x="578209" y="1731367"/>
                    </a:lnTo>
                    <a:lnTo>
                      <a:pt x="578999" y="1731358"/>
                    </a:lnTo>
                    <a:lnTo>
                      <a:pt x="579796" y="1731350"/>
                    </a:lnTo>
                    <a:lnTo>
                      <a:pt x="580593" y="1731342"/>
                    </a:lnTo>
                    <a:lnTo>
                      <a:pt x="581390" y="1731334"/>
                    </a:lnTo>
                    <a:lnTo>
                      <a:pt x="582186" y="1731326"/>
                    </a:lnTo>
                    <a:lnTo>
                      <a:pt x="582977" y="1731318"/>
                    </a:lnTo>
                    <a:lnTo>
                      <a:pt x="583773" y="1731310"/>
                    </a:lnTo>
                    <a:lnTo>
                      <a:pt x="584570" y="1731302"/>
                    </a:lnTo>
                    <a:lnTo>
                      <a:pt x="585367" y="1731294"/>
                    </a:lnTo>
                    <a:lnTo>
                      <a:pt x="586157" y="1731286"/>
                    </a:lnTo>
                    <a:lnTo>
                      <a:pt x="586954" y="1731278"/>
                    </a:lnTo>
                    <a:lnTo>
                      <a:pt x="587751" y="1731270"/>
                    </a:lnTo>
                    <a:lnTo>
                      <a:pt x="588547" y="1731262"/>
                    </a:lnTo>
                    <a:lnTo>
                      <a:pt x="589344" y="1731254"/>
                    </a:lnTo>
                    <a:lnTo>
                      <a:pt x="590134" y="1731246"/>
                    </a:lnTo>
                    <a:lnTo>
                      <a:pt x="590931" y="1731237"/>
                    </a:lnTo>
                    <a:lnTo>
                      <a:pt x="591728" y="1731230"/>
                    </a:lnTo>
                    <a:lnTo>
                      <a:pt x="592525" y="1731221"/>
                    </a:lnTo>
                    <a:lnTo>
                      <a:pt x="593315" y="1731214"/>
                    </a:lnTo>
                    <a:lnTo>
                      <a:pt x="594112" y="1731205"/>
                    </a:lnTo>
                    <a:lnTo>
                      <a:pt x="594908" y="1731198"/>
                    </a:lnTo>
                    <a:lnTo>
                      <a:pt x="595705" y="1731189"/>
                    </a:lnTo>
                    <a:lnTo>
                      <a:pt x="596502" y="1731181"/>
                    </a:lnTo>
                    <a:lnTo>
                      <a:pt x="597292" y="1731174"/>
                    </a:lnTo>
                    <a:lnTo>
                      <a:pt x="598089" y="1731165"/>
                    </a:lnTo>
                    <a:lnTo>
                      <a:pt x="598886" y="1731158"/>
                    </a:lnTo>
                    <a:lnTo>
                      <a:pt x="599682" y="1731149"/>
                    </a:lnTo>
                    <a:lnTo>
                      <a:pt x="600473" y="1731142"/>
                    </a:lnTo>
                    <a:lnTo>
                      <a:pt x="601269" y="1731133"/>
                    </a:lnTo>
                    <a:lnTo>
                      <a:pt x="602066" y="1731126"/>
                    </a:lnTo>
                    <a:lnTo>
                      <a:pt x="602863" y="1731117"/>
                    </a:lnTo>
                    <a:lnTo>
                      <a:pt x="603660" y="1731110"/>
                    </a:lnTo>
                    <a:lnTo>
                      <a:pt x="604450" y="1731102"/>
                    </a:lnTo>
                    <a:lnTo>
                      <a:pt x="605247" y="1731094"/>
                    </a:lnTo>
                    <a:lnTo>
                      <a:pt x="606043" y="1731086"/>
                    </a:lnTo>
                    <a:lnTo>
                      <a:pt x="606840" y="1731078"/>
                    </a:lnTo>
                    <a:lnTo>
                      <a:pt x="607631" y="1731070"/>
                    </a:lnTo>
                    <a:lnTo>
                      <a:pt x="608427" y="1731062"/>
                    </a:lnTo>
                    <a:lnTo>
                      <a:pt x="609224" y="1731054"/>
                    </a:lnTo>
                    <a:lnTo>
                      <a:pt x="610021" y="1731046"/>
                    </a:lnTo>
                    <a:lnTo>
                      <a:pt x="610817" y="1731038"/>
                    </a:lnTo>
                    <a:lnTo>
                      <a:pt x="611608" y="1731030"/>
                    </a:lnTo>
                    <a:lnTo>
                      <a:pt x="612404" y="1731022"/>
                    </a:lnTo>
                    <a:lnTo>
                      <a:pt x="613201" y="1731014"/>
                    </a:lnTo>
                    <a:lnTo>
                      <a:pt x="613998" y="1731006"/>
                    </a:lnTo>
                    <a:lnTo>
                      <a:pt x="614788" y="1730998"/>
                    </a:lnTo>
                    <a:lnTo>
                      <a:pt x="615585" y="1730990"/>
                    </a:lnTo>
                    <a:lnTo>
                      <a:pt x="616382" y="1730982"/>
                    </a:lnTo>
                    <a:lnTo>
                      <a:pt x="617178" y="1730975"/>
                    </a:lnTo>
                    <a:lnTo>
                      <a:pt x="617975" y="1730966"/>
                    </a:lnTo>
                    <a:lnTo>
                      <a:pt x="618766" y="1730959"/>
                    </a:lnTo>
                    <a:lnTo>
                      <a:pt x="619562" y="1730950"/>
                    </a:lnTo>
                    <a:lnTo>
                      <a:pt x="620359" y="1730943"/>
                    </a:lnTo>
                    <a:lnTo>
                      <a:pt x="621156" y="1730935"/>
                    </a:lnTo>
                    <a:lnTo>
                      <a:pt x="621946" y="1730927"/>
                    </a:lnTo>
                    <a:lnTo>
                      <a:pt x="622743" y="1730919"/>
                    </a:lnTo>
                    <a:lnTo>
                      <a:pt x="623540" y="1730911"/>
                    </a:lnTo>
                    <a:lnTo>
                      <a:pt x="624336" y="1730903"/>
                    </a:lnTo>
                    <a:lnTo>
                      <a:pt x="625133" y="1730896"/>
                    </a:lnTo>
                    <a:lnTo>
                      <a:pt x="625923" y="1730887"/>
                    </a:lnTo>
                    <a:lnTo>
                      <a:pt x="626720" y="1730880"/>
                    </a:lnTo>
                    <a:lnTo>
                      <a:pt x="627517" y="1730872"/>
                    </a:lnTo>
                    <a:lnTo>
                      <a:pt x="628313" y="1730864"/>
                    </a:lnTo>
                    <a:lnTo>
                      <a:pt x="629104" y="1730856"/>
                    </a:lnTo>
                    <a:lnTo>
                      <a:pt x="629901" y="1730848"/>
                    </a:lnTo>
                    <a:lnTo>
                      <a:pt x="630697" y="1730840"/>
                    </a:lnTo>
                    <a:lnTo>
                      <a:pt x="631494" y="1730833"/>
                    </a:lnTo>
                    <a:lnTo>
                      <a:pt x="632291" y="1730825"/>
                    </a:lnTo>
                    <a:lnTo>
                      <a:pt x="633081" y="1730817"/>
                    </a:lnTo>
                    <a:lnTo>
                      <a:pt x="633878" y="1730809"/>
                    </a:lnTo>
                    <a:lnTo>
                      <a:pt x="634675" y="1730801"/>
                    </a:lnTo>
                    <a:lnTo>
                      <a:pt x="635471" y="1730793"/>
                    </a:lnTo>
                    <a:lnTo>
                      <a:pt x="636262" y="1730785"/>
                    </a:lnTo>
                    <a:lnTo>
                      <a:pt x="637058" y="1730778"/>
                    </a:lnTo>
                    <a:lnTo>
                      <a:pt x="637855" y="1730769"/>
                    </a:lnTo>
                    <a:lnTo>
                      <a:pt x="638652" y="1730762"/>
                    </a:lnTo>
                    <a:lnTo>
                      <a:pt x="639449" y="1730754"/>
                    </a:lnTo>
                    <a:lnTo>
                      <a:pt x="640239" y="1730747"/>
                    </a:lnTo>
                    <a:lnTo>
                      <a:pt x="641036" y="1730738"/>
                    </a:lnTo>
                    <a:lnTo>
                      <a:pt x="641832" y="1730731"/>
                    </a:lnTo>
                    <a:lnTo>
                      <a:pt x="642629" y="1730723"/>
                    </a:lnTo>
                    <a:lnTo>
                      <a:pt x="643419" y="1730715"/>
                    </a:lnTo>
                    <a:lnTo>
                      <a:pt x="644216" y="1730707"/>
                    </a:lnTo>
                    <a:lnTo>
                      <a:pt x="645013" y="1730699"/>
                    </a:lnTo>
                    <a:lnTo>
                      <a:pt x="645810" y="1730692"/>
                    </a:lnTo>
                    <a:lnTo>
                      <a:pt x="646606" y="1730684"/>
                    </a:lnTo>
                    <a:lnTo>
                      <a:pt x="647397" y="1730676"/>
                    </a:lnTo>
                    <a:lnTo>
                      <a:pt x="648193" y="1730668"/>
                    </a:lnTo>
                    <a:lnTo>
                      <a:pt x="648990" y="1730660"/>
                    </a:lnTo>
                    <a:lnTo>
                      <a:pt x="649787" y="1730653"/>
                    </a:lnTo>
                    <a:lnTo>
                      <a:pt x="650577" y="1730645"/>
                    </a:lnTo>
                    <a:lnTo>
                      <a:pt x="651374" y="1730637"/>
                    </a:lnTo>
                    <a:lnTo>
                      <a:pt x="652171" y="1730629"/>
                    </a:lnTo>
                    <a:lnTo>
                      <a:pt x="652967" y="1730622"/>
                    </a:lnTo>
                    <a:lnTo>
                      <a:pt x="653764" y="1730614"/>
                    </a:lnTo>
                    <a:lnTo>
                      <a:pt x="654554" y="1730606"/>
                    </a:lnTo>
                    <a:lnTo>
                      <a:pt x="655351" y="1730598"/>
                    </a:lnTo>
                    <a:lnTo>
                      <a:pt x="656148" y="1730590"/>
                    </a:lnTo>
                    <a:lnTo>
                      <a:pt x="656945" y="1730583"/>
                    </a:lnTo>
                    <a:lnTo>
                      <a:pt x="657735" y="1730575"/>
                    </a:lnTo>
                    <a:lnTo>
                      <a:pt x="658532" y="1730567"/>
                    </a:lnTo>
                    <a:lnTo>
                      <a:pt x="659328" y="1730560"/>
                    </a:lnTo>
                    <a:lnTo>
                      <a:pt x="660125" y="1730551"/>
                    </a:lnTo>
                    <a:lnTo>
                      <a:pt x="660922" y="1730544"/>
                    </a:lnTo>
                    <a:lnTo>
                      <a:pt x="661712" y="1730536"/>
                    </a:lnTo>
                    <a:lnTo>
                      <a:pt x="662509" y="1730529"/>
                    </a:lnTo>
                    <a:lnTo>
                      <a:pt x="663306" y="1730521"/>
                    </a:lnTo>
                    <a:lnTo>
                      <a:pt x="664102" y="1730513"/>
                    </a:lnTo>
                    <a:lnTo>
                      <a:pt x="664893" y="1730506"/>
                    </a:lnTo>
                    <a:lnTo>
                      <a:pt x="665689" y="1730498"/>
                    </a:lnTo>
                    <a:lnTo>
                      <a:pt x="666486" y="1730490"/>
                    </a:lnTo>
                    <a:lnTo>
                      <a:pt x="667283" y="1730482"/>
                    </a:lnTo>
                    <a:lnTo>
                      <a:pt x="668080" y="1730474"/>
                    </a:lnTo>
                    <a:lnTo>
                      <a:pt x="668870" y="1730467"/>
                    </a:lnTo>
                    <a:lnTo>
                      <a:pt x="669667" y="1730459"/>
                    </a:lnTo>
                    <a:lnTo>
                      <a:pt x="670463" y="1730451"/>
                    </a:lnTo>
                    <a:lnTo>
                      <a:pt x="671260" y="1730444"/>
                    </a:lnTo>
                    <a:lnTo>
                      <a:pt x="672057" y="1730436"/>
                    </a:lnTo>
                    <a:lnTo>
                      <a:pt x="672847" y="1730428"/>
                    </a:lnTo>
                    <a:lnTo>
                      <a:pt x="673644" y="1730421"/>
                    </a:lnTo>
                    <a:lnTo>
                      <a:pt x="674441" y="1730413"/>
                    </a:lnTo>
                    <a:lnTo>
                      <a:pt x="675237" y="1730406"/>
                    </a:lnTo>
                    <a:lnTo>
                      <a:pt x="676028" y="1730398"/>
                    </a:lnTo>
                    <a:lnTo>
                      <a:pt x="676824" y="1730390"/>
                    </a:lnTo>
                    <a:lnTo>
                      <a:pt x="677621" y="1730383"/>
                    </a:lnTo>
                    <a:lnTo>
                      <a:pt x="678418" y="1730375"/>
                    </a:lnTo>
                    <a:lnTo>
                      <a:pt x="679215" y="1730367"/>
                    </a:lnTo>
                    <a:lnTo>
                      <a:pt x="680005" y="1730360"/>
                    </a:lnTo>
                    <a:lnTo>
                      <a:pt x="680802" y="1730352"/>
                    </a:lnTo>
                    <a:lnTo>
                      <a:pt x="681598" y="1730344"/>
                    </a:lnTo>
                    <a:lnTo>
                      <a:pt x="682395" y="1730337"/>
                    </a:lnTo>
                    <a:lnTo>
                      <a:pt x="683186" y="1730329"/>
                    </a:lnTo>
                    <a:lnTo>
                      <a:pt x="683982" y="1730321"/>
                    </a:lnTo>
                    <a:lnTo>
                      <a:pt x="684779" y="1730314"/>
                    </a:lnTo>
                    <a:lnTo>
                      <a:pt x="685576" y="1730306"/>
                    </a:lnTo>
                    <a:lnTo>
                      <a:pt x="686372" y="1730298"/>
                    </a:lnTo>
                    <a:lnTo>
                      <a:pt x="687163" y="1730291"/>
                    </a:lnTo>
                    <a:lnTo>
                      <a:pt x="687960" y="1730283"/>
                    </a:lnTo>
                    <a:lnTo>
                      <a:pt x="688756" y="1730275"/>
                    </a:lnTo>
                    <a:lnTo>
                      <a:pt x="689553" y="1730268"/>
                    </a:lnTo>
                    <a:lnTo>
                      <a:pt x="690343" y="1730260"/>
                    </a:lnTo>
                    <a:lnTo>
                      <a:pt x="691140" y="1730253"/>
                    </a:lnTo>
                    <a:lnTo>
                      <a:pt x="691937" y="1730245"/>
                    </a:lnTo>
                    <a:lnTo>
                      <a:pt x="692734" y="1730237"/>
                    </a:lnTo>
                    <a:lnTo>
                      <a:pt x="693530" y="1730230"/>
                    </a:lnTo>
                    <a:lnTo>
                      <a:pt x="694321" y="1730222"/>
                    </a:lnTo>
                    <a:lnTo>
                      <a:pt x="695117" y="1730214"/>
                    </a:lnTo>
                    <a:lnTo>
                      <a:pt x="695914" y="1730207"/>
                    </a:lnTo>
                    <a:lnTo>
                      <a:pt x="696711" y="1730200"/>
                    </a:lnTo>
                    <a:lnTo>
                      <a:pt x="697501" y="1730192"/>
                    </a:lnTo>
                    <a:lnTo>
                      <a:pt x="698298" y="1730184"/>
                    </a:lnTo>
                    <a:lnTo>
                      <a:pt x="699095" y="1730177"/>
                    </a:lnTo>
                    <a:lnTo>
                      <a:pt x="699891" y="1730169"/>
                    </a:lnTo>
                    <a:lnTo>
                      <a:pt x="700688" y="1730161"/>
                    </a:lnTo>
                    <a:lnTo>
                      <a:pt x="701478" y="1730154"/>
                    </a:lnTo>
                    <a:lnTo>
                      <a:pt x="702275" y="1730146"/>
                    </a:lnTo>
                    <a:lnTo>
                      <a:pt x="703072" y="1730139"/>
                    </a:lnTo>
                    <a:lnTo>
                      <a:pt x="703869" y="1730131"/>
                    </a:lnTo>
                    <a:lnTo>
                      <a:pt x="704659" y="1730124"/>
                    </a:lnTo>
                    <a:lnTo>
                      <a:pt x="705456" y="1730116"/>
                    </a:lnTo>
                    <a:lnTo>
                      <a:pt x="706252" y="1730108"/>
                    </a:lnTo>
                    <a:lnTo>
                      <a:pt x="707049" y="1730101"/>
                    </a:lnTo>
                    <a:lnTo>
                      <a:pt x="707846" y="1730094"/>
                    </a:lnTo>
                    <a:lnTo>
                      <a:pt x="708636" y="1730086"/>
                    </a:lnTo>
                    <a:lnTo>
                      <a:pt x="709433" y="1730079"/>
                    </a:lnTo>
                    <a:lnTo>
                      <a:pt x="710230" y="1730071"/>
                    </a:lnTo>
                    <a:lnTo>
                      <a:pt x="711026" y="1730063"/>
                    </a:lnTo>
                    <a:lnTo>
                      <a:pt x="711817" y="1730056"/>
                    </a:lnTo>
                    <a:lnTo>
                      <a:pt x="712613" y="1730049"/>
                    </a:lnTo>
                    <a:lnTo>
                      <a:pt x="713410" y="1730041"/>
                    </a:lnTo>
                    <a:lnTo>
                      <a:pt x="714207" y="1730033"/>
                    </a:lnTo>
                    <a:lnTo>
                      <a:pt x="715004" y="1730026"/>
                    </a:lnTo>
                    <a:lnTo>
                      <a:pt x="715794" y="1730019"/>
                    </a:lnTo>
                    <a:lnTo>
                      <a:pt x="716591" y="1730011"/>
                    </a:lnTo>
                    <a:lnTo>
                      <a:pt x="717387" y="1730003"/>
                    </a:lnTo>
                    <a:lnTo>
                      <a:pt x="718184" y="1729996"/>
                    </a:lnTo>
                    <a:lnTo>
                      <a:pt x="718974" y="1729989"/>
                    </a:lnTo>
                    <a:lnTo>
                      <a:pt x="719771" y="1729981"/>
                    </a:lnTo>
                    <a:lnTo>
                      <a:pt x="720568" y="1729973"/>
                    </a:lnTo>
                    <a:lnTo>
                      <a:pt x="721365" y="1729966"/>
                    </a:lnTo>
                    <a:lnTo>
                      <a:pt x="722161" y="1729959"/>
                    </a:lnTo>
                    <a:lnTo>
                      <a:pt x="722952" y="1729951"/>
                    </a:lnTo>
                    <a:lnTo>
                      <a:pt x="723748" y="1729943"/>
                    </a:lnTo>
                    <a:lnTo>
                      <a:pt x="724545" y="1729936"/>
                    </a:lnTo>
                    <a:lnTo>
                      <a:pt x="725342" y="1729929"/>
                    </a:lnTo>
                    <a:lnTo>
                      <a:pt x="726132" y="1729921"/>
                    </a:lnTo>
                    <a:lnTo>
                      <a:pt x="726929" y="1729913"/>
                    </a:lnTo>
                    <a:lnTo>
                      <a:pt x="727726" y="1729906"/>
                    </a:lnTo>
                    <a:lnTo>
                      <a:pt x="728522" y="1729899"/>
                    </a:lnTo>
                    <a:lnTo>
                      <a:pt x="729319" y="1729891"/>
                    </a:lnTo>
                    <a:lnTo>
                      <a:pt x="730109" y="1729884"/>
                    </a:lnTo>
                    <a:lnTo>
                      <a:pt x="730906" y="1729876"/>
                    </a:lnTo>
                    <a:lnTo>
                      <a:pt x="731703" y="1729869"/>
                    </a:lnTo>
                    <a:lnTo>
                      <a:pt x="732500" y="1729862"/>
                    </a:lnTo>
                    <a:lnTo>
                      <a:pt x="733290" y="1729854"/>
                    </a:lnTo>
                    <a:lnTo>
                      <a:pt x="734087" y="1729847"/>
                    </a:lnTo>
                    <a:lnTo>
                      <a:pt x="734883" y="1729840"/>
                    </a:lnTo>
                    <a:lnTo>
                      <a:pt x="735680" y="1729832"/>
                    </a:lnTo>
                    <a:lnTo>
                      <a:pt x="736477" y="1729824"/>
                    </a:lnTo>
                    <a:lnTo>
                      <a:pt x="737267" y="1729817"/>
                    </a:lnTo>
                    <a:lnTo>
                      <a:pt x="738064" y="1729810"/>
                    </a:lnTo>
                    <a:lnTo>
                      <a:pt x="738861" y="1729803"/>
                    </a:lnTo>
                    <a:lnTo>
                      <a:pt x="739657" y="1729795"/>
                    </a:lnTo>
                    <a:lnTo>
                      <a:pt x="740448" y="1729787"/>
                    </a:lnTo>
                    <a:lnTo>
                      <a:pt x="741245" y="1729780"/>
                    </a:lnTo>
                    <a:lnTo>
                      <a:pt x="742041" y="1729773"/>
                    </a:lnTo>
                    <a:lnTo>
                      <a:pt x="742838" y="1729765"/>
                    </a:lnTo>
                    <a:lnTo>
                      <a:pt x="743635" y="1729758"/>
                    </a:lnTo>
                    <a:lnTo>
                      <a:pt x="744425" y="1729750"/>
                    </a:lnTo>
                    <a:lnTo>
                      <a:pt x="745222" y="1729743"/>
                    </a:lnTo>
                    <a:lnTo>
                      <a:pt x="746018" y="1729736"/>
                    </a:lnTo>
                    <a:lnTo>
                      <a:pt x="746815" y="1729729"/>
                    </a:lnTo>
                    <a:lnTo>
                      <a:pt x="747606" y="1729721"/>
                    </a:lnTo>
                    <a:lnTo>
                      <a:pt x="748402" y="1729714"/>
                    </a:lnTo>
                    <a:lnTo>
                      <a:pt x="749199" y="1729706"/>
                    </a:lnTo>
                    <a:lnTo>
                      <a:pt x="749996" y="1729699"/>
                    </a:lnTo>
                    <a:lnTo>
                      <a:pt x="750792" y="1729692"/>
                    </a:lnTo>
                    <a:lnTo>
                      <a:pt x="751583" y="1729684"/>
                    </a:lnTo>
                    <a:lnTo>
                      <a:pt x="752380" y="1729677"/>
                    </a:lnTo>
                    <a:lnTo>
                      <a:pt x="753176" y="1729669"/>
                    </a:lnTo>
                    <a:lnTo>
                      <a:pt x="753973" y="1729662"/>
                    </a:lnTo>
                    <a:lnTo>
                      <a:pt x="754763" y="1729655"/>
                    </a:lnTo>
                    <a:lnTo>
                      <a:pt x="755560" y="1729648"/>
                    </a:lnTo>
                    <a:lnTo>
                      <a:pt x="756357" y="1729640"/>
                    </a:lnTo>
                    <a:lnTo>
                      <a:pt x="757154" y="1729633"/>
                    </a:lnTo>
                    <a:lnTo>
                      <a:pt x="757950" y="1729625"/>
                    </a:lnTo>
                    <a:lnTo>
                      <a:pt x="758741" y="1729618"/>
                    </a:lnTo>
                    <a:lnTo>
                      <a:pt x="759537" y="1729611"/>
                    </a:lnTo>
                    <a:lnTo>
                      <a:pt x="760334" y="1729604"/>
                    </a:lnTo>
                    <a:lnTo>
                      <a:pt x="761131" y="1729596"/>
                    </a:lnTo>
                    <a:lnTo>
                      <a:pt x="761921" y="1729589"/>
                    </a:lnTo>
                    <a:lnTo>
                      <a:pt x="762718" y="1729581"/>
                    </a:lnTo>
                    <a:lnTo>
                      <a:pt x="763515" y="1729574"/>
                    </a:lnTo>
                    <a:lnTo>
                      <a:pt x="764311" y="1729567"/>
                    </a:lnTo>
                    <a:lnTo>
                      <a:pt x="765108" y="1729560"/>
                    </a:lnTo>
                    <a:lnTo>
                      <a:pt x="765898" y="1729553"/>
                    </a:lnTo>
                    <a:lnTo>
                      <a:pt x="766695" y="1544990"/>
                    </a:lnTo>
                    <a:lnTo>
                      <a:pt x="767492" y="1312072"/>
                    </a:lnTo>
                    <a:lnTo>
                      <a:pt x="768289" y="1110156"/>
                    </a:lnTo>
                    <a:lnTo>
                      <a:pt x="769079" y="935387"/>
                    </a:lnTo>
                    <a:lnTo>
                      <a:pt x="769876" y="784379"/>
                    </a:lnTo>
                    <a:lnTo>
                      <a:pt x="770672" y="654181"/>
                    </a:lnTo>
                    <a:lnTo>
                      <a:pt x="771469" y="542187"/>
                    </a:lnTo>
                    <a:lnTo>
                      <a:pt x="772266" y="446134"/>
                    </a:lnTo>
                    <a:lnTo>
                      <a:pt x="773056" y="364026"/>
                    </a:lnTo>
                    <a:lnTo>
                      <a:pt x="773853" y="294119"/>
                    </a:lnTo>
                    <a:lnTo>
                      <a:pt x="774650" y="234880"/>
                    </a:lnTo>
                    <a:lnTo>
                      <a:pt x="775446" y="184974"/>
                    </a:lnTo>
                    <a:lnTo>
                      <a:pt x="776243" y="143212"/>
                    </a:lnTo>
                    <a:lnTo>
                      <a:pt x="777830" y="80176"/>
                    </a:lnTo>
                    <a:lnTo>
                      <a:pt x="779424" y="38975"/>
                    </a:lnTo>
                    <a:lnTo>
                      <a:pt x="783401" y="178"/>
                    </a:lnTo>
                    <a:lnTo>
                      <a:pt x="784191" y="0"/>
                    </a:lnTo>
                    <a:lnTo>
                      <a:pt x="784988" y="1606"/>
                    </a:lnTo>
                    <a:lnTo>
                      <a:pt x="790559" y="46159"/>
                    </a:lnTo>
                    <a:lnTo>
                      <a:pt x="793739" y="86110"/>
                    </a:lnTo>
                    <a:lnTo>
                      <a:pt x="796920" y="130312"/>
                    </a:lnTo>
                    <a:lnTo>
                      <a:pt x="798507" y="153149"/>
                    </a:lnTo>
                    <a:lnTo>
                      <a:pt x="799303" y="164648"/>
                    </a:lnTo>
                    <a:lnTo>
                      <a:pt x="800100" y="176171"/>
                    </a:lnTo>
                    <a:lnTo>
                      <a:pt x="800897" y="187708"/>
                    </a:lnTo>
                    <a:lnTo>
                      <a:pt x="801687" y="199232"/>
                    </a:lnTo>
                    <a:lnTo>
                      <a:pt x="802484" y="210736"/>
                    </a:lnTo>
                    <a:lnTo>
                      <a:pt x="803281" y="222209"/>
                    </a:lnTo>
                    <a:lnTo>
                      <a:pt x="804077" y="233638"/>
                    </a:lnTo>
                    <a:lnTo>
                      <a:pt x="804874" y="245008"/>
                    </a:lnTo>
                    <a:lnTo>
                      <a:pt x="805665" y="256322"/>
                    </a:lnTo>
                    <a:lnTo>
                      <a:pt x="806461" y="267572"/>
                    </a:lnTo>
                    <a:lnTo>
                      <a:pt x="807258" y="278745"/>
                    </a:lnTo>
                    <a:lnTo>
                      <a:pt x="808055" y="289842"/>
                    </a:lnTo>
                    <a:lnTo>
                      <a:pt x="808845" y="300856"/>
                    </a:lnTo>
                    <a:lnTo>
                      <a:pt x="812032" y="344051"/>
                    </a:lnTo>
                    <a:lnTo>
                      <a:pt x="815212" y="385774"/>
                    </a:lnTo>
                    <a:lnTo>
                      <a:pt x="818393" y="425967"/>
                    </a:lnTo>
                    <a:lnTo>
                      <a:pt x="821574" y="464630"/>
                    </a:lnTo>
                    <a:lnTo>
                      <a:pt x="825551" y="510841"/>
                    </a:lnTo>
                    <a:lnTo>
                      <a:pt x="829528" y="554775"/>
                    </a:lnTo>
                    <a:lnTo>
                      <a:pt x="833505" y="596536"/>
                    </a:lnTo>
                    <a:lnTo>
                      <a:pt x="837476" y="636232"/>
                    </a:lnTo>
                    <a:lnTo>
                      <a:pt x="842250" y="681270"/>
                    </a:lnTo>
                    <a:lnTo>
                      <a:pt x="847024" y="723649"/>
                    </a:lnTo>
                    <a:lnTo>
                      <a:pt x="851792" y="763530"/>
                    </a:lnTo>
                    <a:lnTo>
                      <a:pt x="857362" y="807114"/>
                    </a:lnTo>
                    <a:lnTo>
                      <a:pt x="862927" y="847747"/>
                    </a:lnTo>
                    <a:lnTo>
                      <a:pt x="868497" y="885639"/>
                    </a:lnTo>
                    <a:lnTo>
                      <a:pt x="874858" y="925858"/>
                    </a:lnTo>
                    <a:lnTo>
                      <a:pt x="882016" y="967472"/>
                    </a:lnTo>
                    <a:lnTo>
                      <a:pt x="889174" y="1005600"/>
                    </a:lnTo>
                    <a:lnTo>
                      <a:pt x="890767" y="1013631"/>
                    </a:lnTo>
                    <a:lnTo>
                      <a:pt x="891558" y="1017596"/>
                    </a:lnTo>
                    <a:lnTo>
                      <a:pt x="899512" y="1055163"/>
                    </a:lnTo>
                    <a:lnTo>
                      <a:pt x="901903" y="1065750"/>
                    </a:lnTo>
                    <a:lnTo>
                      <a:pt x="902693" y="1069217"/>
                    </a:lnTo>
                    <a:lnTo>
                      <a:pt x="909060" y="1095783"/>
                    </a:lnTo>
                    <a:lnTo>
                      <a:pt x="909851" y="1098970"/>
                    </a:lnTo>
                    <a:lnTo>
                      <a:pt x="920189" y="1137774"/>
                    </a:lnTo>
                    <a:lnTo>
                      <a:pt x="931324" y="1174710"/>
                    </a:lnTo>
                    <a:lnTo>
                      <a:pt x="944052" y="1211640"/>
                    </a:lnTo>
                    <a:lnTo>
                      <a:pt x="948030" y="1222157"/>
                    </a:lnTo>
                    <a:lnTo>
                      <a:pt x="948820" y="1224209"/>
                    </a:lnTo>
                    <a:lnTo>
                      <a:pt x="955188" y="1239991"/>
                    </a:lnTo>
                    <a:lnTo>
                      <a:pt x="955978" y="1241890"/>
                    </a:lnTo>
                    <a:lnTo>
                      <a:pt x="966323" y="1265180"/>
                    </a:lnTo>
                    <a:lnTo>
                      <a:pt x="967113" y="1266869"/>
                    </a:lnTo>
                    <a:lnTo>
                      <a:pt x="967910" y="1268545"/>
                    </a:lnTo>
                    <a:lnTo>
                      <a:pt x="968706" y="1270209"/>
                    </a:lnTo>
                    <a:lnTo>
                      <a:pt x="969503" y="1271860"/>
                    </a:lnTo>
                    <a:lnTo>
                      <a:pt x="970300" y="1273491"/>
                    </a:lnTo>
                    <a:lnTo>
                      <a:pt x="971090" y="1275117"/>
                    </a:lnTo>
                    <a:lnTo>
                      <a:pt x="971887" y="1276723"/>
                    </a:lnTo>
                    <a:lnTo>
                      <a:pt x="972684" y="1278323"/>
                    </a:lnTo>
                    <a:lnTo>
                      <a:pt x="973480" y="1279903"/>
                    </a:lnTo>
                    <a:lnTo>
                      <a:pt x="974271" y="1281478"/>
                    </a:lnTo>
                    <a:lnTo>
                      <a:pt x="980638" y="1293607"/>
                    </a:lnTo>
                    <a:lnTo>
                      <a:pt x="981428" y="1295073"/>
                    </a:lnTo>
                    <a:lnTo>
                      <a:pt x="982225" y="1296520"/>
                    </a:lnTo>
                    <a:lnTo>
                      <a:pt x="983022" y="1297960"/>
                    </a:lnTo>
                    <a:lnTo>
                      <a:pt x="983819" y="1299394"/>
                    </a:lnTo>
                    <a:lnTo>
                      <a:pt x="984615" y="1300809"/>
                    </a:lnTo>
                    <a:lnTo>
                      <a:pt x="985406" y="1302218"/>
                    </a:lnTo>
                    <a:lnTo>
                      <a:pt x="998931" y="1324571"/>
                    </a:lnTo>
                    <a:lnTo>
                      <a:pt x="999721" y="1325801"/>
                    </a:lnTo>
                    <a:lnTo>
                      <a:pt x="1004495" y="1332984"/>
                    </a:lnTo>
                    <a:lnTo>
                      <a:pt x="1005292" y="1334157"/>
                    </a:lnTo>
                    <a:lnTo>
                      <a:pt x="1006089" y="1335311"/>
                    </a:lnTo>
                    <a:lnTo>
                      <a:pt x="1006879" y="1336464"/>
                    </a:lnTo>
                    <a:lnTo>
                      <a:pt x="1007676" y="1337605"/>
                    </a:lnTo>
                    <a:lnTo>
                      <a:pt x="1008472" y="1338740"/>
                    </a:lnTo>
                    <a:lnTo>
                      <a:pt x="1009269" y="1339868"/>
                    </a:lnTo>
                    <a:lnTo>
                      <a:pt x="1010060" y="1340990"/>
                    </a:lnTo>
                    <a:lnTo>
                      <a:pt x="1010856" y="1342099"/>
                    </a:lnTo>
                    <a:lnTo>
                      <a:pt x="1011653" y="1343202"/>
                    </a:lnTo>
                    <a:lnTo>
                      <a:pt x="1012450" y="1344298"/>
                    </a:lnTo>
                    <a:lnTo>
                      <a:pt x="1013246" y="1345381"/>
                    </a:lnTo>
                    <a:lnTo>
                      <a:pt x="1014037" y="1346465"/>
                    </a:lnTo>
                    <a:lnTo>
                      <a:pt x="1014834" y="1347536"/>
                    </a:lnTo>
                    <a:lnTo>
                      <a:pt x="1015630" y="1348600"/>
                    </a:lnTo>
                    <a:lnTo>
                      <a:pt x="1016427" y="1349658"/>
                    </a:lnTo>
                    <a:lnTo>
                      <a:pt x="1017217" y="1350710"/>
                    </a:lnTo>
                    <a:lnTo>
                      <a:pt x="1018014" y="1351755"/>
                    </a:lnTo>
                    <a:lnTo>
                      <a:pt x="1018811" y="1352788"/>
                    </a:lnTo>
                    <a:lnTo>
                      <a:pt x="1019608" y="1353820"/>
                    </a:lnTo>
                    <a:lnTo>
                      <a:pt x="1020404" y="1354840"/>
                    </a:lnTo>
                    <a:lnTo>
                      <a:pt x="1021195" y="1355860"/>
                    </a:lnTo>
                    <a:lnTo>
                      <a:pt x="1021991" y="1356867"/>
                    </a:lnTo>
                    <a:lnTo>
                      <a:pt x="1022788" y="1357868"/>
                    </a:lnTo>
                    <a:lnTo>
                      <a:pt x="1023585" y="1358862"/>
                    </a:lnTo>
                    <a:lnTo>
                      <a:pt x="1024375" y="1359850"/>
                    </a:lnTo>
                    <a:lnTo>
                      <a:pt x="1025172" y="1360831"/>
                    </a:lnTo>
                    <a:lnTo>
                      <a:pt x="1025969" y="1361807"/>
                    </a:lnTo>
                    <a:lnTo>
                      <a:pt x="1026765" y="1362776"/>
                    </a:lnTo>
                    <a:lnTo>
                      <a:pt x="1027562" y="1363738"/>
                    </a:lnTo>
                    <a:lnTo>
                      <a:pt x="1028352" y="1364694"/>
                    </a:lnTo>
                    <a:lnTo>
                      <a:pt x="1029149" y="1365644"/>
                    </a:lnTo>
                    <a:lnTo>
                      <a:pt x="1029946" y="1366593"/>
                    </a:lnTo>
                    <a:lnTo>
                      <a:pt x="1030743" y="1367530"/>
                    </a:lnTo>
                    <a:lnTo>
                      <a:pt x="1034720" y="1372126"/>
                    </a:lnTo>
                    <a:lnTo>
                      <a:pt x="1035510" y="1373031"/>
                    </a:lnTo>
                    <a:lnTo>
                      <a:pt x="1036307" y="1373930"/>
                    </a:lnTo>
                    <a:lnTo>
                      <a:pt x="1037104" y="1374816"/>
                    </a:lnTo>
                    <a:lnTo>
                      <a:pt x="1037900" y="1375702"/>
                    </a:lnTo>
                    <a:lnTo>
                      <a:pt x="1038691" y="1376581"/>
                    </a:lnTo>
                    <a:lnTo>
                      <a:pt x="1039487" y="1377461"/>
                    </a:lnTo>
                    <a:lnTo>
                      <a:pt x="1040284" y="1378328"/>
                    </a:lnTo>
                    <a:lnTo>
                      <a:pt x="1041081" y="1379188"/>
                    </a:lnTo>
                    <a:lnTo>
                      <a:pt x="1041878" y="1380049"/>
                    </a:lnTo>
                    <a:lnTo>
                      <a:pt x="1042668" y="1380903"/>
                    </a:lnTo>
                    <a:lnTo>
                      <a:pt x="1043465" y="1381750"/>
                    </a:lnTo>
                    <a:lnTo>
                      <a:pt x="1044261" y="1382592"/>
                    </a:lnTo>
                    <a:lnTo>
                      <a:pt x="1045058" y="1383433"/>
                    </a:lnTo>
                    <a:lnTo>
                      <a:pt x="1049035" y="1387544"/>
                    </a:lnTo>
                    <a:lnTo>
                      <a:pt x="1049826" y="1388354"/>
                    </a:lnTo>
                    <a:lnTo>
                      <a:pt x="1050622" y="1389157"/>
                    </a:lnTo>
                    <a:lnTo>
                      <a:pt x="1051419" y="1389953"/>
                    </a:lnTo>
                    <a:lnTo>
                      <a:pt x="1052216" y="1390744"/>
                    </a:lnTo>
                    <a:lnTo>
                      <a:pt x="1053006" y="1391534"/>
                    </a:lnTo>
                    <a:lnTo>
                      <a:pt x="1053803" y="1392318"/>
                    </a:lnTo>
                    <a:lnTo>
                      <a:pt x="1054600" y="1393102"/>
                    </a:lnTo>
                    <a:lnTo>
                      <a:pt x="1055396" y="1393873"/>
                    </a:lnTo>
                    <a:lnTo>
                      <a:pt x="1059374" y="1397685"/>
                    </a:lnTo>
                    <a:lnTo>
                      <a:pt x="1060164" y="1398437"/>
                    </a:lnTo>
                    <a:lnTo>
                      <a:pt x="1060961" y="1399183"/>
                    </a:lnTo>
                    <a:lnTo>
                      <a:pt x="1061757" y="1399922"/>
                    </a:lnTo>
                    <a:lnTo>
                      <a:pt x="1062554" y="1400655"/>
                    </a:lnTo>
                    <a:lnTo>
                      <a:pt x="1063351" y="1401388"/>
                    </a:lnTo>
                    <a:lnTo>
                      <a:pt x="1064141" y="1402121"/>
                    </a:lnTo>
                    <a:lnTo>
                      <a:pt x="1064938" y="1402841"/>
                    </a:lnTo>
                    <a:lnTo>
                      <a:pt x="1065735" y="1403561"/>
                    </a:lnTo>
                    <a:lnTo>
                      <a:pt x="1070509" y="1407806"/>
                    </a:lnTo>
                    <a:lnTo>
                      <a:pt x="1071299" y="1408501"/>
                    </a:lnTo>
                    <a:lnTo>
                      <a:pt x="1072096" y="1409190"/>
                    </a:lnTo>
                    <a:lnTo>
                      <a:pt x="1072892" y="1409878"/>
                    </a:lnTo>
                    <a:lnTo>
                      <a:pt x="1073689" y="1410560"/>
                    </a:lnTo>
                    <a:lnTo>
                      <a:pt x="1074486" y="1411242"/>
                    </a:lnTo>
                    <a:lnTo>
                      <a:pt x="1075276" y="1411918"/>
                    </a:lnTo>
                    <a:lnTo>
                      <a:pt x="1076073" y="1412587"/>
                    </a:lnTo>
                    <a:lnTo>
                      <a:pt x="1076870" y="1413256"/>
                    </a:lnTo>
                    <a:lnTo>
                      <a:pt x="1077666" y="1413919"/>
                    </a:lnTo>
                    <a:lnTo>
                      <a:pt x="1078457" y="1414582"/>
                    </a:lnTo>
                    <a:lnTo>
                      <a:pt x="1079254" y="1415238"/>
                    </a:lnTo>
                    <a:lnTo>
                      <a:pt x="1080050" y="1415895"/>
                    </a:lnTo>
                    <a:lnTo>
                      <a:pt x="1080847" y="1416551"/>
                    </a:lnTo>
                    <a:lnTo>
                      <a:pt x="1081644" y="1417195"/>
                    </a:lnTo>
                    <a:lnTo>
                      <a:pt x="1087208" y="1421644"/>
                    </a:lnTo>
                    <a:lnTo>
                      <a:pt x="1088005" y="1422269"/>
                    </a:lnTo>
                    <a:lnTo>
                      <a:pt x="1088801" y="1422887"/>
                    </a:lnTo>
                    <a:lnTo>
                      <a:pt x="1089592" y="1423505"/>
                    </a:lnTo>
                    <a:lnTo>
                      <a:pt x="1090389" y="1424123"/>
                    </a:lnTo>
                    <a:lnTo>
                      <a:pt x="1091185" y="1424735"/>
                    </a:lnTo>
                    <a:lnTo>
                      <a:pt x="1091982" y="1425341"/>
                    </a:lnTo>
                    <a:lnTo>
                      <a:pt x="1092772" y="1425946"/>
                    </a:lnTo>
                    <a:lnTo>
                      <a:pt x="1093569" y="1426552"/>
                    </a:lnTo>
                    <a:lnTo>
                      <a:pt x="1094366" y="1427151"/>
                    </a:lnTo>
                    <a:lnTo>
                      <a:pt x="1095163" y="1427744"/>
                    </a:lnTo>
                    <a:lnTo>
                      <a:pt x="1095959" y="1428343"/>
                    </a:lnTo>
                    <a:lnTo>
                      <a:pt x="1096750" y="1428929"/>
                    </a:lnTo>
                    <a:lnTo>
                      <a:pt x="1097546" y="1429522"/>
                    </a:lnTo>
                    <a:lnTo>
                      <a:pt x="1098343" y="1430108"/>
                    </a:lnTo>
                    <a:lnTo>
                      <a:pt x="1099140" y="1430688"/>
                    </a:lnTo>
                    <a:lnTo>
                      <a:pt x="1099930" y="1431268"/>
                    </a:lnTo>
                    <a:lnTo>
                      <a:pt x="1100727" y="1431848"/>
                    </a:lnTo>
                    <a:lnTo>
                      <a:pt x="1101524" y="1432422"/>
                    </a:lnTo>
                    <a:lnTo>
                      <a:pt x="1102320" y="1432996"/>
                    </a:lnTo>
                    <a:lnTo>
                      <a:pt x="1103117" y="1433563"/>
                    </a:lnTo>
                    <a:lnTo>
                      <a:pt x="1103907" y="1434137"/>
                    </a:lnTo>
                    <a:lnTo>
                      <a:pt x="1104704" y="1434697"/>
                    </a:lnTo>
                    <a:lnTo>
                      <a:pt x="1105501" y="1435258"/>
                    </a:lnTo>
                    <a:lnTo>
                      <a:pt x="1106298" y="1435819"/>
                    </a:lnTo>
                    <a:lnTo>
                      <a:pt x="1107088" y="1436380"/>
                    </a:lnTo>
                    <a:lnTo>
                      <a:pt x="1107885" y="1436935"/>
                    </a:lnTo>
                    <a:lnTo>
                      <a:pt x="1108681" y="1437489"/>
                    </a:lnTo>
                    <a:lnTo>
                      <a:pt x="1109478" y="1438037"/>
                    </a:lnTo>
                    <a:lnTo>
                      <a:pt x="1110275" y="1438585"/>
                    </a:lnTo>
                    <a:lnTo>
                      <a:pt x="1111065" y="1439134"/>
                    </a:lnTo>
                    <a:lnTo>
                      <a:pt x="1111862" y="1439675"/>
                    </a:lnTo>
                    <a:lnTo>
                      <a:pt x="1112659" y="1440217"/>
                    </a:lnTo>
                    <a:lnTo>
                      <a:pt x="1113455" y="1440753"/>
                    </a:lnTo>
                    <a:lnTo>
                      <a:pt x="1114246" y="1441288"/>
                    </a:lnTo>
                    <a:lnTo>
                      <a:pt x="1115042" y="1441823"/>
                    </a:lnTo>
                    <a:lnTo>
                      <a:pt x="1115839" y="1442359"/>
                    </a:lnTo>
                    <a:lnTo>
                      <a:pt x="1116636" y="1442888"/>
                    </a:lnTo>
                    <a:lnTo>
                      <a:pt x="1117433" y="1443410"/>
                    </a:lnTo>
                    <a:lnTo>
                      <a:pt x="1118223" y="1443939"/>
                    </a:lnTo>
                    <a:lnTo>
                      <a:pt x="1119020" y="1444462"/>
                    </a:lnTo>
                    <a:lnTo>
                      <a:pt x="1119816" y="1444985"/>
                    </a:lnTo>
                    <a:lnTo>
                      <a:pt x="1120613" y="1445501"/>
                    </a:lnTo>
                    <a:lnTo>
                      <a:pt x="1121403" y="1446017"/>
                    </a:lnTo>
                    <a:lnTo>
                      <a:pt x="1122200" y="1446534"/>
                    </a:lnTo>
                    <a:lnTo>
                      <a:pt x="1122997" y="1447044"/>
                    </a:lnTo>
                    <a:lnTo>
                      <a:pt x="1123794" y="1447553"/>
                    </a:lnTo>
                    <a:lnTo>
                      <a:pt x="1124590" y="1448063"/>
                    </a:lnTo>
                    <a:lnTo>
                      <a:pt x="1125381" y="1448573"/>
                    </a:lnTo>
                    <a:lnTo>
                      <a:pt x="1126177" y="1449077"/>
                    </a:lnTo>
                    <a:lnTo>
                      <a:pt x="1126974" y="1449580"/>
                    </a:lnTo>
                    <a:lnTo>
                      <a:pt x="1127771" y="1450077"/>
                    </a:lnTo>
                    <a:lnTo>
                      <a:pt x="1128568" y="1450575"/>
                    </a:lnTo>
                    <a:lnTo>
                      <a:pt x="1129358" y="1451072"/>
                    </a:lnTo>
                    <a:lnTo>
                      <a:pt x="1130155" y="1451569"/>
                    </a:lnTo>
                    <a:lnTo>
                      <a:pt x="1130951" y="1452060"/>
                    </a:lnTo>
                    <a:lnTo>
                      <a:pt x="1131748" y="1452550"/>
                    </a:lnTo>
                    <a:lnTo>
                      <a:pt x="1132539" y="1453041"/>
                    </a:lnTo>
                    <a:lnTo>
                      <a:pt x="1133335" y="1453532"/>
                    </a:lnTo>
                    <a:lnTo>
                      <a:pt x="1134132" y="1454016"/>
                    </a:lnTo>
                    <a:lnTo>
                      <a:pt x="1134929" y="1454501"/>
                    </a:lnTo>
                    <a:lnTo>
                      <a:pt x="1135725" y="1454979"/>
                    </a:lnTo>
                    <a:lnTo>
                      <a:pt x="1136516" y="1455457"/>
                    </a:lnTo>
                    <a:lnTo>
                      <a:pt x="1137312" y="1455935"/>
                    </a:lnTo>
                    <a:lnTo>
                      <a:pt x="1138109" y="1456413"/>
                    </a:lnTo>
                    <a:lnTo>
                      <a:pt x="1138906" y="1456891"/>
                    </a:lnTo>
                    <a:lnTo>
                      <a:pt x="1139696" y="1457363"/>
                    </a:lnTo>
                    <a:lnTo>
                      <a:pt x="1140493" y="1457834"/>
                    </a:lnTo>
                    <a:lnTo>
                      <a:pt x="1141290" y="1458300"/>
                    </a:lnTo>
                    <a:lnTo>
                      <a:pt x="1142086" y="1458771"/>
                    </a:lnTo>
                    <a:lnTo>
                      <a:pt x="1142883" y="1459237"/>
                    </a:lnTo>
                    <a:lnTo>
                      <a:pt x="1143674" y="1459702"/>
                    </a:lnTo>
                    <a:lnTo>
                      <a:pt x="1144470" y="1460161"/>
                    </a:lnTo>
                    <a:lnTo>
                      <a:pt x="1145267" y="1460626"/>
                    </a:lnTo>
                    <a:lnTo>
                      <a:pt x="1146064" y="1461085"/>
                    </a:lnTo>
                    <a:lnTo>
                      <a:pt x="1146854" y="1461544"/>
                    </a:lnTo>
                    <a:lnTo>
                      <a:pt x="1147651" y="1461996"/>
                    </a:lnTo>
                    <a:lnTo>
                      <a:pt x="1148448" y="1462455"/>
                    </a:lnTo>
                    <a:lnTo>
                      <a:pt x="1149244" y="1462908"/>
                    </a:lnTo>
                    <a:lnTo>
                      <a:pt x="1150041" y="1463360"/>
                    </a:lnTo>
                    <a:lnTo>
                      <a:pt x="1150831" y="1463807"/>
                    </a:lnTo>
                    <a:lnTo>
                      <a:pt x="1151628" y="1464259"/>
                    </a:lnTo>
                    <a:lnTo>
                      <a:pt x="1152425" y="1464705"/>
                    </a:lnTo>
                    <a:lnTo>
                      <a:pt x="1153222" y="1465151"/>
                    </a:lnTo>
                    <a:lnTo>
                      <a:pt x="1154018" y="1465591"/>
                    </a:lnTo>
                    <a:lnTo>
                      <a:pt x="1154809" y="1466037"/>
                    </a:lnTo>
                    <a:lnTo>
                      <a:pt x="1155605" y="1466477"/>
                    </a:lnTo>
                    <a:lnTo>
                      <a:pt x="1156402" y="1466917"/>
                    </a:lnTo>
                    <a:lnTo>
                      <a:pt x="1157199" y="1467350"/>
                    </a:lnTo>
                    <a:lnTo>
                      <a:pt x="1157989" y="1467790"/>
                    </a:lnTo>
                    <a:lnTo>
                      <a:pt x="1158786" y="1468224"/>
                    </a:lnTo>
                    <a:lnTo>
                      <a:pt x="1159583" y="1468657"/>
                    </a:lnTo>
                    <a:lnTo>
                      <a:pt x="1160379" y="1469091"/>
                    </a:lnTo>
                    <a:lnTo>
                      <a:pt x="1161176" y="1469524"/>
                    </a:lnTo>
                    <a:lnTo>
                      <a:pt x="1161966" y="1469951"/>
                    </a:lnTo>
                    <a:lnTo>
                      <a:pt x="1162763" y="1470378"/>
                    </a:lnTo>
                    <a:lnTo>
                      <a:pt x="1163560" y="1470805"/>
                    </a:lnTo>
                    <a:lnTo>
                      <a:pt x="1164357" y="1471232"/>
                    </a:lnTo>
                    <a:lnTo>
                      <a:pt x="1165147" y="1471653"/>
                    </a:lnTo>
                    <a:lnTo>
                      <a:pt x="1165944" y="1472080"/>
                    </a:lnTo>
                    <a:lnTo>
                      <a:pt x="1166740" y="1472500"/>
                    </a:lnTo>
                    <a:lnTo>
                      <a:pt x="1167537" y="1472921"/>
                    </a:lnTo>
                    <a:lnTo>
                      <a:pt x="1168334" y="1473335"/>
                    </a:lnTo>
                    <a:lnTo>
                      <a:pt x="1169124" y="1473756"/>
                    </a:lnTo>
                    <a:lnTo>
                      <a:pt x="1169921" y="1474170"/>
                    </a:lnTo>
                    <a:lnTo>
                      <a:pt x="1170718" y="1474585"/>
                    </a:lnTo>
                    <a:lnTo>
                      <a:pt x="1171514" y="1474999"/>
                    </a:lnTo>
                    <a:lnTo>
                      <a:pt x="1172311" y="1475413"/>
                    </a:lnTo>
                    <a:lnTo>
                      <a:pt x="1173101" y="1475821"/>
                    </a:lnTo>
                    <a:lnTo>
                      <a:pt x="1173898" y="1476229"/>
                    </a:lnTo>
                    <a:lnTo>
                      <a:pt x="1174695" y="1476643"/>
                    </a:lnTo>
                    <a:lnTo>
                      <a:pt x="1175492" y="1477045"/>
                    </a:lnTo>
                    <a:lnTo>
                      <a:pt x="1176282" y="1477453"/>
                    </a:lnTo>
                    <a:lnTo>
                      <a:pt x="1177079" y="1477861"/>
                    </a:lnTo>
                    <a:lnTo>
                      <a:pt x="1177875" y="1478262"/>
                    </a:lnTo>
                    <a:lnTo>
                      <a:pt x="1178672" y="1478664"/>
                    </a:lnTo>
                    <a:lnTo>
                      <a:pt x="1179469" y="1479066"/>
                    </a:lnTo>
                    <a:lnTo>
                      <a:pt x="1180259" y="1479467"/>
                    </a:lnTo>
                    <a:lnTo>
                      <a:pt x="1181056" y="1479862"/>
                    </a:lnTo>
                    <a:lnTo>
                      <a:pt x="1181853" y="1480264"/>
                    </a:lnTo>
                    <a:lnTo>
                      <a:pt x="1182649" y="1480659"/>
                    </a:lnTo>
                    <a:lnTo>
                      <a:pt x="1183440" y="1481054"/>
                    </a:lnTo>
                    <a:lnTo>
                      <a:pt x="1184236" y="1481449"/>
                    </a:lnTo>
                    <a:lnTo>
                      <a:pt x="1185033" y="1481844"/>
                    </a:lnTo>
                    <a:lnTo>
                      <a:pt x="1185830" y="1482233"/>
                    </a:lnTo>
                    <a:lnTo>
                      <a:pt x="1186627" y="1482622"/>
                    </a:lnTo>
                    <a:lnTo>
                      <a:pt x="1187417" y="1483017"/>
                    </a:lnTo>
                    <a:lnTo>
                      <a:pt x="1188214" y="1483406"/>
                    </a:lnTo>
                    <a:lnTo>
                      <a:pt x="1189010" y="1483788"/>
                    </a:lnTo>
                    <a:lnTo>
                      <a:pt x="1189807" y="1484177"/>
                    </a:lnTo>
                    <a:lnTo>
                      <a:pt x="1190604" y="1484560"/>
                    </a:lnTo>
                    <a:lnTo>
                      <a:pt x="1191394" y="1484949"/>
                    </a:lnTo>
                    <a:lnTo>
                      <a:pt x="1192191" y="1485331"/>
                    </a:lnTo>
                    <a:lnTo>
                      <a:pt x="1192988" y="1485713"/>
                    </a:lnTo>
                    <a:lnTo>
                      <a:pt x="1193784" y="1486096"/>
                    </a:lnTo>
                    <a:lnTo>
                      <a:pt x="1194575" y="1486472"/>
                    </a:lnTo>
                    <a:lnTo>
                      <a:pt x="1195371" y="1486854"/>
                    </a:lnTo>
                    <a:lnTo>
                      <a:pt x="1196168" y="1487230"/>
                    </a:lnTo>
                    <a:lnTo>
                      <a:pt x="1196965" y="1487606"/>
                    </a:lnTo>
                    <a:lnTo>
                      <a:pt x="1197762" y="1487982"/>
                    </a:lnTo>
                    <a:lnTo>
                      <a:pt x="1198552" y="1488359"/>
                    </a:lnTo>
                    <a:lnTo>
                      <a:pt x="1199349" y="1488735"/>
                    </a:lnTo>
                    <a:lnTo>
                      <a:pt x="1200145" y="1489104"/>
                    </a:lnTo>
                    <a:lnTo>
                      <a:pt x="1200942" y="1489480"/>
                    </a:lnTo>
                    <a:lnTo>
                      <a:pt x="1201732" y="1489850"/>
                    </a:lnTo>
                    <a:lnTo>
                      <a:pt x="1202529" y="1490220"/>
                    </a:lnTo>
                    <a:lnTo>
                      <a:pt x="1203326" y="1490589"/>
                    </a:lnTo>
                    <a:lnTo>
                      <a:pt x="1204123" y="1490959"/>
                    </a:lnTo>
                    <a:lnTo>
                      <a:pt x="1204919" y="1491322"/>
                    </a:lnTo>
                    <a:lnTo>
                      <a:pt x="1205710" y="1491692"/>
                    </a:lnTo>
                    <a:lnTo>
                      <a:pt x="1206506" y="1492055"/>
                    </a:lnTo>
                    <a:lnTo>
                      <a:pt x="1207303" y="1492419"/>
                    </a:lnTo>
                    <a:lnTo>
                      <a:pt x="1208100" y="1492782"/>
                    </a:lnTo>
                    <a:lnTo>
                      <a:pt x="1208890" y="1493145"/>
                    </a:lnTo>
                    <a:lnTo>
                      <a:pt x="1209687" y="1493509"/>
                    </a:lnTo>
                    <a:lnTo>
                      <a:pt x="1210484" y="1493865"/>
                    </a:lnTo>
                    <a:lnTo>
                      <a:pt x="1211280" y="1494229"/>
                    </a:lnTo>
                    <a:lnTo>
                      <a:pt x="1212077" y="1494586"/>
                    </a:lnTo>
                    <a:lnTo>
                      <a:pt x="1212868" y="1494943"/>
                    </a:lnTo>
                    <a:lnTo>
                      <a:pt x="1213664" y="1495300"/>
                    </a:lnTo>
                    <a:lnTo>
                      <a:pt x="1214461" y="1495657"/>
                    </a:lnTo>
                    <a:lnTo>
                      <a:pt x="1215258" y="1496013"/>
                    </a:lnTo>
                    <a:lnTo>
                      <a:pt x="1216054" y="1496370"/>
                    </a:lnTo>
                    <a:lnTo>
                      <a:pt x="1216845" y="1496721"/>
                    </a:lnTo>
                    <a:lnTo>
                      <a:pt x="1217642" y="1497071"/>
                    </a:lnTo>
                    <a:lnTo>
                      <a:pt x="1218438" y="1497428"/>
                    </a:lnTo>
                    <a:lnTo>
                      <a:pt x="1219235" y="1497779"/>
                    </a:lnTo>
                    <a:lnTo>
                      <a:pt x="1220025" y="1498130"/>
                    </a:lnTo>
                    <a:lnTo>
                      <a:pt x="1220822" y="1498474"/>
                    </a:lnTo>
                    <a:lnTo>
                      <a:pt x="1221619" y="1498824"/>
                    </a:lnTo>
                    <a:lnTo>
                      <a:pt x="1222415" y="1499175"/>
                    </a:lnTo>
                    <a:lnTo>
                      <a:pt x="1223212" y="1499519"/>
                    </a:lnTo>
                    <a:lnTo>
                      <a:pt x="1224003" y="1499863"/>
                    </a:lnTo>
                    <a:lnTo>
                      <a:pt x="1224799" y="1500207"/>
                    </a:lnTo>
                    <a:lnTo>
                      <a:pt x="1225596" y="1500552"/>
                    </a:lnTo>
                    <a:lnTo>
                      <a:pt x="1226393" y="1500896"/>
                    </a:lnTo>
                    <a:lnTo>
                      <a:pt x="1227183" y="1501240"/>
                    </a:lnTo>
                    <a:lnTo>
                      <a:pt x="1227980" y="1501584"/>
                    </a:lnTo>
                    <a:lnTo>
                      <a:pt x="1228777" y="1501922"/>
                    </a:lnTo>
                    <a:lnTo>
                      <a:pt x="1229573" y="1502266"/>
                    </a:lnTo>
                    <a:lnTo>
                      <a:pt x="1230370" y="1502604"/>
                    </a:lnTo>
                    <a:lnTo>
                      <a:pt x="1231160" y="1502942"/>
                    </a:lnTo>
                    <a:lnTo>
                      <a:pt x="1231957" y="1503280"/>
                    </a:lnTo>
                    <a:lnTo>
                      <a:pt x="1232754" y="1503617"/>
                    </a:lnTo>
                    <a:lnTo>
                      <a:pt x="1233551" y="1503955"/>
                    </a:lnTo>
                    <a:lnTo>
                      <a:pt x="1234341" y="1504287"/>
                    </a:lnTo>
                    <a:lnTo>
                      <a:pt x="1235138" y="1504624"/>
                    </a:lnTo>
                    <a:lnTo>
                      <a:pt x="1235934" y="1504956"/>
                    </a:lnTo>
                    <a:lnTo>
                      <a:pt x="1236731" y="1505294"/>
                    </a:lnTo>
                    <a:lnTo>
                      <a:pt x="1237528" y="1505625"/>
                    </a:lnTo>
                    <a:lnTo>
                      <a:pt x="1238318" y="1505957"/>
                    </a:lnTo>
                    <a:lnTo>
                      <a:pt x="1239115" y="1506288"/>
                    </a:lnTo>
                    <a:lnTo>
                      <a:pt x="1239912" y="1506613"/>
                    </a:lnTo>
                    <a:lnTo>
                      <a:pt x="1240708" y="1506945"/>
                    </a:lnTo>
                    <a:lnTo>
                      <a:pt x="1241505" y="1507276"/>
                    </a:lnTo>
                    <a:lnTo>
                      <a:pt x="1242295" y="1507601"/>
                    </a:lnTo>
                    <a:lnTo>
                      <a:pt x="1243092" y="1507932"/>
                    </a:lnTo>
                    <a:lnTo>
                      <a:pt x="1243889" y="1508258"/>
                    </a:lnTo>
                    <a:lnTo>
                      <a:pt x="1244686" y="1508583"/>
                    </a:lnTo>
                    <a:lnTo>
                      <a:pt x="1245476" y="1508908"/>
                    </a:lnTo>
                    <a:lnTo>
                      <a:pt x="1246273" y="1509233"/>
                    </a:lnTo>
                    <a:lnTo>
                      <a:pt x="1247069" y="1509558"/>
                    </a:lnTo>
                    <a:lnTo>
                      <a:pt x="1247866" y="1509876"/>
                    </a:lnTo>
                    <a:lnTo>
                      <a:pt x="1248663" y="1510202"/>
                    </a:lnTo>
                    <a:lnTo>
                      <a:pt x="1249453" y="1510527"/>
                    </a:lnTo>
                    <a:lnTo>
                      <a:pt x="1250250" y="1510845"/>
                    </a:lnTo>
                    <a:lnTo>
                      <a:pt x="1251047" y="1511164"/>
                    </a:lnTo>
                    <a:lnTo>
                      <a:pt x="1251843" y="1511483"/>
                    </a:lnTo>
                    <a:lnTo>
                      <a:pt x="1252634" y="1511801"/>
                    </a:lnTo>
                    <a:lnTo>
                      <a:pt x="1253430" y="1512120"/>
                    </a:lnTo>
                    <a:lnTo>
                      <a:pt x="1254227" y="1512439"/>
                    </a:lnTo>
                    <a:lnTo>
                      <a:pt x="1255024" y="1512757"/>
                    </a:lnTo>
                    <a:lnTo>
                      <a:pt x="1255821" y="1513076"/>
                    </a:lnTo>
                    <a:lnTo>
                      <a:pt x="1256611" y="1513388"/>
                    </a:lnTo>
                    <a:lnTo>
                      <a:pt x="1257408" y="1513701"/>
                    </a:lnTo>
                    <a:lnTo>
                      <a:pt x="1258204" y="1514019"/>
                    </a:lnTo>
                    <a:lnTo>
                      <a:pt x="1259001" y="1514332"/>
                    </a:lnTo>
                    <a:lnTo>
                      <a:pt x="1259791" y="1514644"/>
                    </a:lnTo>
                    <a:lnTo>
                      <a:pt x="1260588" y="1514956"/>
                    </a:lnTo>
                    <a:lnTo>
                      <a:pt x="1261385" y="1515269"/>
                    </a:lnTo>
                    <a:lnTo>
                      <a:pt x="1262182" y="1515581"/>
                    </a:lnTo>
                    <a:lnTo>
                      <a:pt x="1262978" y="1515887"/>
                    </a:lnTo>
                    <a:lnTo>
                      <a:pt x="1263769" y="1516199"/>
                    </a:lnTo>
                    <a:lnTo>
                      <a:pt x="1264565" y="1516512"/>
                    </a:lnTo>
                    <a:lnTo>
                      <a:pt x="1265362" y="1516818"/>
                    </a:lnTo>
                    <a:lnTo>
                      <a:pt x="1266159" y="1517123"/>
                    </a:lnTo>
                    <a:lnTo>
                      <a:pt x="1266956" y="1517436"/>
                    </a:lnTo>
                    <a:lnTo>
                      <a:pt x="1267746" y="1517742"/>
                    </a:lnTo>
                    <a:lnTo>
                      <a:pt x="1268543" y="1518048"/>
                    </a:lnTo>
                    <a:lnTo>
                      <a:pt x="1269339" y="1518354"/>
                    </a:lnTo>
                    <a:lnTo>
                      <a:pt x="1270136" y="1518653"/>
                    </a:lnTo>
                    <a:lnTo>
                      <a:pt x="1270926" y="1518959"/>
                    </a:lnTo>
                    <a:lnTo>
                      <a:pt x="1271723" y="1519265"/>
                    </a:lnTo>
                    <a:lnTo>
                      <a:pt x="1272520" y="1519565"/>
                    </a:lnTo>
                    <a:lnTo>
                      <a:pt x="1273317" y="1519871"/>
                    </a:lnTo>
                    <a:lnTo>
                      <a:pt x="1274113" y="1520170"/>
                    </a:lnTo>
                    <a:lnTo>
                      <a:pt x="1274904" y="1520470"/>
                    </a:lnTo>
                    <a:lnTo>
                      <a:pt x="1275700" y="1520776"/>
                    </a:lnTo>
                    <a:lnTo>
                      <a:pt x="1276497" y="1521075"/>
                    </a:lnTo>
                    <a:lnTo>
                      <a:pt x="1277294" y="1521375"/>
                    </a:lnTo>
                    <a:lnTo>
                      <a:pt x="1278084" y="1521668"/>
                    </a:lnTo>
                    <a:lnTo>
                      <a:pt x="1278881" y="1521968"/>
                    </a:lnTo>
                    <a:lnTo>
                      <a:pt x="1279678" y="1522267"/>
                    </a:lnTo>
                    <a:lnTo>
                      <a:pt x="1280474" y="1522567"/>
                    </a:lnTo>
                    <a:lnTo>
                      <a:pt x="1281271" y="1522860"/>
                    </a:lnTo>
                    <a:lnTo>
                      <a:pt x="1282062" y="1523159"/>
                    </a:lnTo>
                    <a:lnTo>
                      <a:pt x="1282858" y="1523453"/>
                    </a:lnTo>
                    <a:lnTo>
                      <a:pt x="1283655" y="1523746"/>
                    </a:lnTo>
                    <a:lnTo>
                      <a:pt x="1284452" y="1524039"/>
                    </a:lnTo>
                    <a:lnTo>
                      <a:pt x="1285248" y="1524332"/>
                    </a:lnTo>
                    <a:lnTo>
                      <a:pt x="1286039" y="1524625"/>
                    </a:lnTo>
                    <a:lnTo>
                      <a:pt x="1286835" y="1524919"/>
                    </a:lnTo>
                    <a:lnTo>
                      <a:pt x="1287632" y="1525212"/>
                    </a:lnTo>
                    <a:lnTo>
                      <a:pt x="1288429" y="1525505"/>
                    </a:lnTo>
                    <a:lnTo>
                      <a:pt x="1289219" y="1525792"/>
                    </a:lnTo>
                    <a:lnTo>
                      <a:pt x="1290016" y="1526085"/>
                    </a:lnTo>
                    <a:lnTo>
                      <a:pt x="1290813" y="1526372"/>
                    </a:lnTo>
                    <a:lnTo>
                      <a:pt x="1291609" y="1526665"/>
                    </a:lnTo>
                    <a:lnTo>
                      <a:pt x="1292406" y="1526952"/>
                    </a:lnTo>
                    <a:lnTo>
                      <a:pt x="1293197" y="1527239"/>
                    </a:lnTo>
                    <a:lnTo>
                      <a:pt x="1293993" y="1527526"/>
                    </a:lnTo>
                    <a:lnTo>
                      <a:pt x="1294790" y="1527819"/>
                    </a:lnTo>
                    <a:lnTo>
                      <a:pt x="1295587" y="1528099"/>
                    </a:lnTo>
                    <a:lnTo>
                      <a:pt x="1296377" y="1528386"/>
                    </a:lnTo>
                    <a:lnTo>
                      <a:pt x="1297174" y="1528673"/>
                    </a:lnTo>
                    <a:lnTo>
                      <a:pt x="1297971" y="1528960"/>
                    </a:lnTo>
                    <a:lnTo>
                      <a:pt x="1298767" y="1529240"/>
                    </a:lnTo>
                    <a:lnTo>
                      <a:pt x="1299564" y="1529527"/>
                    </a:lnTo>
                    <a:lnTo>
                      <a:pt x="1300354" y="1529814"/>
                    </a:lnTo>
                    <a:lnTo>
                      <a:pt x="1301151" y="1530094"/>
                    </a:lnTo>
                    <a:lnTo>
                      <a:pt x="1301948" y="1530375"/>
                    </a:lnTo>
                    <a:lnTo>
                      <a:pt x="1302744" y="1530655"/>
                    </a:lnTo>
                    <a:lnTo>
                      <a:pt x="1303535" y="1530942"/>
                    </a:lnTo>
                    <a:lnTo>
                      <a:pt x="1304332" y="1531222"/>
                    </a:lnTo>
                    <a:lnTo>
                      <a:pt x="1305128" y="1531503"/>
                    </a:lnTo>
                    <a:lnTo>
                      <a:pt x="1305925" y="1531777"/>
                    </a:lnTo>
                    <a:lnTo>
                      <a:pt x="1306722" y="1532057"/>
                    </a:lnTo>
                    <a:lnTo>
                      <a:pt x="1307512" y="1532338"/>
                    </a:lnTo>
                    <a:lnTo>
                      <a:pt x="1308309" y="1532618"/>
                    </a:lnTo>
                    <a:lnTo>
                      <a:pt x="1309106" y="1532892"/>
                    </a:lnTo>
                    <a:lnTo>
                      <a:pt x="1309902" y="1533173"/>
                    </a:lnTo>
                    <a:lnTo>
                      <a:pt x="1310699" y="1533447"/>
                    </a:lnTo>
                    <a:lnTo>
                      <a:pt x="1311489" y="1533727"/>
                    </a:lnTo>
                    <a:lnTo>
                      <a:pt x="1312286" y="1534001"/>
                    </a:lnTo>
                    <a:lnTo>
                      <a:pt x="1313083" y="1534275"/>
                    </a:lnTo>
                    <a:lnTo>
                      <a:pt x="1313880" y="1534549"/>
                    </a:lnTo>
                    <a:lnTo>
                      <a:pt x="1314670" y="1534824"/>
                    </a:lnTo>
                    <a:lnTo>
                      <a:pt x="1315467" y="1535098"/>
                    </a:lnTo>
                    <a:lnTo>
                      <a:pt x="1316263" y="1535372"/>
                    </a:lnTo>
                    <a:lnTo>
                      <a:pt x="1317060" y="1535646"/>
                    </a:lnTo>
                    <a:lnTo>
                      <a:pt x="1317857" y="1535920"/>
                    </a:lnTo>
                    <a:lnTo>
                      <a:pt x="1318647" y="1536188"/>
                    </a:lnTo>
                    <a:lnTo>
                      <a:pt x="1319444" y="1536462"/>
                    </a:lnTo>
                    <a:lnTo>
                      <a:pt x="1320241" y="1536729"/>
                    </a:lnTo>
                    <a:lnTo>
                      <a:pt x="1321037" y="1537003"/>
                    </a:lnTo>
                    <a:lnTo>
                      <a:pt x="1321828" y="1537271"/>
                    </a:lnTo>
                    <a:lnTo>
                      <a:pt x="1322624" y="1537539"/>
                    </a:lnTo>
                    <a:lnTo>
                      <a:pt x="1323421" y="1537813"/>
                    </a:lnTo>
                    <a:lnTo>
                      <a:pt x="1324218" y="1538081"/>
                    </a:lnTo>
                    <a:lnTo>
                      <a:pt x="1325015" y="1538348"/>
                    </a:lnTo>
                    <a:lnTo>
                      <a:pt x="1325805" y="1538616"/>
                    </a:lnTo>
                    <a:lnTo>
                      <a:pt x="1326602" y="1538884"/>
                    </a:lnTo>
                    <a:lnTo>
                      <a:pt x="1327398" y="1539151"/>
                    </a:lnTo>
                    <a:lnTo>
                      <a:pt x="1328195" y="1539413"/>
                    </a:lnTo>
                    <a:lnTo>
                      <a:pt x="1328992" y="1539680"/>
                    </a:lnTo>
                    <a:lnTo>
                      <a:pt x="1329782" y="1539948"/>
                    </a:lnTo>
                    <a:lnTo>
                      <a:pt x="1330579" y="1540209"/>
                    </a:lnTo>
                    <a:lnTo>
                      <a:pt x="1331376" y="1540477"/>
                    </a:lnTo>
                    <a:lnTo>
                      <a:pt x="1332172" y="1540738"/>
                    </a:lnTo>
                    <a:lnTo>
                      <a:pt x="1332963" y="1541006"/>
                    </a:lnTo>
                    <a:lnTo>
                      <a:pt x="1333759" y="1541267"/>
                    </a:lnTo>
                    <a:lnTo>
                      <a:pt x="1334556" y="1541529"/>
                    </a:lnTo>
                    <a:lnTo>
                      <a:pt x="1335353" y="1541790"/>
                    </a:lnTo>
                    <a:lnTo>
                      <a:pt x="1336150" y="1542051"/>
                    </a:lnTo>
                    <a:lnTo>
                      <a:pt x="1336940" y="1542313"/>
                    </a:lnTo>
                    <a:lnTo>
                      <a:pt x="1337737" y="1542574"/>
                    </a:lnTo>
                    <a:lnTo>
                      <a:pt x="1338533" y="1542835"/>
                    </a:lnTo>
                    <a:lnTo>
                      <a:pt x="1339330" y="1543097"/>
                    </a:lnTo>
                    <a:lnTo>
                      <a:pt x="1340120" y="1543358"/>
                    </a:lnTo>
                    <a:lnTo>
                      <a:pt x="1340917" y="1543613"/>
                    </a:lnTo>
                    <a:lnTo>
                      <a:pt x="1341714" y="1543874"/>
                    </a:lnTo>
                    <a:lnTo>
                      <a:pt x="1342511" y="1544129"/>
                    </a:lnTo>
                    <a:lnTo>
                      <a:pt x="1343307" y="1544391"/>
                    </a:lnTo>
                    <a:lnTo>
                      <a:pt x="1344098" y="1544646"/>
                    </a:lnTo>
                    <a:lnTo>
                      <a:pt x="1344894" y="1544900"/>
                    </a:lnTo>
                    <a:lnTo>
                      <a:pt x="1345691" y="1545162"/>
                    </a:lnTo>
                    <a:lnTo>
                      <a:pt x="1346488" y="1545417"/>
                    </a:lnTo>
                    <a:lnTo>
                      <a:pt x="1347278" y="1545672"/>
                    </a:lnTo>
                    <a:lnTo>
                      <a:pt x="1348075" y="1545927"/>
                    </a:lnTo>
                    <a:lnTo>
                      <a:pt x="1348872" y="1546182"/>
                    </a:lnTo>
                    <a:lnTo>
                      <a:pt x="1349668" y="1546437"/>
                    </a:lnTo>
                    <a:lnTo>
                      <a:pt x="1350465" y="1546692"/>
                    </a:lnTo>
                    <a:lnTo>
                      <a:pt x="1351255" y="1546946"/>
                    </a:lnTo>
                    <a:lnTo>
                      <a:pt x="1352052" y="1547195"/>
                    </a:lnTo>
                    <a:lnTo>
                      <a:pt x="1352849" y="1547450"/>
                    </a:lnTo>
                    <a:lnTo>
                      <a:pt x="1353646" y="1547699"/>
                    </a:lnTo>
                    <a:lnTo>
                      <a:pt x="1354442" y="1547954"/>
                    </a:lnTo>
                    <a:lnTo>
                      <a:pt x="1355233" y="1548202"/>
                    </a:lnTo>
                    <a:lnTo>
                      <a:pt x="1356029" y="1548457"/>
                    </a:lnTo>
                    <a:lnTo>
                      <a:pt x="1356826" y="1548706"/>
                    </a:lnTo>
                    <a:lnTo>
                      <a:pt x="1357623" y="1548954"/>
                    </a:lnTo>
                    <a:lnTo>
                      <a:pt x="1358413" y="1549209"/>
                    </a:lnTo>
                    <a:lnTo>
                      <a:pt x="1359210" y="1549458"/>
                    </a:lnTo>
                    <a:lnTo>
                      <a:pt x="1360007" y="1549706"/>
                    </a:lnTo>
                    <a:lnTo>
                      <a:pt x="1360803" y="1549955"/>
                    </a:lnTo>
                    <a:lnTo>
                      <a:pt x="1361600" y="1550203"/>
                    </a:lnTo>
                    <a:lnTo>
                      <a:pt x="1362391" y="1550452"/>
                    </a:lnTo>
                    <a:lnTo>
                      <a:pt x="1363187" y="1550694"/>
                    </a:lnTo>
                    <a:lnTo>
                      <a:pt x="1363984" y="1550943"/>
                    </a:lnTo>
                    <a:lnTo>
                      <a:pt x="1364781" y="1551191"/>
                    </a:lnTo>
                    <a:lnTo>
                      <a:pt x="1365571" y="1551434"/>
                    </a:lnTo>
                    <a:lnTo>
                      <a:pt x="1366368" y="1551682"/>
                    </a:lnTo>
                    <a:lnTo>
                      <a:pt x="1367165" y="1551931"/>
                    </a:lnTo>
                    <a:lnTo>
                      <a:pt x="1367961" y="1552173"/>
                    </a:lnTo>
                    <a:lnTo>
                      <a:pt x="1368758" y="1552415"/>
                    </a:lnTo>
                    <a:lnTo>
                      <a:pt x="1369548" y="1552664"/>
                    </a:lnTo>
                    <a:lnTo>
                      <a:pt x="1370345" y="1552906"/>
                    </a:lnTo>
                    <a:lnTo>
                      <a:pt x="1371142" y="1553148"/>
                    </a:lnTo>
                    <a:lnTo>
                      <a:pt x="1371938" y="1553390"/>
                    </a:lnTo>
                    <a:lnTo>
                      <a:pt x="1372729" y="1553633"/>
                    </a:lnTo>
                    <a:lnTo>
                      <a:pt x="1373526" y="1553875"/>
                    </a:lnTo>
                    <a:lnTo>
                      <a:pt x="1374322" y="1554117"/>
                    </a:lnTo>
                    <a:lnTo>
                      <a:pt x="1375119" y="1554359"/>
                    </a:lnTo>
                    <a:lnTo>
                      <a:pt x="1375916" y="1554601"/>
                    </a:lnTo>
                    <a:lnTo>
                      <a:pt x="1376706" y="1554844"/>
                    </a:lnTo>
                    <a:lnTo>
                      <a:pt x="1377503" y="1555079"/>
                    </a:lnTo>
                    <a:lnTo>
                      <a:pt x="1378300" y="1555322"/>
                    </a:lnTo>
                    <a:lnTo>
                      <a:pt x="1379096" y="1555564"/>
                    </a:lnTo>
                    <a:lnTo>
                      <a:pt x="1379893" y="1555800"/>
                    </a:lnTo>
                    <a:lnTo>
                      <a:pt x="1380683" y="1556042"/>
                    </a:lnTo>
                    <a:lnTo>
                      <a:pt x="1381480" y="1556278"/>
                    </a:lnTo>
                    <a:lnTo>
                      <a:pt x="1382277" y="1556514"/>
                    </a:lnTo>
                    <a:lnTo>
                      <a:pt x="1383074" y="1556756"/>
                    </a:lnTo>
                    <a:lnTo>
                      <a:pt x="1383864" y="1556992"/>
                    </a:lnTo>
                    <a:lnTo>
                      <a:pt x="1384661" y="1557227"/>
                    </a:lnTo>
                    <a:lnTo>
                      <a:pt x="1385457" y="1557463"/>
                    </a:lnTo>
                    <a:lnTo>
                      <a:pt x="1386254" y="1557699"/>
                    </a:lnTo>
                    <a:lnTo>
                      <a:pt x="1387051" y="1557935"/>
                    </a:lnTo>
                    <a:lnTo>
                      <a:pt x="1387841" y="1558171"/>
                    </a:lnTo>
                    <a:lnTo>
                      <a:pt x="1388638" y="1558407"/>
                    </a:lnTo>
                    <a:lnTo>
                      <a:pt x="1389435" y="1558642"/>
                    </a:lnTo>
                    <a:lnTo>
                      <a:pt x="1390231" y="1558872"/>
                    </a:lnTo>
                    <a:lnTo>
                      <a:pt x="1391022" y="1559108"/>
                    </a:lnTo>
                    <a:lnTo>
                      <a:pt x="1391818" y="1559344"/>
                    </a:lnTo>
                    <a:lnTo>
                      <a:pt x="1392615" y="1559573"/>
                    </a:lnTo>
                    <a:lnTo>
                      <a:pt x="1393412" y="1559809"/>
                    </a:lnTo>
                    <a:lnTo>
                      <a:pt x="1394209" y="1560038"/>
                    </a:lnTo>
                    <a:lnTo>
                      <a:pt x="1394999" y="1560274"/>
                    </a:lnTo>
                    <a:lnTo>
                      <a:pt x="1395796" y="1560504"/>
                    </a:lnTo>
                    <a:lnTo>
                      <a:pt x="1396592" y="1560733"/>
                    </a:lnTo>
                    <a:lnTo>
                      <a:pt x="1397389" y="1560969"/>
                    </a:lnTo>
                    <a:lnTo>
                      <a:pt x="1398179" y="1561198"/>
                    </a:lnTo>
                    <a:lnTo>
                      <a:pt x="1398976" y="1561428"/>
                    </a:lnTo>
                    <a:lnTo>
                      <a:pt x="1399773" y="1561657"/>
                    </a:lnTo>
                    <a:lnTo>
                      <a:pt x="1400570" y="1561887"/>
                    </a:lnTo>
                    <a:lnTo>
                      <a:pt x="1401366" y="1562116"/>
                    </a:lnTo>
                    <a:lnTo>
                      <a:pt x="1402157" y="1562346"/>
                    </a:lnTo>
                    <a:lnTo>
                      <a:pt x="1402953" y="1562575"/>
                    </a:lnTo>
                    <a:lnTo>
                      <a:pt x="1403750" y="1562804"/>
                    </a:lnTo>
                    <a:lnTo>
                      <a:pt x="1404547" y="1563028"/>
                    </a:lnTo>
                    <a:lnTo>
                      <a:pt x="1405344" y="1563257"/>
                    </a:lnTo>
                    <a:lnTo>
                      <a:pt x="1406134" y="1563486"/>
                    </a:lnTo>
                    <a:lnTo>
                      <a:pt x="1406931" y="1563710"/>
                    </a:lnTo>
                    <a:lnTo>
                      <a:pt x="1407727" y="1563939"/>
                    </a:lnTo>
                    <a:lnTo>
                      <a:pt x="1408524" y="1564162"/>
                    </a:lnTo>
                    <a:lnTo>
                      <a:pt x="1409314" y="1564392"/>
                    </a:lnTo>
                    <a:lnTo>
                      <a:pt x="1410111" y="1564615"/>
                    </a:lnTo>
                    <a:lnTo>
                      <a:pt x="1410908" y="1564838"/>
                    </a:lnTo>
                    <a:lnTo>
                      <a:pt x="1411705" y="1565061"/>
                    </a:lnTo>
                    <a:lnTo>
                      <a:pt x="1412501" y="1565290"/>
                    </a:lnTo>
                    <a:lnTo>
                      <a:pt x="1413292" y="1565513"/>
                    </a:lnTo>
                    <a:lnTo>
                      <a:pt x="1414088" y="1565736"/>
                    </a:lnTo>
                    <a:lnTo>
                      <a:pt x="1414885" y="1565960"/>
                    </a:lnTo>
                    <a:lnTo>
                      <a:pt x="1415682" y="1566183"/>
                    </a:lnTo>
                    <a:lnTo>
                      <a:pt x="1416472" y="1566406"/>
                    </a:lnTo>
                    <a:lnTo>
                      <a:pt x="1417269" y="1566629"/>
                    </a:lnTo>
                    <a:lnTo>
                      <a:pt x="1418066" y="1566845"/>
                    </a:lnTo>
                    <a:lnTo>
                      <a:pt x="1418862" y="1567069"/>
                    </a:lnTo>
                    <a:lnTo>
                      <a:pt x="1419659" y="1567292"/>
                    </a:lnTo>
                    <a:lnTo>
                      <a:pt x="1420449" y="1567508"/>
                    </a:lnTo>
                    <a:lnTo>
                      <a:pt x="1421246" y="1567731"/>
                    </a:lnTo>
                    <a:lnTo>
                      <a:pt x="1422043" y="1567955"/>
                    </a:lnTo>
                    <a:lnTo>
                      <a:pt x="1422840" y="1568171"/>
                    </a:lnTo>
                    <a:lnTo>
                      <a:pt x="1423636" y="1568394"/>
                    </a:lnTo>
                    <a:lnTo>
                      <a:pt x="1424427" y="1568611"/>
                    </a:lnTo>
                    <a:lnTo>
                      <a:pt x="1425223" y="1568828"/>
                    </a:lnTo>
                    <a:lnTo>
                      <a:pt x="1426020" y="1569051"/>
                    </a:lnTo>
                    <a:lnTo>
                      <a:pt x="1426817" y="1569268"/>
                    </a:lnTo>
                    <a:lnTo>
                      <a:pt x="1427607" y="1569484"/>
                    </a:lnTo>
                    <a:lnTo>
                      <a:pt x="1428404" y="1569701"/>
                    </a:lnTo>
                    <a:lnTo>
                      <a:pt x="1429201" y="1569918"/>
                    </a:lnTo>
                    <a:lnTo>
                      <a:pt x="1429997" y="1570134"/>
                    </a:lnTo>
                    <a:lnTo>
                      <a:pt x="1430794" y="1570351"/>
                    </a:lnTo>
                    <a:lnTo>
                      <a:pt x="1431585" y="1570568"/>
                    </a:lnTo>
                    <a:lnTo>
                      <a:pt x="1432381" y="1570784"/>
                    </a:lnTo>
                    <a:lnTo>
                      <a:pt x="1433178" y="1571001"/>
                    </a:lnTo>
                    <a:lnTo>
                      <a:pt x="1433975" y="1571212"/>
                    </a:lnTo>
                    <a:lnTo>
                      <a:pt x="1434765" y="1571428"/>
                    </a:lnTo>
                    <a:lnTo>
                      <a:pt x="1435562" y="1571645"/>
                    </a:lnTo>
                    <a:lnTo>
                      <a:pt x="1436358" y="1571855"/>
                    </a:lnTo>
                    <a:lnTo>
                      <a:pt x="1437155" y="1572072"/>
                    </a:lnTo>
                    <a:lnTo>
                      <a:pt x="1437952" y="1572282"/>
                    </a:lnTo>
                    <a:lnTo>
                      <a:pt x="1438742" y="1572499"/>
                    </a:lnTo>
                    <a:lnTo>
                      <a:pt x="1439539" y="1572709"/>
                    </a:lnTo>
                    <a:lnTo>
                      <a:pt x="1440336" y="1572926"/>
                    </a:lnTo>
                    <a:lnTo>
                      <a:pt x="1441132" y="1573136"/>
                    </a:lnTo>
                    <a:lnTo>
                      <a:pt x="1441923" y="1573347"/>
                    </a:lnTo>
                    <a:lnTo>
                      <a:pt x="1442720" y="1573557"/>
                    </a:lnTo>
                    <a:lnTo>
                      <a:pt x="1443516" y="1573774"/>
                    </a:lnTo>
                    <a:lnTo>
                      <a:pt x="1444313" y="1573984"/>
                    </a:lnTo>
                    <a:lnTo>
                      <a:pt x="1445110" y="1574194"/>
                    </a:lnTo>
                    <a:lnTo>
                      <a:pt x="1445900" y="1574405"/>
                    </a:lnTo>
                    <a:lnTo>
                      <a:pt x="1446697" y="1574615"/>
                    </a:lnTo>
                    <a:lnTo>
                      <a:pt x="1447494" y="1574825"/>
                    </a:lnTo>
                    <a:lnTo>
                      <a:pt x="1448290" y="1575029"/>
                    </a:lnTo>
                    <a:lnTo>
                      <a:pt x="1449087" y="1575240"/>
                    </a:lnTo>
                    <a:lnTo>
                      <a:pt x="1449877" y="1575450"/>
                    </a:lnTo>
                    <a:lnTo>
                      <a:pt x="1450674" y="1575660"/>
                    </a:lnTo>
                    <a:lnTo>
                      <a:pt x="1451471" y="1575864"/>
                    </a:lnTo>
                    <a:lnTo>
                      <a:pt x="1452267" y="1576075"/>
                    </a:lnTo>
                    <a:lnTo>
                      <a:pt x="1453058" y="1576285"/>
                    </a:lnTo>
                    <a:lnTo>
                      <a:pt x="1453855" y="1576489"/>
                    </a:lnTo>
                    <a:lnTo>
                      <a:pt x="1454651" y="1576699"/>
                    </a:lnTo>
                    <a:lnTo>
                      <a:pt x="1455448" y="1576903"/>
                    </a:lnTo>
                    <a:lnTo>
                      <a:pt x="1456245" y="1577107"/>
                    </a:lnTo>
                    <a:lnTo>
                      <a:pt x="1457035" y="1577318"/>
                    </a:lnTo>
                    <a:lnTo>
                      <a:pt x="1457832" y="1577522"/>
                    </a:lnTo>
                    <a:lnTo>
                      <a:pt x="1458629" y="1577726"/>
                    </a:lnTo>
                    <a:lnTo>
                      <a:pt x="1459425" y="1577930"/>
                    </a:lnTo>
                    <a:lnTo>
                      <a:pt x="1460216" y="1578133"/>
                    </a:lnTo>
                    <a:lnTo>
                      <a:pt x="1461012" y="1578344"/>
                    </a:lnTo>
                    <a:lnTo>
                      <a:pt x="1461809" y="1578548"/>
                    </a:lnTo>
                    <a:lnTo>
                      <a:pt x="1462606" y="1578752"/>
                    </a:lnTo>
                    <a:lnTo>
                      <a:pt x="1463403" y="1578949"/>
                    </a:lnTo>
                    <a:lnTo>
                      <a:pt x="1464193" y="1579153"/>
                    </a:lnTo>
                    <a:lnTo>
                      <a:pt x="1464990" y="1579357"/>
                    </a:lnTo>
                    <a:lnTo>
                      <a:pt x="1465786" y="1579561"/>
                    </a:lnTo>
                    <a:lnTo>
                      <a:pt x="1466583" y="1579765"/>
                    </a:lnTo>
                    <a:lnTo>
                      <a:pt x="1467373" y="1579963"/>
                    </a:lnTo>
                    <a:lnTo>
                      <a:pt x="1468170" y="1580167"/>
                    </a:lnTo>
                    <a:lnTo>
                      <a:pt x="1468967" y="1580371"/>
                    </a:lnTo>
                    <a:lnTo>
                      <a:pt x="1469764" y="1580568"/>
                    </a:lnTo>
                    <a:lnTo>
                      <a:pt x="1470560" y="1580772"/>
                    </a:lnTo>
                    <a:lnTo>
                      <a:pt x="1471351" y="1580970"/>
                    </a:lnTo>
                    <a:lnTo>
                      <a:pt x="1472147" y="1581174"/>
                    </a:lnTo>
                    <a:lnTo>
                      <a:pt x="1472944" y="1581371"/>
                    </a:lnTo>
                    <a:lnTo>
                      <a:pt x="1473741" y="1581569"/>
                    </a:lnTo>
                    <a:lnTo>
                      <a:pt x="1474538" y="1581773"/>
                    </a:lnTo>
                    <a:lnTo>
                      <a:pt x="1475328" y="1581971"/>
                    </a:lnTo>
                    <a:lnTo>
                      <a:pt x="1476125" y="1582168"/>
                    </a:lnTo>
                    <a:lnTo>
                      <a:pt x="1476921" y="1582366"/>
                    </a:lnTo>
                    <a:lnTo>
                      <a:pt x="1477718" y="1582563"/>
                    </a:lnTo>
                    <a:lnTo>
                      <a:pt x="1478508" y="1582761"/>
                    </a:lnTo>
                    <a:lnTo>
                      <a:pt x="1479305" y="1582958"/>
                    </a:lnTo>
                    <a:lnTo>
                      <a:pt x="1480102" y="1583156"/>
                    </a:lnTo>
                    <a:lnTo>
                      <a:pt x="1480899" y="1583354"/>
                    </a:lnTo>
                    <a:lnTo>
                      <a:pt x="1481695" y="1583551"/>
                    </a:lnTo>
                    <a:lnTo>
                      <a:pt x="1482486" y="1583749"/>
                    </a:lnTo>
                    <a:lnTo>
                      <a:pt x="1483282" y="1583940"/>
                    </a:lnTo>
                    <a:lnTo>
                      <a:pt x="1484079" y="1584138"/>
                    </a:lnTo>
                    <a:lnTo>
                      <a:pt x="1484876" y="1584335"/>
                    </a:lnTo>
                    <a:lnTo>
                      <a:pt x="1485666" y="1584533"/>
                    </a:lnTo>
                    <a:lnTo>
                      <a:pt x="1486463" y="1584724"/>
                    </a:lnTo>
                    <a:lnTo>
                      <a:pt x="1487260" y="1584922"/>
                    </a:lnTo>
                    <a:lnTo>
                      <a:pt x="1488056" y="1585113"/>
                    </a:lnTo>
                    <a:lnTo>
                      <a:pt x="1488853" y="1585310"/>
                    </a:lnTo>
                    <a:lnTo>
                      <a:pt x="1489643" y="1585502"/>
                    </a:lnTo>
                    <a:lnTo>
                      <a:pt x="1490440" y="1585693"/>
                    </a:lnTo>
                    <a:lnTo>
                      <a:pt x="1491237" y="1585890"/>
                    </a:lnTo>
                    <a:lnTo>
                      <a:pt x="1492034" y="1586082"/>
                    </a:lnTo>
                    <a:lnTo>
                      <a:pt x="1492824" y="1586273"/>
                    </a:lnTo>
                    <a:lnTo>
                      <a:pt x="1493621" y="1586464"/>
                    </a:lnTo>
                    <a:lnTo>
                      <a:pt x="1494417" y="1586655"/>
                    </a:lnTo>
                    <a:lnTo>
                      <a:pt x="1495214" y="1586853"/>
                    </a:lnTo>
                    <a:lnTo>
                      <a:pt x="1496011" y="1587044"/>
                    </a:lnTo>
                    <a:lnTo>
                      <a:pt x="1496801" y="1587235"/>
                    </a:lnTo>
                    <a:lnTo>
                      <a:pt x="1497598" y="1587426"/>
                    </a:lnTo>
                    <a:lnTo>
                      <a:pt x="1498395" y="1587618"/>
                    </a:lnTo>
                    <a:lnTo>
                      <a:pt x="1499191" y="1587803"/>
                    </a:lnTo>
                    <a:lnTo>
                      <a:pt x="1499988" y="1587994"/>
                    </a:lnTo>
                    <a:lnTo>
                      <a:pt x="1500778" y="1588185"/>
                    </a:lnTo>
                    <a:lnTo>
                      <a:pt x="1501575" y="1588376"/>
                    </a:lnTo>
                    <a:lnTo>
                      <a:pt x="1502372" y="1588561"/>
                    </a:lnTo>
                    <a:lnTo>
                      <a:pt x="1503169" y="1588752"/>
                    </a:lnTo>
                    <a:lnTo>
                      <a:pt x="1503959" y="1588943"/>
                    </a:lnTo>
                    <a:lnTo>
                      <a:pt x="1504756" y="1589128"/>
                    </a:lnTo>
                    <a:lnTo>
                      <a:pt x="1505552" y="1589320"/>
                    </a:lnTo>
                    <a:lnTo>
                      <a:pt x="1506349" y="1589504"/>
                    </a:lnTo>
                    <a:lnTo>
                      <a:pt x="1507146" y="1589696"/>
                    </a:lnTo>
                    <a:lnTo>
                      <a:pt x="1507936" y="1589880"/>
                    </a:lnTo>
                    <a:lnTo>
                      <a:pt x="1508733" y="1590065"/>
                    </a:lnTo>
                    <a:lnTo>
                      <a:pt x="1509530" y="1590256"/>
                    </a:lnTo>
                    <a:lnTo>
                      <a:pt x="1510326" y="1590441"/>
                    </a:lnTo>
                    <a:lnTo>
                      <a:pt x="1511117" y="1590626"/>
                    </a:lnTo>
                    <a:lnTo>
                      <a:pt x="1511914" y="1590811"/>
                    </a:lnTo>
                    <a:lnTo>
                      <a:pt x="1512710" y="1591002"/>
                    </a:lnTo>
                    <a:lnTo>
                      <a:pt x="1513507" y="1591187"/>
                    </a:lnTo>
                    <a:lnTo>
                      <a:pt x="1514304" y="1591370"/>
                    </a:lnTo>
                    <a:lnTo>
                      <a:pt x="1515094" y="1591555"/>
                    </a:lnTo>
                    <a:lnTo>
                      <a:pt x="1515891" y="1591739"/>
                    </a:lnTo>
                    <a:lnTo>
                      <a:pt x="1516687" y="1591924"/>
                    </a:lnTo>
                    <a:lnTo>
                      <a:pt x="1517484" y="1592107"/>
                    </a:lnTo>
                    <a:lnTo>
                      <a:pt x="1518281" y="1592292"/>
                    </a:lnTo>
                    <a:lnTo>
                      <a:pt x="1519071" y="1592475"/>
                    </a:lnTo>
                    <a:lnTo>
                      <a:pt x="1519868" y="1592658"/>
                    </a:lnTo>
                    <a:lnTo>
                      <a:pt x="1520665" y="1592841"/>
                    </a:lnTo>
                    <a:lnTo>
                      <a:pt x="1521461" y="1593024"/>
                    </a:lnTo>
                    <a:lnTo>
                      <a:pt x="1522252" y="1593206"/>
                    </a:lnTo>
                    <a:lnTo>
                      <a:pt x="1523049" y="1593389"/>
                    </a:lnTo>
                    <a:lnTo>
                      <a:pt x="1523845" y="1593571"/>
                    </a:lnTo>
                    <a:lnTo>
                      <a:pt x="1524642" y="1593752"/>
                    </a:lnTo>
                    <a:lnTo>
                      <a:pt x="1525439" y="1593934"/>
                    </a:lnTo>
                    <a:lnTo>
                      <a:pt x="1526229" y="1594115"/>
                    </a:lnTo>
                    <a:lnTo>
                      <a:pt x="1527026" y="1594296"/>
                    </a:lnTo>
                    <a:lnTo>
                      <a:pt x="1527823" y="1594477"/>
                    </a:lnTo>
                    <a:lnTo>
                      <a:pt x="1528619" y="1594657"/>
                    </a:lnTo>
                    <a:lnTo>
                      <a:pt x="1529410" y="1594837"/>
                    </a:lnTo>
                    <a:lnTo>
                      <a:pt x="1530206" y="1595016"/>
                    </a:lnTo>
                    <a:lnTo>
                      <a:pt x="1531003" y="1595196"/>
                    </a:lnTo>
                    <a:lnTo>
                      <a:pt x="1531800" y="1595375"/>
                    </a:lnTo>
                    <a:lnTo>
                      <a:pt x="1532597" y="1595554"/>
                    </a:lnTo>
                    <a:lnTo>
                      <a:pt x="1533387" y="1595733"/>
                    </a:lnTo>
                    <a:lnTo>
                      <a:pt x="1534184" y="1595912"/>
                    </a:lnTo>
                    <a:lnTo>
                      <a:pt x="1534980" y="1596090"/>
                    </a:lnTo>
                    <a:lnTo>
                      <a:pt x="1535777" y="1596268"/>
                    </a:lnTo>
                    <a:lnTo>
                      <a:pt x="1536574" y="1596446"/>
                    </a:lnTo>
                    <a:lnTo>
                      <a:pt x="1537364" y="1596623"/>
                    </a:lnTo>
                    <a:lnTo>
                      <a:pt x="1538161" y="1596800"/>
                    </a:lnTo>
                    <a:lnTo>
                      <a:pt x="1538958" y="1596978"/>
                    </a:lnTo>
                    <a:lnTo>
                      <a:pt x="1539754" y="1597154"/>
                    </a:lnTo>
                    <a:lnTo>
                      <a:pt x="1540545" y="1597331"/>
                    </a:lnTo>
                    <a:lnTo>
                      <a:pt x="1541341" y="1597507"/>
                    </a:lnTo>
                    <a:lnTo>
                      <a:pt x="1542138" y="1597683"/>
                    </a:lnTo>
                    <a:lnTo>
                      <a:pt x="1542935" y="1597858"/>
                    </a:lnTo>
                    <a:lnTo>
                      <a:pt x="1543732" y="1598034"/>
                    </a:lnTo>
                    <a:lnTo>
                      <a:pt x="1544522" y="1598209"/>
                    </a:lnTo>
                    <a:lnTo>
                      <a:pt x="1545319" y="1598384"/>
                    </a:lnTo>
                    <a:lnTo>
                      <a:pt x="1546115" y="1598558"/>
                    </a:lnTo>
                    <a:lnTo>
                      <a:pt x="1546912" y="1598733"/>
                    </a:lnTo>
                    <a:lnTo>
                      <a:pt x="1547702" y="1598907"/>
                    </a:lnTo>
                    <a:lnTo>
                      <a:pt x="1548499" y="1599081"/>
                    </a:lnTo>
                    <a:lnTo>
                      <a:pt x="1549296" y="1599254"/>
                    </a:lnTo>
                    <a:lnTo>
                      <a:pt x="1550093" y="1599428"/>
                    </a:lnTo>
                    <a:lnTo>
                      <a:pt x="1550889" y="1599601"/>
                    </a:lnTo>
                    <a:lnTo>
                      <a:pt x="1551680" y="1599774"/>
                    </a:lnTo>
                    <a:lnTo>
                      <a:pt x="1552476" y="1599947"/>
                    </a:lnTo>
                    <a:lnTo>
                      <a:pt x="1553273" y="1600119"/>
                    </a:lnTo>
                    <a:lnTo>
                      <a:pt x="1554070" y="1600291"/>
                    </a:lnTo>
                    <a:lnTo>
                      <a:pt x="1554860" y="1600463"/>
                    </a:lnTo>
                    <a:lnTo>
                      <a:pt x="1555657" y="1600634"/>
                    </a:lnTo>
                    <a:lnTo>
                      <a:pt x="1556454" y="1600806"/>
                    </a:lnTo>
                    <a:lnTo>
                      <a:pt x="1557250" y="1600977"/>
                    </a:lnTo>
                    <a:lnTo>
                      <a:pt x="1558047" y="1601148"/>
                    </a:lnTo>
                    <a:lnTo>
                      <a:pt x="1558837" y="1601319"/>
                    </a:lnTo>
                    <a:lnTo>
                      <a:pt x="1559634" y="1601489"/>
                    </a:lnTo>
                    <a:lnTo>
                      <a:pt x="1560431" y="1601659"/>
                    </a:lnTo>
                    <a:lnTo>
                      <a:pt x="1561228" y="1601829"/>
                    </a:lnTo>
                    <a:lnTo>
                      <a:pt x="1562024" y="1601999"/>
                    </a:lnTo>
                    <a:lnTo>
                      <a:pt x="1562815" y="1602168"/>
                    </a:lnTo>
                    <a:lnTo>
                      <a:pt x="1563611" y="1602337"/>
                    </a:lnTo>
                    <a:lnTo>
                      <a:pt x="1564408" y="1602506"/>
                    </a:lnTo>
                    <a:lnTo>
                      <a:pt x="1565205" y="1602675"/>
                    </a:lnTo>
                    <a:lnTo>
                      <a:pt x="1565995" y="1602843"/>
                    </a:lnTo>
                    <a:lnTo>
                      <a:pt x="1566792" y="1603011"/>
                    </a:lnTo>
                    <a:lnTo>
                      <a:pt x="1567589" y="1603179"/>
                    </a:lnTo>
                    <a:lnTo>
                      <a:pt x="1568385" y="1603347"/>
                    </a:lnTo>
                    <a:lnTo>
                      <a:pt x="1569182" y="1603515"/>
                    </a:lnTo>
                    <a:lnTo>
                      <a:pt x="1569972" y="1603682"/>
                    </a:lnTo>
                    <a:lnTo>
                      <a:pt x="1570769" y="1603849"/>
                    </a:lnTo>
                    <a:lnTo>
                      <a:pt x="1571566" y="1604016"/>
                    </a:lnTo>
                    <a:lnTo>
                      <a:pt x="1572363" y="1604182"/>
                    </a:lnTo>
                    <a:lnTo>
                      <a:pt x="1573153" y="1604348"/>
                    </a:lnTo>
                    <a:lnTo>
                      <a:pt x="1573950" y="1604514"/>
                    </a:lnTo>
                    <a:lnTo>
                      <a:pt x="1574746" y="1604680"/>
                    </a:lnTo>
                    <a:lnTo>
                      <a:pt x="1575543" y="1604845"/>
                    </a:lnTo>
                    <a:lnTo>
                      <a:pt x="1576340" y="1605011"/>
                    </a:lnTo>
                    <a:lnTo>
                      <a:pt x="1577130" y="1605176"/>
                    </a:lnTo>
                    <a:lnTo>
                      <a:pt x="1577927" y="1605341"/>
                    </a:lnTo>
                    <a:lnTo>
                      <a:pt x="1578724" y="1605505"/>
                    </a:lnTo>
                    <a:lnTo>
                      <a:pt x="1579520" y="1605670"/>
                    </a:lnTo>
                    <a:lnTo>
                      <a:pt x="1580311" y="1605833"/>
                    </a:lnTo>
                    <a:lnTo>
                      <a:pt x="1581108" y="1605997"/>
                    </a:lnTo>
                    <a:lnTo>
                      <a:pt x="1581904" y="1606161"/>
                    </a:lnTo>
                    <a:lnTo>
                      <a:pt x="1582701" y="1606324"/>
                    </a:lnTo>
                    <a:lnTo>
                      <a:pt x="1583498" y="1606487"/>
                    </a:lnTo>
                    <a:lnTo>
                      <a:pt x="1584288" y="1606651"/>
                    </a:lnTo>
                    <a:lnTo>
                      <a:pt x="1585085" y="1606813"/>
                    </a:lnTo>
                    <a:lnTo>
                      <a:pt x="1585881" y="1606976"/>
                    </a:lnTo>
                    <a:lnTo>
                      <a:pt x="1586678" y="1607137"/>
                    </a:lnTo>
                    <a:lnTo>
                      <a:pt x="1587475" y="1607299"/>
                    </a:lnTo>
                    <a:lnTo>
                      <a:pt x="1588265" y="1607461"/>
                    </a:lnTo>
                    <a:lnTo>
                      <a:pt x="1589062" y="1607623"/>
                    </a:lnTo>
                    <a:lnTo>
                      <a:pt x="1589859" y="1607784"/>
                    </a:lnTo>
                    <a:lnTo>
                      <a:pt x="1590655" y="1607945"/>
                    </a:lnTo>
                    <a:lnTo>
                      <a:pt x="1591446" y="1608106"/>
                    </a:lnTo>
                    <a:lnTo>
                      <a:pt x="1592243" y="1608266"/>
                    </a:lnTo>
                    <a:lnTo>
                      <a:pt x="1593039" y="1608427"/>
                    </a:lnTo>
                    <a:lnTo>
                      <a:pt x="1593836" y="1608587"/>
                    </a:lnTo>
                    <a:lnTo>
                      <a:pt x="1594633" y="1608747"/>
                    </a:lnTo>
                    <a:lnTo>
                      <a:pt x="1595423" y="1608906"/>
                    </a:lnTo>
                    <a:lnTo>
                      <a:pt x="1596220" y="1609066"/>
                    </a:lnTo>
                    <a:lnTo>
                      <a:pt x="1597017" y="1609225"/>
                    </a:lnTo>
                    <a:lnTo>
                      <a:pt x="1597813" y="1609384"/>
                    </a:lnTo>
                    <a:lnTo>
                      <a:pt x="1598604" y="1609542"/>
                    </a:lnTo>
                    <a:lnTo>
                      <a:pt x="1599400" y="1609701"/>
                    </a:lnTo>
                    <a:lnTo>
                      <a:pt x="1600197" y="1609859"/>
                    </a:lnTo>
                    <a:lnTo>
                      <a:pt x="1600994" y="1610017"/>
                    </a:lnTo>
                    <a:lnTo>
                      <a:pt x="1601790" y="1610175"/>
                    </a:lnTo>
                    <a:lnTo>
                      <a:pt x="1602581" y="1610333"/>
                    </a:lnTo>
                    <a:lnTo>
                      <a:pt x="1603378" y="1610490"/>
                    </a:lnTo>
                    <a:lnTo>
                      <a:pt x="1604174" y="1610648"/>
                    </a:lnTo>
                    <a:lnTo>
                      <a:pt x="1604971" y="1610804"/>
                    </a:lnTo>
                    <a:lnTo>
                      <a:pt x="1605761" y="1610960"/>
                    </a:lnTo>
                    <a:lnTo>
                      <a:pt x="1606558" y="1611117"/>
                    </a:lnTo>
                    <a:lnTo>
                      <a:pt x="1607355" y="1611273"/>
                    </a:lnTo>
                    <a:lnTo>
                      <a:pt x="1608152" y="1611430"/>
                    </a:lnTo>
                    <a:lnTo>
                      <a:pt x="1608948" y="1611585"/>
                    </a:lnTo>
                    <a:lnTo>
                      <a:pt x="1609739" y="1611741"/>
                    </a:lnTo>
                    <a:lnTo>
                      <a:pt x="1610535" y="1611896"/>
                    </a:lnTo>
                    <a:lnTo>
                      <a:pt x="1611332" y="1612051"/>
                    </a:lnTo>
                    <a:lnTo>
                      <a:pt x="1612129" y="1612206"/>
                    </a:lnTo>
                    <a:lnTo>
                      <a:pt x="1612926" y="1612361"/>
                    </a:lnTo>
                    <a:lnTo>
                      <a:pt x="1613716" y="1612515"/>
                    </a:lnTo>
                    <a:lnTo>
                      <a:pt x="1614513" y="1612669"/>
                    </a:lnTo>
                    <a:lnTo>
                      <a:pt x="1615309" y="1612824"/>
                    </a:lnTo>
                    <a:lnTo>
                      <a:pt x="1616106" y="1612977"/>
                    </a:lnTo>
                    <a:lnTo>
                      <a:pt x="1616896" y="1613131"/>
                    </a:lnTo>
                    <a:lnTo>
                      <a:pt x="1617693" y="1613284"/>
                    </a:lnTo>
                    <a:lnTo>
                      <a:pt x="1618490" y="1613437"/>
                    </a:lnTo>
                    <a:lnTo>
                      <a:pt x="1619287" y="1613590"/>
                    </a:lnTo>
                    <a:lnTo>
                      <a:pt x="1620083" y="1613743"/>
                    </a:lnTo>
                    <a:lnTo>
                      <a:pt x="1620874" y="1613895"/>
                    </a:lnTo>
                    <a:lnTo>
                      <a:pt x="1621670" y="1614047"/>
                    </a:lnTo>
                    <a:lnTo>
                      <a:pt x="1622467" y="1614199"/>
                    </a:lnTo>
                    <a:lnTo>
                      <a:pt x="1623264" y="1614351"/>
                    </a:lnTo>
                    <a:lnTo>
                      <a:pt x="1624054" y="1614502"/>
                    </a:lnTo>
                    <a:lnTo>
                      <a:pt x="1624851" y="1614654"/>
                    </a:lnTo>
                    <a:lnTo>
                      <a:pt x="1625648" y="1614805"/>
                    </a:lnTo>
                    <a:lnTo>
                      <a:pt x="1626444" y="1614956"/>
                    </a:lnTo>
                    <a:lnTo>
                      <a:pt x="1627241" y="1615107"/>
                    </a:lnTo>
                    <a:lnTo>
                      <a:pt x="1628031" y="1615257"/>
                    </a:lnTo>
                    <a:lnTo>
                      <a:pt x="1628828" y="1615407"/>
                    </a:lnTo>
                    <a:lnTo>
                      <a:pt x="1629625" y="1615557"/>
                    </a:lnTo>
                    <a:lnTo>
                      <a:pt x="1630422" y="1615707"/>
                    </a:lnTo>
                    <a:lnTo>
                      <a:pt x="1631218" y="1615857"/>
                    </a:lnTo>
                    <a:lnTo>
                      <a:pt x="1632009" y="1616006"/>
                    </a:lnTo>
                    <a:lnTo>
                      <a:pt x="1632805" y="1616155"/>
                    </a:lnTo>
                    <a:lnTo>
                      <a:pt x="1633602" y="1616304"/>
                    </a:lnTo>
                    <a:lnTo>
                      <a:pt x="1634399" y="1616453"/>
                    </a:lnTo>
                    <a:lnTo>
                      <a:pt x="1635189" y="1616602"/>
                    </a:lnTo>
                    <a:lnTo>
                      <a:pt x="1635986" y="1616750"/>
                    </a:lnTo>
                    <a:lnTo>
                      <a:pt x="1636783" y="1616898"/>
                    </a:lnTo>
                    <a:lnTo>
                      <a:pt x="1637579" y="1617046"/>
                    </a:lnTo>
                    <a:lnTo>
                      <a:pt x="1638376" y="1617193"/>
                    </a:lnTo>
                    <a:lnTo>
                      <a:pt x="1639166" y="1617341"/>
                    </a:lnTo>
                    <a:lnTo>
                      <a:pt x="1639963" y="1617489"/>
                    </a:lnTo>
                    <a:lnTo>
                      <a:pt x="1640760" y="1617635"/>
                    </a:lnTo>
                    <a:lnTo>
                      <a:pt x="1641557" y="1617782"/>
                    </a:lnTo>
                    <a:lnTo>
                      <a:pt x="1642347" y="1617929"/>
                    </a:lnTo>
                    <a:lnTo>
                      <a:pt x="1643144" y="1618076"/>
                    </a:lnTo>
                    <a:lnTo>
                      <a:pt x="1643940" y="1618222"/>
                    </a:lnTo>
                    <a:lnTo>
                      <a:pt x="1644737" y="1618367"/>
                    </a:lnTo>
                    <a:lnTo>
                      <a:pt x="1645534" y="1618513"/>
                    </a:lnTo>
                    <a:lnTo>
                      <a:pt x="1646324" y="1618659"/>
                    </a:lnTo>
                    <a:lnTo>
                      <a:pt x="1647121" y="1618804"/>
                    </a:lnTo>
                    <a:lnTo>
                      <a:pt x="1647918" y="1618949"/>
                    </a:lnTo>
                    <a:lnTo>
                      <a:pt x="1648714" y="1619094"/>
                    </a:lnTo>
                    <a:lnTo>
                      <a:pt x="1649505" y="1619239"/>
                    </a:lnTo>
                    <a:lnTo>
                      <a:pt x="1650301" y="1619383"/>
                    </a:lnTo>
                    <a:lnTo>
                      <a:pt x="1651098" y="1619528"/>
                    </a:lnTo>
                    <a:lnTo>
                      <a:pt x="1651895" y="1619672"/>
                    </a:lnTo>
                    <a:lnTo>
                      <a:pt x="1652692" y="1619816"/>
                    </a:lnTo>
                    <a:lnTo>
                      <a:pt x="1653482" y="1619960"/>
                    </a:lnTo>
                    <a:lnTo>
                      <a:pt x="1654279" y="1620103"/>
                    </a:lnTo>
                    <a:lnTo>
                      <a:pt x="1655075" y="1620246"/>
                    </a:lnTo>
                    <a:lnTo>
                      <a:pt x="1655872" y="1620389"/>
                    </a:lnTo>
                    <a:lnTo>
                      <a:pt x="1656669" y="1620532"/>
                    </a:lnTo>
                    <a:lnTo>
                      <a:pt x="1657459" y="1620675"/>
                    </a:lnTo>
                    <a:lnTo>
                      <a:pt x="1658256" y="1620818"/>
                    </a:lnTo>
                    <a:lnTo>
                      <a:pt x="1659053" y="1620960"/>
                    </a:lnTo>
                    <a:lnTo>
                      <a:pt x="1659849" y="1621102"/>
                    </a:lnTo>
                    <a:lnTo>
                      <a:pt x="1660640" y="1621243"/>
                    </a:lnTo>
                    <a:lnTo>
                      <a:pt x="1661437" y="1621385"/>
                    </a:lnTo>
                    <a:lnTo>
                      <a:pt x="1662233" y="1621527"/>
                    </a:lnTo>
                    <a:lnTo>
                      <a:pt x="1663030" y="1621668"/>
                    </a:lnTo>
                    <a:lnTo>
                      <a:pt x="1663827" y="1621809"/>
                    </a:lnTo>
                    <a:lnTo>
                      <a:pt x="1664617" y="1621950"/>
                    </a:lnTo>
                    <a:lnTo>
                      <a:pt x="1665414" y="1622090"/>
                    </a:lnTo>
                    <a:lnTo>
                      <a:pt x="1666210" y="1622231"/>
                    </a:lnTo>
                    <a:lnTo>
                      <a:pt x="1667007" y="1622371"/>
                    </a:lnTo>
                    <a:lnTo>
                      <a:pt x="1667798" y="1622511"/>
                    </a:lnTo>
                    <a:lnTo>
                      <a:pt x="1668594" y="1622651"/>
                    </a:lnTo>
                    <a:lnTo>
                      <a:pt x="1669391" y="1622791"/>
                    </a:lnTo>
                    <a:lnTo>
                      <a:pt x="1670188" y="1622930"/>
                    </a:lnTo>
                    <a:lnTo>
                      <a:pt x="1670984" y="1623069"/>
                    </a:lnTo>
                    <a:lnTo>
                      <a:pt x="1671775" y="1623208"/>
                    </a:lnTo>
                    <a:lnTo>
                      <a:pt x="1672572" y="1623347"/>
                    </a:lnTo>
                    <a:lnTo>
                      <a:pt x="1673368" y="1623486"/>
                    </a:lnTo>
                    <a:lnTo>
                      <a:pt x="1674165" y="1623624"/>
                    </a:lnTo>
                    <a:lnTo>
                      <a:pt x="1674962" y="1623762"/>
                    </a:lnTo>
                    <a:lnTo>
                      <a:pt x="1675752" y="1623901"/>
                    </a:lnTo>
                    <a:lnTo>
                      <a:pt x="1676549" y="1624038"/>
                    </a:lnTo>
                    <a:lnTo>
                      <a:pt x="1677346" y="1624176"/>
                    </a:lnTo>
                    <a:lnTo>
                      <a:pt x="1678142" y="1624314"/>
                    </a:lnTo>
                    <a:lnTo>
                      <a:pt x="1678933" y="1624451"/>
                    </a:lnTo>
                    <a:lnTo>
                      <a:pt x="1679729" y="1624588"/>
                    </a:lnTo>
                    <a:lnTo>
                      <a:pt x="1680526" y="1624725"/>
                    </a:lnTo>
                    <a:lnTo>
                      <a:pt x="1681323" y="1624861"/>
                    </a:lnTo>
                    <a:lnTo>
                      <a:pt x="1682120" y="1624997"/>
                    </a:lnTo>
                    <a:lnTo>
                      <a:pt x="1682910" y="1625134"/>
                    </a:lnTo>
                    <a:lnTo>
                      <a:pt x="1683707" y="1625270"/>
                    </a:lnTo>
                    <a:lnTo>
                      <a:pt x="1684503" y="1625406"/>
                    </a:lnTo>
                    <a:lnTo>
                      <a:pt x="1685300" y="1625541"/>
                    </a:lnTo>
                    <a:lnTo>
                      <a:pt x="1686090" y="1625677"/>
                    </a:lnTo>
                    <a:lnTo>
                      <a:pt x="1686887" y="1625812"/>
                    </a:lnTo>
                    <a:lnTo>
                      <a:pt x="1687684" y="1625947"/>
                    </a:lnTo>
                    <a:lnTo>
                      <a:pt x="1688481" y="1626082"/>
                    </a:lnTo>
                    <a:lnTo>
                      <a:pt x="1689277" y="1626217"/>
                    </a:lnTo>
                    <a:lnTo>
                      <a:pt x="1690068" y="1626351"/>
                    </a:lnTo>
                    <a:lnTo>
                      <a:pt x="1690864" y="1626486"/>
                    </a:lnTo>
                    <a:lnTo>
                      <a:pt x="1691661" y="1626620"/>
                    </a:lnTo>
                    <a:lnTo>
                      <a:pt x="1692458" y="1626754"/>
                    </a:lnTo>
                    <a:lnTo>
                      <a:pt x="1693248" y="1626887"/>
                    </a:lnTo>
                    <a:lnTo>
                      <a:pt x="1694045" y="1627021"/>
                    </a:lnTo>
                    <a:lnTo>
                      <a:pt x="1694842" y="1627154"/>
                    </a:lnTo>
                    <a:lnTo>
                      <a:pt x="1695638" y="1627288"/>
                    </a:lnTo>
                    <a:lnTo>
                      <a:pt x="1696435" y="1627421"/>
                    </a:lnTo>
                    <a:lnTo>
                      <a:pt x="1697225" y="1627553"/>
                    </a:lnTo>
                    <a:lnTo>
                      <a:pt x="1698022" y="1627686"/>
                    </a:lnTo>
                    <a:lnTo>
                      <a:pt x="1698819" y="1627819"/>
                    </a:lnTo>
                    <a:lnTo>
                      <a:pt x="1699616" y="1627950"/>
                    </a:lnTo>
                    <a:lnTo>
                      <a:pt x="1700412" y="1628082"/>
                    </a:lnTo>
                    <a:lnTo>
                      <a:pt x="1701203" y="1628214"/>
                    </a:lnTo>
                    <a:lnTo>
                      <a:pt x="1701999" y="1628346"/>
                    </a:lnTo>
                    <a:lnTo>
                      <a:pt x="1702796" y="1628478"/>
                    </a:lnTo>
                    <a:lnTo>
                      <a:pt x="1703593" y="1628609"/>
                    </a:lnTo>
                    <a:lnTo>
                      <a:pt x="1704383" y="1628740"/>
                    </a:lnTo>
                    <a:lnTo>
                      <a:pt x="1705180" y="1628871"/>
                    </a:lnTo>
                    <a:lnTo>
                      <a:pt x="1705977" y="1629002"/>
                    </a:lnTo>
                    <a:lnTo>
                      <a:pt x="1706773" y="1629132"/>
                    </a:lnTo>
                    <a:lnTo>
                      <a:pt x="1707570" y="1629262"/>
                    </a:lnTo>
                    <a:lnTo>
                      <a:pt x="1708360" y="1629393"/>
                    </a:lnTo>
                    <a:lnTo>
                      <a:pt x="1709157" y="1629523"/>
                    </a:lnTo>
                    <a:lnTo>
                      <a:pt x="1709954" y="1629652"/>
                    </a:lnTo>
                    <a:lnTo>
                      <a:pt x="1710751" y="1629782"/>
                    </a:lnTo>
                    <a:lnTo>
                      <a:pt x="1711541" y="1629911"/>
                    </a:lnTo>
                    <a:lnTo>
                      <a:pt x="1712338" y="1630040"/>
                    </a:lnTo>
                    <a:lnTo>
                      <a:pt x="1713134" y="1630170"/>
                    </a:lnTo>
                    <a:lnTo>
                      <a:pt x="1713931" y="1630299"/>
                    </a:lnTo>
                    <a:lnTo>
                      <a:pt x="1714728" y="1630427"/>
                    </a:lnTo>
                    <a:lnTo>
                      <a:pt x="1715518" y="1630555"/>
                    </a:lnTo>
                    <a:lnTo>
                      <a:pt x="1716315" y="1630684"/>
                    </a:lnTo>
                    <a:lnTo>
                      <a:pt x="1717112" y="1630812"/>
                    </a:lnTo>
                    <a:lnTo>
                      <a:pt x="1717908" y="1630940"/>
                    </a:lnTo>
                    <a:lnTo>
                      <a:pt x="1718699" y="1631068"/>
                    </a:lnTo>
                    <a:lnTo>
                      <a:pt x="1719495" y="1631195"/>
                    </a:lnTo>
                    <a:lnTo>
                      <a:pt x="1720292" y="1631323"/>
                    </a:lnTo>
                    <a:lnTo>
                      <a:pt x="1721089" y="1631450"/>
                    </a:lnTo>
                    <a:lnTo>
                      <a:pt x="1721886" y="1631577"/>
                    </a:lnTo>
                    <a:lnTo>
                      <a:pt x="1722676" y="1631704"/>
                    </a:lnTo>
                    <a:lnTo>
                      <a:pt x="1723473" y="1631830"/>
                    </a:lnTo>
                    <a:lnTo>
                      <a:pt x="1724269" y="1631957"/>
                    </a:lnTo>
                    <a:lnTo>
                      <a:pt x="1725066" y="1632083"/>
                    </a:lnTo>
                    <a:lnTo>
                      <a:pt x="1725863" y="1632209"/>
                    </a:lnTo>
                    <a:lnTo>
                      <a:pt x="1726653" y="1632335"/>
                    </a:lnTo>
                    <a:lnTo>
                      <a:pt x="1727450" y="1632461"/>
                    </a:lnTo>
                    <a:lnTo>
                      <a:pt x="1728247" y="1632586"/>
                    </a:lnTo>
                    <a:lnTo>
                      <a:pt x="1729043" y="1632712"/>
                    </a:lnTo>
                    <a:lnTo>
                      <a:pt x="1729834" y="1632837"/>
                    </a:lnTo>
                    <a:lnTo>
                      <a:pt x="1730631" y="1632962"/>
                    </a:lnTo>
                    <a:lnTo>
                      <a:pt x="1731427" y="1633087"/>
                    </a:lnTo>
                    <a:lnTo>
                      <a:pt x="1732224" y="1633211"/>
                    </a:lnTo>
                    <a:lnTo>
                      <a:pt x="1733021" y="1633336"/>
                    </a:lnTo>
                    <a:lnTo>
                      <a:pt x="1733811" y="1633461"/>
                    </a:lnTo>
                    <a:lnTo>
                      <a:pt x="1734608" y="1633584"/>
                    </a:lnTo>
                    <a:lnTo>
                      <a:pt x="1735404" y="1633709"/>
                    </a:lnTo>
                    <a:lnTo>
                      <a:pt x="1736201" y="1633832"/>
                    </a:lnTo>
                    <a:lnTo>
                      <a:pt x="1736992" y="1633956"/>
                    </a:lnTo>
                    <a:lnTo>
                      <a:pt x="1737788" y="1634080"/>
                    </a:lnTo>
                    <a:lnTo>
                      <a:pt x="1738585" y="1634203"/>
                    </a:lnTo>
                    <a:lnTo>
                      <a:pt x="1739382" y="1634326"/>
                    </a:lnTo>
                    <a:lnTo>
                      <a:pt x="1740178" y="1634449"/>
                    </a:lnTo>
                    <a:lnTo>
                      <a:pt x="1740969" y="1634572"/>
                    </a:lnTo>
                    <a:lnTo>
                      <a:pt x="1741766" y="1634694"/>
                    </a:lnTo>
                    <a:lnTo>
                      <a:pt x="1742562" y="1634816"/>
                    </a:lnTo>
                    <a:lnTo>
                      <a:pt x="1743359" y="1634939"/>
                    </a:lnTo>
                    <a:lnTo>
                      <a:pt x="1744149" y="1635060"/>
                    </a:lnTo>
                    <a:lnTo>
                      <a:pt x="1744946" y="1635182"/>
                    </a:lnTo>
                    <a:lnTo>
                      <a:pt x="1745743" y="1635304"/>
                    </a:lnTo>
                    <a:lnTo>
                      <a:pt x="1746540" y="1635426"/>
                    </a:lnTo>
                    <a:lnTo>
                      <a:pt x="1747336" y="1635547"/>
                    </a:lnTo>
                    <a:lnTo>
                      <a:pt x="1748127" y="1635668"/>
                    </a:lnTo>
                    <a:lnTo>
                      <a:pt x="1748923" y="1635789"/>
                    </a:lnTo>
                    <a:lnTo>
                      <a:pt x="1749720" y="1635910"/>
                    </a:lnTo>
                    <a:lnTo>
                      <a:pt x="1750517" y="1636031"/>
                    </a:lnTo>
                    <a:lnTo>
                      <a:pt x="1751313" y="1636151"/>
                    </a:lnTo>
                    <a:lnTo>
                      <a:pt x="1752104" y="1636271"/>
                    </a:lnTo>
                    <a:lnTo>
                      <a:pt x="1752901" y="1636391"/>
                    </a:lnTo>
                    <a:lnTo>
                      <a:pt x="1753697" y="1636511"/>
                    </a:lnTo>
                    <a:lnTo>
                      <a:pt x="1754494" y="1636631"/>
                    </a:lnTo>
                    <a:lnTo>
                      <a:pt x="1755284" y="1636751"/>
                    </a:lnTo>
                    <a:lnTo>
                      <a:pt x="1756081" y="1636870"/>
                    </a:lnTo>
                    <a:lnTo>
                      <a:pt x="1756878" y="1636989"/>
                    </a:lnTo>
                    <a:lnTo>
                      <a:pt x="1757675" y="1637108"/>
                    </a:lnTo>
                    <a:lnTo>
                      <a:pt x="1758471" y="1637228"/>
                    </a:lnTo>
                    <a:lnTo>
                      <a:pt x="1759262" y="1637346"/>
                    </a:lnTo>
                    <a:lnTo>
                      <a:pt x="1760058" y="1637465"/>
                    </a:lnTo>
                    <a:lnTo>
                      <a:pt x="1760855" y="1637583"/>
                    </a:lnTo>
                    <a:lnTo>
                      <a:pt x="1761652" y="1637701"/>
                    </a:lnTo>
                    <a:lnTo>
                      <a:pt x="1762442" y="1637820"/>
                    </a:lnTo>
                    <a:lnTo>
                      <a:pt x="1763239" y="1637938"/>
                    </a:lnTo>
                    <a:lnTo>
                      <a:pt x="1764036" y="1638055"/>
                    </a:lnTo>
                    <a:lnTo>
                      <a:pt x="1764832" y="1638173"/>
                    </a:lnTo>
                    <a:lnTo>
                      <a:pt x="1765629" y="1638290"/>
                    </a:lnTo>
                    <a:lnTo>
                      <a:pt x="1766419" y="1638407"/>
                    </a:lnTo>
                    <a:lnTo>
                      <a:pt x="1767216" y="1638525"/>
                    </a:lnTo>
                    <a:lnTo>
                      <a:pt x="1768013" y="1638641"/>
                    </a:lnTo>
                    <a:lnTo>
                      <a:pt x="1768810" y="1638758"/>
                    </a:lnTo>
                    <a:lnTo>
                      <a:pt x="1769606" y="1638875"/>
                    </a:lnTo>
                    <a:lnTo>
                      <a:pt x="1770397" y="1638991"/>
                    </a:lnTo>
                    <a:lnTo>
                      <a:pt x="1771193" y="1639107"/>
                    </a:lnTo>
                    <a:lnTo>
                      <a:pt x="1771990" y="1639223"/>
                    </a:lnTo>
                    <a:lnTo>
                      <a:pt x="1772787" y="1639339"/>
                    </a:lnTo>
                    <a:lnTo>
                      <a:pt x="1773577" y="1639455"/>
                    </a:lnTo>
                    <a:lnTo>
                      <a:pt x="1774374" y="1639571"/>
                    </a:lnTo>
                    <a:lnTo>
                      <a:pt x="1775171" y="1639686"/>
                    </a:lnTo>
                    <a:lnTo>
                      <a:pt x="1775967" y="1639801"/>
                    </a:lnTo>
                    <a:lnTo>
                      <a:pt x="1776764" y="1639916"/>
                    </a:lnTo>
                    <a:lnTo>
                      <a:pt x="1777554" y="1640031"/>
                    </a:lnTo>
                    <a:lnTo>
                      <a:pt x="1778351" y="1640146"/>
                    </a:lnTo>
                    <a:lnTo>
                      <a:pt x="1779148" y="1640260"/>
                    </a:lnTo>
                    <a:lnTo>
                      <a:pt x="1779945" y="1640375"/>
                    </a:lnTo>
                    <a:lnTo>
                      <a:pt x="1780735" y="1640489"/>
                    </a:lnTo>
                    <a:lnTo>
                      <a:pt x="1781532" y="1640603"/>
                    </a:lnTo>
                    <a:lnTo>
                      <a:pt x="1782328" y="1640717"/>
                    </a:lnTo>
                    <a:lnTo>
                      <a:pt x="1783125" y="1640831"/>
                    </a:lnTo>
                    <a:lnTo>
                      <a:pt x="1783922" y="1640945"/>
                    </a:lnTo>
                    <a:lnTo>
                      <a:pt x="1784712" y="1641058"/>
                    </a:lnTo>
                    <a:lnTo>
                      <a:pt x="1785509" y="1641171"/>
                    </a:lnTo>
                    <a:lnTo>
                      <a:pt x="1786306" y="1641284"/>
                    </a:lnTo>
                    <a:lnTo>
                      <a:pt x="1787102" y="1641397"/>
                    </a:lnTo>
                    <a:lnTo>
                      <a:pt x="1787899" y="1641510"/>
                    </a:lnTo>
                    <a:lnTo>
                      <a:pt x="1788689" y="1641623"/>
                    </a:lnTo>
                    <a:lnTo>
                      <a:pt x="1789486" y="1641735"/>
                    </a:lnTo>
                    <a:lnTo>
                      <a:pt x="1790283" y="1641847"/>
                    </a:lnTo>
                    <a:lnTo>
                      <a:pt x="1791080" y="1641959"/>
                    </a:lnTo>
                    <a:lnTo>
                      <a:pt x="1791870" y="1642072"/>
                    </a:lnTo>
                    <a:lnTo>
                      <a:pt x="1792667" y="1642183"/>
                    </a:lnTo>
                    <a:lnTo>
                      <a:pt x="1793463" y="1642295"/>
                    </a:lnTo>
                    <a:lnTo>
                      <a:pt x="1794260" y="1642407"/>
                    </a:lnTo>
                    <a:lnTo>
                      <a:pt x="1795057" y="1642518"/>
                    </a:lnTo>
                    <a:lnTo>
                      <a:pt x="1795847" y="1642629"/>
                    </a:lnTo>
                    <a:lnTo>
                      <a:pt x="1796644" y="1642740"/>
                    </a:lnTo>
                    <a:lnTo>
                      <a:pt x="1797441" y="1642851"/>
                    </a:lnTo>
                    <a:lnTo>
                      <a:pt x="1798237" y="1642962"/>
                    </a:lnTo>
                    <a:lnTo>
                      <a:pt x="1799028" y="1643072"/>
                    </a:lnTo>
                    <a:lnTo>
                      <a:pt x="1799824" y="1643183"/>
                    </a:lnTo>
                    <a:lnTo>
                      <a:pt x="1800621" y="1643293"/>
                    </a:lnTo>
                    <a:lnTo>
                      <a:pt x="1801418" y="1643403"/>
                    </a:lnTo>
                    <a:lnTo>
                      <a:pt x="1802215" y="1643513"/>
                    </a:lnTo>
                    <a:lnTo>
                      <a:pt x="1803005" y="1643623"/>
                    </a:lnTo>
                    <a:lnTo>
                      <a:pt x="1803802" y="1643733"/>
                    </a:lnTo>
                    <a:lnTo>
                      <a:pt x="1804598" y="1643842"/>
                    </a:lnTo>
                    <a:lnTo>
                      <a:pt x="1805395" y="1643951"/>
                    </a:lnTo>
                    <a:lnTo>
                      <a:pt x="1806186" y="1644060"/>
                    </a:lnTo>
                    <a:lnTo>
                      <a:pt x="1806982" y="1644169"/>
                    </a:lnTo>
                    <a:lnTo>
                      <a:pt x="1807779" y="1644278"/>
                    </a:lnTo>
                    <a:lnTo>
                      <a:pt x="1808576" y="1644387"/>
                    </a:lnTo>
                    <a:lnTo>
                      <a:pt x="1809372" y="1644496"/>
                    </a:lnTo>
                    <a:lnTo>
                      <a:pt x="1810163" y="1644604"/>
                    </a:lnTo>
                    <a:lnTo>
                      <a:pt x="1810960" y="1644712"/>
                    </a:lnTo>
                    <a:lnTo>
                      <a:pt x="1811756" y="1644820"/>
                    </a:lnTo>
                    <a:lnTo>
                      <a:pt x="1812553" y="1644928"/>
                    </a:lnTo>
                    <a:lnTo>
                      <a:pt x="1813350" y="1645036"/>
                    </a:lnTo>
                    <a:lnTo>
                      <a:pt x="1814140" y="1645143"/>
                    </a:lnTo>
                    <a:lnTo>
                      <a:pt x="1814937" y="1645251"/>
                    </a:lnTo>
                    <a:lnTo>
                      <a:pt x="1815733" y="1645358"/>
                    </a:lnTo>
                    <a:lnTo>
                      <a:pt x="1816530" y="1645465"/>
                    </a:lnTo>
                    <a:lnTo>
                      <a:pt x="1817321" y="1645572"/>
                    </a:lnTo>
                    <a:lnTo>
                      <a:pt x="1818117" y="1645679"/>
                    </a:lnTo>
                    <a:lnTo>
                      <a:pt x="1818914" y="1645786"/>
                    </a:lnTo>
                    <a:lnTo>
                      <a:pt x="1819711" y="1645892"/>
                    </a:lnTo>
                    <a:lnTo>
                      <a:pt x="1820507" y="1645999"/>
                    </a:lnTo>
                    <a:lnTo>
                      <a:pt x="1821298" y="1646105"/>
                    </a:lnTo>
                    <a:lnTo>
                      <a:pt x="1822095" y="1646211"/>
                    </a:lnTo>
                    <a:lnTo>
                      <a:pt x="1822891" y="1646317"/>
                    </a:lnTo>
                    <a:lnTo>
                      <a:pt x="1823688" y="1646423"/>
                    </a:lnTo>
                    <a:lnTo>
                      <a:pt x="1824478" y="1646528"/>
                    </a:lnTo>
                    <a:lnTo>
                      <a:pt x="1825275" y="1646634"/>
                    </a:lnTo>
                    <a:lnTo>
                      <a:pt x="1826072" y="1646739"/>
                    </a:lnTo>
                    <a:lnTo>
                      <a:pt x="1826869" y="1646844"/>
                    </a:lnTo>
                    <a:lnTo>
                      <a:pt x="1827665" y="1646950"/>
                    </a:lnTo>
                    <a:lnTo>
                      <a:pt x="1828456" y="1647054"/>
                    </a:lnTo>
                    <a:lnTo>
                      <a:pt x="1829252" y="1647159"/>
                    </a:lnTo>
                    <a:lnTo>
                      <a:pt x="1830049" y="1647264"/>
                    </a:lnTo>
                    <a:lnTo>
                      <a:pt x="1830846" y="1647368"/>
                    </a:lnTo>
                    <a:lnTo>
                      <a:pt x="1831636" y="1647472"/>
                    </a:lnTo>
                    <a:lnTo>
                      <a:pt x="1832433" y="1647577"/>
                    </a:lnTo>
                    <a:lnTo>
                      <a:pt x="1833230" y="1647681"/>
                    </a:lnTo>
                    <a:lnTo>
                      <a:pt x="1834026" y="1647784"/>
                    </a:lnTo>
                    <a:lnTo>
                      <a:pt x="1834823" y="1647888"/>
                    </a:lnTo>
                    <a:lnTo>
                      <a:pt x="1835613" y="1647992"/>
                    </a:lnTo>
                    <a:lnTo>
                      <a:pt x="1836410" y="1648095"/>
                    </a:lnTo>
                    <a:lnTo>
                      <a:pt x="1837207" y="1648198"/>
                    </a:lnTo>
                    <a:lnTo>
                      <a:pt x="1838004" y="1648301"/>
                    </a:lnTo>
                    <a:lnTo>
                      <a:pt x="1838800" y="1648404"/>
                    </a:lnTo>
                    <a:lnTo>
                      <a:pt x="1839591" y="1648507"/>
                    </a:lnTo>
                    <a:lnTo>
                      <a:pt x="1840387" y="1648610"/>
                    </a:lnTo>
                    <a:lnTo>
                      <a:pt x="1841184" y="1648712"/>
                    </a:lnTo>
                    <a:lnTo>
                      <a:pt x="1841981" y="1648814"/>
                    </a:lnTo>
                    <a:lnTo>
                      <a:pt x="1842771" y="1648916"/>
                    </a:lnTo>
                    <a:lnTo>
                      <a:pt x="1843568" y="1649019"/>
                    </a:lnTo>
                    <a:lnTo>
                      <a:pt x="1844365" y="1649120"/>
                    </a:lnTo>
                    <a:lnTo>
                      <a:pt x="1845161" y="1649222"/>
                    </a:lnTo>
                    <a:lnTo>
                      <a:pt x="1845958" y="1649324"/>
                    </a:lnTo>
                    <a:lnTo>
                      <a:pt x="1846748" y="1649426"/>
                    </a:lnTo>
                    <a:lnTo>
                      <a:pt x="1847545" y="1649527"/>
                    </a:lnTo>
                    <a:lnTo>
                      <a:pt x="1848342" y="1649628"/>
                    </a:lnTo>
                    <a:lnTo>
                      <a:pt x="1849139" y="1649729"/>
                    </a:lnTo>
                    <a:lnTo>
                      <a:pt x="1849929" y="1649830"/>
                    </a:lnTo>
                    <a:lnTo>
                      <a:pt x="1850726" y="1649931"/>
                    </a:lnTo>
                    <a:lnTo>
                      <a:pt x="1851522" y="1650031"/>
                    </a:lnTo>
                    <a:lnTo>
                      <a:pt x="1852319" y="1650132"/>
                    </a:lnTo>
                    <a:lnTo>
                      <a:pt x="1853116" y="1650232"/>
                    </a:lnTo>
                    <a:lnTo>
                      <a:pt x="1853906" y="1650333"/>
                    </a:lnTo>
                    <a:lnTo>
                      <a:pt x="1854703" y="1650433"/>
                    </a:lnTo>
                    <a:lnTo>
                      <a:pt x="1855500" y="1650532"/>
                    </a:lnTo>
                    <a:lnTo>
                      <a:pt x="1856296" y="1650632"/>
                    </a:lnTo>
                    <a:lnTo>
                      <a:pt x="1857087" y="1650732"/>
                    </a:lnTo>
                    <a:lnTo>
                      <a:pt x="1857883" y="1650831"/>
                    </a:lnTo>
                    <a:lnTo>
                      <a:pt x="1858680" y="1650931"/>
                    </a:lnTo>
                    <a:lnTo>
                      <a:pt x="1859477" y="1651030"/>
                    </a:lnTo>
                    <a:lnTo>
                      <a:pt x="1860274" y="1651129"/>
                    </a:lnTo>
                    <a:lnTo>
                      <a:pt x="1861064" y="1651228"/>
                    </a:lnTo>
                    <a:lnTo>
                      <a:pt x="1861861" y="1651326"/>
                    </a:lnTo>
                    <a:lnTo>
                      <a:pt x="1862657" y="1651425"/>
                    </a:lnTo>
                    <a:lnTo>
                      <a:pt x="1863454" y="1651524"/>
                    </a:lnTo>
                    <a:lnTo>
                      <a:pt x="1864251" y="1651622"/>
                    </a:lnTo>
                    <a:lnTo>
                      <a:pt x="1865041" y="1651720"/>
                    </a:lnTo>
                    <a:lnTo>
                      <a:pt x="1865838" y="1651818"/>
                    </a:lnTo>
                    <a:lnTo>
                      <a:pt x="1866635" y="1651917"/>
                    </a:lnTo>
                    <a:lnTo>
                      <a:pt x="1867431" y="1652014"/>
                    </a:lnTo>
                    <a:lnTo>
                      <a:pt x="1868222" y="1652112"/>
                    </a:lnTo>
                    <a:lnTo>
                      <a:pt x="1869018" y="1652209"/>
                    </a:lnTo>
                    <a:lnTo>
                      <a:pt x="1869815" y="1652307"/>
                    </a:lnTo>
                    <a:lnTo>
                      <a:pt x="1870612" y="1652404"/>
                    </a:lnTo>
                    <a:lnTo>
                      <a:pt x="1871409" y="1652501"/>
                    </a:lnTo>
                    <a:lnTo>
                      <a:pt x="1872199" y="1652598"/>
                    </a:lnTo>
                    <a:lnTo>
                      <a:pt x="1872996" y="1652695"/>
                    </a:lnTo>
                    <a:lnTo>
                      <a:pt x="1873792" y="1652792"/>
                    </a:lnTo>
                    <a:lnTo>
                      <a:pt x="1874589" y="1652888"/>
                    </a:lnTo>
                    <a:lnTo>
                      <a:pt x="1875380" y="1652985"/>
                    </a:lnTo>
                    <a:lnTo>
                      <a:pt x="1876176" y="1653081"/>
                    </a:lnTo>
                    <a:lnTo>
                      <a:pt x="1876973" y="1653177"/>
                    </a:lnTo>
                    <a:lnTo>
                      <a:pt x="1877770" y="1653273"/>
                    </a:lnTo>
                    <a:lnTo>
                      <a:pt x="1878566" y="1653369"/>
                    </a:lnTo>
                    <a:lnTo>
                      <a:pt x="1879357" y="1653465"/>
                    </a:lnTo>
                    <a:lnTo>
                      <a:pt x="1880153" y="1653560"/>
                    </a:lnTo>
                    <a:lnTo>
                      <a:pt x="1880950" y="1653656"/>
                    </a:lnTo>
                    <a:lnTo>
                      <a:pt x="1881747" y="1653751"/>
                    </a:lnTo>
                    <a:lnTo>
                      <a:pt x="1882544" y="1653846"/>
                    </a:lnTo>
                    <a:lnTo>
                      <a:pt x="1883334" y="1653942"/>
                    </a:lnTo>
                    <a:lnTo>
                      <a:pt x="1884131" y="1654036"/>
                    </a:lnTo>
                    <a:lnTo>
                      <a:pt x="1884927" y="1654131"/>
                    </a:lnTo>
                    <a:lnTo>
                      <a:pt x="1885724" y="1654226"/>
                    </a:lnTo>
                    <a:lnTo>
                      <a:pt x="1886515" y="1654320"/>
                    </a:lnTo>
                    <a:lnTo>
                      <a:pt x="1887311" y="1654415"/>
                    </a:lnTo>
                    <a:lnTo>
                      <a:pt x="1888108" y="1654509"/>
                    </a:lnTo>
                    <a:lnTo>
                      <a:pt x="1888905" y="1654603"/>
                    </a:lnTo>
                    <a:lnTo>
                      <a:pt x="1889701" y="1654697"/>
                    </a:lnTo>
                    <a:lnTo>
                      <a:pt x="1890492" y="1654791"/>
                    </a:lnTo>
                    <a:lnTo>
                      <a:pt x="1891289" y="1654884"/>
                    </a:lnTo>
                    <a:lnTo>
                      <a:pt x="1892085" y="1654978"/>
                    </a:lnTo>
                    <a:lnTo>
                      <a:pt x="1892882" y="1655072"/>
                    </a:lnTo>
                    <a:lnTo>
                      <a:pt x="1893672" y="1655165"/>
                    </a:lnTo>
                    <a:lnTo>
                      <a:pt x="1894469" y="1655258"/>
                    </a:lnTo>
                    <a:lnTo>
                      <a:pt x="1895266" y="1655351"/>
                    </a:lnTo>
                    <a:lnTo>
                      <a:pt x="1896063" y="1655444"/>
                    </a:lnTo>
                    <a:lnTo>
                      <a:pt x="1896859" y="1655537"/>
                    </a:lnTo>
                    <a:lnTo>
                      <a:pt x="1897650" y="1655629"/>
                    </a:lnTo>
                    <a:lnTo>
                      <a:pt x="1898446" y="1655722"/>
                    </a:lnTo>
                    <a:lnTo>
                      <a:pt x="1899243" y="1655814"/>
                    </a:lnTo>
                    <a:lnTo>
                      <a:pt x="1900040" y="1655907"/>
                    </a:lnTo>
                    <a:lnTo>
                      <a:pt x="1904017" y="1656366"/>
                    </a:lnTo>
                    <a:lnTo>
                      <a:pt x="1904807" y="1656457"/>
                    </a:lnTo>
                    <a:lnTo>
                      <a:pt x="1905604" y="1656548"/>
                    </a:lnTo>
                    <a:lnTo>
                      <a:pt x="1906401" y="1656640"/>
                    </a:lnTo>
                    <a:lnTo>
                      <a:pt x="1907198" y="1656731"/>
                    </a:lnTo>
                    <a:lnTo>
                      <a:pt x="1907994" y="1656822"/>
                    </a:lnTo>
                    <a:lnTo>
                      <a:pt x="1908785" y="1656913"/>
                    </a:lnTo>
                    <a:lnTo>
                      <a:pt x="1909581" y="1657004"/>
                    </a:lnTo>
                    <a:lnTo>
                      <a:pt x="1910378" y="1657094"/>
                    </a:lnTo>
                    <a:lnTo>
                      <a:pt x="1911175" y="1657185"/>
                    </a:lnTo>
                    <a:lnTo>
                      <a:pt x="1911965" y="1657274"/>
                    </a:lnTo>
                    <a:lnTo>
                      <a:pt x="1912762" y="1657365"/>
                    </a:lnTo>
                    <a:lnTo>
                      <a:pt x="1913559" y="1657455"/>
                    </a:lnTo>
                    <a:lnTo>
                      <a:pt x="1914355" y="1657545"/>
                    </a:lnTo>
                    <a:lnTo>
                      <a:pt x="1915152" y="1657635"/>
                    </a:lnTo>
                    <a:lnTo>
                      <a:pt x="1915942" y="1657724"/>
                    </a:lnTo>
                    <a:lnTo>
                      <a:pt x="1916739" y="1657814"/>
                    </a:lnTo>
                    <a:lnTo>
                      <a:pt x="1917536" y="1657904"/>
                    </a:lnTo>
                    <a:lnTo>
                      <a:pt x="1918333" y="1657993"/>
                    </a:lnTo>
                    <a:lnTo>
                      <a:pt x="1919123" y="1658082"/>
                    </a:lnTo>
                    <a:lnTo>
                      <a:pt x="1919920" y="1658171"/>
                    </a:lnTo>
                    <a:lnTo>
                      <a:pt x="1920716" y="1658260"/>
                    </a:lnTo>
                    <a:lnTo>
                      <a:pt x="1921513" y="1658348"/>
                    </a:lnTo>
                    <a:lnTo>
                      <a:pt x="1922310" y="1658437"/>
                    </a:lnTo>
                    <a:lnTo>
                      <a:pt x="1923100" y="1658526"/>
                    </a:lnTo>
                    <a:lnTo>
                      <a:pt x="1923897" y="1658614"/>
                    </a:lnTo>
                    <a:lnTo>
                      <a:pt x="1924694" y="1658702"/>
                    </a:lnTo>
                    <a:lnTo>
                      <a:pt x="1925490" y="1658791"/>
                    </a:lnTo>
                    <a:lnTo>
                      <a:pt x="1926287" y="1658879"/>
                    </a:lnTo>
                    <a:lnTo>
                      <a:pt x="1927077" y="1658967"/>
                    </a:lnTo>
                    <a:lnTo>
                      <a:pt x="1927874" y="1659054"/>
                    </a:lnTo>
                    <a:lnTo>
                      <a:pt x="1928671" y="1659142"/>
                    </a:lnTo>
                    <a:lnTo>
                      <a:pt x="1929468" y="1659229"/>
                    </a:lnTo>
                    <a:lnTo>
                      <a:pt x="1930258" y="1659317"/>
                    </a:lnTo>
                    <a:lnTo>
                      <a:pt x="1931055" y="1659404"/>
                    </a:lnTo>
                    <a:lnTo>
                      <a:pt x="1931851" y="1659491"/>
                    </a:lnTo>
                    <a:lnTo>
                      <a:pt x="1932648" y="1659579"/>
                    </a:lnTo>
                    <a:lnTo>
                      <a:pt x="1933445" y="1659665"/>
                    </a:lnTo>
                    <a:lnTo>
                      <a:pt x="1934235" y="1659752"/>
                    </a:lnTo>
                    <a:lnTo>
                      <a:pt x="1935032" y="1659839"/>
                    </a:lnTo>
                    <a:lnTo>
                      <a:pt x="1935829" y="1659925"/>
                    </a:lnTo>
                    <a:lnTo>
                      <a:pt x="1936625" y="1660011"/>
                    </a:lnTo>
                    <a:lnTo>
                      <a:pt x="1937416" y="1660098"/>
                    </a:lnTo>
                    <a:lnTo>
                      <a:pt x="1938212" y="1660184"/>
                    </a:lnTo>
                    <a:lnTo>
                      <a:pt x="1939009" y="1660270"/>
                    </a:lnTo>
                    <a:lnTo>
                      <a:pt x="1939806" y="1660356"/>
                    </a:lnTo>
                    <a:lnTo>
                      <a:pt x="1940603" y="1660442"/>
                    </a:lnTo>
                    <a:lnTo>
                      <a:pt x="1941393" y="1660528"/>
                    </a:lnTo>
                    <a:lnTo>
                      <a:pt x="1942190" y="1660613"/>
                    </a:lnTo>
                    <a:lnTo>
                      <a:pt x="1942986" y="1660698"/>
                    </a:lnTo>
                    <a:lnTo>
                      <a:pt x="1943783" y="1660784"/>
                    </a:lnTo>
                    <a:lnTo>
                      <a:pt x="1944574" y="1660869"/>
                    </a:lnTo>
                    <a:lnTo>
                      <a:pt x="1945370" y="1660954"/>
                    </a:lnTo>
                    <a:lnTo>
                      <a:pt x="1946167" y="1661039"/>
                    </a:lnTo>
                    <a:lnTo>
                      <a:pt x="1946964" y="1661124"/>
                    </a:lnTo>
                    <a:lnTo>
                      <a:pt x="1947760" y="1661209"/>
                    </a:lnTo>
                    <a:lnTo>
                      <a:pt x="1948551" y="1661293"/>
                    </a:lnTo>
                    <a:lnTo>
                      <a:pt x="1949347" y="1661378"/>
                    </a:lnTo>
                    <a:lnTo>
                      <a:pt x="1950144" y="1661462"/>
                    </a:lnTo>
                    <a:lnTo>
                      <a:pt x="1950941" y="1661546"/>
                    </a:lnTo>
                    <a:lnTo>
                      <a:pt x="1951738" y="1661630"/>
                    </a:lnTo>
                    <a:lnTo>
                      <a:pt x="1952528" y="1661714"/>
                    </a:lnTo>
                    <a:lnTo>
                      <a:pt x="1953325" y="1661799"/>
                    </a:lnTo>
                    <a:lnTo>
                      <a:pt x="1954121" y="1661882"/>
                    </a:lnTo>
                    <a:lnTo>
                      <a:pt x="1954918" y="1661966"/>
                    </a:lnTo>
                    <a:lnTo>
                      <a:pt x="1955709" y="1662049"/>
                    </a:lnTo>
                    <a:lnTo>
                      <a:pt x="1956505" y="1662133"/>
                    </a:lnTo>
                    <a:lnTo>
                      <a:pt x="1957302" y="1662216"/>
                    </a:lnTo>
                    <a:lnTo>
                      <a:pt x="1958099" y="1662299"/>
                    </a:lnTo>
                    <a:lnTo>
                      <a:pt x="1958895" y="1662382"/>
                    </a:lnTo>
                    <a:lnTo>
                      <a:pt x="1959686" y="1662465"/>
                    </a:lnTo>
                    <a:lnTo>
                      <a:pt x="1960483" y="1662548"/>
                    </a:lnTo>
                    <a:lnTo>
                      <a:pt x="1961279" y="1662631"/>
                    </a:lnTo>
                    <a:lnTo>
                      <a:pt x="1962076" y="1662713"/>
                    </a:lnTo>
                    <a:lnTo>
                      <a:pt x="1962866" y="1662795"/>
                    </a:lnTo>
                    <a:lnTo>
                      <a:pt x="1963663" y="1662878"/>
                    </a:lnTo>
                    <a:lnTo>
                      <a:pt x="1964460" y="1662960"/>
                    </a:lnTo>
                    <a:lnTo>
                      <a:pt x="1965256" y="1663043"/>
                    </a:lnTo>
                    <a:lnTo>
                      <a:pt x="1966053" y="1663124"/>
                    </a:lnTo>
                    <a:lnTo>
                      <a:pt x="1966844" y="1663207"/>
                    </a:lnTo>
                    <a:lnTo>
                      <a:pt x="1967640" y="1663288"/>
                    </a:lnTo>
                    <a:lnTo>
                      <a:pt x="1968437" y="1663370"/>
                    </a:lnTo>
                    <a:lnTo>
                      <a:pt x="1969234" y="1663451"/>
                    </a:lnTo>
                    <a:lnTo>
                      <a:pt x="1970024" y="1663533"/>
                    </a:lnTo>
                    <a:lnTo>
                      <a:pt x="1970821" y="1663614"/>
                    </a:lnTo>
                    <a:lnTo>
                      <a:pt x="1971618" y="1663695"/>
                    </a:lnTo>
                    <a:lnTo>
                      <a:pt x="1972414" y="1663776"/>
                    </a:lnTo>
                    <a:lnTo>
                      <a:pt x="1973211" y="1663857"/>
                    </a:lnTo>
                    <a:lnTo>
                      <a:pt x="1974001" y="1663938"/>
                    </a:lnTo>
                    <a:lnTo>
                      <a:pt x="1974798" y="1664019"/>
                    </a:lnTo>
                    <a:lnTo>
                      <a:pt x="1975595" y="1664099"/>
                    </a:lnTo>
                    <a:lnTo>
                      <a:pt x="1976392" y="1664180"/>
                    </a:lnTo>
                    <a:lnTo>
                      <a:pt x="1977188" y="1664260"/>
                    </a:lnTo>
                    <a:lnTo>
                      <a:pt x="1977979" y="1664340"/>
                    </a:lnTo>
                    <a:lnTo>
                      <a:pt x="1978775" y="1664421"/>
                    </a:lnTo>
                    <a:lnTo>
                      <a:pt x="1979572" y="1664501"/>
                    </a:lnTo>
                    <a:lnTo>
                      <a:pt x="1980369" y="1664581"/>
                    </a:lnTo>
                    <a:lnTo>
                      <a:pt x="1981159" y="1664660"/>
                    </a:lnTo>
                    <a:lnTo>
                      <a:pt x="1981956" y="1664740"/>
                    </a:lnTo>
                    <a:lnTo>
                      <a:pt x="1982753" y="1664820"/>
                    </a:lnTo>
                    <a:lnTo>
                      <a:pt x="1983549" y="1664899"/>
                    </a:lnTo>
                    <a:lnTo>
                      <a:pt x="1984346" y="1664978"/>
                    </a:lnTo>
                    <a:lnTo>
                      <a:pt x="1985136" y="1665058"/>
                    </a:lnTo>
                    <a:lnTo>
                      <a:pt x="1985933" y="1665137"/>
                    </a:lnTo>
                    <a:lnTo>
                      <a:pt x="1986730" y="1665216"/>
                    </a:lnTo>
                    <a:lnTo>
                      <a:pt x="1987527" y="1665295"/>
                    </a:lnTo>
                    <a:lnTo>
                      <a:pt x="1988317" y="1665374"/>
                    </a:lnTo>
                    <a:lnTo>
                      <a:pt x="1989114" y="1665453"/>
                    </a:lnTo>
                    <a:lnTo>
                      <a:pt x="1989910" y="1665531"/>
                    </a:lnTo>
                    <a:lnTo>
                      <a:pt x="1990707" y="1665609"/>
                    </a:lnTo>
                    <a:lnTo>
                      <a:pt x="1991504" y="1665688"/>
                    </a:lnTo>
                    <a:lnTo>
                      <a:pt x="1992294" y="1665766"/>
                    </a:lnTo>
                    <a:lnTo>
                      <a:pt x="1993091" y="1665845"/>
                    </a:lnTo>
                    <a:lnTo>
                      <a:pt x="1993888" y="1665922"/>
                    </a:lnTo>
                    <a:lnTo>
                      <a:pt x="1994684" y="1666000"/>
                    </a:lnTo>
                    <a:lnTo>
                      <a:pt x="1995475" y="1666078"/>
                    </a:lnTo>
                    <a:lnTo>
                      <a:pt x="1996271" y="1666156"/>
                    </a:lnTo>
                    <a:lnTo>
                      <a:pt x="1997068" y="1666233"/>
                    </a:lnTo>
                    <a:lnTo>
                      <a:pt x="1997865" y="1666311"/>
                    </a:lnTo>
                    <a:lnTo>
                      <a:pt x="1998662" y="1666388"/>
                    </a:lnTo>
                    <a:lnTo>
                      <a:pt x="1999452" y="1666465"/>
                    </a:lnTo>
                    <a:lnTo>
                      <a:pt x="2000249" y="1666543"/>
                    </a:lnTo>
                    <a:lnTo>
                      <a:pt x="2001045" y="1666620"/>
                    </a:lnTo>
                    <a:lnTo>
                      <a:pt x="2001842" y="1666697"/>
                    </a:lnTo>
                    <a:lnTo>
                      <a:pt x="2002639" y="1666773"/>
                    </a:lnTo>
                    <a:lnTo>
                      <a:pt x="2003429" y="1666850"/>
                    </a:lnTo>
                    <a:lnTo>
                      <a:pt x="2004226" y="1666927"/>
                    </a:lnTo>
                    <a:lnTo>
                      <a:pt x="2005023" y="1667003"/>
                    </a:lnTo>
                    <a:lnTo>
                      <a:pt x="2005819" y="1667080"/>
                    </a:lnTo>
                    <a:lnTo>
                      <a:pt x="2006610" y="1667156"/>
                    </a:lnTo>
                    <a:lnTo>
                      <a:pt x="2007406" y="1667232"/>
                    </a:lnTo>
                    <a:lnTo>
                      <a:pt x="2008203" y="1667309"/>
                    </a:lnTo>
                    <a:lnTo>
                      <a:pt x="2009000" y="1667385"/>
                    </a:lnTo>
                    <a:lnTo>
                      <a:pt x="2009797" y="1667460"/>
                    </a:lnTo>
                    <a:lnTo>
                      <a:pt x="2010587" y="1667536"/>
                    </a:lnTo>
                    <a:lnTo>
                      <a:pt x="2011384" y="1667611"/>
                    </a:lnTo>
                    <a:lnTo>
                      <a:pt x="2012180" y="1667687"/>
                    </a:lnTo>
                    <a:lnTo>
                      <a:pt x="2012977" y="1667763"/>
                    </a:lnTo>
                    <a:lnTo>
                      <a:pt x="2013767" y="1667838"/>
                    </a:lnTo>
                    <a:lnTo>
                      <a:pt x="2014564" y="1667913"/>
                    </a:lnTo>
                    <a:lnTo>
                      <a:pt x="2015361" y="1667988"/>
                    </a:lnTo>
                    <a:lnTo>
                      <a:pt x="2016158" y="1668063"/>
                    </a:lnTo>
                    <a:lnTo>
                      <a:pt x="2016954" y="1668138"/>
                    </a:lnTo>
                    <a:lnTo>
                      <a:pt x="2017745" y="1668213"/>
                    </a:lnTo>
                    <a:lnTo>
                      <a:pt x="2018541" y="1668288"/>
                    </a:lnTo>
                    <a:lnTo>
                      <a:pt x="2019338" y="1668362"/>
                    </a:lnTo>
                    <a:lnTo>
                      <a:pt x="2020135" y="1668437"/>
                    </a:lnTo>
                    <a:lnTo>
                      <a:pt x="2020932" y="1668511"/>
                    </a:lnTo>
                    <a:lnTo>
                      <a:pt x="2021722" y="1668585"/>
                    </a:lnTo>
                    <a:lnTo>
                      <a:pt x="2022519" y="1668659"/>
                    </a:lnTo>
                    <a:lnTo>
                      <a:pt x="2023315" y="1668733"/>
                    </a:lnTo>
                    <a:lnTo>
                      <a:pt x="2024112" y="1668807"/>
                    </a:lnTo>
                    <a:lnTo>
                      <a:pt x="2024903" y="1668881"/>
                    </a:lnTo>
                    <a:lnTo>
                      <a:pt x="2025699" y="1668955"/>
                    </a:lnTo>
                    <a:lnTo>
                      <a:pt x="2026496" y="1669029"/>
                    </a:lnTo>
                    <a:lnTo>
                      <a:pt x="2027293" y="1669102"/>
                    </a:lnTo>
                    <a:lnTo>
                      <a:pt x="2028089" y="1669176"/>
                    </a:lnTo>
                    <a:lnTo>
                      <a:pt x="2028880" y="1669249"/>
                    </a:lnTo>
                    <a:lnTo>
                      <a:pt x="2029676" y="1669322"/>
                    </a:lnTo>
                    <a:lnTo>
                      <a:pt x="2030473" y="1669395"/>
                    </a:lnTo>
                    <a:lnTo>
                      <a:pt x="2031270" y="1669468"/>
                    </a:lnTo>
                    <a:lnTo>
                      <a:pt x="2032060" y="1669541"/>
                    </a:lnTo>
                    <a:lnTo>
                      <a:pt x="2032857" y="1669614"/>
                    </a:lnTo>
                    <a:lnTo>
                      <a:pt x="2033654" y="1669687"/>
                    </a:lnTo>
                    <a:lnTo>
                      <a:pt x="2034450" y="1669759"/>
                    </a:lnTo>
                    <a:lnTo>
                      <a:pt x="2035247" y="1669832"/>
                    </a:lnTo>
                    <a:lnTo>
                      <a:pt x="2036038" y="1669904"/>
                    </a:lnTo>
                    <a:lnTo>
                      <a:pt x="2036834" y="1669977"/>
                    </a:lnTo>
                    <a:lnTo>
                      <a:pt x="2037631" y="1670049"/>
                    </a:lnTo>
                    <a:lnTo>
                      <a:pt x="2038428" y="1670121"/>
                    </a:lnTo>
                    <a:lnTo>
                      <a:pt x="2039224" y="1670193"/>
                    </a:lnTo>
                    <a:lnTo>
                      <a:pt x="2040015" y="1670265"/>
                    </a:lnTo>
                    <a:lnTo>
                      <a:pt x="2040812" y="1670337"/>
                    </a:lnTo>
                    <a:lnTo>
                      <a:pt x="2041608" y="1670408"/>
                    </a:lnTo>
                    <a:lnTo>
                      <a:pt x="2042405" y="1670480"/>
                    </a:lnTo>
                    <a:lnTo>
                      <a:pt x="2043195" y="1670552"/>
                    </a:lnTo>
                    <a:lnTo>
                      <a:pt x="2043992" y="1670623"/>
                    </a:lnTo>
                    <a:lnTo>
                      <a:pt x="2044789" y="1670694"/>
                    </a:lnTo>
                    <a:lnTo>
                      <a:pt x="2045586" y="1670765"/>
                    </a:lnTo>
                    <a:lnTo>
                      <a:pt x="2046382" y="1670837"/>
                    </a:lnTo>
                    <a:lnTo>
                      <a:pt x="2047173" y="1670907"/>
                    </a:lnTo>
                    <a:lnTo>
                      <a:pt x="2047969" y="1670978"/>
                    </a:lnTo>
                    <a:lnTo>
                      <a:pt x="2048766" y="1671049"/>
                    </a:lnTo>
                    <a:lnTo>
                      <a:pt x="2049563" y="1671120"/>
                    </a:lnTo>
                    <a:lnTo>
                      <a:pt x="2050353" y="1671190"/>
                    </a:lnTo>
                    <a:lnTo>
                      <a:pt x="2051150" y="1671261"/>
                    </a:lnTo>
                    <a:lnTo>
                      <a:pt x="2051947" y="1671331"/>
                    </a:lnTo>
                    <a:lnTo>
                      <a:pt x="2052743" y="1671401"/>
                    </a:lnTo>
                    <a:lnTo>
                      <a:pt x="2053540" y="1671471"/>
                    </a:lnTo>
                    <a:lnTo>
                      <a:pt x="2054330" y="1671542"/>
                    </a:lnTo>
                    <a:lnTo>
                      <a:pt x="2055127" y="1671612"/>
                    </a:lnTo>
                    <a:lnTo>
                      <a:pt x="2055924" y="1671682"/>
                    </a:lnTo>
                    <a:lnTo>
                      <a:pt x="2056721" y="1671751"/>
                    </a:lnTo>
                    <a:lnTo>
                      <a:pt x="2057511" y="1671821"/>
                    </a:lnTo>
                    <a:lnTo>
                      <a:pt x="2058308" y="1671891"/>
                    </a:lnTo>
                    <a:lnTo>
                      <a:pt x="2059104" y="1671960"/>
                    </a:lnTo>
                    <a:lnTo>
                      <a:pt x="2059901" y="1672030"/>
                    </a:lnTo>
                    <a:lnTo>
                      <a:pt x="2060698" y="1672099"/>
                    </a:lnTo>
                    <a:lnTo>
                      <a:pt x="2061488" y="1672168"/>
                    </a:lnTo>
                    <a:lnTo>
                      <a:pt x="2062285" y="1672238"/>
                    </a:lnTo>
                    <a:lnTo>
                      <a:pt x="2063082" y="1672306"/>
                    </a:lnTo>
                    <a:lnTo>
                      <a:pt x="2063878" y="1672375"/>
                    </a:lnTo>
                    <a:lnTo>
                      <a:pt x="2064675" y="1672444"/>
                    </a:lnTo>
                    <a:lnTo>
                      <a:pt x="2065465" y="1672513"/>
                    </a:lnTo>
                    <a:lnTo>
                      <a:pt x="2066262" y="1672581"/>
                    </a:lnTo>
                    <a:lnTo>
                      <a:pt x="2067059" y="1672650"/>
                    </a:lnTo>
                    <a:lnTo>
                      <a:pt x="2067856" y="1672718"/>
                    </a:lnTo>
                    <a:lnTo>
                      <a:pt x="2068646" y="1672787"/>
                    </a:lnTo>
                    <a:lnTo>
                      <a:pt x="2069443" y="1672855"/>
                    </a:lnTo>
                    <a:lnTo>
                      <a:pt x="2070239" y="1672923"/>
                    </a:lnTo>
                    <a:lnTo>
                      <a:pt x="2071036" y="1672991"/>
                    </a:lnTo>
                    <a:lnTo>
                      <a:pt x="2071833" y="1673059"/>
                    </a:lnTo>
                    <a:lnTo>
                      <a:pt x="2072623" y="1673127"/>
                    </a:lnTo>
                    <a:lnTo>
                      <a:pt x="2073420" y="1673195"/>
                    </a:lnTo>
                    <a:lnTo>
                      <a:pt x="2074217" y="1673262"/>
                    </a:lnTo>
                    <a:lnTo>
                      <a:pt x="2075013" y="1673330"/>
                    </a:lnTo>
                    <a:lnTo>
                      <a:pt x="2075804" y="1673398"/>
                    </a:lnTo>
                    <a:lnTo>
                      <a:pt x="2076600" y="1673465"/>
                    </a:lnTo>
                    <a:lnTo>
                      <a:pt x="2077397" y="1673532"/>
                    </a:lnTo>
                    <a:lnTo>
                      <a:pt x="2078194" y="1673599"/>
                    </a:lnTo>
                    <a:lnTo>
                      <a:pt x="2078991" y="1673667"/>
                    </a:lnTo>
                    <a:lnTo>
                      <a:pt x="2079781" y="1673733"/>
                    </a:lnTo>
                    <a:lnTo>
                      <a:pt x="2080578" y="1673800"/>
                    </a:lnTo>
                    <a:lnTo>
                      <a:pt x="2081374" y="1673867"/>
                    </a:lnTo>
                    <a:lnTo>
                      <a:pt x="2082171" y="1673934"/>
                    </a:lnTo>
                    <a:lnTo>
                      <a:pt x="2082961" y="1674001"/>
                    </a:lnTo>
                    <a:lnTo>
                      <a:pt x="2083758" y="1674067"/>
                    </a:lnTo>
                    <a:lnTo>
                      <a:pt x="2084555" y="1674134"/>
                    </a:lnTo>
                    <a:lnTo>
                      <a:pt x="2085352" y="1674200"/>
                    </a:lnTo>
                    <a:lnTo>
                      <a:pt x="2086148" y="1674266"/>
                    </a:lnTo>
                    <a:lnTo>
                      <a:pt x="2086939" y="1674332"/>
                    </a:lnTo>
                    <a:lnTo>
                      <a:pt x="2087735" y="1674398"/>
                    </a:lnTo>
                    <a:lnTo>
                      <a:pt x="2088532" y="1674464"/>
                    </a:lnTo>
                    <a:lnTo>
                      <a:pt x="2089329" y="1674530"/>
                    </a:lnTo>
                    <a:lnTo>
                      <a:pt x="2090126" y="1674596"/>
                    </a:lnTo>
                    <a:lnTo>
                      <a:pt x="2090916" y="1674662"/>
                    </a:lnTo>
                    <a:lnTo>
                      <a:pt x="2091713" y="1674727"/>
                    </a:lnTo>
                    <a:lnTo>
                      <a:pt x="2092509" y="1674793"/>
                    </a:lnTo>
                    <a:lnTo>
                      <a:pt x="2093306" y="1674858"/>
                    </a:lnTo>
                    <a:lnTo>
                      <a:pt x="2094096" y="1674923"/>
                    </a:lnTo>
                    <a:lnTo>
                      <a:pt x="2094893" y="1674988"/>
                    </a:lnTo>
                    <a:lnTo>
                      <a:pt x="2095690" y="1675054"/>
                    </a:lnTo>
                    <a:lnTo>
                      <a:pt x="2096487" y="1675119"/>
                    </a:lnTo>
                    <a:lnTo>
                      <a:pt x="2097283" y="1675184"/>
                    </a:lnTo>
                    <a:lnTo>
                      <a:pt x="2098074" y="1675249"/>
                    </a:lnTo>
                    <a:lnTo>
                      <a:pt x="2098870" y="1675314"/>
                    </a:lnTo>
                    <a:lnTo>
                      <a:pt x="2099667" y="1675378"/>
                    </a:lnTo>
                    <a:lnTo>
                      <a:pt x="2100464" y="1675443"/>
                    </a:lnTo>
                    <a:lnTo>
                      <a:pt x="2101254" y="1675507"/>
                    </a:lnTo>
                    <a:lnTo>
                      <a:pt x="2102051" y="1675572"/>
                    </a:lnTo>
                    <a:lnTo>
                      <a:pt x="2102848" y="1675636"/>
                    </a:lnTo>
                    <a:lnTo>
                      <a:pt x="2103644" y="1675700"/>
                    </a:lnTo>
                    <a:lnTo>
                      <a:pt x="2104441" y="1675764"/>
                    </a:lnTo>
                    <a:lnTo>
                      <a:pt x="2105232" y="1675829"/>
                    </a:lnTo>
                    <a:lnTo>
                      <a:pt x="2106028" y="1675892"/>
                    </a:lnTo>
                    <a:lnTo>
                      <a:pt x="2106825" y="1675957"/>
                    </a:lnTo>
                    <a:lnTo>
                      <a:pt x="2107622" y="1676020"/>
                    </a:lnTo>
                    <a:lnTo>
                      <a:pt x="2108412" y="1676084"/>
                    </a:lnTo>
                    <a:lnTo>
                      <a:pt x="2109209" y="1676147"/>
                    </a:lnTo>
                    <a:lnTo>
                      <a:pt x="2110006" y="1676211"/>
                    </a:lnTo>
                    <a:lnTo>
                      <a:pt x="2110802" y="1676275"/>
                    </a:lnTo>
                    <a:lnTo>
                      <a:pt x="2111599" y="1676338"/>
                    </a:lnTo>
                    <a:lnTo>
                      <a:pt x="2112389" y="1676401"/>
                    </a:lnTo>
                    <a:lnTo>
                      <a:pt x="2113186" y="1676464"/>
                    </a:lnTo>
                    <a:lnTo>
                      <a:pt x="2113983" y="1676527"/>
                    </a:lnTo>
                    <a:lnTo>
                      <a:pt x="2114779" y="1676590"/>
                    </a:lnTo>
                    <a:lnTo>
                      <a:pt x="2115576" y="1676653"/>
                    </a:lnTo>
                    <a:lnTo>
                      <a:pt x="2116367" y="1676716"/>
                    </a:lnTo>
                    <a:lnTo>
                      <a:pt x="2117163" y="1676779"/>
                    </a:lnTo>
                    <a:lnTo>
                      <a:pt x="2117960" y="1676841"/>
                    </a:lnTo>
                    <a:lnTo>
                      <a:pt x="2118757" y="1676904"/>
                    </a:lnTo>
                    <a:lnTo>
                      <a:pt x="2119547" y="1676966"/>
                    </a:lnTo>
                    <a:lnTo>
                      <a:pt x="2120344" y="1677029"/>
                    </a:lnTo>
                    <a:lnTo>
                      <a:pt x="2121141" y="1677091"/>
                    </a:lnTo>
                    <a:lnTo>
                      <a:pt x="2121937" y="1677153"/>
                    </a:lnTo>
                    <a:lnTo>
                      <a:pt x="2122734" y="1677215"/>
                    </a:lnTo>
                    <a:lnTo>
                      <a:pt x="2123524" y="1677277"/>
                    </a:lnTo>
                    <a:lnTo>
                      <a:pt x="2124321" y="1677339"/>
                    </a:lnTo>
                    <a:lnTo>
                      <a:pt x="2125118" y="1677401"/>
                    </a:lnTo>
                    <a:lnTo>
                      <a:pt x="2125915" y="1677463"/>
                    </a:lnTo>
                    <a:lnTo>
                      <a:pt x="2126705" y="1677525"/>
                    </a:lnTo>
                    <a:lnTo>
                      <a:pt x="2127502" y="1677586"/>
                    </a:lnTo>
                    <a:lnTo>
                      <a:pt x="2128298" y="1677648"/>
                    </a:lnTo>
                    <a:lnTo>
                      <a:pt x="2129095" y="1677709"/>
                    </a:lnTo>
                    <a:lnTo>
                      <a:pt x="2129892" y="1677771"/>
                    </a:lnTo>
                    <a:lnTo>
                      <a:pt x="2130682" y="1677832"/>
                    </a:lnTo>
                    <a:lnTo>
                      <a:pt x="2131479" y="1677893"/>
                    </a:lnTo>
                    <a:lnTo>
                      <a:pt x="2132276" y="1677954"/>
                    </a:lnTo>
                    <a:lnTo>
                      <a:pt x="2133072" y="1678015"/>
                    </a:lnTo>
                    <a:lnTo>
                      <a:pt x="2133869" y="1678076"/>
                    </a:lnTo>
                    <a:lnTo>
                      <a:pt x="2134659" y="1678137"/>
                    </a:lnTo>
                    <a:lnTo>
                      <a:pt x="2135456" y="1678198"/>
                    </a:lnTo>
                    <a:lnTo>
                      <a:pt x="2136253" y="1678258"/>
                    </a:lnTo>
                    <a:lnTo>
                      <a:pt x="2137050" y="1678319"/>
                    </a:lnTo>
                    <a:lnTo>
                      <a:pt x="2137840" y="1678379"/>
                    </a:lnTo>
                    <a:lnTo>
                      <a:pt x="2138637" y="1678439"/>
                    </a:lnTo>
                    <a:lnTo>
                      <a:pt x="2139433" y="1678500"/>
                    </a:lnTo>
                    <a:lnTo>
                      <a:pt x="2140230" y="1678560"/>
                    </a:lnTo>
                    <a:lnTo>
                      <a:pt x="2141027" y="1678620"/>
                    </a:lnTo>
                    <a:lnTo>
                      <a:pt x="2141817" y="1678680"/>
                    </a:lnTo>
                    <a:lnTo>
                      <a:pt x="2142614" y="1678740"/>
                    </a:lnTo>
                    <a:lnTo>
                      <a:pt x="2143411" y="1678800"/>
                    </a:lnTo>
                    <a:lnTo>
                      <a:pt x="2144207" y="1678860"/>
                    </a:lnTo>
                    <a:lnTo>
                      <a:pt x="2144998" y="1678920"/>
                    </a:lnTo>
                    <a:lnTo>
                      <a:pt x="2145794" y="1678979"/>
                    </a:lnTo>
                    <a:lnTo>
                      <a:pt x="2146591" y="1679039"/>
                    </a:lnTo>
                    <a:lnTo>
                      <a:pt x="2147388" y="1679098"/>
                    </a:lnTo>
                    <a:lnTo>
                      <a:pt x="2148185" y="1679158"/>
                    </a:lnTo>
                    <a:lnTo>
                      <a:pt x="2148975" y="1679217"/>
                    </a:lnTo>
                    <a:lnTo>
                      <a:pt x="2149772" y="1679276"/>
                    </a:lnTo>
                    <a:lnTo>
                      <a:pt x="2150568" y="1679335"/>
                    </a:lnTo>
                    <a:lnTo>
                      <a:pt x="2151365" y="1679395"/>
                    </a:lnTo>
                    <a:lnTo>
                      <a:pt x="2152155" y="1679453"/>
                    </a:lnTo>
                    <a:lnTo>
                      <a:pt x="2152952" y="1679513"/>
                    </a:lnTo>
                    <a:lnTo>
                      <a:pt x="2153749" y="1679571"/>
                    </a:lnTo>
                    <a:lnTo>
                      <a:pt x="2154546" y="1679630"/>
                    </a:lnTo>
                    <a:lnTo>
                      <a:pt x="2155342" y="1679689"/>
                    </a:lnTo>
                    <a:lnTo>
                      <a:pt x="2156133" y="1679747"/>
                    </a:lnTo>
                    <a:lnTo>
                      <a:pt x="2156929" y="1679806"/>
                    </a:lnTo>
                    <a:lnTo>
                      <a:pt x="2157726" y="1679864"/>
                    </a:lnTo>
                    <a:lnTo>
                      <a:pt x="2158523" y="1679922"/>
                    </a:lnTo>
                    <a:lnTo>
                      <a:pt x="2159320" y="1679980"/>
                    </a:lnTo>
                    <a:lnTo>
                      <a:pt x="2160110" y="1680038"/>
                    </a:lnTo>
                    <a:lnTo>
                      <a:pt x="2160907" y="1680097"/>
                    </a:lnTo>
                    <a:lnTo>
                      <a:pt x="2161703" y="1680155"/>
                    </a:lnTo>
                    <a:lnTo>
                      <a:pt x="2162500" y="1680212"/>
                    </a:lnTo>
                    <a:lnTo>
                      <a:pt x="2163290" y="1680270"/>
                    </a:lnTo>
                    <a:lnTo>
                      <a:pt x="2164087" y="1680328"/>
                    </a:lnTo>
                    <a:lnTo>
                      <a:pt x="2164884" y="1680386"/>
                    </a:lnTo>
                    <a:lnTo>
                      <a:pt x="2165681" y="1680444"/>
                    </a:lnTo>
                    <a:lnTo>
                      <a:pt x="2166477" y="1680501"/>
                    </a:lnTo>
                    <a:lnTo>
                      <a:pt x="2167268" y="1680559"/>
                    </a:lnTo>
                    <a:lnTo>
                      <a:pt x="2168064" y="1680616"/>
                    </a:lnTo>
                    <a:lnTo>
                      <a:pt x="2168861" y="1680673"/>
                    </a:lnTo>
                    <a:lnTo>
                      <a:pt x="2169658" y="1680731"/>
                    </a:lnTo>
                    <a:lnTo>
                      <a:pt x="2170448" y="1680787"/>
                    </a:lnTo>
                    <a:lnTo>
                      <a:pt x="2171245" y="1680845"/>
                    </a:lnTo>
                    <a:lnTo>
                      <a:pt x="2172042" y="1680901"/>
                    </a:lnTo>
                    <a:lnTo>
                      <a:pt x="2172838" y="1680958"/>
                    </a:lnTo>
                    <a:lnTo>
                      <a:pt x="2173635" y="1681015"/>
                    </a:lnTo>
                    <a:lnTo>
                      <a:pt x="2174426" y="1681072"/>
                    </a:lnTo>
                    <a:lnTo>
                      <a:pt x="2175222" y="1681128"/>
                    </a:lnTo>
                    <a:lnTo>
                      <a:pt x="2176019" y="1681185"/>
                    </a:lnTo>
                    <a:lnTo>
                      <a:pt x="2176816" y="1681242"/>
                    </a:lnTo>
                    <a:lnTo>
                      <a:pt x="2177612" y="1681298"/>
                    </a:lnTo>
                    <a:lnTo>
                      <a:pt x="2178403" y="1681354"/>
                    </a:lnTo>
                    <a:lnTo>
                      <a:pt x="2179199" y="1681411"/>
                    </a:lnTo>
                    <a:lnTo>
                      <a:pt x="2179996" y="1681467"/>
                    </a:lnTo>
                    <a:lnTo>
                      <a:pt x="2180793" y="1681523"/>
                    </a:lnTo>
                    <a:lnTo>
                      <a:pt x="2181583" y="1681579"/>
                    </a:lnTo>
                    <a:lnTo>
                      <a:pt x="2182380" y="1681634"/>
                    </a:lnTo>
                    <a:lnTo>
                      <a:pt x="2183177" y="1681691"/>
                    </a:lnTo>
                    <a:lnTo>
                      <a:pt x="2183973" y="1681747"/>
                    </a:lnTo>
                    <a:lnTo>
                      <a:pt x="2184770" y="1681802"/>
                    </a:lnTo>
                    <a:lnTo>
                      <a:pt x="2185561" y="1681858"/>
                    </a:lnTo>
                    <a:lnTo>
                      <a:pt x="2186357" y="1681913"/>
                    </a:lnTo>
                    <a:lnTo>
                      <a:pt x="2187154" y="1681968"/>
                    </a:lnTo>
                    <a:lnTo>
                      <a:pt x="2187951" y="1682024"/>
                    </a:lnTo>
                    <a:lnTo>
                      <a:pt x="2188741" y="1682079"/>
                    </a:lnTo>
                    <a:lnTo>
                      <a:pt x="2189538" y="1682135"/>
                    </a:lnTo>
                    <a:lnTo>
                      <a:pt x="2190335" y="1682190"/>
                    </a:lnTo>
                    <a:lnTo>
                      <a:pt x="2191131" y="1682245"/>
                    </a:lnTo>
                    <a:lnTo>
                      <a:pt x="2191928" y="1682300"/>
                    </a:lnTo>
                    <a:lnTo>
                      <a:pt x="2192718" y="1682355"/>
                    </a:lnTo>
                    <a:lnTo>
                      <a:pt x="2193515" y="1682410"/>
                    </a:lnTo>
                    <a:lnTo>
                      <a:pt x="2194312" y="1682464"/>
                    </a:lnTo>
                    <a:lnTo>
                      <a:pt x="2195108" y="1682519"/>
                    </a:lnTo>
                    <a:lnTo>
                      <a:pt x="2195899" y="1682574"/>
                    </a:lnTo>
                    <a:lnTo>
                      <a:pt x="2196696" y="1682628"/>
                    </a:lnTo>
                    <a:lnTo>
                      <a:pt x="2197492" y="1682683"/>
                    </a:lnTo>
                    <a:lnTo>
                      <a:pt x="2198289" y="1682737"/>
                    </a:lnTo>
                    <a:lnTo>
                      <a:pt x="2199086" y="1682791"/>
                    </a:lnTo>
                    <a:lnTo>
                      <a:pt x="2199876" y="1682845"/>
                    </a:lnTo>
                    <a:lnTo>
                      <a:pt x="2200673" y="1682900"/>
                    </a:lnTo>
                    <a:lnTo>
                      <a:pt x="2201470" y="1682954"/>
                    </a:lnTo>
                    <a:lnTo>
                      <a:pt x="2202266" y="1683008"/>
                    </a:lnTo>
                    <a:lnTo>
                      <a:pt x="2203063" y="1683062"/>
                    </a:lnTo>
                    <a:lnTo>
                      <a:pt x="2203853" y="1683116"/>
                    </a:lnTo>
                    <a:lnTo>
                      <a:pt x="2204650" y="1683170"/>
                    </a:lnTo>
                    <a:lnTo>
                      <a:pt x="2205447" y="1683223"/>
                    </a:lnTo>
                    <a:lnTo>
                      <a:pt x="2206244" y="1683277"/>
                    </a:lnTo>
                    <a:lnTo>
                      <a:pt x="2207034" y="1683331"/>
                    </a:lnTo>
                    <a:lnTo>
                      <a:pt x="2207831" y="1683384"/>
                    </a:lnTo>
                    <a:lnTo>
                      <a:pt x="2208627" y="1683438"/>
                    </a:lnTo>
                    <a:lnTo>
                      <a:pt x="2209424" y="1683491"/>
                    </a:lnTo>
                    <a:lnTo>
                      <a:pt x="2210221" y="1683544"/>
                    </a:lnTo>
                    <a:lnTo>
                      <a:pt x="2211011" y="1683598"/>
                    </a:lnTo>
                    <a:lnTo>
                      <a:pt x="2211808" y="1683650"/>
                    </a:lnTo>
                    <a:lnTo>
                      <a:pt x="2212605" y="1683703"/>
                    </a:lnTo>
                    <a:lnTo>
                      <a:pt x="2213401" y="1683756"/>
                    </a:lnTo>
                    <a:lnTo>
                      <a:pt x="2214192" y="1683809"/>
                    </a:lnTo>
                    <a:lnTo>
                      <a:pt x="2214988" y="1683862"/>
                    </a:lnTo>
                    <a:lnTo>
                      <a:pt x="2215785" y="1683915"/>
                    </a:lnTo>
                    <a:lnTo>
                      <a:pt x="2216582" y="1683968"/>
                    </a:lnTo>
                    <a:lnTo>
                      <a:pt x="2217379" y="1684020"/>
                    </a:lnTo>
                    <a:lnTo>
                      <a:pt x="2218169" y="1684073"/>
                    </a:lnTo>
                    <a:lnTo>
                      <a:pt x="2218966" y="1684125"/>
                    </a:lnTo>
                    <a:lnTo>
                      <a:pt x="2219762" y="1684178"/>
                    </a:lnTo>
                    <a:lnTo>
                      <a:pt x="2220559" y="1684230"/>
                    </a:lnTo>
                    <a:lnTo>
                      <a:pt x="2221349" y="1684282"/>
                    </a:lnTo>
                    <a:lnTo>
                      <a:pt x="2222146" y="1684334"/>
                    </a:lnTo>
                    <a:lnTo>
                      <a:pt x="2222943" y="1684387"/>
                    </a:lnTo>
                    <a:lnTo>
                      <a:pt x="2223740" y="1684438"/>
                    </a:lnTo>
                    <a:lnTo>
                      <a:pt x="2224536" y="1684491"/>
                    </a:lnTo>
                    <a:lnTo>
                      <a:pt x="2225327" y="1684542"/>
                    </a:lnTo>
                    <a:lnTo>
                      <a:pt x="2226123" y="1684594"/>
                    </a:lnTo>
                    <a:lnTo>
                      <a:pt x="2226920" y="1684646"/>
                    </a:lnTo>
                    <a:lnTo>
                      <a:pt x="2227717" y="1684698"/>
                    </a:lnTo>
                    <a:lnTo>
                      <a:pt x="2228514" y="1684749"/>
                    </a:lnTo>
                    <a:lnTo>
                      <a:pt x="2229304" y="1684801"/>
                    </a:lnTo>
                    <a:lnTo>
                      <a:pt x="2230101" y="1684853"/>
                    </a:lnTo>
                    <a:lnTo>
                      <a:pt x="2230897" y="1684904"/>
                    </a:lnTo>
                    <a:lnTo>
                      <a:pt x="2231694" y="1684955"/>
                    </a:lnTo>
                    <a:lnTo>
                      <a:pt x="2232484" y="1685006"/>
                    </a:lnTo>
                    <a:lnTo>
                      <a:pt x="2233281" y="1685057"/>
                    </a:lnTo>
                    <a:lnTo>
                      <a:pt x="2234078" y="1685109"/>
                    </a:lnTo>
                    <a:lnTo>
                      <a:pt x="2234875" y="1685160"/>
                    </a:lnTo>
                    <a:lnTo>
                      <a:pt x="2235671" y="1685211"/>
                    </a:lnTo>
                    <a:lnTo>
                      <a:pt x="2236462" y="1685261"/>
                    </a:lnTo>
                    <a:lnTo>
                      <a:pt x="2237258" y="1685312"/>
                    </a:lnTo>
                    <a:lnTo>
                      <a:pt x="2238055" y="1685363"/>
                    </a:lnTo>
                    <a:lnTo>
                      <a:pt x="2238852" y="1685413"/>
                    </a:lnTo>
                    <a:lnTo>
                      <a:pt x="2239642" y="1685464"/>
                    </a:lnTo>
                    <a:lnTo>
                      <a:pt x="2240439" y="1685515"/>
                    </a:lnTo>
                    <a:lnTo>
                      <a:pt x="2241236" y="1685565"/>
                    </a:lnTo>
                    <a:lnTo>
                      <a:pt x="2242032" y="1685616"/>
                    </a:lnTo>
                    <a:lnTo>
                      <a:pt x="2242829" y="1685666"/>
                    </a:lnTo>
                    <a:lnTo>
                      <a:pt x="2243619" y="1685716"/>
                    </a:lnTo>
                    <a:lnTo>
                      <a:pt x="2244416" y="1685767"/>
                    </a:lnTo>
                    <a:lnTo>
                      <a:pt x="2245213" y="1685817"/>
                    </a:lnTo>
                    <a:lnTo>
                      <a:pt x="2246010" y="1685867"/>
                    </a:lnTo>
                    <a:lnTo>
                      <a:pt x="2246800" y="1685917"/>
                    </a:lnTo>
                    <a:lnTo>
                      <a:pt x="2247597" y="1685967"/>
                    </a:lnTo>
                    <a:lnTo>
                      <a:pt x="2248393" y="1686016"/>
                    </a:lnTo>
                    <a:lnTo>
                      <a:pt x="2249190" y="1686066"/>
                    </a:lnTo>
                    <a:lnTo>
                      <a:pt x="2249987" y="1686116"/>
                    </a:lnTo>
                    <a:lnTo>
                      <a:pt x="2250777" y="1686166"/>
                    </a:lnTo>
                    <a:lnTo>
                      <a:pt x="2251574" y="1686215"/>
                    </a:lnTo>
                    <a:lnTo>
                      <a:pt x="2252371" y="1686264"/>
                    </a:lnTo>
                    <a:lnTo>
                      <a:pt x="2253167" y="1686314"/>
                    </a:lnTo>
                    <a:lnTo>
                      <a:pt x="2253964" y="1686364"/>
                    </a:lnTo>
                    <a:lnTo>
                      <a:pt x="2254755" y="1686413"/>
                    </a:lnTo>
                    <a:lnTo>
                      <a:pt x="2255551" y="1686462"/>
                    </a:lnTo>
                    <a:lnTo>
                      <a:pt x="2256348" y="1686511"/>
                    </a:lnTo>
                    <a:lnTo>
                      <a:pt x="2257145" y="1686560"/>
                    </a:lnTo>
                    <a:lnTo>
                      <a:pt x="2257935" y="1686609"/>
                    </a:lnTo>
                    <a:lnTo>
                      <a:pt x="2258732" y="1686658"/>
                    </a:lnTo>
                    <a:lnTo>
                      <a:pt x="2259529" y="1686707"/>
                    </a:lnTo>
                    <a:lnTo>
                      <a:pt x="2260325" y="1686756"/>
                    </a:lnTo>
                    <a:lnTo>
                      <a:pt x="2261122" y="1686805"/>
                    </a:lnTo>
                    <a:lnTo>
                      <a:pt x="2261912" y="1686853"/>
                    </a:lnTo>
                    <a:lnTo>
                      <a:pt x="2262709" y="1686902"/>
                    </a:lnTo>
                    <a:lnTo>
                      <a:pt x="2263506" y="1686951"/>
                    </a:lnTo>
                    <a:lnTo>
                      <a:pt x="2264302" y="1686999"/>
                    </a:lnTo>
                    <a:lnTo>
                      <a:pt x="2265093" y="1687048"/>
                    </a:lnTo>
                    <a:lnTo>
                      <a:pt x="2265890" y="1687096"/>
                    </a:lnTo>
                    <a:lnTo>
                      <a:pt x="2266686" y="1687144"/>
                    </a:lnTo>
                    <a:lnTo>
                      <a:pt x="2267483" y="1687192"/>
                    </a:lnTo>
                    <a:lnTo>
                      <a:pt x="2268280" y="1687241"/>
                    </a:lnTo>
                    <a:lnTo>
                      <a:pt x="2269070" y="1687289"/>
                    </a:lnTo>
                    <a:lnTo>
                      <a:pt x="2269867" y="1687336"/>
                    </a:lnTo>
                    <a:lnTo>
                      <a:pt x="2270664" y="1687385"/>
                    </a:lnTo>
                    <a:lnTo>
                      <a:pt x="2271460" y="1687433"/>
                    </a:lnTo>
                    <a:lnTo>
                      <a:pt x="2272257" y="1687481"/>
                    </a:lnTo>
                    <a:lnTo>
                      <a:pt x="2273047" y="1687528"/>
                    </a:lnTo>
                    <a:lnTo>
                      <a:pt x="2273844" y="1687576"/>
                    </a:lnTo>
                    <a:lnTo>
                      <a:pt x="2274641" y="1687623"/>
                    </a:lnTo>
                    <a:lnTo>
                      <a:pt x="2275438" y="1687671"/>
                    </a:lnTo>
                    <a:lnTo>
                      <a:pt x="2276228" y="1687719"/>
                    </a:lnTo>
                    <a:lnTo>
                      <a:pt x="2277025" y="1687766"/>
                    </a:lnTo>
                    <a:lnTo>
                      <a:pt x="2277821" y="1687813"/>
                    </a:lnTo>
                    <a:lnTo>
                      <a:pt x="2278618" y="1687861"/>
                    </a:lnTo>
                    <a:lnTo>
                      <a:pt x="2279415" y="1687908"/>
                    </a:lnTo>
                    <a:lnTo>
                      <a:pt x="2280205" y="1687955"/>
                    </a:lnTo>
                    <a:lnTo>
                      <a:pt x="2281002" y="1688003"/>
                    </a:lnTo>
                    <a:lnTo>
                      <a:pt x="2281799" y="1688049"/>
                    </a:lnTo>
                    <a:lnTo>
                      <a:pt x="2282595" y="1688096"/>
                    </a:lnTo>
                    <a:lnTo>
                      <a:pt x="2283386" y="1688143"/>
                    </a:lnTo>
                    <a:lnTo>
                      <a:pt x="2284182" y="1688190"/>
                    </a:lnTo>
                    <a:lnTo>
                      <a:pt x="2284979" y="1688237"/>
                    </a:lnTo>
                    <a:lnTo>
                      <a:pt x="2285776" y="1688284"/>
                    </a:lnTo>
                    <a:lnTo>
                      <a:pt x="2286573" y="1688330"/>
                    </a:lnTo>
                    <a:lnTo>
                      <a:pt x="2287363" y="1688377"/>
                    </a:lnTo>
                    <a:lnTo>
                      <a:pt x="2288160" y="1688423"/>
                    </a:lnTo>
                    <a:lnTo>
                      <a:pt x="2288956" y="1688470"/>
                    </a:lnTo>
                    <a:lnTo>
                      <a:pt x="2289753" y="1688516"/>
                    </a:lnTo>
                    <a:lnTo>
                      <a:pt x="2290550" y="1688563"/>
                    </a:lnTo>
                    <a:lnTo>
                      <a:pt x="2291340" y="1688609"/>
                    </a:lnTo>
                    <a:lnTo>
                      <a:pt x="2292137" y="1688655"/>
                    </a:lnTo>
                    <a:lnTo>
                      <a:pt x="2292934" y="1688701"/>
                    </a:lnTo>
                    <a:lnTo>
                      <a:pt x="2293730" y="1688747"/>
                    </a:lnTo>
                    <a:lnTo>
                      <a:pt x="2294521" y="1688794"/>
                    </a:lnTo>
                    <a:lnTo>
                      <a:pt x="2295317" y="1688839"/>
                    </a:lnTo>
                    <a:lnTo>
                      <a:pt x="2296114" y="1688885"/>
                    </a:lnTo>
                    <a:lnTo>
                      <a:pt x="2296911" y="1688931"/>
                    </a:lnTo>
                    <a:lnTo>
                      <a:pt x="2297708" y="1688976"/>
                    </a:lnTo>
                    <a:lnTo>
                      <a:pt x="2298498" y="1689022"/>
                    </a:lnTo>
                    <a:lnTo>
                      <a:pt x="2299295" y="1689068"/>
                    </a:lnTo>
                    <a:lnTo>
                      <a:pt x="2300091" y="1689113"/>
                    </a:lnTo>
                    <a:lnTo>
                      <a:pt x="2300888" y="1689159"/>
                    </a:lnTo>
                    <a:lnTo>
                      <a:pt x="2301678" y="1689205"/>
                    </a:lnTo>
                    <a:lnTo>
                      <a:pt x="2302475" y="1689250"/>
                    </a:lnTo>
                    <a:lnTo>
                      <a:pt x="2303272" y="1689295"/>
                    </a:lnTo>
                    <a:lnTo>
                      <a:pt x="2304069" y="1689340"/>
                    </a:lnTo>
                    <a:lnTo>
                      <a:pt x="2304865" y="1689386"/>
                    </a:lnTo>
                    <a:lnTo>
                      <a:pt x="2305656" y="1689431"/>
                    </a:lnTo>
                    <a:lnTo>
                      <a:pt x="2306452" y="1689476"/>
                    </a:lnTo>
                    <a:lnTo>
                      <a:pt x="2307249" y="1689521"/>
                    </a:lnTo>
                    <a:lnTo>
                      <a:pt x="2308046" y="1689566"/>
                    </a:lnTo>
                    <a:lnTo>
                      <a:pt x="2308836" y="1689611"/>
                    </a:lnTo>
                    <a:lnTo>
                      <a:pt x="2309633" y="1689656"/>
                    </a:lnTo>
                    <a:lnTo>
                      <a:pt x="2310430" y="1689701"/>
                    </a:lnTo>
                    <a:lnTo>
                      <a:pt x="2311226" y="1689745"/>
                    </a:lnTo>
                    <a:lnTo>
                      <a:pt x="2312023" y="1689790"/>
                    </a:lnTo>
                    <a:lnTo>
                      <a:pt x="2312813" y="1689834"/>
                    </a:lnTo>
                    <a:lnTo>
                      <a:pt x="2313610" y="1689879"/>
                    </a:lnTo>
                    <a:lnTo>
                      <a:pt x="2314407" y="1689924"/>
                    </a:lnTo>
                    <a:lnTo>
                      <a:pt x="2315204" y="1689968"/>
                    </a:lnTo>
                    <a:lnTo>
                      <a:pt x="2316000" y="1690012"/>
                    </a:lnTo>
                    <a:lnTo>
                      <a:pt x="2316791" y="1690057"/>
                    </a:lnTo>
                    <a:lnTo>
                      <a:pt x="2317587" y="1690101"/>
                    </a:lnTo>
                    <a:lnTo>
                      <a:pt x="2318384" y="1690145"/>
                    </a:lnTo>
                    <a:lnTo>
                      <a:pt x="2319181" y="1690189"/>
                    </a:lnTo>
                    <a:lnTo>
                      <a:pt x="2319971" y="1690233"/>
                    </a:lnTo>
                    <a:lnTo>
                      <a:pt x="2320768" y="1690277"/>
                    </a:lnTo>
                    <a:lnTo>
                      <a:pt x="2321565" y="1690321"/>
                    </a:lnTo>
                    <a:lnTo>
                      <a:pt x="2322361" y="1690365"/>
                    </a:lnTo>
                    <a:lnTo>
                      <a:pt x="2323158" y="1690409"/>
                    </a:lnTo>
                    <a:lnTo>
                      <a:pt x="2323949" y="1690453"/>
                    </a:lnTo>
                    <a:lnTo>
                      <a:pt x="2324745" y="1690497"/>
                    </a:lnTo>
                    <a:lnTo>
                      <a:pt x="2325542" y="1690540"/>
                    </a:lnTo>
                    <a:lnTo>
                      <a:pt x="2326339" y="1690583"/>
                    </a:lnTo>
                    <a:lnTo>
                      <a:pt x="2327129" y="1690627"/>
                    </a:lnTo>
                    <a:lnTo>
                      <a:pt x="2327926" y="1690671"/>
                    </a:lnTo>
                    <a:lnTo>
                      <a:pt x="2328722" y="1690714"/>
                    </a:lnTo>
                    <a:lnTo>
                      <a:pt x="2329519" y="1690757"/>
                    </a:lnTo>
                    <a:lnTo>
                      <a:pt x="2330316" y="1690801"/>
                    </a:lnTo>
                    <a:lnTo>
                      <a:pt x="2331106" y="1690844"/>
                    </a:lnTo>
                    <a:lnTo>
                      <a:pt x="2331903" y="1690887"/>
                    </a:lnTo>
                    <a:lnTo>
                      <a:pt x="2332700" y="1690930"/>
                    </a:lnTo>
                    <a:lnTo>
                      <a:pt x="2333496" y="1690973"/>
                    </a:lnTo>
                    <a:lnTo>
                      <a:pt x="2334287" y="1691016"/>
                    </a:lnTo>
                    <a:lnTo>
                      <a:pt x="2335084" y="1691059"/>
                    </a:lnTo>
                    <a:lnTo>
                      <a:pt x="2335880" y="1691101"/>
                    </a:lnTo>
                    <a:lnTo>
                      <a:pt x="2336677" y="1691145"/>
                    </a:lnTo>
                    <a:lnTo>
                      <a:pt x="2337474" y="1691188"/>
                    </a:lnTo>
                    <a:lnTo>
                      <a:pt x="2338264" y="1691230"/>
                    </a:lnTo>
                    <a:lnTo>
                      <a:pt x="2339061" y="1691272"/>
                    </a:lnTo>
                    <a:lnTo>
                      <a:pt x="2339858" y="1691315"/>
                    </a:lnTo>
                    <a:lnTo>
                      <a:pt x="2340654" y="1691358"/>
                    </a:lnTo>
                    <a:lnTo>
                      <a:pt x="2341451" y="1691400"/>
                    </a:lnTo>
                    <a:lnTo>
                      <a:pt x="2342241" y="1691442"/>
                    </a:lnTo>
                    <a:lnTo>
                      <a:pt x="2343038" y="1691485"/>
                    </a:lnTo>
                    <a:lnTo>
                      <a:pt x="2343835" y="1691527"/>
                    </a:lnTo>
                    <a:lnTo>
                      <a:pt x="2344631" y="1691569"/>
                    </a:lnTo>
                    <a:lnTo>
                      <a:pt x="2345422" y="1691611"/>
                    </a:lnTo>
                    <a:lnTo>
                      <a:pt x="2346219" y="1691653"/>
                    </a:lnTo>
                    <a:lnTo>
                      <a:pt x="2347015" y="1691696"/>
                    </a:lnTo>
                    <a:lnTo>
                      <a:pt x="2347812" y="1691738"/>
                    </a:lnTo>
                    <a:lnTo>
                      <a:pt x="2348609" y="1691780"/>
                    </a:lnTo>
                    <a:lnTo>
                      <a:pt x="2349399" y="1691822"/>
                    </a:lnTo>
                    <a:lnTo>
                      <a:pt x="2350196" y="1691863"/>
                    </a:lnTo>
                    <a:lnTo>
                      <a:pt x="2350993" y="1691905"/>
                    </a:lnTo>
                    <a:lnTo>
                      <a:pt x="2351789" y="1691947"/>
                    </a:lnTo>
                    <a:lnTo>
                      <a:pt x="2352580" y="1691989"/>
                    </a:lnTo>
                    <a:lnTo>
                      <a:pt x="2353376" y="1692030"/>
                    </a:lnTo>
                    <a:lnTo>
                      <a:pt x="2354173" y="1692072"/>
                    </a:lnTo>
                    <a:lnTo>
                      <a:pt x="2354970" y="1692113"/>
                    </a:lnTo>
                    <a:lnTo>
                      <a:pt x="2355767" y="1692154"/>
                    </a:lnTo>
                    <a:lnTo>
                      <a:pt x="2356557" y="1692196"/>
                    </a:lnTo>
                    <a:lnTo>
                      <a:pt x="2357354" y="1692237"/>
                    </a:lnTo>
                    <a:lnTo>
                      <a:pt x="2358150" y="1692279"/>
                    </a:lnTo>
                    <a:lnTo>
                      <a:pt x="2358947" y="1692319"/>
                    </a:lnTo>
                    <a:lnTo>
                      <a:pt x="2359737" y="1692361"/>
                    </a:lnTo>
                    <a:lnTo>
                      <a:pt x="2360534" y="1692402"/>
                    </a:lnTo>
                    <a:lnTo>
                      <a:pt x="2361331" y="1692443"/>
                    </a:lnTo>
                    <a:lnTo>
                      <a:pt x="2362128" y="1692484"/>
                    </a:lnTo>
                    <a:lnTo>
                      <a:pt x="2362924" y="1692525"/>
                    </a:lnTo>
                    <a:lnTo>
                      <a:pt x="2363715" y="1692566"/>
                    </a:lnTo>
                    <a:lnTo>
                      <a:pt x="2364511" y="1692606"/>
                    </a:lnTo>
                    <a:lnTo>
                      <a:pt x="2365308" y="1692647"/>
                    </a:lnTo>
                    <a:lnTo>
                      <a:pt x="2366105" y="1692688"/>
                    </a:lnTo>
                    <a:lnTo>
                      <a:pt x="2366902" y="1692729"/>
                    </a:lnTo>
                    <a:lnTo>
                      <a:pt x="2367692" y="1692769"/>
                    </a:lnTo>
                    <a:lnTo>
                      <a:pt x="2368489" y="1692810"/>
                    </a:lnTo>
                    <a:lnTo>
                      <a:pt x="2369285" y="1692850"/>
                    </a:lnTo>
                    <a:lnTo>
                      <a:pt x="2370082" y="1692891"/>
                    </a:lnTo>
                    <a:lnTo>
                      <a:pt x="2370872" y="1692931"/>
                    </a:lnTo>
                    <a:lnTo>
                      <a:pt x="2371669" y="1692972"/>
                    </a:lnTo>
                    <a:lnTo>
                      <a:pt x="2372466" y="1693012"/>
                    </a:lnTo>
                    <a:lnTo>
                      <a:pt x="2373263" y="1693052"/>
                    </a:lnTo>
                    <a:lnTo>
                      <a:pt x="2374059" y="1693092"/>
                    </a:lnTo>
                    <a:lnTo>
                      <a:pt x="2374850" y="1693132"/>
                    </a:lnTo>
                    <a:lnTo>
                      <a:pt x="2375646" y="1693172"/>
                    </a:lnTo>
                    <a:lnTo>
                      <a:pt x="2376443" y="1693212"/>
                    </a:lnTo>
                    <a:lnTo>
                      <a:pt x="2377240" y="1693252"/>
                    </a:lnTo>
                    <a:lnTo>
                      <a:pt x="2378030" y="1693292"/>
                    </a:lnTo>
                    <a:lnTo>
                      <a:pt x="2378827" y="1693332"/>
                    </a:lnTo>
                    <a:lnTo>
                      <a:pt x="2379624" y="1693372"/>
                    </a:lnTo>
                    <a:lnTo>
                      <a:pt x="2380420" y="1693411"/>
                    </a:lnTo>
                    <a:lnTo>
                      <a:pt x="2381217" y="1693451"/>
                    </a:lnTo>
                    <a:lnTo>
                      <a:pt x="2382007" y="1693491"/>
                    </a:lnTo>
                    <a:lnTo>
                      <a:pt x="2382804" y="1693531"/>
                    </a:lnTo>
                    <a:lnTo>
                      <a:pt x="2383601" y="1693570"/>
                    </a:lnTo>
                    <a:lnTo>
                      <a:pt x="2384398" y="1693610"/>
                    </a:lnTo>
                    <a:lnTo>
                      <a:pt x="2385194" y="1693648"/>
                    </a:lnTo>
                    <a:lnTo>
                      <a:pt x="2385985" y="1693688"/>
                    </a:lnTo>
                    <a:lnTo>
                      <a:pt x="2386781" y="1693727"/>
                    </a:lnTo>
                    <a:lnTo>
                      <a:pt x="2387578" y="1693766"/>
                    </a:lnTo>
                    <a:lnTo>
                      <a:pt x="2388375" y="1693806"/>
                    </a:lnTo>
                    <a:lnTo>
                      <a:pt x="2389165" y="1693845"/>
                    </a:lnTo>
                    <a:lnTo>
                      <a:pt x="2389962" y="1693884"/>
                    </a:lnTo>
                    <a:lnTo>
                      <a:pt x="2390759" y="1693923"/>
                    </a:lnTo>
                    <a:lnTo>
                      <a:pt x="2391555" y="1693962"/>
                    </a:lnTo>
                    <a:lnTo>
                      <a:pt x="2392352" y="1694001"/>
                    </a:lnTo>
                    <a:lnTo>
                      <a:pt x="2393142" y="1694040"/>
                    </a:lnTo>
                    <a:lnTo>
                      <a:pt x="2393939" y="1694079"/>
                    </a:lnTo>
                    <a:lnTo>
                      <a:pt x="2394736" y="1694118"/>
                    </a:lnTo>
                    <a:lnTo>
                      <a:pt x="2395533" y="1694156"/>
                    </a:lnTo>
                    <a:lnTo>
                      <a:pt x="2396323" y="1694195"/>
                    </a:lnTo>
                    <a:lnTo>
                      <a:pt x="2397120" y="1694234"/>
                    </a:lnTo>
                    <a:lnTo>
                      <a:pt x="2397916" y="1694272"/>
                    </a:lnTo>
                    <a:lnTo>
                      <a:pt x="2398713" y="1694311"/>
                    </a:lnTo>
                    <a:lnTo>
                      <a:pt x="2399510" y="1694349"/>
                    </a:lnTo>
                    <a:lnTo>
                      <a:pt x="2400300" y="1694387"/>
                    </a:lnTo>
                    <a:lnTo>
                      <a:pt x="2401097" y="1694426"/>
                    </a:lnTo>
                    <a:lnTo>
                      <a:pt x="2401894" y="1694464"/>
                    </a:lnTo>
                    <a:lnTo>
                      <a:pt x="2402690" y="1694503"/>
                    </a:lnTo>
                    <a:lnTo>
                      <a:pt x="2403481" y="1694541"/>
                    </a:lnTo>
                    <a:lnTo>
                      <a:pt x="2404278" y="1694578"/>
                    </a:lnTo>
                    <a:lnTo>
                      <a:pt x="2405074" y="1694617"/>
                    </a:lnTo>
                    <a:lnTo>
                      <a:pt x="2405871" y="1694655"/>
                    </a:lnTo>
                    <a:lnTo>
                      <a:pt x="2406668" y="1694693"/>
                    </a:lnTo>
                    <a:lnTo>
                      <a:pt x="2407458" y="1694731"/>
                    </a:lnTo>
                    <a:lnTo>
                      <a:pt x="2408255" y="1694768"/>
                    </a:lnTo>
                    <a:lnTo>
                      <a:pt x="2409051" y="1694807"/>
                    </a:lnTo>
                    <a:lnTo>
                      <a:pt x="2409848" y="1694844"/>
                    </a:lnTo>
                    <a:lnTo>
                      <a:pt x="2410645" y="1694882"/>
                    </a:lnTo>
                    <a:lnTo>
                      <a:pt x="2411435" y="1694920"/>
                    </a:lnTo>
                    <a:lnTo>
                      <a:pt x="2412232" y="1694958"/>
                    </a:lnTo>
                    <a:lnTo>
                      <a:pt x="2413029" y="1694995"/>
                    </a:lnTo>
                    <a:lnTo>
                      <a:pt x="2413825" y="1695032"/>
                    </a:lnTo>
                    <a:lnTo>
                      <a:pt x="2414616" y="1695070"/>
                    </a:lnTo>
                    <a:lnTo>
                      <a:pt x="2415413" y="1695107"/>
                    </a:lnTo>
                    <a:lnTo>
                      <a:pt x="2416209" y="1695145"/>
                    </a:lnTo>
                    <a:lnTo>
                      <a:pt x="2417006" y="1695182"/>
                    </a:lnTo>
                    <a:lnTo>
                      <a:pt x="2417803" y="1695220"/>
                    </a:lnTo>
                    <a:lnTo>
                      <a:pt x="2418593" y="1695257"/>
                    </a:lnTo>
                    <a:lnTo>
                      <a:pt x="2419390" y="1695294"/>
                    </a:lnTo>
                    <a:lnTo>
                      <a:pt x="2420187" y="1695331"/>
                    </a:lnTo>
                    <a:lnTo>
                      <a:pt x="2420983" y="1695368"/>
                    </a:lnTo>
                    <a:lnTo>
                      <a:pt x="2421774" y="1695405"/>
                    </a:lnTo>
                    <a:lnTo>
                      <a:pt x="2422570" y="1695442"/>
                    </a:lnTo>
                    <a:lnTo>
                      <a:pt x="2423367" y="1695479"/>
                    </a:lnTo>
                    <a:lnTo>
                      <a:pt x="2424164" y="1695516"/>
                    </a:lnTo>
                    <a:lnTo>
                      <a:pt x="2424961" y="1695553"/>
                    </a:lnTo>
                    <a:lnTo>
                      <a:pt x="2425751" y="1695590"/>
                    </a:lnTo>
                    <a:lnTo>
                      <a:pt x="2426548" y="1695626"/>
                    </a:lnTo>
                    <a:lnTo>
                      <a:pt x="2427344" y="1695663"/>
                    </a:lnTo>
                    <a:lnTo>
                      <a:pt x="2428141" y="1695700"/>
                    </a:lnTo>
                    <a:lnTo>
                      <a:pt x="2428938" y="1695736"/>
                    </a:lnTo>
                    <a:lnTo>
                      <a:pt x="2429728" y="1695773"/>
                    </a:lnTo>
                    <a:lnTo>
                      <a:pt x="2430525" y="1695809"/>
                    </a:lnTo>
                    <a:lnTo>
                      <a:pt x="2431322" y="1695845"/>
                    </a:lnTo>
                    <a:lnTo>
                      <a:pt x="2432118" y="1695882"/>
                    </a:lnTo>
                    <a:lnTo>
                      <a:pt x="2432909" y="1695919"/>
                    </a:lnTo>
                    <a:lnTo>
                      <a:pt x="2433705" y="1695955"/>
                    </a:lnTo>
                    <a:lnTo>
                      <a:pt x="2434502" y="1695991"/>
                    </a:lnTo>
                    <a:lnTo>
                      <a:pt x="2435299" y="1696027"/>
                    </a:lnTo>
                    <a:lnTo>
                      <a:pt x="2436096" y="1696063"/>
                    </a:lnTo>
                    <a:lnTo>
                      <a:pt x="2436886" y="1696100"/>
                    </a:lnTo>
                    <a:lnTo>
                      <a:pt x="2437683" y="1696135"/>
                    </a:lnTo>
                    <a:lnTo>
                      <a:pt x="2438479" y="1696172"/>
                    </a:lnTo>
                    <a:lnTo>
                      <a:pt x="2439276" y="1696208"/>
                    </a:lnTo>
                    <a:lnTo>
                      <a:pt x="2440066" y="1696244"/>
                    </a:lnTo>
                    <a:lnTo>
                      <a:pt x="2440863" y="1696280"/>
                    </a:lnTo>
                    <a:lnTo>
                      <a:pt x="2441660" y="1696315"/>
                    </a:lnTo>
                    <a:lnTo>
                      <a:pt x="2442457" y="1696351"/>
                    </a:lnTo>
                    <a:lnTo>
                      <a:pt x="2443253" y="1696387"/>
                    </a:lnTo>
                    <a:lnTo>
                      <a:pt x="2444044" y="1696422"/>
                    </a:lnTo>
                    <a:lnTo>
                      <a:pt x="2444840" y="1696458"/>
                    </a:lnTo>
                    <a:lnTo>
                      <a:pt x="2445637" y="1696494"/>
                    </a:lnTo>
                    <a:lnTo>
                      <a:pt x="2446434" y="1696529"/>
                    </a:lnTo>
                    <a:lnTo>
                      <a:pt x="2447224" y="1696564"/>
                    </a:lnTo>
                    <a:lnTo>
                      <a:pt x="2448021" y="1696600"/>
                    </a:lnTo>
                    <a:lnTo>
                      <a:pt x="2448818" y="1696635"/>
                    </a:lnTo>
                    <a:lnTo>
                      <a:pt x="2449614" y="1696671"/>
                    </a:lnTo>
                    <a:lnTo>
                      <a:pt x="2450411" y="1696706"/>
                    </a:lnTo>
                    <a:lnTo>
                      <a:pt x="2451201" y="1696742"/>
                    </a:lnTo>
                    <a:lnTo>
                      <a:pt x="2451998" y="1696777"/>
                    </a:lnTo>
                    <a:lnTo>
                      <a:pt x="2452795" y="1696812"/>
                    </a:lnTo>
                    <a:lnTo>
                      <a:pt x="2453592" y="1696847"/>
                    </a:lnTo>
                    <a:lnTo>
                      <a:pt x="2454388" y="1696882"/>
                    </a:lnTo>
                    <a:lnTo>
                      <a:pt x="2455179" y="1696917"/>
                    </a:lnTo>
                    <a:lnTo>
                      <a:pt x="2455975" y="1696952"/>
                    </a:lnTo>
                    <a:lnTo>
                      <a:pt x="2456772" y="1696987"/>
                    </a:lnTo>
                    <a:lnTo>
                      <a:pt x="2457569" y="1697021"/>
                    </a:lnTo>
                    <a:lnTo>
                      <a:pt x="2458359" y="1697057"/>
                    </a:lnTo>
                    <a:lnTo>
                      <a:pt x="2459156" y="1697092"/>
                    </a:lnTo>
                    <a:lnTo>
                      <a:pt x="2459953" y="1697126"/>
                    </a:lnTo>
                    <a:lnTo>
                      <a:pt x="2460749" y="1697161"/>
                    </a:lnTo>
                    <a:lnTo>
                      <a:pt x="2461546" y="1697195"/>
                    </a:lnTo>
                    <a:lnTo>
                      <a:pt x="2462336" y="1697230"/>
                    </a:lnTo>
                    <a:lnTo>
                      <a:pt x="2463133" y="1697265"/>
                    </a:lnTo>
                    <a:lnTo>
                      <a:pt x="2463930" y="1697299"/>
                    </a:lnTo>
                    <a:lnTo>
                      <a:pt x="2464727" y="1697334"/>
                    </a:lnTo>
                    <a:lnTo>
                      <a:pt x="2465517" y="1697368"/>
                    </a:lnTo>
                    <a:lnTo>
                      <a:pt x="2466314" y="1697403"/>
                    </a:lnTo>
                    <a:lnTo>
                      <a:pt x="2467110" y="1697437"/>
                    </a:lnTo>
                    <a:lnTo>
                      <a:pt x="2467907" y="1697471"/>
                    </a:lnTo>
                    <a:lnTo>
                      <a:pt x="2468704" y="1697505"/>
                    </a:lnTo>
                    <a:lnTo>
                      <a:pt x="2469494" y="1697540"/>
                    </a:lnTo>
                    <a:lnTo>
                      <a:pt x="2470291" y="1697573"/>
                    </a:lnTo>
                    <a:lnTo>
                      <a:pt x="2471088" y="1697608"/>
                    </a:lnTo>
                    <a:lnTo>
                      <a:pt x="2471884" y="1697642"/>
                    </a:lnTo>
                    <a:lnTo>
                      <a:pt x="2472675" y="1697676"/>
                    </a:lnTo>
                    <a:lnTo>
                      <a:pt x="2473472" y="1697710"/>
                    </a:lnTo>
                    <a:lnTo>
                      <a:pt x="2474268" y="1697744"/>
                    </a:lnTo>
                    <a:lnTo>
                      <a:pt x="2475065" y="1697777"/>
                    </a:lnTo>
                    <a:lnTo>
                      <a:pt x="2475862" y="1697811"/>
                    </a:lnTo>
                    <a:lnTo>
                      <a:pt x="2476652" y="1697845"/>
                    </a:lnTo>
                    <a:lnTo>
                      <a:pt x="2477449" y="1697879"/>
                    </a:lnTo>
                    <a:lnTo>
                      <a:pt x="2478245" y="1697913"/>
                    </a:lnTo>
                    <a:lnTo>
                      <a:pt x="2479042" y="1697946"/>
                    </a:lnTo>
                    <a:lnTo>
                      <a:pt x="2479839" y="1697980"/>
                    </a:lnTo>
                    <a:lnTo>
                      <a:pt x="2480629" y="1698013"/>
                    </a:lnTo>
                    <a:lnTo>
                      <a:pt x="2481426" y="1698047"/>
                    </a:lnTo>
                    <a:lnTo>
                      <a:pt x="2482223" y="1698081"/>
                    </a:lnTo>
                    <a:lnTo>
                      <a:pt x="2483019" y="1698114"/>
                    </a:lnTo>
                    <a:lnTo>
                      <a:pt x="2483810" y="1698147"/>
                    </a:lnTo>
                    <a:lnTo>
                      <a:pt x="2484607" y="1698181"/>
                    </a:lnTo>
                    <a:lnTo>
                      <a:pt x="2485403" y="1698214"/>
                    </a:lnTo>
                    <a:lnTo>
                      <a:pt x="2486200" y="1698247"/>
                    </a:lnTo>
                    <a:lnTo>
                      <a:pt x="2486997" y="1698280"/>
                    </a:lnTo>
                    <a:lnTo>
                      <a:pt x="2487787" y="1698313"/>
                    </a:lnTo>
                    <a:lnTo>
                      <a:pt x="2488584" y="1698347"/>
                    </a:lnTo>
                    <a:lnTo>
                      <a:pt x="2489381" y="1698380"/>
                    </a:lnTo>
                    <a:lnTo>
                      <a:pt x="2490177" y="1698413"/>
                    </a:lnTo>
                    <a:lnTo>
                      <a:pt x="2490968" y="1698446"/>
                    </a:lnTo>
                    <a:lnTo>
                      <a:pt x="2491764" y="1698478"/>
                    </a:lnTo>
                    <a:lnTo>
                      <a:pt x="2492561" y="1698512"/>
                    </a:lnTo>
                    <a:lnTo>
                      <a:pt x="2493358" y="1698545"/>
                    </a:lnTo>
                    <a:lnTo>
                      <a:pt x="2494154" y="1698577"/>
                    </a:lnTo>
                    <a:lnTo>
                      <a:pt x="2494945" y="1698610"/>
                    </a:lnTo>
                    <a:lnTo>
                      <a:pt x="2495742" y="1698643"/>
                    </a:lnTo>
                    <a:lnTo>
                      <a:pt x="2496538" y="1698675"/>
                    </a:lnTo>
                    <a:lnTo>
                      <a:pt x="2497335" y="1698708"/>
                    </a:lnTo>
                    <a:lnTo>
                      <a:pt x="2498125" y="1698741"/>
                    </a:lnTo>
                    <a:lnTo>
                      <a:pt x="2498922" y="1698774"/>
                    </a:lnTo>
                    <a:lnTo>
                      <a:pt x="2499719" y="1698806"/>
                    </a:lnTo>
                    <a:lnTo>
                      <a:pt x="2500516" y="1698839"/>
                    </a:lnTo>
                    <a:lnTo>
                      <a:pt x="2501312" y="1698871"/>
                    </a:lnTo>
                    <a:lnTo>
                      <a:pt x="2502103" y="1698903"/>
                    </a:lnTo>
                    <a:lnTo>
                      <a:pt x="2502899" y="1698936"/>
                    </a:lnTo>
                    <a:lnTo>
                      <a:pt x="2503696" y="1698968"/>
                    </a:lnTo>
                    <a:lnTo>
                      <a:pt x="2504493" y="1699000"/>
                    </a:lnTo>
                    <a:lnTo>
                      <a:pt x="2505290" y="1699032"/>
                    </a:lnTo>
                    <a:lnTo>
                      <a:pt x="2506080" y="1699064"/>
                    </a:lnTo>
                    <a:lnTo>
                      <a:pt x="2506877" y="1699097"/>
                    </a:lnTo>
                    <a:lnTo>
                      <a:pt x="2507673" y="1699129"/>
                    </a:lnTo>
                    <a:lnTo>
                      <a:pt x="2508470" y="1699161"/>
                    </a:lnTo>
                    <a:lnTo>
                      <a:pt x="2509260" y="1699193"/>
                    </a:lnTo>
                    <a:lnTo>
                      <a:pt x="2510057" y="1699225"/>
                    </a:lnTo>
                    <a:lnTo>
                      <a:pt x="2510854" y="1699257"/>
                    </a:lnTo>
                    <a:lnTo>
                      <a:pt x="2511651" y="1699289"/>
                    </a:lnTo>
                    <a:lnTo>
                      <a:pt x="2512447" y="1699320"/>
                    </a:lnTo>
                    <a:lnTo>
                      <a:pt x="2513238" y="1699352"/>
                    </a:lnTo>
                    <a:lnTo>
                      <a:pt x="2514034" y="1699384"/>
                    </a:lnTo>
                    <a:lnTo>
                      <a:pt x="2514831" y="1699416"/>
                    </a:lnTo>
                    <a:lnTo>
                      <a:pt x="2515628" y="1699447"/>
                    </a:lnTo>
                    <a:lnTo>
                      <a:pt x="2516418" y="1699479"/>
                    </a:lnTo>
                    <a:lnTo>
                      <a:pt x="2517215" y="1699510"/>
                    </a:lnTo>
                    <a:lnTo>
                      <a:pt x="2518012" y="1699542"/>
                    </a:lnTo>
                    <a:lnTo>
                      <a:pt x="2518808" y="1699574"/>
                    </a:lnTo>
                    <a:lnTo>
                      <a:pt x="2519605" y="1699605"/>
                    </a:lnTo>
                    <a:lnTo>
                      <a:pt x="2520395" y="1699637"/>
                    </a:lnTo>
                    <a:lnTo>
                      <a:pt x="2521192" y="1699668"/>
                    </a:lnTo>
                    <a:lnTo>
                      <a:pt x="2521989" y="1699700"/>
                    </a:lnTo>
                    <a:lnTo>
                      <a:pt x="2522786" y="1699731"/>
                    </a:lnTo>
                    <a:lnTo>
                      <a:pt x="2523582" y="1699762"/>
                    </a:lnTo>
                    <a:lnTo>
                      <a:pt x="2524373" y="1699793"/>
                    </a:lnTo>
                    <a:lnTo>
                      <a:pt x="2525169" y="1699825"/>
                    </a:lnTo>
                    <a:lnTo>
                      <a:pt x="2525966" y="1699855"/>
                    </a:lnTo>
                    <a:lnTo>
                      <a:pt x="2526763" y="1699886"/>
                    </a:lnTo>
                    <a:lnTo>
                      <a:pt x="2527553" y="1699918"/>
                    </a:lnTo>
                    <a:lnTo>
                      <a:pt x="2528350" y="1699949"/>
                    </a:lnTo>
                    <a:lnTo>
                      <a:pt x="2529147" y="1699980"/>
                    </a:lnTo>
                    <a:lnTo>
                      <a:pt x="2529943" y="1700011"/>
                    </a:lnTo>
                    <a:lnTo>
                      <a:pt x="2530740" y="1700041"/>
                    </a:lnTo>
                    <a:lnTo>
                      <a:pt x="2531530" y="1700073"/>
                    </a:lnTo>
                    <a:lnTo>
                      <a:pt x="2532327" y="1700103"/>
                    </a:lnTo>
                    <a:lnTo>
                      <a:pt x="2533124" y="1700134"/>
                    </a:lnTo>
                    <a:lnTo>
                      <a:pt x="2533921" y="1700165"/>
                    </a:lnTo>
                    <a:lnTo>
                      <a:pt x="2534711" y="1700196"/>
                    </a:lnTo>
                    <a:lnTo>
                      <a:pt x="2535508" y="1700226"/>
                    </a:lnTo>
                    <a:lnTo>
                      <a:pt x="2536304" y="1700257"/>
                    </a:lnTo>
                    <a:lnTo>
                      <a:pt x="2537101" y="1700287"/>
                    </a:lnTo>
                    <a:lnTo>
                      <a:pt x="2537898" y="1700318"/>
                    </a:lnTo>
                    <a:lnTo>
                      <a:pt x="2538688" y="1700349"/>
                    </a:lnTo>
                    <a:lnTo>
                      <a:pt x="2539485" y="1700379"/>
                    </a:lnTo>
                    <a:lnTo>
                      <a:pt x="2540282" y="1700409"/>
                    </a:lnTo>
                    <a:lnTo>
                      <a:pt x="2541078" y="1700440"/>
                    </a:lnTo>
                    <a:lnTo>
                      <a:pt x="2541875" y="1700470"/>
                    </a:lnTo>
                    <a:lnTo>
                      <a:pt x="2542665" y="1700500"/>
                    </a:lnTo>
                    <a:lnTo>
                      <a:pt x="2543462" y="1700531"/>
                    </a:lnTo>
                    <a:lnTo>
                      <a:pt x="2544259" y="1700561"/>
                    </a:lnTo>
                    <a:lnTo>
                      <a:pt x="2545056" y="1700591"/>
                    </a:lnTo>
                    <a:lnTo>
                      <a:pt x="2545846" y="1700621"/>
                    </a:lnTo>
                    <a:lnTo>
                      <a:pt x="2546643" y="1700651"/>
                    </a:lnTo>
                    <a:lnTo>
                      <a:pt x="2547439" y="1700681"/>
                    </a:lnTo>
                    <a:lnTo>
                      <a:pt x="2548236" y="1700711"/>
                    </a:lnTo>
                    <a:lnTo>
                      <a:pt x="2549033" y="1700741"/>
                    </a:lnTo>
                    <a:lnTo>
                      <a:pt x="2549823" y="1700771"/>
                    </a:lnTo>
                    <a:lnTo>
                      <a:pt x="2550620" y="1700801"/>
                    </a:lnTo>
                    <a:lnTo>
                      <a:pt x="2551417" y="1700831"/>
                    </a:lnTo>
                    <a:lnTo>
                      <a:pt x="2552213" y="1700861"/>
                    </a:lnTo>
                    <a:lnTo>
                      <a:pt x="2553004" y="1700891"/>
                    </a:lnTo>
                    <a:lnTo>
                      <a:pt x="2553801" y="1700920"/>
                    </a:lnTo>
                    <a:lnTo>
                      <a:pt x="2554597" y="1700950"/>
                    </a:lnTo>
                    <a:lnTo>
                      <a:pt x="2555394" y="1700980"/>
                    </a:lnTo>
                    <a:lnTo>
                      <a:pt x="2556191" y="1701010"/>
                    </a:lnTo>
                    <a:lnTo>
                      <a:pt x="2556981" y="1701039"/>
                    </a:lnTo>
                    <a:lnTo>
                      <a:pt x="2557778" y="1701069"/>
                    </a:lnTo>
                    <a:lnTo>
                      <a:pt x="2558574" y="1701098"/>
                    </a:lnTo>
                    <a:lnTo>
                      <a:pt x="2559371" y="1701127"/>
                    </a:lnTo>
                    <a:lnTo>
                      <a:pt x="2560162" y="1701157"/>
                    </a:lnTo>
                    <a:lnTo>
                      <a:pt x="2560958" y="1701187"/>
                    </a:lnTo>
                    <a:lnTo>
                      <a:pt x="2561755" y="1701216"/>
                    </a:lnTo>
                    <a:lnTo>
                      <a:pt x="2562552" y="1701245"/>
                    </a:lnTo>
                    <a:lnTo>
                      <a:pt x="2563348" y="1701275"/>
                    </a:lnTo>
                    <a:lnTo>
                      <a:pt x="2564139" y="1701304"/>
                    </a:lnTo>
                    <a:lnTo>
                      <a:pt x="2564936" y="1701333"/>
                    </a:lnTo>
                    <a:lnTo>
                      <a:pt x="2565732" y="1701363"/>
                    </a:lnTo>
                    <a:lnTo>
                      <a:pt x="2566529" y="1701391"/>
                    </a:lnTo>
                    <a:lnTo>
                      <a:pt x="2567326" y="1701421"/>
                    </a:lnTo>
                    <a:lnTo>
                      <a:pt x="2568116" y="1701450"/>
                    </a:lnTo>
                    <a:lnTo>
                      <a:pt x="2568913" y="1701479"/>
                    </a:lnTo>
                    <a:lnTo>
                      <a:pt x="2569710" y="1701508"/>
                    </a:lnTo>
                    <a:lnTo>
                      <a:pt x="2570506" y="1701537"/>
                    </a:lnTo>
                    <a:lnTo>
                      <a:pt x="2571297" y="1701566"/>
                    </a:lnTo>
                    <a:lnTo>
                      <a:pt x="2572093" y="1701595"/>
                    </a:lnTo>
                    <a:lnTo>
                      <a:pt x="2572890" y="1701623"/>
                    </a:lnTo>
                    <a:lnTo>
                      <a:pt x="2573687" y="1701652"/>
                    </a:lnTo>
                    <a:lnTo>
                      <a:pt x="2574484" y="1701681"/>
                    </a:lnTo>
                    <a:lnTo>
                      <a:pt x="2575274" y="1701710"/>
                    </a:lnTo>
                    <a:lnTo>
                      <a:pt x="2576071" y="1701739"/>
                    </a:lnTo>
                    <a:lnTo>
                      <a:pt x="2576867" y="1701767"/>
                    </a:lnTo>
                    <a:lnTo>
                      <a:pt x="2577664" y="1701796"/>
                    </a:lnTo>
                    <a:lnTo>
                      <a:pt x="2578454" y="1701824"/>
                    </a:lnTo>
                    <a:lnTo>
                      <a:pt x="2579251" y="1701853"/>
                    </a:lnTo>
                    <a:lnTo>
                      <a:pt x="2580048" y="1701881"/>
                    </a:lnTo>
                    <a:lnTo>
                      <a:pt x="2580845" y="1701910"/>
                    </a:lnTo>
                    <a:lnTo>
                      <a:pt x="2581641" y="1701938"/>
                    </a:lnTo>
                    <a:lnTo>
                      <a:pt x="2582432" y="1701967"/>
                    </a:lnTo>
                    <a:lnTo>
                      <a:pt x="2583228" y="1701995"/>
                    </a:lnTo>
                    <a:lnTo>
                      <a:pt x="2584025" y="1702024"/>
                    </a:lnTo>
                    <a:lnTo>
                      <a:pt x="2584822" y="1702052"/>
                    </a:lnTo>
                    <a:lnTo>
                      <a:pt x="2585612" y="1702080"/>
                    </a:lnTo>
                    <a:lnTo>
                      <a:pt x="2586409" y="1702108"/>
                    </a:lnTo>
                    <a:lnTo>
                      <a:pt x="2587206" y="1702136"/>
                    </a:lnTo>
                    <a:lnTo>
                      <a:pt x="2588002" y="1702164"/>
                    </a:lnTo>
                    <a:lnTo>
                      <a:pt x="2588799" y="1702193"/>
                    </a:lnTo>
                    <a:lnTo>
                      <a:pt x="2589589" y="1702221"/>
                    </a:lnTo>
                    <a:lnTo>
                      <a:pt x="2590386" y="1702249"/>
                    </a:lnTo>
                    <a:lnTo>
                      <a:pt x="2591183" y="1702277"/>
                    </a:lnTo>
                    <a:lnTo>
                      <a:pt x="2591980" y="1702305"/>
                    </a:lnTo>
                    <a:lnTo>
                      <a:pt x="2592776" y="1702333"/>
                    </a:lnTo>
                    <a:lnTo>
                      <a:pt x="2593567" y="1702361"/>
                    </a:lnTo>
                    <a:lnTo>
                      <a:pt x="2594363" y="1702389"/>
                    </a:lnTo>
                    <a:lnTo>
                      <a:pt x="2595160" y="1702416"/>
                    </a:lnTo>
                    <a:lnTo>
                      <a:pt x="2595957" y="1702444"/>
                    </a:lnTo>
                    <a:lnTo>
                      <a:pt x="2596747" y="1702472"/>
                    </a:lnTo>
                    <a:lnTo>
                      <a:pt x="2597544" y="1702500"/>
                    </a:lnTo>
                    <a:lnTo>
                      <a:pt x="2598341" y="1702528"/>
                    </a:lnTo>
                    <a:lnTo>
                      <a:pt x="2599137" y="1702555"/>
                    </a:lnTo>
                    <a:lnTo>
                      <a:pt x="2599934" y="1702583"/>
                    </a:lnTo>
                    <a:lnTo>
                      <a:pt x="2600724" y="1702611"/>
                    </a:lnTo>
                    <a:lnTo>
                      <a:pt x="2601521" y="1702638"/>
                    </a:lnTo>
                    <a:lnTo>
                      <a:pt x="2602318" y="1702665"/>
                    </a:lnTo>
                    <a:lnTo>
                      <a:pt x="2603115" y="1702693"/>
                    </a:lnTo>
                    <a:lnTo>
                      <a:pt x="2603905" y="1702720"/>
                    </a:lnTo>
                    <a:lnTo>
                      <a:pt x="2604702" y="1702748"/>
                    </a:lnTo>
                    <a:lnTo>
                      <a:pt x="2605498" y="1702775"/>
                    </a:lnTo>
                    <a:lnTo>
                      <a:pt x="2606295" y="1702802"/>
                    </a:lnTo>
                    <a:lnTo>
                      <a:pt x="2607092" y="1702830"/>
                    </a:lnTo>
                    <a:lnTo>
                      <a:pt x="2607882" y="1702857"/>
                    </a:lnTo>
                    <a:lnTo>
                      <a:pt x="2608679" y="1702884"/>
                    </a:lnTo>
                    <a:lnTo>
                      <a:pt x="2609476" y="1702911"/>
                    </a:lnTo>
                    <a:lnTo>
                      <a:pt x="2610272" y="1702939"/>
                    </a:lnTo>
                    <a:lnTo>
                      <a:pt x="2611063" y="1702966"/>
                    </a:lnTo>
                    <a:lnTo>
                      <a:pt x="2611859" y="1702993"/>
                    </a:lnTo>
                    <a:lnTo>
                      <a:pt x="2612656" y="1703020"/>
                    </a:lnTo>
                    <a:lnTo>
                      <a:pt x="2613453" y="1703047"/>
                    </a:lnTo>
                    <a:lnTo>
                      <a:pt x="2614250" y="1703074"/>
                    </a:lnTo>
                    <a:lnTo>
                      <a:pt x="2615040" y="1703101"/>
                    </a:lnTo>
                    <a:lnTo>
                      <a:pt x="2615837" y="1703128"/>
                    </a:lnTo>
                    <a:lnTo>
                      <a:pt x="2616633" y="1703155"/>
                    </a:lnTo>
                    <a:lnTo>
                      <a:pt x="2617430" y="1703182"/>
                    </a:lnTo>
                    <a:lnTo>
                      <a:pt x="2618227" y="1703208"/>
                    </a:lnTo>
                    <a:lnTo>
                      <a:pt x="2619017" y="1703235"/>
                    </a:lnTo>
                    <a:lnTo>
                      <a:pt x="2619814" y="1703262"/>
                    </a:lnTo>
                    <a:lnTo>
                      <a:pt x="2620611" y="1703289"/>
                    </a:lnTo>
                    <a:lnTo>
                      <a:pt x="2621407" y="1703316"/>
                    </a:lnTo>
                    <a:lnTo>
                      <a:pt x="2622198" y="1703342"/>
                    </a:lnTo>
                    <a:lnTo>
                      <a:pt x="2622995" y="1703369"/>
                    </a:lnTo>
                    <a:lnTo>
                      <a:pt x="2623791" y="1703395"/>
                    </a:lnTo>
                    <a:lnTo>
                      <a:pt x="2624588" y="1703422"/>
                    </a:lnTo>
                    <a:lnTo>
                      <a:pt x="2625385" y="1703449"/>
                    </a:lnTo>
                    <a:lnTo>
                      <a:pt x="2626175" y="1703475"/>
                    </a:lnTo>
                    <a:lnTo>
                      <a:pt x="2626972" y="1703502"/>
                    </a:lnTo>
                    <a:lnTo>
                      <a:pt x="2627768" y="1703528"/>
                    </a:lnTo>
                    <a:lnTo>
                      <a:pt x="2628565" y="1703554"/>
                    </a:lnTo>
                    <a:lnTo>
                      <a:pt x="2629356" y="1703581"/>
                    </a:lnTo>
                    <a:lnTo>
                      <a:pt x="2630152" y="1703607"/>
                    </a:lnTo>
                    <a:lnTo>
                      <a:pt x="2630949" y="1703633"/>
                    </a:lnTo>
                    <a:lnTo>
                      <a:pt x="2631746" y="1703660"/>
                    </a:lnTo>
                    <a:lnTo>
                      <a:pt x="2632542" y="1703686"/>
                    </a:lnTo>
                    <a:lnTo>
                      <a:pt x="2633333" y="1703712"/>
                    </a:lnTo>
                    <a:lnTo>
                      <a:pt x="2634130" y="1703738"/>
                    </a:lnTo>
                    <a:lnTo>
                      <a:pt x="2634926" y="1703764"/>
                    </a:lnTo>
                    <a:lnTo>
                      <a:pt x="2635723" y="1703790"/>
                    </a:lnTo>
                    <a:lnTo>
                      <a:pt x="2636520" y="1703817"/>
                    </a:lnTo>
                    <a:lnTo>
                      <a:pt x="2637310" y="1703843"/>
                    </a:lnTo>
                    <a:lnTo>
                      <a:pt x="2638107" y="1703868"/>
                    </a:lnTo>
                    <a:lnTo>
                      <a:pt x="2638904" y="1703894"/>
                    </a:lnTo>
                    <a:lnTo>
                      <a:pt x="2639700" y="1703920"/>
                    </a:lnTo>
                    <a:lnTo>
                      <a:pt x="2640491" y="1703946"/>
                    </a:lnTo>
                    <a:lnTo>
                      <a:pt x="2641287" y="1703972"/>
                    </a:lnTo>
                    <a:lnTo>
                      <a:pt x="2642084" y="1703998"/>
                    </a:lnTo>
                    <a:lnTo>
                      <a:pt x="2642881" y="1704024"/>
                    </a:lnTo>
                    <a:lnTo>
                      <a:pt x="2643677" y="1704049"/>
                    </a:lnTo>
                    <a:lnTo>
                      <a:pt x="2644468" y="1704075"/>
                    </a:lnTo>
                    <a:lnTo>
                      <a:pt x="2645265" y="1704101"/>
                    </a:lnTo>
                    <a:lnTo>
                      <a:pt x="2646061" y="1704126"/>
                    </a:lnTo>
                    <a:lnTo>
                      <a:pt x="2646858" y="1704152"/>
                    </a:lnTo>
                    <a:lnTo>
                      <a:pt x="2647648" y="1704178"/>
                    </a:lnTo>
                    <a:lnTo>
                      <a:pt x="2648445" y="1704203"/>
                    </a:lnTo>
                    <a:lnTo>
                      <a:pt x="2649242" y="1704229"/>
                    </a:lnTo>
                    <a:lnTo>
                      <a:pt x="2650039" y="1704254"/>
                    </a:lnTo>
                    <a:lnTo>
                      <a:pt x="2650835" y="1704280"/>
                    </a:lnTo>
                    <a:lnTo>
                      <a:pt x="2651626" y="1704305"/>
                    </a:lnTo>
                    <a:lnTo>
                      <a:pt x="2652422" y="1704331"/>
                    </a:lnTo>
                    <a:lnTo>
                      <a:pt x="2653219" y="1704356"/>
                    </a:lnTo>
                    <a:lnTo>
                      <a:pt x="2654016" y="1704381"/>
                    </a:lnTo>
                    <a:lnTo>
                      <a:pt x="2654806" y="1704407"/>
                    </a:lnTo>
                    <a:lnTo>
                      <a:pt x="2655603" y="1704432"/>
                    </a:lnTo>
                    <a:lnTo>
                      <a:pt x="2656400" y="1704457"/>
                    </a:lnTo>
                    <a:lnTo>
                      <a:pt x="2657196" y="1704483"/>
                    </a:lnTo>
                    <a:lnTo>
                      <a:pt x="2657993" y="1704508"/>
                    </a:lnTo>
                    <a:lnTo>
                      <a:pt x="2658783" y="1704533"/>
                    </a:lnTo>
                    <a:lnTo>
                      <a:pt x="2659580" y="1704558"/>
                    </a:lnTo>
                    <a:lnTo>
                      <a:pt x="2660377" y="1704583"/>
                    </a:lnTo>
                    <a:lnTo>
                      <a:pt x="2661174" y="1704608"/>
                    </a:lnTo>
                    <a:lnTo>
                      <a:pt x="2661970" y="1704634"/>
                    </a:lnTo>
                    <a:lnTo>
                      <a:pt x="2662761" y="1704659"/>
                    </a:lnTo>
                    <a:lnTo>
                      <a:pt x="2663557" y="1704683"/>
                    </a:lnTo>
                    <a:lnTo>
                      <a:pt x="2664354" y="1704708"/>
                    </a:lnTo>
                    <a:lnTo>
                      <a:pt x="2665151" y="1704733"/>
                    </a:lnTo>
                    <a:lnTo>
                      <a:pt x="2665941" y="1704758"/>
                    </a:lnTo>
                    <a:lnTo>
                      <a:pt x="2666738" y="1704783"/>
                    </a:lnTo>
                    <a:lnTo>
                      <a:pt x="2667535" y="1704808"/>
                    </a:lnTo>
                    <a:lnTo>
                      <a:pt x="2668331" y="1704833"/>
                    </a:lnTo>
                    <a:lnTo>
                      <a:pt x="2669128" y="1704857"/>
                    </a:lnTo>
                    <a:lnTo>
                      <a:pt x="2669918" y="1704882"/>
                    </a:lnTo>
                    <a:lnTo>
                      <a:pt x="2670715" y="1704907"/>
                    </a:lnTo>
                    <a:lnTo>
                      <a:pt x="2671512" y="1704931"/>
                    </a:lnTo>
                    <a:lnTo>
                      <a:pt x="2672309" y="1704956"/>
                    </a:lnTo>
                    <a:lnTo>
                      <a:pt x="2673099" y="1704980"/>
                    </a:lnTo>
                    <a:lnTo>
                      <a:pt x="2673896" y="1705005"/>
                    </a:lnTo>
                    <a:lnTo>
                      <a:pt x="2674692" y="1705030"/>
                    </a:lnTo>
                    <a:lnTo>
                      <a:pt x="2675489" y="1705054"/>
                    </a:lnTo>
                    <a:lnTo>
                      <a:pt x="2676286" y="1705079"/>
                    </a:lnTo>
                    <a:lnTo>
                      <a:pt x="2677076" y="1705103"/>
                    </a:lnTo>
                    <a:lnTo>
                      <a:pt x="2677873" y="1705128"/>
                    </a:lnTo>
                    <a:lnTo>
                      <a:pt x="2678670" y="1705152"/>
                    </a:lnTo>
                    <a:lnTo>
                      <a:pt x="2679466" y="1705177"/>
                    </a:lnTo>
                    <a:lnTo>
                      <a:pt x="2680263" y="1705201"/>
                    </a:lnTo>
                    <a:lnTo>
                      <a:pt x="2681053" y="1705225"/>
                    </a:lnTo>
                    <a:lnTo>
                      <a:pt x="2681850" y="1705249"/>
                    </a:lnTo>
                    <a:lnTo>
                      <a:pt x="2682647" y="1705274"/>
                    </a:lnTo>
                    <a:lnTo>
                      <a:pt x="2683444" y="1705298"/>
                    </a:lnTo>
                    <a:lnTo>
                      <a:pt x="2684234" y="1705322"/>
                    </a:lnTo>
                    <a:lnTo>
                      <a:pt x="2685031" y="1705346"/>
                    </a:lnTo>
                    <a:lnTo>
                      <a:pt x="2685827" y="1705370"/>
                    </a:lnTo>
                    <a:lnTo>
                      <a:pt x="2686624" y="1705395"/>
                    </a:lnTo>
                    <a:lnTo>
                      <a:pt x="2687421" y="1705418"/>
                    </a:lnTo>
                    <a:lnTo>
                      <a:pt x="2688211" y="1705443"/>
                    </a:lnTo>
                    <a:lnTo>
                      <a:pt x="2689008" y="1705467"/>
                    </a:lnTo>
                    <a:lnTo>
                      <a:pt x="2689805" y="1705490"/>
                    </a:lnTo>
                    <a:lnTo>
                      <a:pt x="2690601" y="1705515"/>
                    </a:lnTo>
                    <a:lnTo>
                      <a:pt x="2691392" y="1705539"/>
                    </a:lnTo>
                    <a:lnTo>
                      <a:pt x="2692188" y="1705562"/>
                    </a:lnTo>
                    <a:lnTo>
                      <a:pt x="2692985" y="1705586"/>
                    </a:lnTo>
                    <a:lnTo>
                      <a:pt x="2693782" y="1705610"/>
                    </a:lnTo>
                    <a:lnTo>
                      <a:pt x="2694579" y="1705634"/>
                    </a:lnTo>
                    <a:lnTo>
                      <a:pt x="2695369" y="1705657"/>
                    </a:lnTo>
                    <a:lnTo>
                      <a:pt x="2696166" y="1705682"/>
                    </a:lnTo>
                    <a:lnTo>
                      <a:pt x="2696962" y="1705705"/>
                    </a:lnTo>
                    <a:lnTo>
                      <a:pt x="2697759" y="1705729"/>
                    </a:lnTo>
                    <a:lnTo>
                      <a:pt x="2698550" y="1705752"/>
                    </a:lnTo>
                    <a:lnTo>
                      <a:pt x="2699346" y="1705776"/>
                    </a:lnTo>
                    <a:lnTo>
                      <a:pt x="2700143" y="1705799"/>
                    </a:lnTo>
                    <a:lnTo>
                      <a:pt x="2700940" y="1705823"/>
                    </a:lnTo>
                    <a:lnTo>
                      <a:pt x="2701736" y="1705847"/>
                    </a:lnTo>
                    <a:lnTo>
                      <a:pt x="2702527" y="1705870"/>
                    </a:lnTo>
                    <a:lnTo>
                      <a:pt x="2703324" y="1705894"/>
                    </a:lnTo>
                    <a:lnTo>
                      <a:pt x="2704120" y="1705917"/>
                    </a:lnTo>
                    <a:lnTo>
                      <a:pt x="2704917" y="1705941"/>
                    </a:lnTo>
                    <a:lnTo>
                      <a:pt x="2705714" y="1705964"/>
                    </a:lnTo>
                    <a:lnTo>
                      <a:pt x="2706504" y="1705987"/>
                    </a:lnTo>
                    <a:lnTo>
                      <a:pt x="2707301" y="1706010"/>
                    </a:lnTo>
                    <a:lnTo>
                      <a:pt x="2708097" y="1706034"/>
                    </a:lnTo>
                    <a:lnTo>
                      <a:pt x="2708894" y="1706058"/>
                    </a:lnTo>
                    <a:lnTo>
                      <a:pt x="2709685" y="1706081"/>
                    </a:lnTo>
                    <a:lnTo>
                      <a:pt x="2710481" y="1706104"/>
                    </a:lnTo>
                    <a:lnTo>
                      <a:pt x="2711278" y="1706127"/>
                    </a:lnTo>
                    <a:lnTo>
                      <a:pt x="2712075" y="1706150"/>
                    </a:lnTo>
                    <a:lnTo>
                      <a:pt x="2712871" y="1706174"/>
                    </a:lnTo>
                    <a:lnTo>
                      <a:pt x="2713662" y="1706197"/>
                    </a:lnTo>
                    <a:lnTo>
                      <a:pt x="2714459" y="1706219"/>
                    </a:lnTo>
                    <a:lnTo>
                      <a:pt x="2715255" y="1706242"/>
                    </a:lnTo>
                    <a:lnTo>
                      <a:pt x="2716052" y="1706265"/>
                    </a:lnTo>
                    <a:lnTo>
                      <a:pt x="2716842" y="1706288"/>
                    </a:lnTo>
                    <a:lnTo>
                      <a:pt x="2717639" y="1706312"/>
                    </a:lnTo>
                    <a:lnTo>
                      <a:pt x="2718436" y="1706335"/>
                    </a:lnTo>
                    <a:lnTo>
                      <a:pt x="2719233" y="1706358"/>
                    </a:lnTo>
                    <a:lnTo>
                      <a:pt x="2720029" y="1706380"/>
                    </a:lnTo>
                    <a:lnTo>
                      <a:pt x="2720820" y="1706403"/>
                    </a:lnTo>
                    <a:lnTo>
                      <a:pt x="2721616" y="1706426"/>
                    </a:lnTo>
                    <a:lnTo>
                      <a:pt x="2722413" y="1706449"/>
                    </a:lnTo>
                    <a:lnTo>
                      <a:pt x="2723210" y="1706472"/>
                    </a:lnTo>
                    <a:lnTo>
                      <a:pt x="2724000" y="1706494"/>
                    </a:lnTo>
                    <a:lnTo>
                      <a:pt x="2724797" y="1706517"/>
                    </a:lnTo>
                    <a:lnTo>
                      <a:pt x="2725594" y="1706540"/>
                    </a:lnTo>
                    <a:lnTo>
                      <a:pt x="2726390" y="1706562"/>
                    </a:lnTo>
                    <a:lnTo>
                      <a:pt x="2727187" y="1706585"/>
                    </a:lnTo>
                    <a:lnTo>
                      <a:pt x="2727977" y="1706608"/>
                    </a:lnTo>
                    <a:lnTo>
                      <a:pt x="2728774" y="1706631"/>
                    </a:lnTo>
                    <a:lnTo>
                      <a:pt x="2729571" y="1706653"/>
                    </a:lnTo>
                    <a:lnTo>
                      <a:pt x="2730368" y="1706675"/>
                    </a:lnTo>
                    <a:lnTo>
                      <a:pt x="2731164" y="1706698"/>
                    </a:lnTo>
                    <a:lnTo>
                      <a:pt x="2731955" y="1706720"/>
                    </a:lnTo>
                    <a:lnTo>
                      <a:pt x="2732751" y="1706743"/>
                    </a:lnTo>
                    <a:lnTo>
                      <a:pt x="2733548" y="1706765"/>
                    </a:lnTo>
                    <a:lnTo>
                      <a:pt x="2734345" y="1706788"/>
                    </a:lnTo>
                    <a:lnTo>
                      <a:pt x="2735135" y="1706810"/>
                    </a:lnTo>
                    <a:lnTo>
                      <a:pt x="2735932" y="1706833"/>
                    </a:lnTo>
                    <a:lnTo>
                      <a:pt x="2736729" y="1706855"/>
                    </a:lnTo>
                    <a:lnTo>
                      <a:pt x="2737525" y="1706877"/>
                    </a:lnTo>
                    <a:lnTo>
                      <a:pt x="2738322" y="1706900"/>
                    </a:lnTo>
                    <a:lnTo>
                      <a:pt x="2739112" y="1706922"/>
                    </a:lnTo>
                    <a:lnTo>
                      <a:pt x="2739909" y="1706944"/>
                    </a:lnTo>
                    <a:lnTo>
                      <a:pt x="2740706" y="1706966"/>
                    </a:lnTo>
                    <a:lnTo>
                      <a:pt x="2741503" y="1706988"/>
                    </a:lnTo>
                    <a:lnTo>
                      <a:pt x="2742293" y="1707010"/>
                    </a:lnTo>
                    <a:lnTo>
                      <a:pt x="2743090" y="1707032"/>
                    </a:lnTo>
                    <a:lnTo>
                      <a:pt x="2743886" y="1707054"/>
                    </a:lnTo>
                    <a:lnTo>
                      <a:pt x="2744683" y="1707077"/>
                    </a:lnTo>
                    <a:lnTo>
                      <a:pt x="2745480" y="1707098"/>
                    </a:lnTo>
                    <a:lnTo>
                      <a:pt x="2746270" y="1707121"/>
                    </a:lnTo>
                    <a:lnTo>
                      <a:pt x="2747067" y="1707142"/>
                    </a:lnTo>
                    <a:lnTo>
                      <a:pt x="2747864" y="1707165"/>
                    </a:lnTo>
                    <a:lnTo>
                      <a:pt x="2748660" y="1707186"/>
                    </a:lnTo>
                    <a:lnTo>
                      <a:pt x="2749451" y="1707208"/>
                    </a:lnTo>
                    <a:lnTo>
                      <a:pt x="2750247" y="1707230"/>
                    </a:lnTo>
                    <a:lnTo>
                      <a:pt x="2751044" y="1707252"/>
                    </a:lnTo>
                    <a:lnTo>
                      <a:pt x="2751841" y="1707274"/>
                    </a:lnTo>
                    <a:lnTo>
                      <a:pt x="2752638" y="1707295"/>
                    </a:lnTo>
                    <a:lnTo>
                      <a:pt x="2753428" y="1707317"/>
                    </a:lnTo>
                    <a:lnTo>
                      <a:pt x="2754225" y="1707339"/>
                    </a:lnTo>
                    <a:lnTo>
                      <a:pt x="2755021" y="1707361"/>
                    </a:lnTo>
                    <a:lnTo>
                      <a:pt x="2755818" y="1707383"/>
                    </a:lnTo>
                    <a:lnTo>
                      <a:pt x="2756615" y="1707404"/>
                    </a:lnTo>
                    <a:lnTo>
                      <a:pt x="2757405" y="1707426"/>
                    </a:lnTo>
                    <a:lnTo>
                      <a:pt x="2758202" y="1707448"/>
                    </a:lnTo>
                    <a:lnTo>
                      <a:pt x="2758999" y="1707469"/>
                    </a:lnTo>
                    <a:lnTo>
                      <a:pt x="2759795" y="1707490"/>
                    </a:lnTo>
                    <a:lnTo>
                      <a:pt x="2760586" y="1707512"/>
                    </a:lnTo>
                    <a:lnTo>
                      <a:pt x="2761382" y="1707534"/>
                    </a:lnTo>
                    <a:lnTo>
                      <a:pt x="2762179" y="1707555"/>
                    </a:lnTo>
                    <a:lnTo>
                      <a:pt x="2762976" y="1707576"/>
                    </a:lnTo>
                    <a:lnTo>
                      <a:pt x="2763773" y="1707598"/>
                    </a:lnTo>
                    <a:lnTo>
                      <a:pt x="2764563" y="1707619"/>
                    </a:lnTo>
                    <a:lnTo>
                      <a:pt x="2765360" y="1707641"/>
                    </a:lnTo>
                    <a:lnTo>
                      <a:pt x="2766156" y="1707662"/>
                    </a:lnTo>
                    <a:lnTo>
                      <a:pt x="2766953" y="1707684"/>
                    </a:lnTo>
                    <a:lnTo>
                      <a:pt x="2767744" y="1707705"/>
                    </a:lnTo>
                    <a:lnTo>
                      <a:pt x="2768540" y="1707726"/>
                    </a:lnTo>
                    <a:lnTo>
                      <a:pt x="2769337" y="1707747"/>
                    </a:lnTo>
                    <a:lnTo>
                      <a:pt x="2770134" y="1707768"/>
                    </a:lnTo>
                    <a:lnTo>
                      <a:pt x="2770930" y="1707790"/>
                    </a:lnTo>
                    <a:lnTo>
                      <a:pt x="2771721" y="1707811"/>
                    </a:lnTo>
                    <a:lnTo>
                      <a:pt x="2772517" y="1707832"/>
                    </a:lnTo>
                    <a:lnTo>
                      <a:pt x="2773314" y="1707853"/>
                    </a:lnTo>
                    <a:lnTo>
                      <a:pt x="2774111" y="1707874"/>
                    </a:lnTo>
                    <a:lnTo>
                      <a:pt x="2774908" y="1707895"/>
                    </a:lnTo>
                    <a:lnTo>
                      <a:pt x="2775698" y="1707916"/>
                    </a:lnTo>
                    <a:lnTo>
                      <a:pt x="2776495" y="1707937"/>
                    </a:lnTo>
                    <a:lnTo>
                      <a:pt x="2777291" y="1707958"/>
                    </a:lnTo>
                    <a:lnTo>
                      <a:pt x="2778088" y="1707979"/>
                    </a:lnTo>
                    <a:lnTo>
                      <a:pt x="2778879" y="1708000"/>
                    </a:lnTo>
                    <a:lnTo>
                      <a:pt x="2779675" y="1708021"/>
                    </a:lnTo>
                    <a:lnTo>
                      <a:pt x="2780472" y="1708042"/>
                    </a:lnTo>
                    <a:lnTo>
                      <a:pt x="2781269" y="1708063"/>
                    </a:lnTo>
                    <a:lnTo>
                      <a:pt x="2782065" y="1708084"/>
                    </a:lnTo>
                    <a:lnTo>
                      <a:pt x="2782856" y="1708105"/>
                    </a:lnTo>
                    <a:lnTo>
                      <a:pt x="2783653" y="1708126"/>
                    </a:lnTo>
                    <a:lnTo>
                      <a:pt x="2784449" y="1708146"/>
                    </a:lnTo>
                    <a:lnTo>
                      <a:pt x="2785246" y="1708167"/>
                    </a:lnTo>
                    <a:lnTo>
                      <a:pt x="2786036" y="1708188"/>
                    </a:lnTo>
                    <a:lnTo>
                      <a:pt x="2786833" y="1708209"/>
                    </a:lnTo>
                    <a:lnTo>
                      <a:pt x="2787630" y="1708229"/>
                    </a:lnTo>
                    <a:lnTo>
                      <a:pt x="2788427" y="1708250"/>
                    </a:lnTo>
                    <a:lnTo>
                      <a:pt x="2789223" y="1708271"/>
                    </a:lnTo>
                    <a:lnTo>
                      <a:pt x="2790014" y="1708291"/>
                    </a:lnTo>
                    <a:lnTo>
                      <a:pt x="2790810" y="1708312"/>
                    </a:lnTo>
                    <a:lnTo>
                      <a:pt x="2791607" y="1708332"/>
                    </a:lnTo>
                    <a:lnTo>
                      <a:pt x="2792404" y="1708353"/>
                    </a:lnTo>
                    <a:lnTo>
                      <a:pt x="2793200" y="1708373"/>
                    </a:lnTo>
                    <a:lnTo>
                      <a:pt x="2793991" y="1708394"/>
                    </a:lnTo>
                    <a:lnTo>
                      <a:pt x="2794788" y="1708415"/>
                    </a:lnTo>
                    <a:lnTo>
                      <a:pt x="2795584" y="1708435"/>
                    </a:lnTo>
                    <a:lnTo>
                      <a:pt x="2796381" y="1708455"/>
                    </a:lnTo>
                    <a:lnTo>
                      <a:pt x="2797171" y="1708476"/>
                    </a:lnTo>
                    <a:lnTo>
                      <a:pt x="2797968" y="1708496"/>
                    </a:lnTo>
                    <a:lnTo>
                      <a:pt x="2798765" y="1708517"/>
                    </a:lnTo>
                    <a:lnTo>
                      <a:pt x="2799562" y="1708537"/>
                    </a:lnTo>
                    <a:lnTo>
                      <a:pt x="2800358" y="1708557"/>
                    </a:lnTo>
                    <a:lnTo>
                      <a:pt x="2801149" y="1708577"/>
                    </a:lnTo>
                    <a:lnTo>
                      <a:pt x="2801945" y="1708598"/>
                    </a:lnTo>
                    <a:lnTo>
                      <a:pt x="2802742" y="1708618"/>
                    </a:lnTo>
                    <a:lnTo>
                      <a:pt x="2803539" y="1708638"/>
                    </a:lnTo>
                    <a:lnTo>
                      <a:pt x="2804329" y="1708658"/>
                    </a:lnTo>
                    <a:lnTo>
                      <a:pt x="2805126" y="1708678"/>
                    </a:lnTo>
                    <a:lnTo>
                      <a:pt x="2805923" y="1708698"/>
                    </a:lnTo>
                    <a:lnTo>
                      <a:pt x="2806719" y="1708719"/>
                    </a:lnTo>
                    <a:lnTo>
                      <a:pt x="2807516" y="1708738"/>
                    </a:lnTo>
                    <a:lnTo>
                      <a:pt x="2808306" y="1708759"/>
                    </a:lnTo>
                    <a:lnTo>
                      <a:pt x="2809103" y="1708779"/>
                    </a:lnTo>
                    <a:lnTo>
                      <a:pt x="2809900" y="1708799"/>
                    </a:lnTo>
                    <a:lnTo>
                      <a:pt x="2810697" y="1708819"/>
                    </a:lnTo>
                    <a:lnTo>
                      <a:pt x="2811487" y="1708839"/>
                    </a:lnTo>
                    <a:lnTo>
                      <a:pt x="2812284" y="1708859"/>
                    </a:lnTo>
                    <a:lnTo>
                      <a:pt x="2813080" y="1708879"/>
                    </a:lnTo>
                    <a:lnTo>
                      <a:pt x="2813877" y="1708898"/>
                    </a:lnTo>
                    <a:lnTo>
                      <a:pt x="2814674" y="1708919"/>
                    </a:lnTo>
                    <a:lnTo>
                      <a:pt x="2815464" y="1708939"/>
                    </a:lnTo>
                    <a:lnTo>
                      <a:pt x="2816261" y="1708958"/>
                    </a:lnTo>
                    <a:lnTo>
                      <a:pt x="2817058" y="1708978"/>
                    </a:lnTo>
                    <a:lnTo>
                      <a:pt x="2817854" y="1708998"/>
                    </a:lnTo>
                    <a:lnTo>
                      <a:pt x="2818651" y="1709018"/>
                    </a:lnTo>
                    <a:lnTo>
                      <a:pt x="2819441" y="1709037"/>
                    </a:lnTo>
                    <a:lnTo>
                      <a:pt x="2820238" y="1709057"/>
                    </a:lnTo>
                    <a:lnTo>
                      <a:pt x="2821035" y="1709077"/>
                    </a:lnTo>
                    <a:lnTo>
                      <a:pt x="2821832" y="1709097"/>
                    </a:lnTo>
                    <a:lnTo>
                      <a:pt x="2822622" y="1709116"/>
                    </a:lnTo>
                    <a:lnTo>
                      <a:pt x="2823419" y="1709135"/>
                    </a:lnTo>
                    <a:lnTo>
                      <a:pt x="2824215" y="1709155"/>
                    </a:lnTo>
                    <a:lnTo>
                      <a:pt x="2825012" y="1709175"/>
                    </a:lnTo>
                    <a:lnTo>
                      <a:pt x="2825809" y="1709195"/>
                    </a:lnTo>
                    <a:lnTo>
                      <a:pt x="2826599" y="1709214"/>
                    </a:lnTo>
                    <a:lnTo>
                      <a:pt x="2827396" y="1709234"/>
                    </a:lnTo>
                    <a:lnTo>
                      <a:pt x="2828193" y="1709253"/>
                    </a:lnTo>
                    <a:lnTo>
                      <a:pt x="2828989" y="1709273"/>
                    </a:lnTo>
                    <a:lnTo>
                      <a:pt x="2829780" y="1709292"/>
                    </a:lnTo>
                    <a:lnTo>
                      <a:pt x="2830576" y="1709311"/>
                    </a:lnTo>
                    <a:lnTo>
                      <a:pt x="2831373" y="1709331"/>
                    </a:lnTo>
                    <a:lnTo>
                      <a:pt x="2832170" y="1709350"/>
                    </a:lnTo>
                    <a:lnTo>
                      <a:pt x="2832967" y="1709369"/>
                    </a:lnTo>
                    <a:lnTo>
                      <a:pt x="2833757" y="1709389"/>
                    </a:lnTo>
                    <a:lnTo>
                      <a:pt x="2834554" y="1709408"/>
                    </a:lnTo>
                    <a:lnTo>
                      <a:pt x="2835350" y="1709427"/>
                    </a:lnTo>
                    <a:lnTo>
                      <a:pt x="2836147" y="1709447"/>
                    </a:lnTo>
                    <a:lnTo>
                      <a:pt x="2836944" y="1709466"/>
                    </a:lnTo>
                    <a:lnTo>
                      <a:pt x="2837734" y="1709485"/>
                    </a:lnTo>
                    <a:lnTo>
                      <a:pt x="2838531" y="1709505"/>
                    </a:lnTo>
                    <a:lnTo>
                      <a:pt x="2839328" y="1709524"/>
                    </a:lnTo>
                    <a:lnTo>
                      <a:pt x="2840124" y="1709543"/>
                    </a:lnTo>
                    <a:lnTo>
                      <a:pt x="2840915" y="1709562"/>
                    </a:lnTo>
                    <a:lnTo>
                      <a:pt x="2841711" y="1709581"/>
                    </a:lnTo>
                    <a:lnTo>
                      <a:pt x="2842508" y="1709600"/>
                    </a:lnTo>
                    <a:lnTo>
                      <a:pt x="2843305" y="1709619"/>
                    </a:lnTo>
                    <a:lnTo>
                      <a:pt x="2844095" y="1709638"/>
                    </a:lnTo>
                    <a:lnTo>
                      <a:pt x="2844892" y="1709658"/>
                    </a:lnTo>
                    <a:lnTo>
                      <a:pt x="2845689" y="1709677"/>
                    </a:lnTo>
                    <a:lnTo>
                      <a:pt x="2846485" y="1709696"/>
                    </a:lnTo>
                    <a:lnTo>
                      <a:pt x="2847282" y="1709715"/>
                    </a:lnTo>
                    <a:lnTo>
                      <a:pt x="2848073" y="1709733"/>
                    </a:lnTo>
                    <a:lnTo>
                      <a:pt x="2848869" y="1709752"/>
                    </a:lnTo>
                    <a:lnTo>
                      <a:pt x="2849666" y="1709772"/>
                    </a:lnTo>
                    <a:lnTo>
                      <a:pt x="2850463" y="1709790"/>
                    </a:lnTo>
                    <a:lnTo>
                      <a:pt x="2851259" y="1709809"/>
                    </a:lnTo>
                    <a:lnTo>
                      <a:pt x="2852050" y="1709828"/>
                    </a:lnTo>
                    <a:lnTo>
                      <a:pt x="2852847" y="1709847"/>
                    </a:lnTo>
                    <a:lnTo>
                      <a:pt x="2853643" y="1709866"/>
                    </a:lnTo>
                    <a:lnTo>
                      <a:pt x="2854440" y="1709884"/>
                    </a:lnTo>
                    <a:lnTo>
                      <a:pt x="2855230" y="1709903"/>
                    </a:lnTo>
                    <a:lnTo>
                      <a:pt x="2856027" y="1709922"/>
                    </a:lnTo>
                    <a:lnTo>
                      <a:pt x="2856824" y="1709941"/>
                    </a:lnTo>
                    <a:lnTo>
                      <a:pt x="2857620" y="1709960"/>
                    </a:lnTo>
                    <a:lnTo>
                      <a:pt x="2858417" y="1709978"/>
                    </a:lnTo>
                    <a:lnTo>
                      <a:pt x="2859208" y="1709997"/>
                    </a:lnTo>
                    <a:lnTo>
                      <a:pt x="2860004" y="1710015"/>
                    </a:lnTo>
                    <a:lnTo>
                      <a:pt x="2860801" y="1710034"/>
                    </a:lnTo>
                    <a:lnTo>
                      <a:pt x="2861598" y="1710053"/>
                    </a:lnTo>
                    <a:lnTo>
                      <a:pt x="2862388" y="1710071"/>
                    </a:lnTo>
                    <a:lnTo>
                      <a:pt x="2863185" y="1710090"/>
                    </a:lnTo>
                    <a:lnTo>
                      <a:pt x="2863982" y="1710108"/>
                    </a:lnTo>
                    <a:lnTo>
                      <a:pt x="2864778" y="1710127"/>
                    </a:lnTo>
                    <a:lnTo>
                      <a:pt x="2865575" y="1710145"/>
                    </a:lnTo>
                    <a:lnTo>
                      <a:pt x="2866365" y="1710164"/>
                    </a:lnTo>
                    <a:lnTo>
                      <a:pt x="2867162" y="1710182"/>
                    </a:lnTo>
                    <a:lnTo>
                      <a:pt x="2867959" y="1710201"/>
                    </a:lnTo>
                    <a:lnTo>
                      <a:pt x="2868756" y="1710219"/>
                    </a:lnTo>
                    <a:lnTo>
                      <a:pt x="2869552" y="1710238"/>
                    </a:lnTo>
                    <a:lnTo>
                      <a:pt x="2870343" y="1710256"/>
                    </a:lnTo>
                    <a:lnTo>
                      <a:pt x="2871139" y="1710274"/>
                    </a:lnTo>
                    <a:lnTo>
                      <a:pt x="2871936" y="1710292"/>
                    </a:lnTo>
                    <a:lnTo>
                      <a:pt x="2872733" y="1710311"/>
                    </a:lnTo>
                    <a:lnTo>
                      <a:pt x="2873523" y="1710329"/>
                    </a:lnTo>
                    <a:lnTo>
                      <a:pt x="2874320" y="1710347"/>
                    </a:lnTo>
                    <a:lnTo>
                      <a:pt x="2875117" y="1710366"/>
                    </a:lnTo>
                    <a:lnTo>
                      <a:pt x="2875913" y="1710383"/>
                    </a:lnTo>
                    <a:lnTo>
                      <a:pt x="2876710" y="1710402"/>
                    </a:lnTo>
                    <a:lnTo>
                      <a:pt x="2877500" y="1710420"/>
                    </a:lnTo>
                    <a:lnTo>
                      <a:pt x="2878297" y="1710438"/>
                    </a:lnTo>
                    <a:lnTo>
                      <a:pt x="2879094" y="1710457"/>
                    </a:lnTo>
                    <a:lnTo>
                      <a:pt x="2879891" y="1710475"/>
                    </a:lnTo>
                    <a:lnTo>
                      <a:pt x="2880681" y="1710492"/>
                    </a:lnTo>
                    <a:lnTo>
                      <a:pt x="2881478" y="1710511"/>
                    </a:lnTo>
                    <a:lnTo>
                      <a:pt x="2882274" y="1710529"/>
                    </a:lnTo>
                    <a:lnTo>
                      <a:pt x="2883071" y="1710547"/>
                    </a:lnTo>
                    <a:lnTo>
                      <a:pt x="2883868" y="1710565"/>
                    </a:lnTo>
                    <a:lnTo>
                      <a:pt x="2884658" y="1710583"/>
                    </a:lnTo>
                    <a:lnTo>
                      <a:pt x="2885455" y="1710601"/>
                    </a:lnTo>
                    <a:lnTo>
                      <a:pt x="2886252" y="1710619"/>
                    </a:lnTo>
                    <a:lnTo>
                      <a:pt x="2887048" y="1710637"/>
                    </a:lnTo>
                    <a:lnTo>
                      <a:pt x="2887845" y="1710655"/>
                    </a:lnTo>
                    <a:lnTo>
                      <a:pt x="2888635" y="1710673"/>
                    </a:lnTo>
                    <a:lnTo>
                      <a:pt x="2889432" y="1710691"/>
                    </a:lnTo>
                    <a:lnTo>
                      <a:pt x="2890229" y="1710709"/>
                    </a:lnTo>
                    <a:lnTo>
                      <a:pt x="2891026" y="1710726"/>
                    </a:lnTo>
                    <a:lnTo>
                      <a:pt x="2891816" y="1710744"/>
                    </a:lnTo>
                    <a:lnTo>
                      <a:pt x="2892613" y="1710762"/>
                    </a:lnTo>
                    <a:lnTo>
                      <a:pt x="2893180" y="1710780"/>
                    </a:lnTo>
                  </a:path>
                </a:pathLst>
              </a:custGeom>
              <a:ln w="1912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1" name="object 61"/>
              <p:cNvSpPr/>
              <p:nvPr/>
            </p:nvSpPr>
            <p:spPr>
              <a:xfrm>
                <a:off x="10267044" y="4293753"/>
                <a:ext cx="4445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444500" h="25400">
                    <a:moveTo>
                      <a:pt x="444500" y="0"/>
                    </a:moveTo>
                    <a:lnTo>
                      <a:pt x="0" y="0"/>
                    </a:lnTo>
                    <a:lnTo>
                      <a:pt x="0" y="25400"/>
                    </a:lnTo>
                    <a:lnTo>
                      <a:pt x="444500" y="25400"/>
                    </a:lnTo>
                    <a:lnTo>
                      <a:pt x="444500" y="0"/>
                    </a:lnTo>
                    <a:close/>
                  </a:path>
                </a:pathLst>
              </a:custGeom>
              <a:solidFill>
                <a:srgbClr val="872D62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sp>
          <p:nvSpPr>
            <p:cNvPr id="62" name="object 62"/>
            <p:cNvSpPr txBox="1"/>
            <p:nvPr/>
          </p:nvSpPr>
          <p:spPr>
            <a:xfrm>
              <a:off x="6947808" y="3886581"/>
              <a:ext cx="1110139" cy="332783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28575">
                <a:spcBef>
                  <a:spcPts val="75"/>
                </a:spcBef>
                <a:tabLst>
                  <a:tab pos="756285" algn="l"/>
                </a:tabLst>
              </a:pPr>
              <a:r>
                <a:rPr sz="2100" dirty="0">
                  <a:solidFill>
                    <a:srgbClr val="872D62"/>
                  </a:solidFill>
                  <a:latin typeface="Cambria Math"/>
                  <a:cs typeface="Cambria Math"/>
                </a:rPr>
                <a:t>Δ𝑇</a:t>
              </a:r>
              <a:r>
                <a:rPr sz="2100" spc="153" dirty="0">
                  <a:solidFill>
                    <a:srgbClr val="872D62"/>
                  </a:solidFill>
                  <a:latin typeface="Cambria Math"/>
                  <a:cs typeface="Cambria Math"/>
                </a:rPr>
                <a:t> </a:t>
              </a:r>
              <a:r>
                <a:rPr sz="2100" spc="-38" dirty="0">
                  <a:solidFill>
                    <a:srgbClr val="872D62"/>
                  </a:solidFill>
                  <a:latin typeface="Cambria Math"/>
                  <a:cs typeface="Cambria Math"/>
                </a:rPr>
                <a:t>=</a:t>
              </a:r>
              <a:r>
                <a:rPr sz="2100" dirty="0">
                  <a:solidFill>
                    <a:srgbClr val="872D62"/>
                  </a:solidFill>
                  <a:latin typeface="Cambria Math"/>
                  <a:cs typeface="Cambria Math"/>
                </a:rPr>
                <a:t>	</a:t>
              </a:r>
              <a:r>
                <a:rPr sz="3150" spc="-28" baseline="41666" dirty="0">
                  <a:solidFill>
                    <a:srgbClr val="872D62"/>
                  </a:solidFill>
                  <a:latin typeface="Cambria Math"/>
                  <a:cs typeface="Cambria Math"/>
                </a:rPr>
                <a:t>Δ𝐸</a:t>
              </a:r>
              <a:endParaRPr sz="3150" baseline="41666" dirty="0">
                <a:latin typeface="Cambria Math"/>
                <a:cs typeface="Cambria Math"/>
              </a:endParaRPr>
            </a:p>
          </p:txBody>
        </p:sp>
        <p:sp>
          <p:nvSpPr>
            <p:cNvPr id="63" name="object 63"/>
            <p:cNvSpPr txBox="1"/>
            <p:nvPr/>
          </p:nvSpPr>
          <p:spPr>
            <a:xfrm>
              <a:off x="7776912" y="4064889"/>
              <a:ext cx="178594" cy="332783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2100" spc="-38" dirty="0">
                  <a:solidFill>
                    <a:srgbClr val="872D62"/>
                  </a:solidFill>
                  <a:latin typeface="Cambria Math"/>
                  <a:cs typeface="Cambria Math"/>
                </a:rPr>
                <a:t>𝐶</a:t>
              </a:r>
              <a:endParaRPr sz="2100">
                <a:latin typeface="Cambria Math"/>
                <a:cs typeface="Cambria Math"/>
              </a:endParaRPr>
            </a:p>
          </p:txBody>
        </p:sp>
        <p:grpSp>
          <p:nvGrpSpPr>
            <p:cNvPr id="64" name="object 64"/>
            <p:cNvGrpSpPr/>
            <p:nvPr/>
          </p:nvGrpSpPr>
          <p:grpSpPr>
            <a:xfrm>
              <a:off x="5703807" y="3287626"/>
              <a:ext cx="965835" cy="1629251"/>
              <a:chOff x="7605076" y="3240500"/>
              <a:chExt cx="1287780" cy="2172335"/>
            </a:xfrm>
          </p:grpSpPr>
          <p:sp>
            <p:nvSpPr>
              <p:cNvPr id="65" name="object 65"/>
              <p:cNvSpPr/>
              <p:nvPr/>
            </p:nvSpPr>
            <p:spPr>
              <a:xfrm>
                <a:off x="8816398" y="3659719"/>
                <a:ext cx="76200" cy="1753235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1753235">
                    <a:moveTo>
                      <a:pt x="25401" y="1676581"/>
                    </a:moveTo>
                    <a:lnTo>
                      <a:pt x="1" y="1676581"/>
                    </a:lnTo>
                    <a:lnTo>
                      <a:pt x="38101" y="1752781"/>
                    </a:lnTo>
                    <a:lnTo>
                      <a:pt x="69851" y="1689281"/>
                    </a:lnTo>
                    <a:lnTo>
                      <a:pt x="25401" y="1689281"/>
                    </a:lnTo>
                    <a:lnTo>
                      <a:pt x="25401" y="1676581"/>
                    </a:lnTo>
                    <a:close/>
                  </a:path>
                  <a:path w="76200" h="1753235">
                    <a:moveTo>
                      <a:pt x="50800" y="63501"/>
                    </a:moveTo>
                    <a:lnTo>
                      <a:pt x="25400" y="63501"/>
                    </a:lnTo>
                    <a:lnTo>
                      <a:pt x="25401" y="1689281"/>
                    </a:lnTo>
                    <a:lnTo>
                      <a:pt x="50801" y="1689281"/>
                    </a:lnTo>
                    <a:lnTo>
                      <a:pt x="50800" y="63501"/>
                    </a:lnTo>
                    <a:close/>
                  </a:path>
                  <a:path w="76200" h="1753235">
                    <a:moveTo>
                      <a:pt x="76201" y="1676581"/>
                    </a:moveTo>
                    <a:lnTo>
                      <a:pt x="50801" y="1676581"/>
                    </a:lnTo>
                    <a:lnTo>
                      <a:pt x="50801" y="1689281"/>
                    </a:lnTo>
                    <a:lnTo>
                      <a:pt x="69851" y="1689281"/>
                    </a:lnTo>
                    <a:lnTo>
                      <a:pt x="76201" y="1676581"/>
                    </a:lnTo>
                    <a:close/>
                  </a:path>
                  <a:path w="76200" h="1753235">
                    <a:moveTo>
                      <a:pt x="38100" y="0"/>
                    </a:moveTo>
                    <a:lnTo>
                      <a:pt x="0" y="76200"/>
                    </a:lnTo>
                    <a:lnTo>
                      <a:pt x="25400" y="76200"/>
                    </a:lnTo>
                    <a:lnTo>
                      <a:pt x="25400" y="63501"/>
                    </a:lnTo>
                    <a:lnTo>
                      <a:pt x="69850" y="63501"/>
                    </a:lnTo>
                    <a:lnTo>
                      <a:pt x="38100" y="0"/>
                    </a:lnTo>
                    <a:close/>
                  </a:path>
                  <a:path w="76200" h="1753235">
                    <a:moveTo>
                      <a:pt x="69850" y="63501"/>
                    </a:moveTo>
                    <a:lnTo>
                      <a:pt x="50800" y="63501"/>
                    </a:lnTo>
                    <a:lnTo>
                      <a:pt x="50800" y="76200"/>
                    </a:lnTo>
                    <a:lnTo>
                      <a:pt x="76200" y="76200"/>
                    </a:lnTo>
                    <a:lnTo>
                      <a:pt x="69850" y="63501"/>
                    </a:lnTo>
                    <a:close/>
                  </a:path>
                </a:pathLst>
              </a:custGeom>
              <a:solidFill>
                <a:srgbClr val="872D62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66" name="object 66"/>
              <p:cNvSpPr/>
              <p:nvPr/>
            </p:nvSpPr>
            <p:spPr>
              <a:xfrm>
                <a:off x="7605076" y="3240500"/>
                <a:ext cx="339725" cy="2145030"/>
              </a:xfrm>
              <a:custGeom>
                <a:avLst/>
                <a:gdLst/>
                <a:ahLst/>
                <a:cxnLst/>
                <a:rect l="l" t="t" r="r" b="b"/>
                <a:pathLst>
                  <a:path w="339725" h="2145029">
                    <a:moveTo>
                      <a:pt x="339459" y="0"/>
                    </a:moveTo>
                    <a:lnTo>
                      <a:pt x="0" y="0"/>
                    </a:lnTo>
                    <a:lnTo>
                      <a:pt x="0" y="2144895"/>
                    </a:lnTo>
                    <a:lnTo>
                      <a:pt x="339460" y="2144895"/>
                    </a:lnTo>
                    <a:lnTo>
                      <a:pt x="33945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sp>
          <p:nvSpPr>
            <p:cNvPr id="67" name="object 67"/>
            <p:cNvSpPr txBox="1"/>
            <p:nvPr/>
          </p:nvSpPr>
          <p:spPr>
            <a:xfrm>
              <a:off x="5725429" y="3878802"/>
              <a:ext cx="161583" cy="959168"/>
            </a:xfrm>
            <a:prstGeom prst="rect">
              <a:avLst/>
            </a:prstGeom>
          </p:spPr>
          <p:txBody>
            <a:bodyPr vert="vert270" wrap="square" lIns="0" tIns="2858" rIns="0" bIns="0" rtlCol="0">
              <a:spAutoFit/>
            </a:bodyPr>
            <a:lstStyle/>
            <a:p>
              <a:pPr marL="9525">
                <a:spcBef>
                  <a:spcPts val="23"/>
                </a:spcBef>
              </a:pPr>
              <a:r>
                <a:rPr sz="1050" dirty="0">
                  <a:latin typeface="Calibri"/>
                  <a:cs typeface="Calibri"/>
                </a:rPr>
                <a:t>SQUID</a:t>
              </a:r>
              <a:r>
                <a:rPr sz="1050" spc="-15" dirty="0">
                  <a:latin typeface="Calibri"/>
                  <a:cs typeface="Calibri"/>
                </a:rPr>
                <a:t> </a:t>
              </a:r>
              <a:r>
                <a:rPr sz="1050" dirty="0">
                  <a:latin typeface="Calibri"/>
                  <a:cs typeface="Calibri"/>
                </a:rPr>
                <a:t>output</a:t>
              </a:r>
              <a:r>
                <a:rPr sz="1050" spc="-8" dirty="0">
                  <a:latin typeface="Calibri"/>
                  <a:cs typeface="Calibri"/>
                </a:rPr>
                <a:t> </a:t>
              </a:r>
              <a:r>
                <a:rPr sz="1050" spc="-19" dirty="0">
                  <a:latin typeface="Calibri"/>
                  <a:cs typeface="Calibri"/>
                </a:rPr>
                <a:t>[V]</a:t>
              </a:r>
              <a:endParaRPr sz="1050">
                <a:latin typeface="Calibri"/>
                <a:cs typeface="Calibri"/>
              </a:endParaRPr>
            </a:p>
          </p:txBody>
        </p:sp>
        <p:sp>
          <p:nvSpPr>
            <p:cNvPr id="68" name="object 68"/>
            <p:cNvSpPr txBox="1"/>
            <p:nvPr/>
          </p:nvSpPr>
          <p:spPr>
            <a:xfrm>
              <a:off x="6219347" y="3102070"/>
              <a:ext cx="2039779" cy="316868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350" b="1" dirty="0">
                  <a:latin typeface="Calibri"/>
                  <a:cs typeface="Calibri"/>
                </a:rPr>
                <a:t>Measured</a:t>
              </a:r>
              <a:r>
                <a:rPr sz="1350" b="1" spc="4" dirty="0">
                  <a:latin typeface="Calibri"/>
                  <a:cs typeface="Calibri"/>
                </a:rPr>
                <a:t> </a:t>
              </a:r>
              <a:r>
                <a:rPr sz="1350" b="1" dirty="0">
                  <a:latin typeface="Calibri"/>
                  <a:cs typeface="Calibri"/>
                </a:rPr>
                <a:t>heat </a:t>
              </a:r>
              <a:r>
                <a:rPr sz="1350" b="1" spc="-8" dirty="0">
                  <a:latin typeface="Calibri"/>
                  <a:cs typeface="Calibri"/>
                </a:rPr>
                <a:t>pulses</a:t>
              </a:r>
              <a:r>
                <a:rPr lang="en-US" sz="1350" b="1" spc="-8" dirty="0">
                  <a:latin typeface="Calibri"/>
                  <a:cs typeface="Calibri"/>
                </a:rPr>
                <a:t> (</a:t>
              </a:r>
              <a:r>
                <a:rPr lang="en-US" sz="1350" b="1" spc="-8" dirty="0" err="1">
                  <a:latin typeface="Calibri"/>
                  <a:cs typeface="Calibri"/>
                </a:rPr>
                <a:t>ms</a:t>
              </a:r>
              <a:r>
                <a:rPr lang="en-US" sz="1350" b="1" spc="-8" dirty="0">
                  <a:latin typeface="Calibri"/>
                  <a:cs typeface="Calibri"/>
                </a:rPr>
                <a:t> time constant compared to </a:t>
              </a:r>
              <a:r>
                <a:rPr lang="en-US" sz="1350" b="1" spc="-8" dirty="0">
                  <a:latin typeface="Calibri"/>
                  <a:cs typeface="Calibri"/>
                  <a:sym typeface="Symbol" panose="05050102010706020507" pitchFamily="18" charset="2"/>
                </a:rPr>
                <a:t>s for MINER)</a:t>
              </a:r>
              <a:endParaRPr sz="1350" b="1" dirty="0">
                <a:latin typeface="Calibri"/>
                <a:cs typeface="Calibri"/>
              </a:endParaRPr>
            </a:p>
          </p:txBody>
        </p:sp>
      </p:grpSp>
      <p:sp>
        <p:nvSpPr>
          <p:cNvPr id="73" name="object 3">
            <a:extLst>
              <a:ext uri="{FF2B5EF4-FFF2-40B4-BE49-F238E27FC236}">
                <a16:creationId xmlns:a16="http://schemas.microsoft.com/office/drawing/2014/main" id="{5D031BDA-150A-4FD4-8329-398FA864FF64}"/>
              </a:ext>
            </a:extLst>
          </p:cNvPr>
          <p:cNvSpPr txBox="1"/>
          <p:nvPr/>
        </p:nvSpPr>
        <p:spPr>
          <a:xfrm>
            <a:off x="386343" y="6180573"/>
            <a:ext cx="1690688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US" sz="1050" b="1" dirty="0"/>
              <a:t>CaWO</a:t>
            </a:r>
            <a:r>
              <a:rPr lang="en-US" sz="1050" b="1" baseline="-25000" dirty="0"/>
              <a:t>4</a:t>
            </a:r>
            <a:r>
              <a:rPr lang="en-US" sz="1050" b="1" dirty="0"/>
              <a:t> and Al</a:t>
            </a:r>
            <a:r>
              <a:rPr lang="en-US" sz="1050" b="1" baseline="-25000" dirty="0"/>
              <a:t>2</a:t>
            </a:r>
            <a:r>
              <a:rPr lang="en-US" sz="1050" b="1" dirty="0"/>
              <a:t>O</a:t>
            </a:r>
            <a:r>
              <a:rPr lang="en-US" sz="1050" b="1" baseline="-25000" dirty="0"/>
              <a:t>3</a:t>
            </a:r>
            <a:r>
              <a:rPr lang="en-US" sz="1050" b="1" i="1" baseline="-25000" dirty="0">
                <a:cs typeface="Calibri"/>
              </a:rPr>
              <a:t> </a:t>
            </a:r>
            <a:r>
              <a:rPr lang="en-US" sz="1050" b="1" i="1" dirty="0">
                <a:cs typeface="Calibri"/>
              </a:rPr>
              <a:t>crystals</a:t>
            </a:r>
            <a:endParaRPr sz="1050" b="1" dirty="0">
              <a:cs typeface="Calibri"/>
            </a:endParaRPr>
          </a:p>
        </p:txBody>
      </p:sp>
      <p:pic>
        <p:nvPicPr>
          <p:cNvPr id="74" name="object 4">
            <a:extLst>
              <a:ext uri="{FF2B5EF4-FFF2-40B4-BE49-F238E27FC236}">
                <a16:creationId xmlns:a16="http://schemas.microsoft.com/office/drawing/2014/main" id="{3DBCBF6F-A899-80D1-AF96-C31EC2C1C15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7127" y="4484323"/>
            <a:ext cx="2109121" cy="1568766"/>
          </a:xfrm>
          <a:prstGeom prst="rect">
            <a:avLst/>
          </a:prstGeom>
        </p:spPr>
      </p:pic>
      <p:pic>
        <p:nvPicPr>
          <p:cNvPr id="77" name="Inhaltsplatzhalter 4" descr="Ein Bild, das Text, drinnen enthält.&#10;&#10;Automatisch generierte Beschreibung">
            <a:extLst>
              <a:ext uri="{FF2B5EF4-FFF2-40B4-BE49-F238E27FC236}">
                <a16:creationId xmlns:a16="http://schemas.microsoft.com/office/drawing/2014/main" id="{7125900A-6983-AC33-891D-361CE63443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1219" t="4887" r="14414" b="6739"/>
          <a:stretch/>
        </p:blipFill>
        <p:spPr bwMode="auto">
          <a:xfrm>
            <a:off x="6311694" y="4058742"/>
            <a:ext cx="2415367" cy="2218195"/>
          </a:xfrm>
          <a:prstGeom prst="rect">
            <a:avLst/>
          </a:prstGeom>
        </p:spPr>
      </p:pic>
      <p:sp>
        <p:nvSpPr>
          <p:cNvPr id="80" name="Textfeld 12">
            <a:extLst>
              <a:ext uri="{FF2B5EF4-FFF2-40B4-BE49-F238E27FC236}">
                <a16:creationId xmlns:a16="http://schemas.microsoft.com/office/drawing/2014/main" id="{0D61FA68-2321-7988-58DA-3E9C75A1B16B}"/>
              </a:ext>
            </a:extLst>
          </p:cNvPr>
          <p:cNvSpPr txBox="1"/>
          <p:nvPr/>
        </p:nvSpPr>
        <p:spPr bwMode="auto">
          <a:xfrm>
            <a:off x="3954212" y="3747428"/>
            <a:ext cx="10321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50">
                <a:solidFill>
                  <a:schemeClr val="bg1"/>
                </a:solidFill>
              </a:rPr>
              <a:t>CaWO</a:t>
            </a:r>
            <a:r>
              <a:rPr lang="en-US" sz="1350" baseline="-25000">
                <a:solidFill>
                  <a:schemeClr val="bg1"/>
                </a:solidFill>
              </a:rPr>
              <a:t>4</a:t>
            </a:r>
            <a:endParaRPr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feld 14">
                <a:extLst>
                  <a:ext uri="{FF2B5EF4-FFF2-40B4-BE49-F238E27FC236}">
                    <a16:creationId xmlns:a16="http://schemas.microsoft.com/office/drawing/2014/main" id="{F60D6E7F-9642-0CFC-6A07-CCE727388E21}"/>
                  </a:ext>
                </a:extLst>
              </p:cNvPr>
              <p:cNvSpPr txBox="1"/>
              <p:nvPr/>
            </p:nvSpPr>
            <p:spPr bwMode="auto">
              <a:xfrm>
                <a:off x="169125" y="3510465"/>
                <a:ext cx="502660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>
                  <a:buClr>
                    <a:srgbClr val="A4A938"/>
                  </a:buClr>
                  <a:buFont typeface="Wingdings"/>
                  <a:buChar char="ü"/>
                  <a:defRPr/>
                </a:pPr>
                <a:r>
                  <a:rPr lang="en-US" sz="1500" b="1" dirty="0"/>
                  <a:t>CaWO</a:t>
                </a:r>
                <a:r>
                  <a:rPr lang="en-US" sz="1500" b="1" baseline="-25000" dirty="0"/>
                  <a:t>4</a:t>
                </a:r>
                <a:r>
                  <a:rPr lang="en-US" sz="1500" b="1" dirty="0"/>
                  <a:t> and Al</a:t>
                </a:r>
                <a:r>
                  <a:rPr lang="en-US" sz="1500" b="1" baseline="-25000" dirty="0"/>
                  <a:t>2</a:t>
                </a:r>
                <a:r>
                  <a:rPr lang="en-US" sz="1500" b="1" dirty="0"/>
                  <a:t>O</a:t>
                </a:r>
                <a:r>
                  <a:rPr lang="en-US" sz="1500" b="1" baseline="-25000" dirty="0"/>
                  <a:t>3</a:t>
                </a:r>
                <a:r>
                  <a:rPr lang="en-US" sz="1500" b="1" dirty="0"/>
                  <a:t> crystals read-out with W-TES</a:t>
                </a:r>
                <a:endParaRPr sz="1350" b="1" dirty="0"/>
              </a:p>
              <a:p>
                <a:pPr marL="257175" indent="-257175">
                  <a:buClr>
                    <a:srgbClr val="A4A938"/>
                  </a:buClr>
                  <a:buFont typeface="Wingdings"/>
                  <a:buChar char="ü"/>
                  <a:defRPr/>
                </a:pPr>
                <a:r>
                  <a:rPr lang="en-US" sz="1500" b="1" dirty="0"/>
                  <a:t>Based on CRESST technology</a:t>
                </a:r>
                <a:endParaRPr sz="1350" b="1" dirty="0"/>
              </a:p>
              <a:p>
                <a:pPr marL="257175" indent="-257175">
                  <a:buClr>
                    <a:srgbClr val="A4A938"/>
                  </a:buClr>
                  <a:buFont typeface="Wingdings"/>
                  <a:buChar char="ü"/>
                  <a:defRPr/>
                </a:pPr>
                <a:r>
                  <a:rPr lang="en-US" sz="1500" b="1" dirty="0"/>
                  <a:t>Al</a:t>
                </a:r>
                <a:r>
                  <a:rPr lang="en-US" sz="1500" b="1" baseline="-25000" dirty="0"/>
                  <a:t>2</a:t>
                </a:r>
                <a:r>
                  <a:rPr lang="en-US" sz="1500" b="1" dirty="0"/>
                  <a:t>O</a:t>
                </a:r>
                <a:r>
                  <a:rPr lang="en-US" sz="1500" b="1" baseline="-25000" dirty="0"/>
                  <a:t>3</a:t>
                </a:r>
                <a:r>
                  <a:rPr lang="en-US" sz="1500" b="1" dirty="0"/>
                  <a:t> prototype with threshold   </a:t>
                </a:r>
                <a:r>
                  <a:rPr lang="en-US" sz="1500" b="1" dirty="0">
                    <a:solidFill>
                      <a:schemeClr val="accent1"/>
                    </a:solidFill>
                  </a:rPr>
                  <a:t>E</a:t>
                </a:r>
                <a:r>
                  <a:rPr lang="en-US" sz="1500" b="1" baseline="-25000" dirty="0">
                    <a:solidFill>
                      <a:schemeClr val="accent1"/>
                    </a:solidFill>
                  </a:rPr>
                  <a:t>th</a:t>
                </a:r>
                <a:r>
                  <a:rPr lang="en-US" sz="1500" b="1" dirty="0">
                    <a:solidFill>
                      <a:schemeClr val="accent1"/>
                    </a:solidFill>
                  </a:rPr>
                  <a:t> = (19.7 </a:t>
                </a:r>
                <a14:m>
                  <m:oMath xmlns:m="http://schemas.openxmlformats.org/officeDocument/2006/math">
                    <m:r>
                      <a:rPr lang="en-US" sz="1500" b="1" i="1" smtClean="0">
                        <a:solidFill>
                          <a:schemeClr val="accent1"/>
                        </a:solidFill>
                        <a:latin typeface="Cambria Math"/>
                        <a:ea typeface="Cambria Math"/>
                      </a:rPr>
                      <m:t>± </m:t>
                    </m:r>
                  </m:oMath>
                </a14:m>
                <a:r>
                  <a:rPr lang="en-US" sz="1500" b="1" dirty="0">
                    <a:solidFill>
                      <a:schemeClr val="accent1"/>
                    </a:solidFill>
                  </a:rPr>
                  <a:t>0.8) </a:t>
                </a:r>
                <a:r>
                  <a:rPr lang="en-US" sz="1500" b="1" dirty="0" err="1">
                    <a:solidFill>
                      <a:schemeClr val="accent1"/>
                    </a:solidFill>
                  </a:rPr>
                  <a:t>eV</a:t>
                </a:r>
                <a:r>
                  <a:rPr lang="en-US" sz="1500" b="1" baseline="-25000" dirty="0" err="1">
                    <a:solidFill>
                      <a:schemeClr val="accent1"/>
                    </a:solidFill>
                  </a:rPr>
                  <a:t>nr</a:t>
                </a:r>
                <a:r>
                  <a:rPr lang="en-US" sz="1500" b="1" dirty="0">
                    <a:solidFill>
                      <a:schemeClr val="accent1"/>
                    </a:solidFill>
                  </a:rPr>
                  <a:t> </a:t>
                </a:r>
                <a:endParaRPr sz="1350" b="1" dirty="0"/>
              </a:p>
              <a:p>
                <a:pPr>
                  <a:buClr>
                    <a:srgbClr val="A4A938"/>
                  </a:buClr>
                  <a:defRPr/>
                </a:pPr>
                <a:endParaRPr lang="en-US" sz="1500" b="1" dirty="0"/>
              </a:p>
            </p:txBody>
          </p:sp>
        </mc:Choice>
        <mc:Fallback xmlns="">
          <p:sp>
            <p:nvSpPr>
              <p:cNvPr id="81" name="Textfeld 14">
                <a:extLst>
                  <a:ext uri="{FF2B5EF4-FFF2-40B4-BE49-F238E27FC236}">
                    <a16:creationId xmlns:a16="http://schemas.microsoft.com/office/drawing/2014/main" id="{F60D6E7F-9642-0CFC-6A07-CCE727388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25" y="3510465"/>
                <a:ext cx="5026607" cy="1015663"/>
              </a:xfrm>
              <a:prstGeom prst="rect">
                <a:avLst/>
              </a:prstGeom>
              <a:blipFill>
                <a:blip r:embed="rId5"/>
                <a:stretch>
                  <a:fillRect l="-364" t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Textfeld 23">
            <a:extLst>
              <a:ext uri="{FF2B5EF4-FFF2-40B4-BE49-F238E27FC236}">
                <a16:creationId xmlns:a16="http://schemas.microsoft.com/office/drawing/2014/main" id="{64D7FA56-90AC-C29D-4527-92A18AED141F}"/>
              </a:ext>
            </a:extLst>
          </p:cNvPr>
          <p:cNvSpPr txBox="1"/>
          <p:nvPr/>
        </p:nvSpPr>
        <p:spPr bwMode="auto">
          <a:xfrm>
            <a:off x="6620730" y="6407918"/>
            <a:ext cx="2401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dirty="0"/>
              <a:t>Arrays before cutting with </a:t>
            </a:r>
            <a:endParaRPr dirty="0"/>
          </a:p>
          <a:p>
            <a:pPr>
              <a:defRPr/>
            </a:pPr>
            <a:r>
              <a:rPr lang="en-US" sz="1400" dirty="0"/>
              <a:t>W-TES  (20x20x5) mm</a:t>
            </a:r>
            <a:r>
              <a:rPr lang="en-US" sz="1400" baseline="30000" dirty="0"/>
              <a:t>3</a:t>
            </a:r>
            <a:endParaRPr dirty="0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966603DE-C42A-1E37-1E47-81167E088720}"/>
              </a:ext>
            </a:extLst>
          </p:cNvPr>
          <p:cNvGrpSpPr/>
          <p:nvPr/>
        </p:nvGrpSpPr>
        <p:grpSpPr>
          <a:xfrm>
            <a:off x="3303870" y="4309906"/>
            <a:ext cx="2608375" cy="2301873"/>
            <a:chOff x="5115329" y="2014244"/>
            <a:chExt cx="1961343" cy="1870666"/>
          </a:xfrm>
        </p:grpSpPr>
        <p:pic>
          <p:nvPicPr>
            <p:cNvPr id="89" name="Grafik 10">
              <a:extLst>
                <a:ext uri="{FF2B5EF4-FFF2-40B4-BE49-F238E27FC236}">
                  <a16:creationId xmlns:a16="http://schemas.microsoft.com/office/drawing/2014/main" id="{04EF7603-220F-3DAD-AA50-E05F37879F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 l="7252" t="9303" r="11191" b="13516"/>
            <a:stretch/>
          </p:blipFill>
          <p:spPr bwMode="auto">
            <a:xfrm>
              <a:off x="5115329" y="2083677"/>
              <a:ext cx="1961343" cy="1801233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90" name="Textfeld 12">
              <a:extLst>
                <a:ext uri="{FF2B5EF4-FFF2-40B4-BE49-F238E27FC236}">
                  <a16:creationId xmlns:a16="http://schemas.microsoft.com/office/drawing/2014/main" id="{6FA86F2D-1E65-F14E-12BB-02DA21E9EF0D}"/>
                </a:ext>
              </a:extLst>
            </p:cNvPr>
            <p:cNvSpPr txBox="1"/>
            <p:nvPr/>
          </p:nvSpPr>
          <p:spPr bwMode="auto">
            <a:xfrm>
              <a:off x="5407891" y="2014244"/>
              <a:ext cx="1376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bg1"/>
                  </a:solidFill>
                </a:rPr>
                <a:t>CaWO</a:t>
              </a:r>
              <a:r>
                <a:rPr lang="en-US" baseline="-25000" dirty="0">
                  <a:solidFill>
                    <a:schemeClr val="bg1"/>
                  </a:solidFill>
                </a:rPr>
                <a:t>4</a:t>
              </a:r>
              <a:endParaRPr dirty="0"/>
            </a:p>
          </p:txBody>
        </p:sp>
      </p:grpSp>
      <p:sp>
        <p:nvSpPr>
          <p:cNvPr id="91" name="Textfeld 11">
            <a:extLst>
              <a:ext uri="{FF2B5EF4-FFF2-40B4-BE49-F238E27FC236}">
                <a16:creationId xmlns:a16="http://schemas.microsoft.com/office/drawing/2014/main" id="{66D8C5B3-5F6D-2355-9EAF-1CA71F42D136}"/>
              </a:ext>
            </a:extLst>
          </p:cNvPr>
          <p:cNvSpPr txBox="1"/>
          <p:nvPr/>
        </p:nvSpPr>
        <p:spPr bwMode="auto">
          <a:xfrm>
            <a:off x="6437695" y="4058742"/>
            <a:ext cx="1376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</a:rPr>
              <a:t>Al</a:t>
            </a:r>
            <a:r>
              <a:rPr lang="en-US" baseline="-25000">
                <a:solidFill>
                  <a:schemeClr val="bg1"/>
                </a:solidFill>
              </a:rPr>
              <a:t>2</a:t>
            </a:r>
            <a:r>
              <a:rPr lang="en-US">
                <a:solidFill>
                  <a:schemeClr val="bg1"/>
                </a:solidFill>
              </a:rPr>
              <a:t>O</a:t>
            </a:r>
            <a:r>
              <a:rPr lang="en-US" baseline="-25000">
                <a:solidFill>
                  <a:schemeClr val="bg1"/>
                </a:solidFill>
              </a:rPr>
              <a:t>3</a:t>
            </a:r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1" name="Grafik 50" descr="Ein Bild, das drinnen, Tisch enthält.&#10;&#10;Automatisch generierte Beschreibung"/>
          <p:cNvPicPr>
            <a:picLocks noChangeAspect="1"/>
          </p:cNvPicPr>
          <p:nvPr/>
        </p:nvPicPr>
        <p:blipFill>
          <a:blip r:embed="rId3"/>
          <a:srcRect l="5429" t="20240" r="5819" b="9572"/>
          <a:stretch/>
        </p:blipFill>
        <p:spPr bwMode="auto">
          <a:xfrm>
            <a:off x="2879228" y="3153346"/>
            <a:ext cx="2436668" cy="1083599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94332" y="37409"/>
            <a:ext cx="8128228" cy="99417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b="1" dirty="0">
                <a:latin typeface="AR CENA"/>
              </a:rPr>
              <a:t>The NUCLEUS detector concept</a:t>
            </a:r>
            <a:endParaRPr sz="3600" b="1" dirty="0">
              <a:latin typeface="AR CEN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457950" y="2923978"/>
            <a:ext cx="1865598" cy="1857269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4307" t="10939" r="6753" b="6569"/>
          <a:stretch/>
        </p:blipFill>
        <p:spPr bwMode="auto">
          <a:xfrm>
            <a:off x="641531" y="3234849"/>
            <a:ext cx="1175022" cy="854570"/>
          </a:xfrm>
          <a:prstGeom prst="rect">
            <a:avLst/>
          </a:prstGeom>
          <a:noFill/>
          <a:ln w="19050">
            <a:solidFill>
              <a:srgbClr val="CFD369"/>
            </a:solidFill>
          </a:ln>
        </p:spPr>
      </p:pic>
      <p:sp>
        <p:nvSpPr>
          <p:cNvPr id="3" name="Textfeld 2"/>
          <p:cNvSpPr txBox="1"/>
          <p:nvPr/>
        </p:nvSpPr>
        <p:spPr bwMode="auto">
          <a:xfrm>
            <a:off x="478082" y="2091285"/>
            <a:ext cx="205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500" b="1">
                <a:solidFill>
                  <a:srgbClr val="A4A938"/>
                </a:solidFill>
              </a:rPr>
              <a:t>Target crystals: </a:t>
            </a:r>
            <a:endParaRPr sz="1350"/>
          </a:p>
          <a:p>
            <a:pPr>
              <a:defRPr/>
            </a:pPr>
            <a:r>
              <a:rPr lang="en-US" sz="1500"/>
              <a:t>Two 3x3 arrays with a total mass of </a:t>
            </a:r>
            <a:endParaRPr sz="1350"/>
          </a:p>
          <a:p>
            <a:pPr>
              <a:defRPr/>
            </a:pPr>
            <a:r>
              <a:rPr lang="en-US" sz="1500"/>
              <a:t>6g (CaWO</a:t>
            </a:r>
            <a:r>
              <a:rPr lang="en-US" sz="1500" baseline="-25000"/>
              <a:t>4</a:t>
            </a:r>
            <a:r>
              <a:rPr lang="en-US" sz="1500"/>
              <a:t>) + 4g (Al</a:t>
            </a:r>
            <a:r>
              <a:rPr lang="en-US" sz="1500" baseline="-25000"/>
              <a:t>2</a:t>
            </a:r>
            <a:r>
              <a:rPr lang="en-US" sz="1500"/>
              <a:t>O</a:t>
            </a:r>
            <a:r>
              <a:rPr lang="en-US" sz="1500" baseline="-25000"/>
              <a:t>3</a:t>
            </a:r>
            <a:r>
              <a:rPr lang="en-US" sz="1500"/>
              <a:t>)</a:t>
            </a:r>
            <a:endParaRPr sz="1350"/>
          </a:p>
        </p:txBody>
      </p:sp>
      <p:cxnSp>
        <p:nvCxnSpPr>
          <p:cNvPr id="21" name="Gerade Verbindung 20"/>
          <p:cNvCxnSpPr>
            <a:cxnSpLocks/>
          </p:cNvCxnSpPr>
          <p:nvPr/>
        </p:nvCxnSpPr>
        <p:spPr bwMode="auto">
          <a:xfrm flipH="1" flipV="1">
            <a:off x="1816553" y="3234848"/>
            <a:ext cx="1937672" cy="253431"/>
          </a:xfrm>
          <a:prstGeom prst="line">
            <a:avLst/>
          </a:prstGeom>
          <a:ln w="19050">
            <a:solidFill>
              <a:srgbClr val="CFD36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>
            <a:cxnSpLocks/>
          </p:cNvCxnSpPr>
          <p:nvPr/>
        </p:nvCxnSpPr>
        <p:spPr bwMode="auto">
          <a:xfrm flipH="1">
            <a:off x="1816553" y="3695145"/>
            <a:ext cx="1937672" cy="404745"/>
          </a:xfrm>
          <a:prstGeom prst="line">
            <a:avLst/>
          </a:prstGeom>
          <a:ln w="19050">
            <a:solidFill>
              <a:srgbClr val="CFD36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>
            <a:cxnSpLocks/>
          </p:cNvCxnSpPr>
          <p:nvPr/>
        </p:nvCxnSpPr>
        <p:spPr bwMode="auto">
          <a:xfrm>
            <a:off x="5315896" y="3153346"/>
            <a:ext cx="1789730" cy="797505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>
            <a:cxnSpLocks/>
          </p:cNvCxnSpPr>
          <p:nvPr/>
        </p:nvCxnSpPr>
        <p:spPr bwMode="auto">
          <a:xfrm flipV="1">
            <a:off x="5355247" y="4116269"/>
            <a:ext cx="1750379" cy="120676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/>
          <p:cNvSpPr txBox="1"/>
          <p:nvPr/>
        </p:nvSpPr>
        <p:spPr bwMode="auto">
          <a:xfrm>
            <a:off x="2704234" y="2091284"/>
            <a:ext cx="30861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500" b="1">
                <a:solidFill>
                  <a:schemeClr val="accent2"/>
                </a:solidFill>
              </a:rPr>
              <a:t>Inner veto: TES-instrumented holder </a:t>
            </a:r>
            <a:r>
              <a:rPr lang="en-US" sz="1500"/>
              <a:t>to reject surface backgrounds and holder-related events </a:t>
            </a:r>
            <a:endParaRPr sz="1350"/>
          </a:p>
        </p:txBody>
      </p:sp>
      <p:sp>
        <p:nvSpPr>
          <p:cNvPr id="41" name="Textfeld 40"/>
          <p:cNvSpPr txBox="1"/>
          <p:nvPr/>
        </p:nvSpPr>
        <p:spPr bwMode="auto">
          <a:xfrm>
            <a:off x="6216422" y="2091284"/>
            <a:ext cx="25404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500" b="1">
                <a:solidFill>
                  <a:schemeClr val="tx1">
                    <a:lumMod val="65000"/>
                    <a:lumOff val="35000"/>
                  </a:schemeClr>
                </a:solidFill>
              </a:rPr>
              <a:t>Germanium outer veto</a:t>
            </a:r>
            <a:r>
              <a:rPr lang="en-US" sz="150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</a:t>
            </a:r>
            <a:r>
              <a:rPr lang="en-US" sz="1500"/>
              <a:t>for active </a:t>
            </a:r>
            <a:r>
              <a:rPr lang="en-US" sz="1500">
                <a:latin typeface="Symbol"/>
              </a:rPr>
              <a:t>g</a:t>
            </a:r>
            <a:r>
              <a:rPr lang="en-US" sz="1500"/>
              <a:t>/n background rejection</a:t>
            </a:r>
            <a:endParaRPr sz="1350"/>
          </a:p>
        </p:txBody>
      </p:sp>
      <p:sp>
        <p:nvSpPr>
          <p:cNvPr id="24" name="Textfeld 23"/>
          <p:cNvSpPr txBox="1"/>
          <p:nvPr/>
        </p:nvSpPr>
        <p:spPr bwMode="auto">
          <a:xfrm>
            <a:off x="2704234" y="4451349"/>
            <a:ext cx="744897" cy="461665"/>
          </a:xfrm>
          <a:prstGeom prst="rect">
            <a:avLst/>
          </a:prstGeom>
          <a:noFill/>
          <a:ln w="25400" cmpd="dbl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Si wafer </a:t>
            </a:r>
            <a:endParaRPr sz="1350"/>
          </a:p>
          <a:p>
            <a:pPr>
              <a:defRPr/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+ W-TES</a:t>
            </a:r>
            <a:endParaRPr sz="1350"/>
          </a:p>
        </p:txBody>
      </p:sp>
      <p:cxnSp>
        <p:nvCxnSpPr>
          <p:cNvPr id="26" name="Gewinkelte Verbindung 25"/>
          <p:cNvCxnSpPr>
            <a:cxnSpLocks/>
            <a:stCxn id="24" idx="3"/>
          </p:cNvCxnSpPr>
          <p:nvPr/>
        </p:nvCxnSpPr>
        <p:spPr bwMode="auto">
          <a:xfrm flipV="1">
            <a:off x="3449131" y="3452315"/>
            <a:ext cx="206112" cy="1229867"/>
          </a:xfrm>
          <a:prstGeom prst="bentConnector2">
            <a:avLst/>
          </a:prstGeom>
          <a:ln w="25400">
            <a:solidFill>
              <a:schemeClr val="accent6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winkelte Verbindung 35"/>
          <p:cNvCxnSpPr>
            <a:cxnSpLocks/>
          </p:cNvCxnSpPr>
          <p:nvPr/>
        </p:nvCxnSpPr>
        <p:spPr bwMode="auto">
          <a:xfrm rot="5400000" flipH="1" flipV="1">
            <a:off x="3279159" y="4128713"/>
            <a:ext cx="918011" cy="165843"/>
          </a:xfrm>
          <a:prstGeom prst="bentConnector3">
            <a:avLst>
              <a:gd name="adj1" fmla="val 100060"/>
            </a:avLst>
          </a:prstGeom>
          <a:ln w="25400">
            <a:solidFill>
              <a:schemeClr val="accent6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feld 51"/>
          <p:cNvSpPr txBox="1"/>
          <p:nvPr/>
        </p:nvSpPr>
        <p:spPr bwMode="auto">
          <a:xfrm>
            <a:off x="3512202" y="4772263"/>
            <a:ext cx="1292488" cy="646331"/>
          </a:xfrm>
          <a:prstGeom prst="rect">
            <a:avLst/>
          </a:prstGeom>
          <a:noFill/>
          <a:ln w="25400" cmpd="dbl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Holding plates with electrical &amp; thermal contacts</a:t>
            </a:r>
            <a:endParaRPr sz="1350"/>
          </a:p>
        </p:txBody>
      </p:sp>
      <p:cxnSp>
        <p:nvCxnSpPr>
          <p:cNvPr id="53" name="Gewinkelte Verbindung 52"/>
          <p:cNvCxnSpPr>
            <a:cxnSpLocks/>
            <a:stCxn id="52" idx="3"/>
          </p:cNvCxnSpPr>
          <p:nvPr/>
        </p:nvCxnSpPr>
        <p:spPr bwMode="auto">
          <a:xfrm flipV="1">
            <a:off x="4804690" y="3388351"/>
            <a:ext cx="206112" cy="1707078"/>
          </a:xfrm>
          <a:prstGeom prst="bentConnector2">
            <a:avLst/>
          </a:prstGeom>
          <a:ln w="25400">
            <a:solidFill>
              <a:schemeClr val="accent6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winkelte Verbindung 53"/>
          <p:cNvCxnSpPr>
            <a:cxnSpLocks/>
          </p:cNvCxnSpPr>
          <p:nvPr/>
        </p:nvCxnSpPr>
        <p:spPr bwMode="auto">
          <a:xfrm rot="16199999" flipV="1">
            <a:off x="4337626" y="4410710"/>
            <a:ext cx="1276982" cy="69372"/>
          </a:xfrm>
          <a:prstGeom prst="bentConnector3">
            <a:avLst>
              <a:gd name="adj1" fmla="val 99829"/>
            </a:avLst>
          </a:prstGeom>
          <a:ln w="25400">
            <a:solidFill>
              <a:schemeClr val="accent6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bject 70">
            <a:extLst>
              <a:ext uri="{FF2B5EF4-FFF2-40B4-BE49-F238E27FC236}">
                <a16:creationId xmlns:a16="http://schemas.microsoft.com/office/drawing/2014/main" id="{C6893C2E-B0D1-3AF4-C4A4-6B0668069C36}"/>
              </a:ext>
            </a:extLst>
          </p:cNvPr>
          <p:cNvSpPr txBox="1">
            <a:spLocks/>
          </p:cNvSpPr>
          <p:nvPr/>
        </p:nvSpPr>
        <p:spPr>
          <a:xfrm>
            <a:off x="31439" y="6611779"/>
            <a:ext cx="314960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 kern="0"/>
            </a:defPPr>
            <a:lvl1pPr marL="0" algn="l" defTabSz="914400" rtl="0" eaLnBrk="1" latinLnBrk="0" hangingPunct="1">
              <a:defRPr sz="1200" b="0" i="0" kern="1200">
                <a:solidFill>
                  <a:srgbClr val="718DA5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spcBef>
                <a:spcPts val="30"/>
              </a:spcBef>
            </a:pPr>
            <a:r>
              <a:rPr lang="en-US" sz="1600" b="1">
                <a:solidFill>
                  <a:schemeClr val="tx1"/>
                </a:solidFill>
              </a:rPr>
              <a:t>NUCLEUS slides from </a:t>
            </a:r>
            <a:r>
              <a:rPr lang="en-US" sz="1600" b="1" spc="-5">
                <a:solidFill>
                  <a:schemeClr val="tx1"/>
                </a:solidFill>
              </a:rPr>
              <a:t> </a:t>
            </a:r>
            <a:r>
              <a:rPr lang="en-US" sz="1600" b="1">
                <a:solidFill>
                  <a:schemeClr val="tx1"/>
                </a:solidFill>
              </a:rPr>
              <a:t>R.</a:t>
            </a:r>
            <a:r>
              <a:rPr lang="en-US" sz="1600" b="1" spc="-5">
                <a:solidFill>
                  <a:schemeClr val="tx1"/>
                </a:solidFill>
              </a:rPr>
              <a:t> </a:t>
            </a:r>
            <a:r>
              <a:rPr lang="en-US" sz="1600" b="1" spc="-10">
                <a:solidFill>
                  <a:schemeClr val="tx1"/>
                </a:solidFill>
              </a:rPr>
              <a:t>Strauss</a:t>
            </a:r>
            <a:endParaRPr lang="en-US" sz="1600" b="1" spc="-8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941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5400000">
            <a:off x="514125" y="2724416"/>
            <a:ext cx="2498138" cy="313372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31439" y="47026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b="1" dirty="0"/>
              <a:t>O(100 counts/ (keV kg d))</a:t>
            </a:r>
            <a:r>
              <a:rPr lang="en-US" sz="2400" dirty="0"/>
              <a:t> </a:t>
            </a:r>
            <a:r>
              <a:rPr lang="en-US" sz="2400" b="1" dirty="0"/>
              <a:t>seems to be in reach</a:t>
            </a:r>
            <a:endParaRPr b="1" dirty="0"/>
          </a:p>
        </p:txBody>
      </p:sp>
      <p:sp>
        <p:nvSpPr>
          <p:cNvPr id="63" name="Rechteck 62"/>
          <p:cNvSpPr/>
          <p:nvPr/>
        </p:nvSpPr>
        <p:spPr bwMode="auto">
          <a:xfrm>
            <a:off x="3803716" y="5286480"/>
            <a:ext cx="768284" cy="338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21309953">
            <a:off x="5545888" y="1865862"/>
            <a:ext cx="3702177" cy="5219861"/>
          </a:xfrm>
          <a:prstGeom prst="rect">
            <a:avLst/>
          </a:prstGeom>
        </p:spPr>
      </p:pic>
      <p:grpSp>
        <p:nvGrpSpPr>
          <p:cNvPr id="10" name="Gruppieren 9"/>
          <p:cNvGrpSpPr/>
          <p:nvPr/>
        </p:nvGrpSpPr>
        <p:grpSpPr bwMode="auto">
          <a:xfrm>
            <a:off x="3398854" y="3512613"/>
            <a:ext cx="3889944" cy="2466865"/>
            <a:chOff x="583419" y="2961391"/>
            <a:chExt cx="4351844" cy="2402365"/>
          </a:xfrm>
        </p:grpSpPr>
        <p:sp>
          <p:nvSpPr>
            <p:cNvPr id="18" name="Textfeld 17"/>
            <p:cNvSpPr txBox="1"/>
            <p:nvPr/>
          </p:nvSpPr>
          <p:spPr bwMode="auto">
            <a:xfrm>
              <a:off x="1081371" y="2961391"/>
              <a:ext cx="1675775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350" dirty="0"/>
                <a:t>Outer veto </a:t>
              </a:r>
              <a:endParaRPr sz="1350" dirty="0"/>
            </a:p>
          </p:txBody>
        </p:sp>
        <p:sp>
          <p:nvSpPr>
            <p:cNvPr id="19" name="Textfeld 18"/>
            <p:cNvSpPr txBox="1"/>
            <p:nvPr/>
          </p:nvSpPr>
          <p:spPr bwMode="auto">
            <a:xfrm>
              <a:off x="1111138" y="3747088"/>
              <a:ext cx="1675775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350" dirty="0"/>
                <a:t>Inner veto </a:t>
              </a:r>
              <a:endParaRPr sz="1350" dirty="0"/>
            </a:p>
          </p:txBody>
        </p:sp>
        <p:sp>
          <p:nvSpPr>
            <p:cNvPr id="20" name="Textfeld 19"/>
            <p:cNvSpPr txBox="1"/>
            <p:nvPr/>
          </p:nvSpPr>
          <p:spPr bwMode="auto">
            <a:xfrm>
              <a:off x="583419" y="4686648"/>
              <a:ext cx="177238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350" dirty="0"/>
                <a:t>Anti-coincidence </a:t>
              </a:r>
              <a:endParaRPr sz="1350" dirty="0"/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5"/>
            <a:stretch/>
          </p:blipFill>
          <p:spPr bwMode="auto">
            <a:xfrm>
              <a:off x="2855098" y="3227179"/>
              <a:ext cx="1772380" cy="1764469"/>
            </a:xfrm>
            <a:prstGeom prst="rect">
              <a:avLst/>
            </a:prstGeom>
            <a:noFill/>
            <a:ln w="25400">
              <a:solidFill>
                <a:schemeClr val="accent3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22" name="Gerade Verbindung 21"/>
            <p:cNvCxnSpPr>
              <a:cxnSpLocks/>
            </p:cNvCxnSpPr>
            <p:nvPr/>
          </p:nvCxnSpPr>
          <p:spPr bwMode="auto">
            <a:xfrm>
              <a:off x="4627479" y="3219734"/>
              <a:ext cx="307784" cy="642311"/>
            </a:xfrm>
            <a:prstGeom prst="line">
              <a:avLst/>
            </a:prstGeom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>
              <a:cxnSpLocks/>
            </p:cNvCxnSpPr>
            <p:nvPr/>
          </p:nvCxnSpPr>
          <p:spPr bwMode="auto">
            <a:xfrm flipV="1">
              <a:off x="4627479" y="4109413"/>
              <a:ext cx="307784" cy="882235"/>
            </a:xfrm>
            <a:prstGeom prst="line">
              <a:avLst/>
            </a:prstGeom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winkelte Verbindung 23"/>
            <p:cNvCxnSpPr>
              <a:cxnSpLocks/>
            </p:cNvCxnSpPr>
            <p:nvPr/>
          </p:nvCxnSpPr>
          <p:spPr bwMode="auto">
            <a:xfrm>
              <a:off x="2240232" y="3180313"/>
              <a:ext cx="1068044" cy="479852"/>
            </a:xfrm>
            <a:prstGeom prst="bentConnector3">
              <a:avLst>
                <a:gd name="adj1" fmla="val 50000"/>
              </a:avLst>
            </a:prstGeom>
            <a:ln w="25400">
              <a:solidFill>
                <a:schemeClr val="accent2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winkelte Verbindung 24"/>
            <p:cNvCxnSpPr>
              <a:cxnSpLocks/>
            </p:cNvCxnSpPr>
            <p:nvPr/>
          </p:nvCxnSpPr>
          <p:spPr bwMode="auto">
            <a:xfrm>
              <a:off x="2240232" y="3966335"/>
              <a:ext cx="1243883" cy="65713"/>
            </a:xfrm>
            <a:prstGeom prst="bentConnector3">
              <a:avLst>
                <a:gd name="adj1" fmla="val 50000"/>
              </a:avLst>
            </a:prstGeom>
            <a:ln w="25400">
              <a:solidFill>
                <a:schemeClr val="accent2"/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winkelte Verbindung 25"/>
            <p:cNvCxnSpPr>
              <a:cxnSpLocks/>
            </p:cNvCxnSpPr>
            <p:nvPr/>
          </p:nvCxnSpPr>
          <p:spPr bwMode="auto">
            <a:xfrm flipV="1">
              <a:off x="2306636" y="4306496"/>
              <a:ext cx="1277865" cy="558030"/>
            </a:xfrm>
            <a:prstGeom prst="bentConnector3">
              <a:avLst>
                <a:gd name="adj1" fmla="val 50000"/>
              </a:avLst>
            </a:prstGeom>
            <a:ln w="25400">
              <a:solidFill>
                <a:schemeClr val="accent2"/>
              </a:solidFill>
              <a:prstDash val="sysDot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feld 34"/>
          <p:cNvSpPr txBox="1"/>
          <p:nvPr/>
        </p:nvSpPr>
        <p:spPr bwMode="auto">
          <a:xfrm rot="606000">
            <a:off x="2882786" y="2786226"/>
            <a:ext cx="1329285" cy="30008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350" b="1">
                <a:solidFill>
                  <a:srgbClr val="872D62"/>
                </a:solidFill>
              </a:rPr>
              <a:t>PRELIMINARY</a:t>
            </a:r>
            <a:endParaRPr sz="1350"/>
          </a:p>
        </p:txBody>
      </p:sp>
      <p:sp>
        <p:nvSpPr>
          <p:cNvPr id="36" name="Textfeld 35"/>
          <p:cNvSpPr txBox="1"/>
          <p:nvPr/>
        </p:nvSpPr>
        <p:spPr bwMode="auto">
          <a:xfrm>
            <a:off x="628761" y="2150184"/>
            <a:ext cx="45077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rgbClr val="A4A938"/>
              </a:buClr>
              <a:buFont typeface="Wingdings"/>
              <a:buChar char="ü"/>
              <a:defRPr/>
            </a:pPr>
            <a:r>
              <a:rPr lang="en-US" sz="1500" dirty="0"/>
              <a:t>Extensive GEANT4 Monte Carlo simulations of the full NUCLEUS setup have been performed </a:t>
            </a:r>
            <a:endParaRPr sz="1350" dirty="0"/>
          </a:p>
        </p:txBody>
      </p:sp>
      <p:sp>
        <p:nvSpPr>
          <p:cNvPr id="38" name="Textfeld 37"/>
          <p:cNvSpPr txBox="1"/>
          <p:nvPr/>
        </p:nvSpPr>
        <p:spPr bwMode="auto">
          <a:xfrm>
            <a:off x="31439" y="2897398"/>
            <a:ext cx="429985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50" b="1" dirty="0"/>
              <a:t>Estimated rate budget in CaWO</a:t>
            </a:r>
            <a:r>
              <a:rPr lang="en-US" sz="1350" b="1" baseline="-25000" dirty="0"/>
              <a:t>4</a:t>
            </a:r>
            <a:r>
              <a:rPr lang="en-US" sz="1350" b="1" dirty="0"/>
              <a:t> </a:t>
            </a:r>
            <a:r>
              <a:rPr lang="en-US" sz="1350" dirty="0"/>
              <a:t>(10-100 eV) </a:t>
            </a:r>
            <a:endParaRPr sz="1350" dirty="0"/>
          </a:p>
        </p:txBody>
      </p:sp>
      <p:sp>
        <p:nvSpPr>
          <p:cNvPr id="42" name="Textfeld 41"/>
          <p:cNvSpPr txBox="1"/>
          <p:nvPr/>
        </p:nvSpPr>
        <p:spPr bwMode="auto">
          <a:xfrm>
            <a:off x="885874" y="4527888"/>
            <a:ext cx="115242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500"/>
              <a:t>CE</a:t>
            </a:r>
            <a:r>
              <a:rPr lang="en-US" sz="1500">
                <a:latin typeface="Symbol"/>
              </a:rPr>
              <a:t>n</a:t>
            </a:r>
            <a:r>
              <a:rPr lang="en-US" sz="1500"/>
              <a:t>NS</a:t>
            </a:r>
          </a:p>
        </p:txBody>
      </p:sp>
      <p:sp>
        <p:nvSpPr>
          <p:cNvPr id="43" name="Textfeld 42"/>
          <p:cNvSpPr txBox="1"/>
          <p:nvPr/>
        </p:nvSpPr>
        <p:spPr bwMode="auto">
          <a:xfrm>
            <a:off x="1678135" y="3261584"/>
            <a:ext cx="13226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500" baseline="30000"/>
              <a:t>210</a:t>
            </a:r>
            <a:r>
              <a:rPr lang="en-US" sz="1500"/>
              <a:t>Pb</a:t>
            </a:r>
            <a:r>
              <a:rPr lang="en-US" sz="1500" baseline="30000"/>
              <a:t>*</a:t>
            </a:r>
            <a:endParaRPr sz="1350"/>
          </a:p>
        </p:txBody>
      </p:sp>
      <p:sp>
        <p:nvSpPr>
          <p:cNvPr id="45" name="Textfeld 44"/>
          <p:cNvSpPr txBox="1"/>
          <p:nvPr/>
        </p:nvSpPr>
        <p:spPr bwMode="auto">
          <a:xfrm>
            <a:off x="2615814" y="3557365"/>
            <a:ext cx="15531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50">
                <a:solidFill>
                  <a:srgbClr val="A4A938"/>
                </a:solidFill>
              </a:rPr>
              <a:t>atmospheric </a:t>
            </a:r>
            <a:r>
              <a:rPr lang="en-US" sz="1350">
                <a:solidFill>
                  <a:srgbClr val="A4A938"/>
                </a:solidFill>
                <a:latin typeface="Symbol"/>
              </a:rPr>
              <a:t>m</a:t>
            </a:r>
            <a:r>
              <a:rPr lang="en-US" sz="1350">
                <a:solidFill>
                  <a:srgbClr val="A4A938"/>
                </a:solidFill>
              </a:rPr>
              <a:t>’s</a:t>
            </a:r>
            <a:endParaRPr sz="1350"/>
          </a:p>
        </p:txBody>
      </p:sp>
      <p:sp>
        <p:nvSpPr>
          <p:cNvPr id="46" name="Textfeld 45"/>
          <p:cNvSpPr txBox="1"/>
          <p:nvPr/>
        </p:nvSpPr>
        <p:spPr bwMode="auto">
          <a:xfrm>
            <a:off x="2842427" y="3867882"/>
            <a:ext cx="12698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50">
                <a:solidFill>
                  <a:schemeClr val="accent2"/>
                </a:solidFill>
              </a:rPr>
              <a:t>atmospheric                  </a:t>
            </a:r>
            <a:endParaRPr sz="1350"/>
          </a:p>
          <a:p>
            <a:pPr>
              <a:defRPr/>
            </a:pPr>
            <a:r>
              <a:rPr lang="en-US" sz="1350">
                <a:solidFill>
                  <a:schemeClr val="accent2"/>
                </a:solidFill>
              </a:rPr>
              <a:t>    neutrons</a:t>
            </a:r>
            <a:endParaRPr sz="1350"/>
          </a:p>
        </p:txBody>
      </p:sp>
      <p:sp>
        <p:nvSpPr>
          <p:cNvPr id="34" name="Textfeld 33"/>
          <p:cNvSpPr txBox="1"/>
          <p:nvPr/>
        </p:nvSpPr>
        <p:spPr bwMode="auto">
          <a:xfrm>
            <a:off x="8170195" y="3111464"/>
            <a:ext cx="9812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  <a:defRPr/>
            </a:pPr>
            <a:r>
              <a:rPr lang="en-US" sz="1350" dirty="0"/>
              <a:t>Muon veto</a:t>
            </a:r>
            <a:endParaRPr sz="1350" dirty="0"/>
          </a:p>
        </p:txBody>
      </p:sp>
      <p:cxnSp>
        <p:nvCxnSpPr>
          <p:cNvPr id="39" name="Gewinkelte Verbindung 38"/>
          <p:cNvCxnSpPr>
            <a:cxnSpLocks/>
          </p:cNvCxnSpPr>
          <p:nvPr/>
        </p:nvCxnSpPr>
        <p:spPr bwMode="auto">
          <a:xfrm rot="10800000" flipV="1">
            <a:off x="8340022" y="3418301"/>
            <a:ext cx="641562" cy="502964"/>
          </a:xfrm>
          <a:prstGeom prst="bentConnector3">
            <a:avLst>
              <a:gd name="adj1" fmla="val 98867"/>
            </a:avLst>
          </a:prstGeom>
          <a:ln w="25400">
            <a:solidFill>
              <a:srgbClr val="0070C0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winkelte Verbindung 39"/>
          <p:cNvCxnSpPr>
            <a:cxnSpLocks/>
          </p:cNvCxnSpPr>
          <p:nvPr/>
        </p:nvCxnSpPr>
        <p:spPr bwMode="auto">
          <a:xfrm rot="10800000" flipV="1">
            <a:off x="7493355" y="3414526"/>
            <a:ext cx="951915" cy="607023"/>
          </a:xfrm>
          <a:prstGeom prst="bentConnector3">
            <a:avLst>
              <a:gd name="adj1" fmla="val 99402"/>
            </a:avLst>
          </a:prstGeom>
          <a:ln w="25400">
            <a:solidFill>
              <a:srgbClr val="0070C0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feld 48"/>
          <p:cNvSpPr txBox="1"/>
          <p:nvPr/>
        </p:nvSpPr>
        <p:spPr bwMode="auto">
          <a:xfrm>
            <a:off x="2189468" y="3291242"/>
            <a:ext cx="158224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50">
                <a:solidFill>
                  <a:schemeClr val="tx2"/>
                </a:solidFill>
              </a:rPr>
              <a:t>ambient </a:t>
            </a:r>
            <a:r>
              <a:rPr lang="en-US" sz="1350">
                <a:solidFill>
                  <a:schemeClr val="tx2"/>
                </a:solidFill>
                <a:latin typeface="Symbol"/>
              </a:rPr>
              <a:t>g</a:t>
            </a:r>
            <a:r>
              <a:rPr lang="en-US" sz="1350">
                <a:solidFill>
                  <a:schemeClr val="tx2"/>
                </a:solidFill>
              </a:rPr>
              <a:t>’s</a:t>
            </a:r>
            <a:r>
              <a:rPr lang="en-US" sz="1350" baseline="30000">
                <a:solidFill>
                  <a:schemeClr val="tx2"/>
                </a:solidFill>
              </a:rPr>
              <a:t>**</a:t>
            </a:r>
            <a:endParaRPr sz="1350"/>
          </a:p>
        </p:txBody>
      </p:sp>
      <p:sp>
        <p:nvSpPr>
          <p:cNvPr id="50" name="Textfeld 49"/>
          <p:cNvSpPr txBox="1"/>
          <p:nvPr/>
        </p:nvSpPr>
        <p:spPr bwMode="auto">
          <a:xfrm>
            <a:off x="2273893" y="5133724"/>
            <a:ext cx="650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00"/>
              <a:t>* 1 kBq/kg</a:t>
            </a:r>
            <a:endParaRPr sz="1350"/>
          </a:p>
        </p:txBody>
      </p:sp>
      <p:sp>
        <p:nvSpPr>
          <p:cNvPr id="51" name="Textfeld 50"/>
          <p:cNvSpPr txBox="1"/>
          <p:nvPr/>
        </p:nvSpPr>
        <p:spPr bwMode="auto">
          <a:xfrm>
            <a:off x="159725" y="5632753"/>
            <a:ext cx="23815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chemeClr val="tx2"/>
                </a:solidFill>
              </a:rPr>
              <a:t>** </a:t>
            </a:r>
            <a:r>
              <a:rPr lang="en-US" sz="900" dirty="0">
                <a:solidFill>
                  <a:schemeClr val="tx2"/>
                </a:solidFill>
                <a:latin typeface="Symbol"/>
              </a:rPr>
              <a:t>g</a:t>
            </a:r>
            <a:r>
              <a:rPr lang="en-US" sz="900" dirty="0">
                <a:solidFill>
                  <a:schemeClr val="tx2"/>
                </a:solidFill>
              </a:rPr>
              <a:t>-</a:t>
            </a:r>
            <a:r>
              <a:rPr lang="en-US" sz="900" dirty="0" err="1">
                <a:solidFill>
                  <a:schemeClr val="tx2"/>
                </a:solidFill>
              </a:rPr>
              <a:t>bck</a:t>
            </a:r>
            <a:r>
              <a:rPr lang="en-US" sz="900" dirty="0">
                <a:solidFill>
                  <a:schemeClr val="tx2"/>
                </a:solidFill>
              </a:rPr>
              <a:t> based on measurements @ VNS</a:t>
            </a:r>
            <a:endParaRPr sz="1350" dirty="0"/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9FEC2B62-9994-2145-92C7-24F98DCEB1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961993" y="99798"/>
            <a:ext cx="3080681" cy="231050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C216A4B-044A-D044-8003-0C636FA3B6F7}"/>
              </a:ext>
            </a:extLst>
          </p:cNvPr>
          <p:cNvSpPr txBox="1"/>
          <p:nvPr/>
        </p:nvSpPr>
        <p:spPr>
          <a:xfrm>
            <a:off x="6081405" y="2040074"/>
            <a:ext cx="226908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Assembly has started at TUM </a:t>
            </a:r>
          </a:p>
        </p:txBody>
      </p:sp>
      <p:sp>
        <p:nvSpPr>
          <p:cNvPr id="37" name="object 70">
            <a:extLst>
              <a:ext uri="{FF2B5EF4-FFF2-40B4-BE49-F238E27FC236}">
                <a16:creationId xmlns:a16="http://schemas.microsoft.com/office/drawing/2014/main" id="{EF8A5763-1F3A-F07F-678D-8A7A005AC5E6}"/>
              </a:ext>
            </a:extLst>
          </p:cNvPr>
          <p:cNvSpPr txBox="1">
            <a:spLocks/>
          </p:cNvSpPr>
          <p:nvPr/>
        </p:nvSpPr>
        <p:spPr>
          <a:xfrm>
            <a:off x="31439" y="6611779"/>
            <a:ext cx="314960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 kern="0"/>
            </a:defPPr>
            <a:lvl1pPr marL="0" algn="l" defTabSz="914400" rtl="0" eaLnBrk="1" latinLnBrk="0" hangingPunct="1">
              <a:defRPr sz="1200" b="0" i="0" kern="1200">
                <a:solidFill>
                  <a:srgbClr val="718DA5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spcBef>
                <a:spcPts val="30"/>
              </a:spcBef>
            </a:pPr>
            <a:r>
              <a:rPr lang="en-US" sz="1600" b="1" dirty="0">
                <a:solidFill>
                  <a:schemeClr val="tx1"/>
                </a:solidFill>
              </a:rPr>
              <a:t>NUCLEUS slides from </a:t>
            </a:r>
            <a:r>
              <a:rPr lang="en-US" sz="1600" b="1" spc="-5" dirty="0">
                <a:solidFill>
                  <a:schemeClr val="tx1"/>
                </a:solidFill>
              </a:rPr>
              <a:t> </a:t>
            </a:r>
            <a:r>
              <a:rPr lang="en-US" sz="1600" b="1" dirty="0">
                <a:solidFill>
                  <a:schemeClr val="tx1"/>
                </a:solidFill>
              </a:rPr>
              <a:t>R.</a:t>
            </a:r>
            <a:r>
              <a:rPr lang="en-US" sz="1600" b="1" spc="-5" dirty="0">
                <a:solidFill>
                  <a:schemeClr val="tx1"/>
                </a:solidFill>
              </a:rPr>
              <a:t> </a:t>
            </a:r>
            <a:r>
              <a:rPr lang="en-US" sz="1600" b="1" spc="-10" dirty="0">
                <a:solidFill>
                  <a:schemeClr val="tx1"/>
                </a:solidFill>
              </a:rPr>
              <a:t>Strauss</a:t>
            </a:r>
            <a:endParaRPr lang="en-US" sz="1600" b="1" spc="-8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281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" name="Richtungspfeil 40"/>
          <p:cNvSpPr/>
          <p:nvPr/>
        </p:nvSpPr>
        <p:spPr bwMode="auto">
          <a:xfrm>
            <a:off x="3872835" y="4184258"/>
            <a:ext cx="5156864" cy="554182"/>
          </a:xfrm>
          <a:prstGeom prst="homePlate">
            <a:avLst>
              <a:gd name="adj" fmla="val 50000"/>
            </a:avLst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23000">
                <a:schemeClr val="accent4">
                  <a:lumMod val="97000"/>
                  <a:lumOff val="3000"/>
                </a:schemeClr>
              </a:gs>
              <a:gs pos="74000">
                <a:schemeClr val="accent4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0" name="Richtungspfeil 9"/>
          <p:cNvSpPr/>
          <p:nvPr/>
        </p:nvSpPr>
        <p:spPr bwMode="auto">
          <a:xfrm>
            <a:off x="6840760" y="2575657"/>
            <a:ext cx="1783796" cy="683159"/>
          </a:xfrm>
          <a:prstGeom prst="homePlate">
            <a:avLst>
              <a:gd name="adj" fmla="val 50000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23000">
                <a:schemeClr val="bg1">
                  <a:lumMod val="65000"/>
                </a:schemeClr>
              </a:gs>
              <a:gs pos="91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9" name="Richtungspfeil 8"/>
          <p:cNvSpPr/>
          <p:nvPr/>
        </p:nvSpPr>
        <p:spPr bwMode="auto">
          <a:xfrm>
            <a:off x="2904866" y="2568538"/>
            <a:ext cx="4206179" cy="697349"/>
          </a:xfrm>
          <a:prstGeom prst="homePlate">
            <a:avLst>
              <a:gd name="adj" fmla="val 33227"/>
            </a:avLst>
          </a:prstGeom>
          <a:gradFill>
            <a:gsLst>
              <a:gs pos="0">
                <a:schemeClr val="accent2"/>
              </a:gs>
              <a:gs pos="23000">
                <a:schemeClr val="accent2">
                  <a:lumMod val="60000"/>
                  <a:lumOff val="4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91000">
                <a:schemeClr val="accent2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28649" y="1035232"/>
            <a:ext cx="8244329" cy="99417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dirty="0"/>
              <a:t>Nearly finished the experimental design and are preparing the NUCLEUS blank assembly. </a:t>
            </a:r>
            <a:endParaRPr dirty="0"/>
          </a:p>
        </p:txBody>
      </p:sp>
      <p:sp>
        <p:nvSpPr>
          <p:cNvPr id="8" name="Richtungspfeil 7"/>
          <p:cNvSpPr/>
          <p:nvPr/>
        </p:nvSpPr>
        <p:spPr bwMode="auto">
          <a:xfrm>
            <a:off x="713509" y="2551658"/>
            <a:ext cx="2486891" cy="730142"/>
          </a:xfrm>
          <a:prstGeom prst="homePlate">
            <a:avLst>
              <a:gd name="adj" fmla="val 28755"/>
            </a:avLst>
          </a:prstGeom>
          <a:gradFill>
            <a:gsLst>
              <a:gs pos="0">
                <a:srgbClr val="CFD369"/>
              </a:gs>
              <a:gs pos="89000">
                <a:srgbClr val="FAFDA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1" name="Textfeld 10"/>
          <p:cNvSpPr txBox="1"/>
          <p:nvPr/>
        </p:nvSpPr>
        <p:spPr bwMode="auto">
          <a:xfrm>
            <a:off x="663157" y="2312991"/>
            <a:ext cx="15267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50"/>
              <a:t>Design phase</a:t>
            </a:r>
            <a:endParaRPr sz="1350"/>
          </a:p>
        </p:txBody>
      </p:sp>
      <p:pic>
        <p:nvPicPr>
          <p:cNvPr id="14" name="Inhaltsplatzhalter 18" descr="Ein Bild, das Elektronik enthält.&#10;&#10;Automatisch generierte Beschreibung"/>
          <p:cNvPicPr>
            <a:picLocks noChangeAspect="1"/>
          </p:cNvPicPr>
          <p:nvPr/>
        </p:nvPicPr>
        <p:blipFill>
          <a:blip r:embed="rId2"/>
          <a:srcRect l="7032" t="19698" b="11090"/>
          <a:stretch/>
        </p:blipFill>
        <p:spPr bwMode="auto">
          <a:xfrm>
            <a:off x="755858" y="2614995"/>
            <a:ext cx="816428" cy="607802"/>
          </a:xfrm>
          <a:prstGeom prst="rect">
            <a:avLst/>
          </a:prstGeom>
          <a:ln w="28575">
            <a:noFill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612386" y="2620402"/>
            <a:ext cx="599663" cy="596986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264270" y="2637799"/>
            <a:ext cx="721891" cy="576153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 bwMode="auto">
          <a:xfrm>
            <a:off x="3664457" y="2319707"/>
            <a:ext cx="2677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50"/>
              <a:t>Blank assembly &amp; Commissioning</a:t>
            </a:r>
            <a:endParaRPr sz="1350"/>
          </a:p>
        </p:txBody>
      </p:sp>
      <p:pic>
        <p:nvPicPr>
          <p:cNvPr id="22" name="Google Shape;75;p13"/>
          <p:cNvPicPr/>
          <p:nvPr/>
        </p:nvPicPr>
        <p:blipFill>
          <a:blip r:embed="rId5">
            <a:alphaModFix/>
          </a:blip>
          <a:srcRect l="4552" t="21446" r="4932" b="12542"/>
          <a:stretch/>
        </p:blipFill>
        <p:spPr bwMode="auto">
          <a:xfrm>
            <a:off x="3700008" y="2587290"/>
            <a:ext cx="1112375" cy="65510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feld 22"/>
          <p:cNvSpPr txBox="1"/>
          <p:nvPr/>
        </p:nvSpPr>
        <p:spPr bwMode="auto">
          <a:xfrm>
            <a:off x="3872835" y="2541168"/>
            <a:ext cx="7266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50"/>
              <a:t>@ TUM</a:t>
            </a:r>
            <a:endParaRPr sz="1350"/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111045" y="2607253"/>
            <a:ext cx="1167872" cy="593875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 bwMode="auto">
          <a:xfrm>
            <a:off x="6988629" y="2343403"/>
            <a:ext cx="15267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50"/>
              <a:t>On-site installation</a:t>
            </a:r>
            <a:endParaRPr sz="1350"/>
          </a:p>
        </p:txBody>
      </p:sp>
      <p:sp>
        <p:nvSpPr>
          <p:cNvPr id="26" name="Textfeld 25"/>
          <p:cNvSpPr txBox="1"/>
          <p:nvPr/>
        </p:nvSpPr>
        <p:spPr bwMode="auto">
          <a:xfrm>
            <a:off x="7250045" y="2565319"/>
            <a:ext cx="9009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50">
                <a:solidFill>
                  <a:schemeClr val="bg1"/>
                </a:solidFill>
              </a:rPr>
              <a:t>@ Chooz</a:t>
            </a:r>
          </a:p>
        </p:txBody>
      </p:sp>
      <p:cxnSp>
        <p:nvCxnSpPr>
          <p:cNvPr id="27" name="Gerade Verbindung 26"/>
          <p:cNvCxnSpPr>
            <a:cxnSpLocks/>
          </p:cNvCxnSpPr>
          <p:nvPr/>
        </p:nvCxnSpPr>
        <p:spPr bwMode="auto">
          <a:xfrm flipV="1">
            <a:off x="7034344" y="2450052"/>
            <a:ext cx="0" cy="488206"/>
          </a:xfrm>
          <a:prstGeom prst="line">
            <a:avLst/>
          </a:prstGeom>
          <a:ln w="19050">
            <a:headEnd type="diamon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 bwMode="auto">
          <a:xfrm>
            <a:off x="6467193" y="2157143"/>
            <a:ext cx="10940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350">
                <a:solidFill>
                  <a:schemeClr val="tx2"/>
                </a:solidFill>
              </a:rPr>
              <a:t>2023</a:t>
            </a:r>
            <a:endParaRPr sz="1350"/>
          </a:p>
        </p:txBody>
      </p:sp>
      <p:sp>
        <p:nvSpPr>
          <p:cNvPr id="29" name="Textfeld 28"/>
          <p:cNvSpPr txBox="1"/>
          <p:nvPr/>
        </p:nvSpPr>
        <p:spPr bwMode="auto">
          <a:xfrm>
            <a:off x="4999256" y="2600952"/>
            <a:ext cx="1265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Clr>
                <a:schemeClr val="tx1"/>
              </a:buClr>
              <a:buFont typeface="Arial"/>
              <a:buChar char="•"/>
              <a:defRPr/>
            </a:pPr>
            <a:r>
              <a:rPr lang="en-US" sz="1200">
                <a:solidFill>
                  <a:schemeClr val="accent1">
                    <a:lumMod val="50000"/>
                  </a:schemeClr>
                </a:solidFill>
              </a:rPr>
              <a:t>Performance</a:t>
            </a:r>
            <a:endParaRPr sz="1350"/>
          </a:p>
          <a:p>
            <a:pPr marL="214313" indent="-214313">
              <a:buClr>
                <a:schemeClr val="tx1"/>
              </a:buClr>
              <a:buFont typeface="Arial"/>
              <a:buChar char="•"/>
              <a:defRPr/>
            </a:pPr>
            <a:r>
              <a:rPr lang="en-US" sz="1200">
                <a:solidFill>
                  <a:schemeClr val="accent1">
                    <a:lumMod val="50000"/>
                  </a:schemeClr>
                </a:solidFill>
              </a:rPr>
              <a:t>Calibration </a:t>
            </a:r>
            <a:endParaRPr sz="1350"/>
          </a:p>
          <a:p>
            <a:pPr marL="214313" indent="-214313">
              <a:buClr>
                <a:schemeClr val="tx1"/>
              </a:buClr>
              <a:buFont typeface="Arial"/>
              <a:buChar char="•"/>
              <a:defRPr/>
            </a:pPr>
            <a:r>
              <a:rPr lang="en-US" sz="1200">
                <a:solidFill>
                  <a:schemeClr val="accent1">
                    <a:lumMod val="50000"/>
                  </a:schemeClr>
                </a:solidFill>
              </a:rPr>
              <a:t>Background </a:t>
            </a:r>
            <a:endParaRPr sz="1350"/>
          </a:p>
        </p:txBody>
      </p:sp>
      <p:sp>
        <p:nvSpPr>
          <p:cNvPr id="34" name="Textfeld 33"/>
          <p:cNvSpPr txBox="1"/>
          <p:nvPr/>
        </p:nvSpPr>
        <p:spPr bwMode="auto">
          <a:xfrm>
            <a:off x="511135" y="3706924"/>
            <a:ext cx="10940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50">
                <a:solidFill>
                  <a:schemeClr val="accent2"/>
                </a:solidFill>
              </a:rPr>
              <a:t> 2023</a:t>
            </a:r>
            <a:endParaRPr sz="1350"/>
          </a:p>
        </p:txBody>
      </p:sp>
      <p:sp>
        <p:nvSpPr>
          <p:cNvPr id="43" name="Textfeld 42"/>
          <p:cNvSpPr txBox="1"/>
          <p:nvPr/>
        </p:nvSpPr>
        <p:spPr bwMode="auto">
          <a:xfrm>
            <a:off x="1319056" y="2551657"/>
            <a:ext cx="6694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Clr>
                <a:srgbClr val="A4A938"/>
              </a:buClr>
              <a:buFont typeface="Wingdings"/>
              <a:buChar char="ü"/>
              <a:defRPr/>
            </a:pPr>
            <a:r>
              <a:rPr lang="en-US" sz="1350"/>
              <a:t> </a:t>
            </a:r>
            <a:endParaRPr sz="1350"/>
          </a:p>
        </p:txBody>
      </p:sp>
      <p:sp>
        <p:nvSpPr>
          <p:cNvPr id="44" name="Textfeld 43"/>
          <p:cNvSpPr txBox="1"/>
          <p:nvPr/>
        </p:nvSpPr>
        <p:spPr bwMode="auto">
          <a:xfrm>
            <a:off x="1989352" y="2582728"/>
            <a:ext cx="6694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Clr>
                <a:srgbClr val="FAFDA9"/>
              </a:buClr>
              <a:buFont typeface="Wingdings"/>
              <a:buChar char="ü"/>
              <a:defRPr/>
            </a:pPr>
            <a:r>
              <a:rPr lang="en-US" sz="1350"/>
              <a:t> </a:t>
            </a:r>
            <a:endParaRPr sz="1350"/>
          </a:p>
        </p:txBody>
      </p:sp>
      <p:sp>
        <p:nvSpPr>
          <p:cNvPr id="45" name="Textfeld 44"/>
          <p:cNvSpPr txBox="1"/>
          <p:nvPr/>
        </p:nvSpPr>
        <p:spPr bwMode="auto">
          <a:xfrm>
            <a:off x="2732988" y="2585744"/>
            <a:ext cx="6694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Clr>
                <a:srgbClr val="A4A938"/>
              </a:buClr>
              <a:buFont typeface="Wingdings"/>
              <a:buChar char="ü"/>
              <a:defRPr/>
            </a:pPr>
            <a:r>
              <a:rPr lang="en-US" sz="1350"/>
              <a:t> </a:t>
            </a:r>
            <a:endParaRPr sz="1350"/>
          </a:p>
        </p:txBody>
      </p:sp>
      <p:pic>
        <p:nvPicPr>
          <p:cNvPr id="2050" name="Picture 2" descr="Verkehrsschild, Verkehrszeichen, Schild, Verkehr"/>
          <p:cNvPicPr>
            <a:picLocks noChangeAspect="1" noChangeArrowheads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6342247" y="2776569"/>
            <a:ext cx="553097" cy="276549"/>
          </a:xfrm>
          <a:prstGeom prst="rect">
            <a:avLst/>
          </a:prstGeom>
          <a:noFill/>
        </p:spPr>
      </p:pic>
      <p:pic>
        <p:nvPicPr>
          <p:cNvPr id="48" name="Inhaltsplatzhalter 7"/>
          <p:cNvPicPr>
            <a:picLocks noGrp="1" noChangeAspect="1"/>
          </p:cNvPicPr>
          <p:nvPr>
            <p:ph idx="1"/>
          </p:nvPr>
        </p:nvPicPr>
        <p:blipFill>
          <a:blip r:embed="rId8"/>
          <a:stretch/>
        </p:blipFill>
        <p:spPr bwMode="auto">
          <a:xfrm rot="571207">
            <a:off x="5991911" y="3767506"/>
            <a:ext cx="2645763" cy="1542101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feld 6"/>
          <p:cNvSpPr txBox="1"/>
          <p:nvPr/>
        </p:nvSpPr>
        <p:spPr bwMode="auto">
          <a:xfrm rot="600000">
            <a:off x="6304316" y="3647492"/>
            <a:ext cx="28421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</a:rPr>
              <a:t>Towards a CE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  <a:latin typeface="Symbol"/>
              </a:rPr>
              <a:t>n</a:t>
            </a:r>
            <a:r>
              <a:rPr lang="en-US" sz="1050">
                <a:solidFill>
                  <a:schemeClr val="tx1">
                    <a:lumMod val="50000"/>
                    <a:lumOff val="50000"/>
                  </a:schemeClr>
                </a:solidFill>
              </a:rPr>
              <a:t>NS precision measurement</a:t>
            </a:r>
            <a:endParaRPr sz="1350"/>
          </a:p>
        </p:txBody>
      </p:sp>
      <p:sp>
        <p:nvSpPr>
          <p:cNvPr id="17" name="Textfeld 16"/>
          <p:cNvSpPr txBox="1"/>
          <p:nvPr/>
        </p:nvSpPr>
        <p:spPr bwMode="auto">
          <a:xfrm rot="600000">
            <a:off x="7948892" y="4062121"/>
            <a:ext cx="11870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70C0"/>
                </a:solidFill>
              </a:rPr>
              <a:t>stat+sys</a:t>
            </a:r>
          </a:p>
        </p:txBody>
      </p:sp>
      <p:sp>
        <p:nvSpPr>
          <p:cNvPr id="49" name="Textfeld 48"/>
          <p:cNvSpPr txBox="1"/>
          <p:nvPr/>
        </p:nvSpPr>
        <p:spPr bwMode="auto">
          <a:xfrm rot="1062304">
            <a:off x="8279461" y="4462110"/>
            <a:ext cx="11870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70C0"/>
                </a:solidFill>
              </a:rPr>
              <a:t>stat</a:t>
            </a:r>
            <a:endParaRPr sz="1350"/>
          </a:p>
        </p:txBody>
      </p:sp>
      <p:sp>
        <p:nvSpPr>
          <p:cNvPr id="50" name="Textfeld 49"/>
          <p:cNvSpPr txBox="1"/>
          <p:nvPr/>
        </p:nvSpPr>
        <p:spPr bwMode="auto">
          <a:xfrm rot="908018">
            <a:off x="7907077" y="4509194"/>
            <a:ext cx="11870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B050"/>
                </a:solidFill>
              </a:rPr>
              <a:t>stat+sys</a:t>
            </a:r>
          </a:p>
        </p:txBody>
      </p:sp>
      <p:sp>
        <p:nvSpPr>
          <p:cNvPr id="31" name="Rechteck 30"/>
          <p:cNvSpPr/>
          <p:nvPr/>
        </p:nvSpPr>
        <p:spPr bwMode="auto">
          <a:xfrm flipH="1">
            <a:off x="3976358" y="4162545"/>
            <a:ext cx="79293" cy="596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51" name="Textfeld 50"/>
          <p:cNvSpPr txBox="1"/>
          <p:nvPr/>
        </p:nvSpPr>
        <p:spPr bwMode="auto">
          <a:xfrm rot="908018">
            <a:off x="8222553" y="4843532"/>
            <a:ext cx="11870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B050"/>
                </a:solidFill>
              </a:rPr>
              <a:t>stat</a:t>
            </a:r>
            <a:endParaRPr sz="1350"/>
          </a:p>
        </p:txBody>
      </p:sp>
      <p:sp>
        <p:nvSpPr>
          <p:cNvPr id="19" name="Rechteck 18"/>
          <p:cNvSpPr/>
          <p:nvPr/>
        </p:nvSpPr>
        <p:spPr bwMode="auto">
          <a:xfrm>
            <a:off x="2270267" y="2639737"/>
            <a:ext cx="216676" cy="136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52" name="Rechteck 51"/>
          <p:cNvSpPr/>
          <p:nvPr/>
        </p:nvSpPr>
        <p:spPr bwMode="auto">
          <a:xfrm>
            <a:off x="2349063" y="3112535"/>
            <a:ext cx="126202" cy="96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55" name="Rechteck 54"/>
          <p:cNvSpPr/>
          <p:nvPr/>
        </p:nvSpPr>
        <p:spPr bwMode="auto">
          <a:xfrm flipH="1">
            <a:off x="4132928" y="4177537"/>
            <a:ext cx="56825" cy="596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/>
          </a:p>
        </p:txBody>
      </p:sp>
      <p:cxnSp>
        <p:nvCxnSpPr>
          <p:cNvPr id="39" name="Gerade Verbindung 38"/>
          <p:cNvCxnSpPr>
            <a:cxnSpLocks/>
          </p:cNvCxnSpPr>
          <p:nvPr/>
        </p:nvCxnSpPr>
        <p:spPr bwMode="auto">
          <a:xfrm>
            <a:off x="4298621" y="3986956"/>
            <a:ext cx="0" cy="967101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60"/>
          <p:cNvCxnSpPr>
            <a:cxnSpLocks/>
          </p:cNvCxnSpPr>
          <p:nvPr/>
        </p:nvCxnSpPr>
        <p:spPr bwMode="auto">
          <a:xfrm>
            <a:off x="4458878" y="4072087"/>
            <a:ext cx="0" cy="967101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/>
          <p:cNvCxnSpPr>
            <a:cxnSpLocks/>
          </p:cNvCxnSpPr>
          <p:nvPr/>
        </p:nvCxnSpPr>
        <p:spPr bwMode="auto">
          <a:xfrm>
            <a:off x="4629738" y="4072087"/>
            <a:ext cx="0" cy="96710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62"/>
          <p:cNvCxnSpPr>
            <a:cxnSpLocks/>
          </p:cNvCxnSpPr>
          <p:nvPr/>
        </p:nvCxnSpPr>
        <p:spPr bwMode="auto">
          <a:xfrm>
            <a:off x="4798242" y="3873242"/>
            <a:ext cx="0" cy="967101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ichtungspfeil 32"/>
          <p:cNvSpPr/>
          <p:nvPr/>
        </p:nvSpPr>
        <p:spPr bwMode="auto">
          <a:xfrm>
            <a:off x="718457" y="4184258"/>
            <a:ext cx="3509739" cy="554182"/>
          </a:xfrm>
          <a:prstGeom prst="homePlate">
            <a:avLst>
              <a:gd name="adj" fmla="val 50000"/>
            </a:avLst>
          </a:prstGeom>
          <a:gradFill>
            <a:gsLst>
              <a:gs pos="0">
                <a:schemeClr val="accent4">
                  <a:lumMod val="67000"/>
                </a:schemeClr>
              </a:gs>
              <a:gs pos="94000">
                <a:srgbClr val="90A6B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/>
          </a:p>
        </p:txBody>
      </p:sp>
      <p:cxnSp>
        <p:nvCxnSpPr>
          <p:cNvPr id="35" name="Gerade Verbindung 34"/>
          <p:cNvCxnSpPr>
            <a:cxnSpLocks/>
          </p:cNvCxnSpPr>
          <p:nvPr/>
        </p:nvCxnSpPr>
        <p:spPr bwMode="auto">
          <a:xfrm flipV="1">
            <a:off x="781421" y="3983924"/>
            <a:ext cx="0" cy="472072"/>
          </a:xfrm>
          <a:prstGeom prst="line">
            <a:avLst/>
          </a:prstGeom>
          <a:ln w="19050">
            <a:solidFill>
              <a:schemeClr val="accent2"/>
            </a:solidFill>
            <a:headEnd type="diamon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Grafik 63"/>
          <p:cNvPicPr>
            <a:picLocks noChangeAspect="1"/>
          </p:cNvPicPr>
          <p:nvPr/>
        </p:nvPicPr>
        <p:blipFill>
          <a:blip r:embed="rId9"/>
          <a:srcRect t="10873"/>
          <a:stretch/>
        </p:blipFill>
        <p:spPr bwMode="auto">
          <a:xfrm rot="4682477">
            <a:off x="2546989" y="3906351"/>
            <a:ext cx="791810" cy="10992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Grafik 52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 rot="732092">
            <a:off x="3054601" y="4235625"/>
            <a:ext cx="767441" cy="7100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feld 41"/>
          <p:cNvSpPr txBox="1"/>
          <p:nvPr/>
        </p:nvSpPr>
        <p:spPr bwMode="auto">
          <a:xfrm>
            <a:off x="4878525" y="4200604"/>
            <a:ext cx="21803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50">
                <a:solidFill>
                  <a:schemeClr val="bg1"/>
                </a:solidFill>
              </a:rPr>
              <a:t>Towards </a:t>
            </a:r>
            <a:endParaRPr sz="1350"/>
          </a:p>
          <a:p>
            <a:pPr>
              <a:defRPr/>
            </a:pPr>
            <a:r>
              <a:rPr lang="en-US" sz="1350">
                <a:solidFill>
                  <a:schemeClr val="bg1"/>
                </a:solidFill>
              </a:rPr>
              <a:t>NUCLEUS-1kg</a:t>
            </a:r>
            <a:endParaRPr sz="1350"/>
          </a:p>
        </p:txBody>
      </p:sp>
      <p:sp>
        <p:nvSpPr>
          <p:cNvPr id="38" name="Textfeld 37"/>
          <p:cNvSpPr txBox="1"/>
          <p:nvPr/>
        </p:nvSpPr>
        <p:spPr bwMode="auto">
          <a:xfrm>
            <a:off x="905432" y="4200171"/>
            <a:ext cx="21803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50">
                <a:solidFill>
                  <a:schemeClr val="bg1"/>
                </a:solidFill>
              </a:rPr>
              <a:t>Physics Run </a:t>
            </a:r>
            <a:endParaRPr sz="1350"/>
          </a:p>
          <a:p>
            <a:pPr>
              <a:defRPr/>
            </a:pPr>
            <a:r>
              <a:rPr lang="en-US" sz="1350">
                <a:solidFill>
                  <a:schemeClr val="bg1"/>
                </a:solidFill>
              </a:rPr>
              <a:t>NUCLEUS-10g</a:t>
            </a:r>
            <a:endParaRPr sz="1350"/>
          </a:p>
        </p:txBody>
      </p:sp>
      <p:sp>
        <p:nvSpPr>
          <p:cNvPr id="47" name="object 70">
            <a:extLst>
              <a:ext uri="{FF2B5EF4-FFF2-40B4-BE49-F238E27FC236}">
                <a16:creationId xmlns:a16="http://schemas.microsoft.com/office/drawing/2014/main" id="{0D934F5B-7ABD-0787-E3B0-F447443BF351}"/>
              </a:ext>
            </a:extLst>
          </p:cNvPr>
          <p:cNvSpPr txBox="1">
            <a:spLocks/>
          </p:cNvSpPr>
          <p:nvPr/>
        </p:nvSpPr>
        <p:spPr bwMode="auto">
          <a:xfrm>
            <a:off x="31439" y="6611779"/>
            <a:ext cx="314960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 kern="0"/>
            </a:defPPr>
            <a:lvl1pPr marL="0" algn="l" defTabSz="914400" rtl="0" eaLnBrk="1" latinLnBrk="0" hangingPunct="1">
              <a:defRPr sz="1200" b="0" i="0" kern="1200">
                <a:solidFill>
                  <a:srgbClr val="718DA5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spcBef>
                <a:spcPts val="30"/>
              </a:spcBef>
            </a:pPr>
            <a:r>
              <a:rPr lang="en-US" sz="1600" b="1" dirty="0">
                <a:solidFill>
                  <a:schemeClr val="tx1"/>
                </a:solidFill>
              </a:rPr>
              <a:t>NUCLEUS slides from </a:t>
            </a:r>
            <a:r>
              <a:rPr lang="en-US" sz="1600" b="1" spc="-5" dirty="0">
                <a:solidFill>
                  <a:schemeClr val="tx1"/>
                </a:solidFill>
              </a:rPr>
              <a:t> </a:t>
            </a:r>
            <a:r>
              <a:rPr lang="en-US" sz="1600" b="1" dirty="0">
                <a:solidFill>
                  <a:schemeClr val="tx1"/>
                </a:solidFill>
              </a:rPr>
              <a:t>R.</a:t>
            </a:r>
            <a:r>
              <a:rPr lang="en-US" sz="1600" b="1" spc="-5" dirty="0">
                <a:solidFill>
                  <a:schemeClr val="tx1"/>
                </a:solidFill>
              </a:rPr>
              <a:t> </a:t>
            </a:r>
            <a:r>
              <a:rPr lang="en-US" sz="1600" b="1" spc="-10" dirty="0">
                <a:solidFill>
                  <a:schemeClr val="tx1"/>
                </a:solidFill>
              </a:rPr>
              <a:t>Strauss</a:t>
            </a:r>
            <a:endParaRPr lang="en-US" sz="1600" b="1" spc="-8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162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7267" y="1948836"/>
            <a:ext cx="90487" cy="8096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46168" y="1948836"/>
            <a:ext cx="90487" cy="8096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07267" y="2029798"/>
            <a:ext cx="90487" cy="132397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46168" y="2029798"/>
            <a:ext cx="90487" cy="132397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97755" y="1948836"/>
            <a:ext cx="6348412" cy="1190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97755" y="3245188"/>
            <a:ext cx="6348412" cy="10617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414005" y="2105500"/>
            <a:ext cx="759882" cy="146745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</a:pPr>
            <a:r>
              <a:rPr sz="910" u="sng" spc="-5" dirty="0">
                <a:solidFill>
                  <a:srgbClr val="424242"/>
                </a:solidFill>
                <a:uFill>
                  <a:solidFill>
                    <a:srgbClr val="424242"/>
                  </a:solidFill>
                </a:uFill>
                <a:latin typeface="Arial"/>
                <a:cs typeface="Arial"/>
              </a:rPr>
              <a:t>DETECTORS</a:t>
            </a:r>
            <a:r>
              <a:rPr sz="910" u="sng" spc="227" dirty="0">
                <a:solidFill>
                  <a:srgbClr val="424242"/>
                </a:solidFill>
                <a:uFill>
                  <a:solidFill>
                    <a:srgbClr val="424242"/>
                  </a:solidFill>
                </a:uFill>
                <a:latin typeface="Arial"/>
                <a:cs typeface="Arial"/>
              </a:rPr>
              <a:t> </a:t>
            </a:r>
            <a:endParaRPr sz="91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05396" y="2105500"/>
            <a:ext cx="3698901" cy="990246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</a:pPr>
            <a:r>
              <a:rPr sz="910" spc="55" dirty="0">
                <a:solidFill>
                  <a:srgbClr val="424242"/>
                </a:solidFill>
                <a:latin typeface="Lucida Sans"/>
                <a:cs typeface="Lucida Sans"/>
              </a:rPr>
              <a:t>Ge</a:t>
            </a:r>
            <a:r>
              <a:rPr sz="910" spc="-14" dirty="0">
                <a:solidFill>
                  <a:srgbClr val="424242"/>
                </a:solidFill>
                <a:latin typeface="Lucida Sans"/>
                <a:cs typeface="Lucida Sans"/>
              </a:rPr>
              <a:t> </a:t>
            </a:r>
            <a:r>
              <a:rPr sz="910" spc="-57" dirty="0">
                <a:solidFill>
                  <a:srgbClr val="424242"/>
                </a:solidFill>
                <a:latin typeface="Lucida Sans"/>
                <a:cs typeface="Lucida Sans"/>
              </a:rPr>
              <a:t>(semi-</a:t>
            </a:r>
            <a:r>
              <a:rPr sz="910" spc="-30" dirty="0">
                <a:solidFill>
                  <a:srgbClr val="424242"/>
                </a:solidFill>
                <a:latin typeface="Lucida Sans"/>
                <a:cs typeface="Lucida Sans"/>
              </a:rPr>
              <a:t>conductor)</a:t>
            </a:r>
            <a:r>
              <a:rPr sz="910" spc="-14" dirty="0">
                <a:solidFill>
                  <a:srgbClr val="424242"/>
                </a:solidFill>
                <a:latin typeface="Lucida Sans"/>
                <a:cs typeface="Lucida Sans"/>
              </a:rPr>
              <a:t> </a:t>
            </a:r>
            <a:r>
              <a:rPr sz="910" spc="30" dirty="0">
                <a:solidFill>
                  <a:srgbClr val="424242"/>
                </a:solidFill>
                <a:latin typeface="Lucida Sans"/>
                <a:cs typeface="Lucida Sans"/>
              </a:rPr>
              <a:t>&amp;</a:t>
            </a:r>
            <a:r>
              <a:rPr sz="910" spc="-14" dirty="0">
                <a:solidFill>
                  <a:srgbClr val="424242"/>
                </a:solidFill>
                <a:latin typeface="Lucida Sans"/>
                <a:cs typeface="Lucida Sans"/>
              </a:rPr>
              <a:t> </a:t>
            </a:r>
            <a:r>
              <a:rPr sz="910" dirty="0">
                <a:solidFill>
                  <a:srgbClr val="424242"/>
                </a:solidFill>
                <a:latin typeface="Lucida Sans"/>
                <a:cs typeface="Lucida Sans"/>
              </a:rPr>
              <a:t>Zn</a:t>
            </a:r>
            <a:r>
              <a:rPr sz="910" spc="-14" dirty="0">
                <a:solidFill>
                  <a:srgbClr val="424242"/>
                </a:solidFill>
                <a:latin typeface="Lucida Sans"/>
                <a:cs typeface="Lucida Sans"/>
              </a:rPr>
              <a:t> </a:t>
            </a:r>
            <a:r>
              <a:rPr sz="910" spc="-45" dirty="0">
                <a:solidFill>
                  <a:srgbClr val="424242"/>
                </a:solidFill>
                <a:latin typeface="Lucida Sans"/>
                <a:cs typeface="Lucida Sans"/>
              </a:rPr>
              <a:t>(super-</a:t>
            </a:r>
            <a:r>
              <a:rPr sz="910" spc="-5" dirty="0">
                <a:solidFill>
                  <a:srgbClr val="424242"/>
                </a:solidFill>
                <a:latin typeface="Lucida Sans"/>
                <a:cs typeface="Lucida Sans"/>
              </a:rPr>
              <a:t>conductor)</a:t>
            </a:r>
            <a:endParaRPr sz="91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</a:pPr>
            <a:endParaRPr sz="932">
              <a:latin typeface="Lucida Sans"/>
              <a:cs typeface="Lucida Sans"/>
            </a:endParaRPr>
          </a:p>
          <a:p>
            <a:pPr marL="159128">
              <a:tabLst>
                <a:tab pos="455434" algn="l"/>
                <a:tab pos="1663188" algn="l"/>
              </a:tabLst>
            </a:pPr>
            <a:r>
              <a:rPr sz="910" b="1" spc="20" dirty="0">
                <a:solidFill>
                  <a:srgbClr val="424242"/>
                </a:solidFill>
                <a:latin typeface="Century Gothic"/>
                <a:cs typeface="Century Gothic"/>
              </a:rPr>
              <a:t>Ge:</a:t>
            </a:r>
            <a:r>
              <a:rPr sz="910" b="1" dirty="0">
                <a:solidFill>
                  <a:srgbClr val="424242"/>
                </a:solidFill>
                <a:latin typeface="Century Gothic"/>
                <a:cs typeface="Century Gothic"/>
              </a:rPr>
              <a:t>	</a:t>
            </a:r>
            <a:r>
              <a:rPr sz="910" b="1" spc="111" dirty="0">
                <a:solidFill>
                  <a:srgbClr val="424242"/>
                </a:solidFill>
                <a:latin typeface="Century Gothic"/>
                <a:cs typeface="Century Gothic"/>
              </a:rPr>
              <a:t>22</a:t>
            </a:r>
            <a:r>
              <a:rPr sz="910" b="1" spc="57" dirty="0">
                <a:solidFill>
                  <a:srgbClr val="424242"/>
                </a:solidFill>
                <a:latin typeface="Century Gothic"/>
                <a:cs typeface="Century Gothic"/>
              </a:rPr>
              <a:t> </a:t>
            </a:r>
            <a:r>
              <a:rPr sz="910" b="1" spc="48" dirty="0">
                <a:solidFill>
                  <a:srgbClr val="424242"/>
                </a:solidFill>
                <a:latin typeface="Century Gothic"/>
                <a:cs typeface="Century Gothic"/>
              </a:rPr>
              <a:t>eV</a:t>
            </a:r>
            <a:r>
              <a:rPr sz="910" b="1" spc="59" dirty="0">
                <a:solidFill>
                  <a:srgbClr val="424242"/>
                </a:solidFill>
                <a:latin typeface="Century Gothic"/>
                <a:cs typeface="Century Gothic"/>
              </a:rPr>
              <a:t> </a:t>
            </a:r>
            <a:r>
              <a:rPr sz="910" b="1" spc="121" dirty="0">
                <a:solidFill>
                  <a:srgbClr val="424242"/>
                </a:solidFill>
                <a:latin typeface="Century Gothic"/>
                <a:cs typeface="Century Gothic"/>
              </a:rPr>
              <a:t>RMS</a:t>
            </a:r>
            <a:r>
              <a:rPr sz="910" b="1" spc="59" dirty="0">
                <a:solidFill>
                  <a:srgbClr val="424242"/>
                </a:solidFill>
                <a:latin typeface="Century Gothic"/>
                <a:cs typeface="Century Gothic"/>
              </a:rPr>
              <a:t> </a:t>
            </a:r>
            <a:r>
              <a:rPr sz="910" b="1" spc="27" dirty="0">
                <a:solidFill>
                  <a:srgbClr val="424242"/>
                </a:solidFill>
                <a:latin typeface="Century Gothic"/>
                <a:cs typeface="Century Gothic"/>
              </a:rPr>
              <a:t>(heat).</a:t>
            </a:r>
            <a:r>
              <a:rPr sz="910" b="1" dirty="0">
                <a:solidFill>
                  <a:srgbClr val="424242"/>
                </a:solidFill>
                <a:latin typeface="Century Gothic"/>
                <a:cs typeface="Century Gothic"/>
              </a:rPr>
              <a:t>	</a:t>
            </a:r>
            <a:r>
              <a:rPr sz="910" b="1" spc="61" dirty="0">
                <a:solidFill>
                  <a:srgbClr val="424242"/>
                </a:solidFill>
                <a:latin typeface="Century Gothic"/>
                <a:cs typeface="Century Gothic"/>
              </a:rPr>
              <a:t>Target</a:t>
            </a:r>
            <a:r>
              <a:rPr sz="910" b="1" spc="59" dirty="0">
                <a:solidFill>
                  <a:srgbClr val="424242"/>
                </a:solidFill>
                <a:latin typeface="Century Gothic"/>
                <a:cs typeface="Century Gothic"/>
              </a:rPr>
              <a:t> </a:t>
            </a:r>
            <a:r>
              <a:rPr sz="910" b="1" spc="91" dirty="0">
                <a:solidFill>
                  <a:srgbClr val="424242"/>
                </a:solidFill>
                <a:latin typeface="Century Gothic"/>
                <a:cs typeface="Century Gothic"/>
              </a:rPr>
              <a:t>10</a:t>
            </a:r>
            <a:r>
              <a:rPr sz="910" b="1" spc="61" dirty="0">
                <a:solidFill>
                  <a:srgbClr val="424242"/>
                </a:solidFill>
                <a:latin typeface="Century Gothic"/>
                <a:cs typeface="Century Gothic"/>
              </a:rPr>
              <a:t> </a:t>
            </a:r>
            <a:r>
              <a:rPr sz="910" b="1" spc="48" dirty="0">
                <a:solidFill>
                  <a:srgbClr val="424242"/>
                </a:solidFill>
                <a:latin typeface="Century Gothic"/>
                <a:cs typeface="Century Gothic"/>
              </a:rPr>
              <a:t>eV</a:t>
            </a:r>
            <a:r>
              <a:rPr sz="910" b="1" spc="59" dirty="0">
                <a:solidFill>
                  <a:srgbClr val="424242"/>
                </a:solidFill>
                <a:latin typeface="Century Gothic"/>
                <a:cs typeface="Century Gothic"/>
              </a:rPr>
              <a:t> </a:t>
            </a:r>
            <a:r>
              <a:rPr sz="910" b="1" spc="43" dirty="0">
                <a:solidFill>
                  <a:srgbClr val="424242"/>
                </a:solidFill>
                <a:latin typeface="Century Gothic"/>
                <a:cs typeface="Century Gothic"/>
              </a:rPr>
              <a:t>heat,</a:t>
            </a:r>
            <a:r>
              <a:rPr sz="910" b="1" spc="61" dirty="0">
                <a:solidFill>
                  <a:srgbClr val="424242"/>
                </a:solidFill>
                <a:latin typeface="Century Gothic"/>
                <a:cs typeface="Century Gothic"/>
              </a:rPr>
              <a:t> </a:t>
            </a:r>
            <a:r>
              <a:rPr sz="910" b="1" spc="111" dirty="0">
                <a:solidFill>
                  <a:srgbClr val="424242"/>
                </a:solidFill>
                <a:latin typeface="Century Gothic"/>
                <a:cs typeface="Century Gothic"/>
              </a:rPr>
              <a:t>20</a:t>
            </a:r>
            <a:r>
              <a:rPr sz="910" b="1" spc="59" dirty="0">
                <a:solidFill>
                  <a:srgbClr val="424242"/>
                </a:solidFill>
                <a:latin typeface="Century Gothic"/>
                <a:cs typeface="Century Gothic"/>
              </a:rPr>
              <a:t> </a:t>
            </a:r>
            <a:r>
              <a:rPr sz="910" b="1" spc="48" dirty="0">
                <a:solidFill>
                  <a:srgbClr val="424242"/>
                </a:solidFill>
                <a:latin typeface="Century Gothic"/>
                <a:cs typeface="Century Gothic"/>
              </a:rPr>
              <a:t>eV</a:t>
            </a:r>
            <a:r>
              <a:rPr sz="910" b="1" spc="61" dirty="0">
                <a:solidFill>
                  <a:srgbClr val="424242"/>
                </a:solidFill>
                <a:latin typeface="Century Gothic"/>
                <a:cs typeface="Century Gothic"/>
              </a:rPr>
              <a:t> </a:t>
            </a:r>
            <a:r>
              <a:rPr sz="910" b="1" spc="23" dirty="0">
                <a:solidFill>
                  <a:srgbClr val="424242"/>
                </a:solidFill>
                <a:latin typeface="Century Gothic"/>
                <a:cs typeface="Century Gothic"/>
              </a:rPr>
              <a:t>charge</a:t>
            </a:r>
            <a:endParaRPr sz="910">
              <a:latin typeface="Century Gothic"/>
              <a:cs typeface="Century Gothic"/>
            </a:endParaRPr>
          </a:p>
          <a:p>
            <a:pPr>
              <a:spcBef>
                <a:spcPts val="14"/>
              </a:spcBef>
            </a:pPr>
            <a:endParaRPr sz="887">
              <a:latin typeface="Century Gothic"/>
              <a:cs typeface="Century Gothic"/>
            </a:endParaRPr>
          </a:p>
          <a:p>
            <a:pPr marL="191473"/>
            <a:r>
              <a:rPr sz="910" spc="-14" dirty="0">
                <a:solidFill>
                  <a:srgbClr val="424242"/>
                </a:solidFill>
                <a:latin typeface="Lucida Sans"/>
                <a:cs typeface="Lucida Sans"/>
              </a:rPr>
              <a:t>Gamma/recoil</a:t>
            </a:r>
            <a:r>
              <a:rPr sz="910" spc="-43" dirty="0">
                <a:solidFill>
                  <a:srgbClr val="424242"/>
                </a:solidFill>
                <a:latin typeface="Lucida Sans"/>
                <a:cs typeface="Lucida Sans"/>
              </a:rPr>
              <a:t> </a:t>
            </a:r>
            <a:r>
              <a:rPr sz="910" spc="-14" dirty="0">
                <a:solidFill>
                  <a:srgbClr val="424242"/>
                </a:solidFill>
                <a:latin typeface="Lucida Sans"/>
                <a:cs typeface="Lucida Sans"/>
              </a:rPr>
              <a:t>discrimination</a:t>
            </a:r>
            <a:endParaRPr sz="910">
              <a:latin typeface="Lucida Sans"/>
              <a:cs typeface="Lucida Sans"/>
            </a:endParaRPr>
          </a:p>
          <a:p>
            <a:pPr>
              <a:spcBef>
                <a:spcPts val="2"/>
              </a:spcBef>
            </a:pPr>
            <a:endParaRPr sz="932">
              <a:latin typeface="Lucida Sans"/>
              <a:cs typeface="Lucida Sans"/>
            </a:endParaRPr>
          </a:p>
          <a:p>
            <a:pPr marL="254142">
              <a:tabLst>
                <a:tab pos="999819" algn="l"/>
              </a:tabLst>
            </a:pPr>
            <a:r>
              <a:rPr sz="910" spc="-14" dirty="0">
                <a:solidFill>
                  <a:srgbClr val="424242"/>
                </a:solidFill>
                <a:latin typeface="Lucida Sans"/>
                <a:cs typeface="Lucida Sans"/>
              </a:rPr>
              <a:t>1000</a:t>
            </a:r>
            <a:r>
              <a:rPr sz="910" spc="-57" dirty="0">
                <a:solidFill>
                  <a:srgbClr val="424242"/>
                </a:solidFill>
                <a:latin typeface="Lucida Sans"/>
                <a:cs typeface="Lucida Sans"/>
              </a:rPr>
              <a:t> </a:t>
            </a:r>
            <a:r>
              <a:rPr sz="910" spc="-5" dirty="0">
                <a:solidFill>
                  <a:srgbClr val="424242"/>
                </a:solidFill>
                <a:latin typeface="Lucida Sans"/>
                <a:cs typeface="Lucida Sans"/>
              </a:rPr>
              <a:t>grams:</a:t>
            </a:r>
            <a:r>
              <a:rPr sz="910" dirty="0">
                <a:solidFill>
                  <a:srgbClr val="424242"/>
                </a:solidFill>
                <a:latin typeface="Lucida Sans"/>
                <a:cs typeface="Lucida Sans"/>
              </a:rPr>
              <a:t>	</a:t>
            </a:r>
            <a:r>
              <a:rPr sz="910" spc="-18" dirty="0">
                <a:solidFill>
                  <a:srgbClr val="424242"/>
                </a:solidFill>
                <a:latin typeface="Lucida Sans"/>
                <a:cs typeface="Lucida Sans"/>
              </a:rPr>
              <a:t>3x3x3</a:t>
            </a:r>
            <a:r>
              <a:rPr sz="910" spc="-32" dirty="0">
                <a:solidFill>
                  <a:srgbClr val="424242"/>
                </a:solidFill>
                <a:latin typeface="Lucida Sans"/>
                <a:cs typeface="Lucida Sans"/>
              </a:rPr>
              <a:t> </a:t>
            </a:r>
            <a:r>
              <a:rPr sz="910" dirty="0">
                <a:solidFill>
                  <a:srgbClr val="424242"/>
                </a:solidFill>
                <a:latin typeface="Lucida Sans"/>
                <a:cs typeface="Lucida Sans"/>
              </a:rPr>
              <a:t>arrays</a:t>
            </a:r>
            <a:r>
              <a:rPr sz="910" spc="-30" dirty="0">
                <a:solidFill>
                  <a:srgbClr val="424242"/>
                </a:solidFill>
                <a:latin typeface="Lucida Sans"/>
                <a:cs typeface="Lucida Sans"/>
              </a:rPr>
              <a:t> </a:t>
            </a:r>
            <a:r>
              <a:rPr sz="910" spc="-14" dirty="0">
                <a:solidFill>
                  <a:srgbClr val="424242"/>
                </a:solidFill>
                <a:latin typeface="Lucida Sans"/>
                <a:cs typeface="Lucida Sans"/>
              </a:rPr>
              <a:t>of</a:t>
            </a:r>
            <a:r>
              <a:rPr sz="910" spc="-32" dirty="0">
                <a:solidFill>
                  <a:srgbClr val="424242"/>
                </a:solidFill>
                <a:latin typeface="Lucida Sans"/>
                <a:cs typeface="Lucida Sans"/>
              </a:rPr>
              <a:t> </a:t>
            </a:r>
            <a:r>
              <a:rPr sz="910" spc="55" dirty="0">
                <a:solidFill>
                  <a:srgbClr val="424242"/>
                </a:solidFill>
                <a:latin typeface="Lucida Sans"/>
                <a:cs typeface="Lucida Sans"/>
              </a:rPr>
              <a:t>Ge</a:t>
            </a:r>
            <a:r>
              <a:rPr sz="910" spc="-30" dirty="0">
                <a:solidFill>
                  <a:srgbClr val="424242"/>
                </a:solidFill>
                <a:latin typeface="Lucida Sans"/>
                <a:cs typeface="Lucida Sans"/>
              </a:rPr>
              <a:t> </a:t>
            </a:r>
            <a:r>
              <a:rPr sz="910" spc="30" dirty="0">
                <a:solidFill>
                  <a:srgbClr val="424242"/>
                </a:solidFill>
                <a:latin typeface="Lucida Sans"/>
                <a:cs typeface="Lucida Sans"/>
              </a:rPr>
              <a:t>&amp;</a:t>
            </a:r>
            <a:r>
              <a:rPr sz="910" spc="-30" dirty="0">
                <a:solidFill>
                  <a:srgbClr val="424242"/>
                </a:solidFill>
                <a:latin typeface="Lucida Sans"/>
                <a:cs typeface="Lucida Sans"/>
              </a:rPr>
              <a:t> </a:t>
            </a:r>
            <a:r>
              <a:rPr sz="910" dirty="0">
                <a:solidFill>
                  <a:srgbClr val="424242"/>
                </a:solidFill>
                <a:latin typeface="Lucida Sans"/>
                <a:cs typeface="Lucida Sans"/>
              </a:rPr>
              <a:t>3</a:t>
            </a:r>
            <a:r>
              <a:rPr sz="910" spc="-32" dirty="0">
                <a:solidFill>
                  <a:srgbClr val="424242"/>
                </a:solidFill>
                <a:latin typeface="Lucida Sans"/>
                <a:cs typeface="Lucida Sans"/>
              </a:rPr>
              <a:t> </a:t>
            </a:r>
            <a:r>
              <a:rPr sz="910" dirty="0">
                <a:solidFill>
                  <a:srgbClr val="424242"/>
                </a:solidFill>
                <a:latin typeface="Lucida Sans"/>
                <a:cs typeface="Lucida Sans"/>
              </a:rPr>
              <a:t>x</a:t>
            </a:r>
            <a:r>
              <a:rPr sz="910" spc="-30" dirty="0">
                <a:solidFill>
                  <a:srgbClr val="424242"/>
                </a:solidFill>
                <a:latin typeface="Lucida Sans"/>
                <a:cs typeface="Lucida Sans"/>
              </a:rPr>
              <a:t> </a:t>
            </a:r>
            <a:r>
              <a:rPr sz="910" dirty="0">
                <a:solidFill>
                  <a:srgbClr val="424242"/>
                </a:solidFill>
                <a:latin typeface="Lucida Sans"/>
                <a:cs typeface="Lucida Sans"/>
              </a:rPr>
              <a:t>3</a:t>
            </a:r>
            <a:r>
              <a:rPr sz="910" spc="-32" dirty="0">
                <a:solidFill>
                  <a:srgbClr val="424242"/>
                </a:solidFill>
                <a:latin typeface="Lucida Sans"/>
                <a:cs typeface="Lucida Sans"/>
              </a:rPr>
              <a:t> </a:t>
            </a:r>
            <a:r>
              <a:rPr sz="910" spc="-11" dirty="0">
                <a:solidFill>
                  <a:srgbClr val="424242"/>
                </a:solidFill>
                <a:latin typeface="Lucida Sans"/>
                <a:cs typeface="Lucida Sans"/>
              </a:rPr>
              <a:t>Zn</a:t>
            </a:r>
            <a:endParaRPr sz="910">
              <a:latin typeface="Lucida Sans"/>
              <a:cs typeface="Lucida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14005" y="2383809"/>
            <a:ext cx="1840641" cy="146745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</a:pPr>
            <a:r>
              <a:rPr sz="910" dirty="0">
                <a:solidFill>
                  <a:srgbClr val="424242"/>
                </a:solidFill>
                <a:latin typeface="Arial"/>
                <a:cs typeface="Arial"/>
              </a:rPr>
              <a:t>(1)</a:t>
            </a:r>
            <a:r>
              <a:rPr sz="910" spc="70" dirty="0">
                <a:solidFill>
                  <a:srgbClr val="424242"/>
                </a:solidFill>
                <a:latin typeface="Arial"/>
                <a:cs typeface="Arial"/>
              </a:rPr>
              <a:t> </a:t>
            </a:r>
            <a:r>
              <a:rPr sz="910" dirty="0">
                <a:solidFill>
                  <a:srgbClr val="424242"/>
                </a:solidFill>
                <a:latin typeface="Arial"/>
                <a:cs typeface="Arial"/>
              </a:rPr>
              <a:t>LOW</a:t>
            </a:r>
            <a:r>
              <a:rPr sz="910" spc="-2" dirty="0">
                <a:solidFill>
                  <a:srgbClr val="424242"/>
                </a:solidFill>
                <a:latin typeface="Arial"/>
                <a:cs typeface="Arial"/>
              </a:rPr>
              <a:t> </a:t>
            </a:r>
            <a:r>
              <a:rPr sz="910" dirty="0">
                <a:solidFill>
                  <a:srgbClr val="424242"/>
                </a:solidFill>
                <a:latin typeface="Arial"/>
                <a:cs typeface="Arial"/>
              </a:rPr>
              <a:t>ENERGY</a:t>
            </a:r>
            <a:r>
              <a:rPr sz="910" spc="-32" dirty="0">
                <a:solidFill>
                  <a:srgbClr val="424242"/>
                </a:solidFill>
                <a:latin typeface="Arial"/>
                <a:cs typeface="Arial"/>
              </a:rPr>
              <a:t> </a:t>
            </a:r>
            <a:r>
              <a:rPr sz="910" spc="-5" dirty="0">
                <a:solidFill>
                  <a:srgbClr val="424242"/>
                </a:solidFill>
                <a:latin typeface="Arial"/>
                <a:cs typeface="Arial"/>
              </a:rPr>
              <a:t>THRESHOLDS:</a:t>
            </a:r>
            <a:endParaRPr sz="91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14004" y="2662169"/>
            <a:ext cx="1753996" cy="146745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</a:pPr>
            <a:r>
              <a:rPr sz="910" dirty="0">
                <a:solidFill>
                  <a:srgbClr val="424242"/>
                </a:solidFill>
                <a:latin typeface="Arial"/>
                <a:cs typeface="Arial"/>
              </a:rPr>
              <a:t>(2)</a:t>
            </a:r>
            <a:r>
              <a:rPr sz="910" spc="68" dirty="0">
                <a:solidFill>
                  <a:srgbClr val="424242"/>
                </a:solidFill>
                <a:latin typeface="Arial"/>
                <a:cs typeface="Arial"/>
              </a:rPr>
              <a:t> </a:t>
            </a:r>
            <a:r>
              <a:rPr sz="910" dirty="0">
                <a:solidFill>
                  <a:srgbClr val="424242"/>
                </a:solidFill>
                <a:latin typeface="Arial"/>
                <a:cs typeface="Arial"/>
              </a:rPr>
              <a:t>BACKGROUND </a:t>
            </a:r>
            <a:r>
              <a:rPr sz="910" spc="-5" dirty="0">
                <a:solidFill>
                  <a:srgbClr val="424242"/>
                </a:solidFill>
                <a:latin typeface="Arial"/>
                <a:cs typeface="Arial"/>
              </a:rPr>
              <a:t>REJECTION:</a:t>
            </a:r>
            <a:endParaRPr sz="91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14005" y="2940478"/>
            <a:ext cx="1816958" cy="146745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</a:pPr>
            <a:r>
              <a:rPr sz="910" dirty="0">
                <a:solidFill>
                  <a:srgbClr val="424242"/>
                </a:solidFill>
                <a:latin typeface="Arial"/>
                <a:cs typeface="Arial"/>
              </a:rPr>
              <a:t>(3)</a:t>
            </a:r>
            <a:r>
              <a:rPr sz="910" spc="61" dirty="0">
                <a:solidFill>
                  <a:srgbClr val="424242"/>
                </a:solidFill>
                <a:latin typeface="Arial"/>
                <a:cs typeface="Arial"/>
              </a:rPr>
              <a:t> </a:t>
            </a:r>
            <a:r>
              <a:rPr sz="910" dirty="0">
                <a:solidFill>
                  <a:srgbClr val="424242"/>
                </a:solidFill>
                <a:latin typeface="Arial"/>
                <a:cs typeface="Arial"/>
              </a:rPr>
              <a:t>SIGNIFICANT</a:t>
            </a:r>
            <a:r>
              <a:rPr sz="910" spc="-41" dirty="0">
                <a:solidFill>
                  <a:srgbClr val="424242"/>
                </a:solidFill>
                <a:latin typeface="Arial"/>
                <a:cs typeface="Arial"/>
              </a:rPr>
              <a:t> </a:t>
            </a:r>
            <a:r>
              <a:rPr sz="910" spc="-9" dirty="0">
                <a:solidFill>
                  <a:srgbClr val="424242"/>
                </a:solidFill>
                <a:latin typeface="Arial"/>
                <a:cs typeface="Arial"/>
              </a:rPr>
              <a:t>TARGET</a:t>
            </a:r>
            <a:r>
              <a:rPr sz="910" spc="-23" dirty="0">
                <a:solidFill>
                  <a:srgbClr val="424242"/>
                </a:solidFill>
                <a:latin typeface="Arial"/>
                <a:cs typeface="Arial"/>
              </a:rPr>
              <a:t> </a:t>
            </a:r>
            <a:r>
              <a:rPr sz="910" spc="-5" dirty="0">
                <a:solidFill>
                  <a:srgbClr val="424242"/>
                </a:solidFill>
                <a:latin typeface="Arial"/>
                <a:cs typeface="Arial"/>
              </a:rPr>
              <a:t>MASS:</a:t>
            </a:r>
            <a:endParaRPr sz="91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66552" y="5538444"/>
            <a:ext cx="1020685" cy="189783"/>
          </a:xfrm>
          <a:prstGeom prst="rect">
            <a:avLst/>
          </a:prstGeom>
        </p:spPr>
        <p:txBody>
          <a:bodyPr vert="horz" wrap="square" lIns="0" tIns="7798" rIns="0" bIns="0" rtlCol="0">
            <a:spAutoFit/>
          </a:bodyPr>
          <a:lstStyle/>
          <a:p>
            <a:pPr marL="5776">
              <a:spcBef>
                <a:spcPts val="61"/>
              </a:spcBef>
            </a:pPr>
            <a:r>
              <a:rPr sz="1182" b="1" dirty="0">
                <a:solidFill>
                  <a:srgbClr val="004D80"/>
                </a:solidFill>
                <a:latin typeface="Arial"/>
                <a:cs typeface="Arial"/>
              </a:rPr>
              <a:t>Target</a:t>
            </a:r>
            <a:r>
              <a:rPr sz="1182" b="1" spc="-70" dirty="0">
                <a:solidFill>
                  <a:srgbClr val="004D80"/>
                </a:solidFill>
                <a:latin typeface="Arial"/>
                <a:cs typeface="Arial"/>
              </a:rPr>
              <a:t> </a:t>
            </a:r>
            <a:r>
              <a:rPr sz="1182" b="1" spc="-5" dirty="0">
                <a:solidFill>
                  <a:srgbClr val="004D80"/>
                </a:solidFill>
                <a:latin typeface="Arial"/>
                <a:cs typeface="Arial"/>
              </a:rPr>
              <a:t>Crystal</a:t>
            </a:r>
            <a:endParaRPr sz="1182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68029" y="5497677"/>
            <a:ext cx="1021841" cy="364740"/>
          </a:xfrm>
          <a:prstGeom prst="rect">
            <a:avLst/>
          </a:prstGeom>
        </p:spPr>
        <p:txBody>
          <a:bodyPr vert="horz" wrap="square" lIns="0" tIns="2311" rIns="0" bIns="0" rtlCol="0">
            <a:spAutoFit/>
          </a:bodyPr>
          <a:lstStyle/>
          <a:p>
            <a:pPr marL="268005" marR="2310" indent="-262517">
              <a:lnSpc>
                <a:spcPct val="103099"/>
              </a:lnSpc>
              <a:spcBef>
                <a:spcPts val="18"/>
              </a:spcBef>
            </a:pPr>
            <a:r>
              <a:rPr sz="1182" b="1" spc="-5" dirty="0">
                <a:solidFill>
                  <a:srgbClr val="004D80"/>
                </a:solidFill>
                <a:latin typeface="Arial"/>
                <a:cs typeface="Arial"/>
              </a:rPr>
              <a:t>Demonstrator Holder</a:t>
            </a:r>
            <a:endParaRPr sz="1182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82741" y="5538444"/>
            <a:ext cx="714537" cy="189783"/>
          </a:xfrm>
          <a:prstGeom prst="rect">
            <a:avLst/>
          </a:prstGeom>
        </p:spPr>
        <p:txBody>
          <a:bodyPr vert="horz" wrap="square" lIns="0" tIns="7798" rIns="0" bIns="0" rtlCol="0">
            <a:spAutoFit/>
          </a:bodyPr>
          <a:lstStyle/>
          <a:p>
            <a:pPr marL="5776">
              <a:spcBef>
                <a:spcPts val="61"/>
              </a:spcBef>
            </a:pPr>
            <a:r>
              <a:rPr sz="1182" b="1" spc="-5" dirty="0">
                <a:solidFill>
                  <a:srgbClr val="004D80"/>
                </a:solidFill>
                <a:latin typeface="Arial"/>
                <a:cs typeface="Arial"/>
              </a:rPr>
              <a:t>Cryocube</a:t>
            </a:r>
            <a:endParaRPr sz="1182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994378" y="1161545"/>
            <a:ext cx="2158631" cy="629047"/>
            <a:chOff x="8782083" y="669424"/>
            <a:chExt cx="4745990" cy="1383030"/>
          </a:xfrm>
        </p:grpSpPr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82083" y="1119486"/>
              <a:ext cx="405561" cy="33547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74666" y="669424"/>
              <a:ext cx="4653235" cy="1382640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85930" y="1026722"/>
            <a:ext cx="8116389" cy="595746"/>
          </a:xfrm>
          <a:prstGeom prst="rect">
            <a:avLst/>
          </a:prstGeom>
        </p:spPr>
        <p:txBody>
          <a:bodyPr vert="horz" wrap="square" lIns="0" tIns="49408" rIns="0" bIns="0" rtlCol="0" anchor="ctr">
            <a:spAutoFit/>
          </a:bodyPr>
          <a:lstStyle/>
          <a:p>
            <a:pPr marL="3098514">
              <a:lnSpc>
                <a:spcPct val="100000"/>
              </a:lnSpc>
              <a:spcBef>
                <a:spcPts val="61"/>
              </a:spcBef>
            </a:pPr>
            <a:r>
              <a:rPr sz="3547" b="1" spc="478" dirty="0">
                <a:solidFill>
                  <a:srgbClr val="231F20"/>
                </a:solidFill>
                <a:latin typeface="Verdana"/>
                <a:cs typeface="Verdana"/>
              </a:rPr>
              <a:t>Ricoche</a:t>
            </a:r>
            <a:r>
              <a:rPr sz="3547" b="1" spc="70" dirty="0">
                <a:solidFill>
                  <a:srgbClr val="231F20"/>
                </a:solidFill>
                <a:latin typeface="Verdana"/>
                <a:cs typeface="Verdana"/>
              </a:rPr>
              <a:t>t</a:t>
            </a:r>
            <a:endParaRPr sz="3547" dirty="0">
              <a:latin typeface="Verdana"/>
              <a:cs typeface="Verdan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292775" y="1333550"/>
            <a:ext cx="293151" cy="218058"/>
            <a:chOff x="9438143" y="1047595"/>
            <a:chExt cx="644525" cy="479425"/>
          </a:xfrm>
        </p:grpSpPr>
        <p:sp>
          <p:nvSpPr>
            <p:cNvPr id="21" name="object 21"/>
            <p:cNvSpPr/>
            <p:nvPr/>
          </p:nvSpPr>
          <p:spPr>
            <a:xfrm>
              <a:off x="9760206" y="1047595"/>
              <a:ext cx="0" cy="479425"/>
            </a:xfrm>
            <a:custGeom>
              <a:avLst/>
              <a:gdLst/>
              <a:ahLst/>
              <a:cxnLst/>
              <a:rect l="l" t="t" r="r" b="b"/>
              <a:pathLst>
                <a:path h="479425">
                  <a:moveTo>
                    <a:pt x="0" y="0"/>
                  </a:moveTo>
                  <a:lnTo>
                    <a:pt x="0" y="479252"/>
                  </a:lnTo>
                </a:path>
              </a:pathLst>
            </a:custGeom>
            <a:ln w="23856">
              <a:solidFill>
                <a:srgbClr val="404041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2" name="object 22"/>
            <p:cNvSpPr/>
            <p:nvPr/>
          </p:nvSpPr>
          <p:spPr>
            <a:xfrm>
              <a:off x="9438143" y="1275239"/>
              <a:ext cx="644525" cy="0"/>
            </a:xfrm>
            <a:custGeom>
              <a:avLst/>
              <a:gdLst/>
              <a:ahLst/>
              <a:cxnLst/>
              <a:rect l="l" t="t" r="r" b="b"/>
              <a:pathLst>
                <a:path w="644525">
                  <a:moveTo>
                    <a:pt x="0" y="0"/>
                  </a:moveTo>
                  <a:lnTo>
                    <a:pt x="644127" y="0"/>
                  </a:lnTo>
                </a:path>
              </a:pathLst>
            </a:custGeom>
            <a:ln w="23962">
              <a:solidFill>
                <a:srgbClr val="404041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3" name="object 23"/>
            <p:cNvSpPr/>
            <p:nvPr/>
          </p:nvSpPr>
          <p:spPr>
            <a:xfrm>
              <a:off x="9676705" y="1203356"/>
              <a:ext cx="167005" cy="156210"/>
            </a:xfrm>
            <a:custGeom>
              <a:avLst/>
              <a:gdLst/>
              <a:ahLst/>
              <a:cxnLst/>
              <a:rect l="l" t="t" r="r" b="b"/>
              <a:pathLst>
                <a:path w="167004" h="156209">
                  <a:moveTo>
                    <a:pt x="166996" y="0"/>
                  </a:moveTo>
                  <a:lnTo>
                    <a:pt x="0" y="0"/>
                  </a:lnTo>
                  <a:lnTo>
                    <a:pt x="0" y="155757"/>
                  </a:lnTo>
                  <a:lnTo>
                    <a:pt x="166996" y="155757"/>
                  </a:lnTo>
                  <a:lnTo>
                    <a:pt x="166996" y="0"/>
                  </a:lnTo>
                  <a:close/>
                </a:path>
              </a:pathLst>
            </a:custGeom>
            <a:solidFill>
              <a:srgbClr val="58595B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4" name="object 24"/>
            <p:cNvSpPr/>
            <p:nvPr/>
          </p:nvSpPr>
          <p:spPr>
            <a:xfrm>
              <a:off x="9676705" y="1203356"/>
              <a:ext cx="167005" cy="156210"/>
            </a:xfrm>
            <a:custGeom>
              <a:avLst/>
              <a:gdLst/>
              <a:ahLst/>
              <a:cxnLst/>
              <a:rect l="l" t="t" r="r" b="b"/>
              <a:pathLst>
                <a:path w="167004" h="156209">
                  <a:moveTo>
                    <a:pt x="0" y="155757"/>
                  </a:moveTo>
                  <a:lnTo>
                    <a:pt x="166996" y="155757"/>
                  </a:lnTo>
                  <a:lnTo>
                    <a:pt x="166996" y="0"/>
                  </a:lnTo>
                  <a:lnTo>
                    <a:pt x="0" y="0"/>
                  </a:lnTo>
                  <a:lnTo>
                    <a:pt x="0" y="155757"/>
                  </a:lnTo>
                  <a:close/>
                </a:path>
              </a:pathLst>
            </a:custGeom>
            <a:ln w="23913">
              <a:solidFill>
                <a:srgbClr val="404041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5" name="object 25"/>
            <p:cNvSpPr/>
            <p:nvPr/>
          </p:nvSpPr>
          <p:spPr>
            <a:xfrm>
              <a:off x="9676705" y="1203356"/>
              <a:ext cx="167005" cy="156210"/>
            </a:xfrm>
            <a:custGeom>
              <a:avLst/>
              <a:gdLst/>
              <a:ahLst/>
              <a:cxnLst/>
              <a:rect l="l" t="t" r="r" b="b"/>
              <a:pathLst>
                <a:path w="167004" h="156209">
                  <a:moveTo>
                    <a:pt x="0" y="155757"/>
                  </a:moveTo>
                  <a:lnTo>
                    <a:pt x="166996" y="155757"/>
                  </a:lnTo>
                  <a:lnTo>
                    <a:pt x="166996" y="0"/>
                  </a:lnTo>
                  <a:lnTo>
                    <a:pt x="0" y="0"/>
                  </a:lnTo>
                  <a:lnTo>
                    <a:pt x="0" y="155757"/>
                  </a:lnTo>
                  <a:close/>
                </a:path>
              </a:pathLst>
            </a:custGeom>
            <a:ln w="23913">
              <a:solidFill>
                <a:srgbClr val="404041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pic>
        <p:nvPicPr>
          <p:cNvPr id="26" name="object 2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90324" y="3933239"/>
            <a:ext cx="1683807" cy="1416536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630814" y="3771872"/>
            <a:ext cx="2136427" cy="1634133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852565" y="3696139"/>
            <a:ext cx="2220969" cy="1738716"/>
          </a:xfrm>
          <a:prstGeom prst="rect">
            <a:avLst/>
          </a:prstGeom>
        </p:spPr>
      </p:pic>
      <p:sp>
        <p:nvSpPr>
          <p:cNvPr id="29" name="object 70">
            <a:extLst>
              <a:ext uri="{FF2B5EF4-FFF2-40B4-BE49-F238E27FC236}">
                <a16:creationId xmlns:a16="http://schemas.microsoft.com/office/drawing/2014/main" id="{B491D496-A8E0-7A4F-20EA-6EE524E08980}"/>
              </a:ext>
            </a:extLst>
          </p:cNvPr>
          <p:cNvSpPr txBox="1">
            <a:spLocks/>
          </p:cNvSpPr>
          <p:nvPr/>
        </p:nvSpPr>
        <p:spPr>
          <a:xfrm>
            <a:off x="31439" y="6611779"/>
            <a:ext cx="314960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 kern="0"/>
            </a:defPPr>
            <a:lvl1pPr marL="0" algn="l" defTabSz="914400" rtl="0" eaLnBrk="1" latinLnBrk="0" hangingPunct="1">
              <a:defRPr sz="1200" b="0" i="0" kern="1200">
                <a:solidFill>
                  <a:srgbClr val="718DA5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spcBef>
                <a:spcPts val="30"/>
              </a:spcBef>
            </a:pPr>
            <a:r>
              <a:rPr lang="en-US" sz="1600" b="1" dirty="0">
                <a:solidFill>
                  <a:schemeClr val="tx1"/>
                </a:solidFill>
              </a:rPr>
              <a:t>RICOCHET slides from </a:t>
            </a:r>
            <a:r>
              <a:rPr lang="en-US" sz="1600" b="1" spc="-5" dirty="0">
                <a:solidFill>
                  <a:schemeClr val="tx1"/>
                </a:solidFill>
              </a:rPr>
              <a:t> J. </a:t>
            </a:r>
            <a:r>
              <a:rPr lang="en-US" sz="1600" b="1" spc="-5" dirty="0" err="1">
                <a:solidFill>
                  <a:schemeClr val="tx1"/>
                </a:solidFill>
              </a:rPr>
              <a:t>Formaggio</a:t>
            </a:r>
            <a:endParaRPr lang="en-US" sz="1600" b="1" spc="-8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7331" y="4272603"/>
            <a:ext cx="5433755" cy="161750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344068" y="4370997"/>
            <a:ext cx="878875" cy="177873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>
              <a:spcBef>
                <a:spcPts val="50"/>
              </a:spcBef>
            </a:pPr>
            <a:r>
              <a:rPr sz="1114" u="sng" spc="-5" dirty="0">
                <a:solidFill>
                  <a:srgbClr val="424242"/>
                </a:solidFill>
                <a:uFill>
                  <a:solidFill>
                    <a:srgbClr val="424242"/>
                  </a:solidFill>
                </a:uFill>
                <a:latin typeface="Arial"/>
                <a:cs typeface="Arial"/>
              </a:rPr>
              <a:t>REACTORS:</a:t>
            </a:r>
            <a:r>
              <a:rPr sz="1114" u="sng" spc="277" dirty="0">
                <a:solidFill>
                  <a:srgbClr val="424242"/>
                </a:solidFill>
                <a:uFill>
                  <a:solidFill>
                    <a:srgbClr val="424242"/>
                  </a:solidFill>
                </a:uFill>
                <a:latin typeface="Arial"/>
                <a:cs typeface="Arial"/>
              </a:rPr>
              <a:t> </a:t>
            </a:r>
            <a:endParaRPr sz="1114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48587" y="4402620"/>
            <a:ext cx="1072384" cy="139692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</a:pPr>
            <a:r>
              <a:rPr sz="864" spc="-45" dirty="0">
                <a:solidFill>
                  <a:srgbClr val="424242"/>
                </a:solidFill>
                <a:latin typeface="Lucida Sans"/>
                <a:cs typeface="Lucida Sans"/>
              </a:rPr>
              <a:t>ILL</a:t>
            </a:r>
            <a:r>
              <a:rPr sz="864" spc="-25" dirty="0">
                <a:solidFill>
                  <a:srgbClr val="424242"/>
                </a:solidFill>
                <a:latin typeface="Lucida Sans"/>
                <a:cs typeface="Lucida Sans"/>
              </a:rPr>
              <a:t> </a:t>
            </a:r>
            <a:r>
              <a:rPr sz="864" dirty="0">
                <a:solidFill>
                  <a:srgbClr val="424242"/>
                </a:solidFill>
                <a:latin typeface="Lucida Sans"/>
                <a:cs typeface="Lucida Sans"/>
              </a:rPr>
              <a:t>Grenoble</a:t>
            </a:r>
            <a:r>
              <a:rPr sz="864" spc="-57" dirty="0">
                <a:solidFill>
                  <a:srgbClr val="424242"/>
                </a:solidFill>
                <a:latin typeface="Lucida Sans"/>
                <a:cs typeface="Lucida Sans"/>
              </a:rPr>
              <a:t> </a:t>
            </a:r>
            <a:r>
              <a:rPr sz="864" spc="-16" dirty="0">
                <a:solidFill>
                  <a:srgbClr val="424242"/>
                </a:solidFill>
                <a:latin typeface="Lucida Sans"/>
                <a:cs typeface="Lucida Sans"/>
              </a:rPr>
              <a:t>Reactor</a:t>
            </a:r>
            <a:endParaRPr sz="864">
              <a:latin typeface="Lucida Sans"/>
              <a:cs typeface="Lucida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44068" y="4763330"/>
            <a:ext cx="1048123" cy="158656"/>
          </a:xfrm>
          <a:prstGeom prst="rect">
            <a:avLst/>
          </a:prstGeom>
        </p:spPr>
        <p:txBody>
          <a:bodyPr vert="horz" wrap="square" lIns="0" tIns="8087" rIns="0" bIns="0" rtlCol="0">
            <a:spAutoFit/>
          </a:bodyPr>
          <a:lstStyle/>
          <a:p>
            <a:pPr marL="5776">
              <a:spcBef>
                <a:spcPts val="64"/>
              </a:spcBef>
            </a:pPr>
            <a:r>
              <a:rPr sz="978" dirty="0">
                <a:solidFill>
                  <a:srgbClr val="424242"/>
                </a:solidFill>
                <a:latin typeface="Arial"/>
                <a:cs typeface="Arial"/>
              </a:rPr>
              <a:t>(1)HIGH</a:t>
            </a:r>
            <a:r>
              <a:rPr sz="978" spc="116" dirty="0">
                <a:solidFill>
                  <a:srgbClr val="424242"/>
                </a:solidFill>
                <a:latin typeface="Arial"/>
                <a:cs typeface="Arial"/>
              </a:rPr>
              <a:t> </a:t>
            </a:r>
            <a:r>
              <a:rPr sz="978" spc="-5" dirty="0">
                <a:solidFill>
                  <a:srgbClr val="424242"/>
                </a:solidFill>
                <a:latin typeface="Arial"/>
                <a:cs typeface="Arial"/>
              </a:rPr>
              <a:t>OUTPUT</a:t>
            </a:r>
            <a:endParaRPr sz="978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59190" y="4763330"/>
            <a:ext cx="864723" cy="158656"/>
          </a:xfrm>
          <a:prstGeom prst="rect">
            <a:avLst/>
          </a:prstGeom>
        </p:spPr>
        <p:txBody>
          <a:bodyPr vert="horz" wrap="square" lIns="0" tIns="8087" rIns="0" bIns="0" rtlCol="0">
            <a:spAutoFit/>
          </a:bodyPr>
          <a:lstStyle/>
          <a:p>
            <a:pPr marL="5776">
              <a:spcBef>
                <a:spcPts val="64"/>
              </a:spcBef>
            </a:pPr>
            <a:r>
              <a:rPr sz="978" dirty="0">
                <a:solidFill>
                  <a:srgbClr val="424242"/>
                </a:solidFill>
                <a:latin typeface="Lucida Sans"/>
                <a:cs typeface="Lucida Sans"/>
              </a:rPr>
              <a:t>58</a:t>
            </a:r>
            <a:r>
              <a:rPr sz="978" spc="-7" dirty="0">
                <a:solidFill>
                  <a:srgbClr val="424242"/>
                </a:solidFill>
                <a:latin typeface="Lucida Sans"/>
                <a:cs typeface="Lucida Sans"/>
              </a:rPr>
              <a:t> </a:t>
            </a:r>
            <a:r>
              <a:rPr sz="978" spc="161" dirty="0">
                <a:solidFill>
                  <a:srgbClr val="424242"/>
                </a:solidFill>
                <a:latin typeface="Lucida Sans"/>
                <a:cs typeface="Lucida Sans"/>
              </a:rPr>
              <a:t>MW</a:t>
            </a:r>
            <a:r>
              <a:rPr sz="978" spc="-7" dirty="0">
                <a:solidFill>
                  <a:srgbClr val="424242"/>
                </a:solidFill>
                <a:latin typeface="Lucida Sans"/>
                <a:cs typeface="Lucida Sans"/>
              </a:rPr>
              <a:t> </a:t>
            </a:r>
            <a:r>
              <a:rPr sz="978" spc="-5" dirty="0">
                <a:solidFill>
                  <a:srgbClr val="424242"/>
                </a:solidFill>
                <a:latin typeface="Lucida Sans"/>
                <a:cs typeface="Lucida Sans"/>
              </a:rPr>
              <a:t>power</a:t>
            </a:r>
            <a:endParaRPr sz="978">
              <a:latin typeface="Lucida Sans"/>
              <a:cs typeface="Lucida San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44068" y="5140452"/>
            <a:ext cx="851438" cy="158656"/>
          </a:xfrm>
          <a:prstGeom prst="rect">
            <a:avLst/>
          </a:prstGeom>
        </p:spPr>
        <p:txBody>
          <a:bodyPr vert="horz" wrap="square" lIns="0" tIns="8087" rIns="0" bIns="0" rtlCol="0">
            <a:spAutoFit/>
          </a:bodyPr>
          <a:lstStyle/>
          <a:p>
            <a:pPr marL="5776">
              <a:spcBef>
                <a:spcPts val="64"/>
              </a:spcBef>
            </a:pPr>
            <a:r>
              <a:rPr sz="978" dirty="0">
                <a:solidFill>
                  <a:srgbClr val="424242"/>
                </a:solidFill>
                <a:latin typeface="Arial"/>
                <a:cs typeface="Arial"/>
              </a:rPr>
              <a:t>(2)HIGH</a:t>
            </a:r>
            <a:r>
              <a:rPr sz="978" spc="116" dirty="0">
                <a:solidFill>
                  <a:srgbClr val="424242"/>
                </a:solidFill>
                <a:latin typeface="Arial"/>
                <a:cs typeface="Arial"/>
              </a:rPr>
              <a:t> </a:t>
            </a:r>
            <a:r>
              <a:rPr sz="978" spc="-9" dirty="0">
                <a:solidFill>
                  <a:srgbClr val="424242"/>
                </a:solidFill>
                <a:latin typeface="Arial"/>
                <a:cs typeface="Arial"/>
              </a:rPr>
              <a:t>FLUX</a:t>
            </a:r>
            <a:endParaRPr sz="978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34607" y="5140452"/>
            <a:ext cx="1195421" cy="158656"/>
          </a:xfrm>
          <a:prstGeom prst="rect">
            <a:avLst/>
          </a:prstGeom>
        </p:spPr>
        <p:txBody>
          <a:bodyPr vert="horz" wrap="square" lIns="0" tIns="8087" rIns="0" bIns="0" rtlCol="0">
            <a:spAutoFit/>
          </a:bodyPr>
          <a:lstStyle/>
          <a:p>
            <a:pPr marL="17328">
              <a:spcBef>
                <a:spcPts val="64"/>
              </a:spcBef>
            </a:pPr>
            <a:r>
              <a:rPr sz="978" dirty="0">
                <a:solidFill>
                  <a:srgbClr val="424242"/>
                </a:solidFill>
                <a:latin typeface="Arial"/>
                <a:cs typeface="Arial"/>
              </a:rPr>
              <a:t>~</a:t>
            </a:r>
            <a:r>
              <a:rPr sz="978" dirty="0">
                <a:solidFill>
                  <a:srgbClr val="424242"/>
                </a:solidFill>
                <a:latin typeface="Lucida Sans"/>
                <a:cs typeface="Lucida Sans"/>
              </a:rPr>
              <a:t>1.2</a:t>
            </a:r>
            <a:r>
              <a:rPr sz="978" spc="-75" dirty="0">
                <a:solidFill>
                  <a:srgbClr val="424242"/>
                </a:solidFill>
                <a:latin typeface="Lucida Sans"/>
                <a:cs typeface="Lucida Sans"/>
              </a:rPr>
              <a:t> </a:t>
            </a:r>
            <a:r>
              <a:rPr sz="978" dirty="0">
                <a:solidFill>
                  <a:srgbClr val="424242"/>
                </a:solidFill>
                <a:latin typeface="Lucida Sans"/>
                <a:cs typeface="Lucida Sans"/>
              </a:rPr>
              <a:t>x</a:t>
            </a:r>
            <a:r>
              <a:rPr sz="978" spc="-73" dirty="0">
                <a:solidFill>
                  <a:srgbClr val="424242"/>
                </a:solidFill>
                <a:latin typeface="Lucida Sans"/>
                <a:cs typeface="Lucida Sans"/>
              </a:rPr>
              <a:t> </a:t>
            </a:r>
            <a:r>
              <a:rPr sz="978" spc="-14" dirty="0">
                <a:solidFill>
                  <a:srgbClr val="424242"/>
                </a:solidFill>
                <a:latin typeface="Lucida Sans"/>
                <a:cs typeface="Lucida Sans"/>
              </a:rPr>
              <a:t>10</a:t>
            </a:r>
            <a:r>
              <a:rPr sz="989" spc="-20" baseline="21072" dirty="0">
                <a:solidFill>
                  <a:srgbClr val="424242"/>
                </a:solidFill>
                <a:latin typeface="Lucida Sans"/>
                <a:cs typeface="Lucida Sans"/>
              </a:rPr>
              <a:t>12</a:t>
            </a:r>
            <a:r>
              <a:rPr sz="989" spc="40" baseline="21072" dirty="0">
                <a:solidFill>
                  <a:srgbClr val="424242"/>
                </a:solidFill>
                <a:latin typeface="Lucida Sans"/>
                <a:cs typeface="Lucida Sans"/>
              </a:rPr>
              <a:t> </a:t>
            </a:r>
            <a:r>
              <a:rPr sz="978" spc="-5" dirty="0">
                <a:solidFill>
                  <a:srgbClr val="424242"/>
                </a:solidFill>
                <a:latin typeface="Arial"/>
                <a:cs typeface="Arial"/>
              </a:rPr>
              <a:t>ν</a:t>
            </a:r>
            <a:r>
              <a:rPr sz="978" spc="-5" dirty="0">
                <a:solidFill>
                  <a:srgbClr val="424242"/>
                </a:solidFill>
                <a:latin typeface="Lucida Sans"/>
                <a:cs typeface="Lucida Sans"/>
              </a:rPr>
              <a:t>/cm</a:t>
            </a:r>
            <a:r>
              <a:rPr sz="989" spc="-7" baseline="21072" dirty="0">
                <a:solidFill>
                  <a:srgbClr val="424242"/>
                </a:solidFill>
                <a:latin typeface="Lucida Sans"/>
                <a:cs typeface="Lucida Sans"/>
              </a:rPr>
              <a:t>2</a:t>
            </a:r>
            <a:r>
              <a:rPr sz="978" spc="-5" dirty="0">
                <a:solidFill>
                  <a:srgbClr val="424242"/>
                </a:solidFill>
                <a:latin typeface="Lucida Sans"/>
                <a:cs typeface="Lucida Sans"/>
              </a:rPr>
              <a:t>/s</a:t>
            </a:r>
            <a:endParaRPr sz="978">
              <a:latin typeface="Lucida Sans"/>
              <a:cs typeface="Lucida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44068" y="5517575"/>
            <a:ext cx="1905625" cy="158656"/>
          </a:xfrm>
          <a:prstGeom prst="rect">
            <a:avLst/>
          </a:prstGeom>
        </p:spPr>
        <p:txBody>
          <a:bodyPr vert="horz" wrap="square" lIns="0" tIns="8087" rIns="0" bIns="0" rtlCol="0">
            <a:spAutoFit/>
          </a:bodyPr>
          <a:lstStyle/>
          <a:p>
            <a:pPr marL="5776">
              <a:spcBef>
                <a:spcPts val="64"/>
              </a:spcBef>
            </a:pPr>
            <a:r>
              <a:rPr sz="978" dirty="0">
                <a:solidFill>
                  <a:srgbClr val="424242"/>
                </a:solidFill>
                <a:latin typeface="Arial"/>
                <a:cs typeface="Arial"/>
              </a:rPr>
              <a:t>(3)BACKGROUND</a:t>
            </a:r>
            <a:r>
              <a:rPr sz="978" spc="161" dirty="0">
                <a:solidFill>
                  <a:srgbClr val="424242"/>
                </a:solidFill>
                <a:latin typeface="Arial"/>
                <a:cs typeface="Arial"/>
              </a:rPr>
              <a:t> </a:t>
            </a:r>
            <a:r>
              <a:rPr sz="978" spc="-5" dirty="0">
                <a:solidFill>
                  <a:srgbClr val="424242"/>
                </a:solidFill>
                <a:latin typeface="Arial"/>
                <a:cs typeface="Arial"/>
              </a:rPr>
              <a:t>REDUCTION:</a:t>
            </a:r>
            <a:endParaRPr sz="978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27334" y="5517575"/>
            <a:ext cx="2205420" cy="309146"/>
          </a:xfrm>
          <a:prstGeom prst="rect">
            <a:avLst/>
          </a:prstGeom>
        </p:spPr>
        <p:txBody>
          <a:bodyPr vert="horz" wrap="square" lIns="0" tIns="8087" rIns="0" bIns="0" rtlCol="0">
            <a:spAutoFit/>
          </a:bodyPr>
          <a:lstStyle/>
          <a:p>
            <a:pPr marL="5776">
              <a:spcBef>
                <a:spcPts val="64"/>
              </a:spcBef>
            </a:pPr>
            <a:r>
              <a:rPr sz="978" spc="-20" dirty="0">
                <a:solidFill>
                  <a:srgbClr val="424242"/>
                </a:solidFill>
                <a:latin typeface="Lucida Sans"/>
                <a:cs typeface="Lucida Sans"/>
              </a:rPr>
              <a:t>15</a:t>
            </a:r>
            <a:r>
              <a:rPr sz="978" spc="-34" dirty="0">
                <a:solidFill>
                  <a:srgbClr val="424242"/>
                </a:solidFill>
                <a:latin typeface="Lucida Sans"/>
                <a:cs typeface="Lucida Sans"/>
              </a:rPr>
              <a:t> </a:t>
            </a:r>
            <a:r>
              <a:rPr sz="978" spc="-27" dirty="0">
                <a:solidFill>
                  <a:srgbClr val="424242"/>
                </a:solidFill>
                <a:latin typeface="Lucida Sans"/>
                <a:cs typeface="Lucida Sans"/>
              </a:rPr>
              <a:t>m.w.e</a:t>
            </a:r>
            <a:r>
              <a:rPr sz="978" spc="-32" dirty="0">
                <a:solidFill>
                  <a:srgbClr val="424242"/>
                </a:solidFill>
                <a:latin typeface="Lucida Sans"/>
                <a:cs typeface="Lucida Sans"/>
              </a:rPr>
              <a:t> </a:t>
            </a:r>
            <a:r>
              <a:rPr sz="978" spc="-23" dirty="0">
                <a:solidFill>
                  <a:srgbClr val="424242"/>
                </a:solidFill>
                <a:latin typeface="Lucida Sans"/>
                <a:cs typeface="Lucida Sans"/>
              </a:rPr>
              <a:t>overburden;</a:t>
            </a:r>
            <a:r>
              <a:rPr sz="978" spc="-32" dirty="0">
                <a:solidFill>
                  <a:srgbClr val="424242"/>
                </a:solidFill>
                <a:latin typeface="Lucida Sans"/>
                <a:cs typeface="Lucida Sans"/>
              </a:rPr>
              <a:t> </a:t>
            </a:r>
            <a:r>
              <a:rPr sz="978" dirty="0">
                <a:solidFill>
                  <a:srgbClr val="424242"/>
                </a:solidFill>
                <a:latin typeface="Lucida Sans"/>
                <a:cs typeface="Lucida Sans"/>
              </a:rPr>
              <a:t>heavy</a:t>
            </a:r>
            <a:r>
              <a:rPr sz="978" spc="-32" dirty="0">
                <a:solidFill>
                  <a:srgbClr val="424242"/>
                </a:solidFill>
                <a:latin typeface="Lucida Sans"/>
                <a:cs typeface="Lucida Sans"/>
              </a:rPr>
              <a:t> </a:t>
            </a:r>
            <a:r>
              <a:rPr sz="978" spc="-30" dirty="0">
                <a:solidFill>
                  <a:srgbClr val="424242"/>
                </a:solidFill>
                <a:latin typeface="Lucida Sans"/>
                <a:cs typeface="Lucida Sans"/>
              </a:rPr>
              <a:t>shielding</a:t>
            </a:r>
            <a:endParaRPr sz="978">
              <a:latin typeface="Lucida Sans"/>
              <a:cs typeface="Lucida San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994378" y="1161545"/>
            <a:ext cx="2158631" cy="629047"/>
            <a:chOff x="8782083" y="669424"/>
            <a:chExt cx="4745990" cy="138303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82083" y="1119486"/>
              <a:ext cx="405561" cy="33547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74666" y="669424"/>
              <a:ext cx="4653235" cy="1382640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85930" y="1026722"/>
            <a:ext cx="7262949" cy="595746"/>
          </a:xfrm>
          <a:prstGeom prst="rect">
            <a:avLst/>
          </a:prstGeom>
        </p:spPr>
        <p:txBody>
          <a:bodyPr vert="horz" wrap="square" lIns="0" tIns="49408" rIns="0" bIns="0" rtlCol="0" anchor="ctr">
            <a:spAutoFit/>
          </a:bodyPr>
          <a:lstStyle/>
          <a:p>
            <a:pPr marL="3098514">
              <a:lnSpc>
                <a:spcPct val="100000"/>
              </a:lnSpc>
              <a:spcBef>
                <a:spcPts val="61"/>
              </a:spcBef>
            </a:pPr>
            <a:r>
              <a:rPr sz="3547" b="1" spc="478" dirty="0">
                <a:solidFill>
                  <a:srgbClr val="231F20"/>
                </a:solidFill>
                <a:latin typeface="Verdana"/>
                <a:cs typeface="Verdana"/>
              </a:rPr>
              <a:t>Ricoche</a:t>
            </a:r>
            <a:r>
              <a:rPr sz="3547" b="1" spc="70" dirty="0">
                <a:solidFill>
                  <a:srgbClr val="231F20"/>
                </a:solidFill>
                <a:latin typeface="Verdana"/>
                <a:cs typeface="Verdana"/>
              </a:rPr>
              <a:t>t</a:t>
            </a:r>
            <a:endParaRPr sz="3547" dirty="0">
              <a:latin typeface="Verdana"/>
              <a:cs typeface="Verdan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292775" y="1333550"/>
            <a:ext cx="293151" cy="218058"/>
            <a:chOff x="9438143" y="1047595"/>
            <a:chExt cx="644525" cy="479425"/>
          </a:xfrm>
        </p:grpSpPr>
        <p:sp>
          <p:nvSpPr>
            <p:cNvPr id="16" name="object 16"/>
            <p:cNvSpPr/>
            <p:nvPr/>
          </p:nvSpPr>
          <p:spPr>
            <a:xfrm>
              <a:off x="9760206" y="1047595"/>
              <a:ext cx="0" cy="479425"/>
            </a:xfrm>
            <a:custGeom>
              <a:avLst/>
              <a:gdLst/>
              <a:ahLst/>
              <a:cxnLst/>
              <a:rect l="l" t="t" r="r" b="b"/>
              <a:pathLst>
                <a:path h="479425">
                  <a:moveTo>
                    <a:pt x="0" y="0"/>
                  </a:moveTo>
                  <a:lnTo>
                    <a:pt x="0" y="479252"/>
                  </a:lnTo>
                </a:path>
              </a:pathLst>
            </a:custGeom>
            <a:ln w="23856">
              <a:solidFill>
                <a:srgbClr val="404041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7" name="object 17"/>
            <p:cNvSpPr/>
            <p:nvPr/>
          </p:nvSpPr>
          <p:spPr>
            <a:xfrm>
              <a:off x="9438143" y="1275239"/>
              <a:ext cx="644525" cy="0"/>
            </a:xfrm>
            <a:custGeom>
              <a:avLst/>
              <a:gdLst/>
              <a:ahLst/>
              <a:cxnLst/>
              <a:rect l="l" t="t" r="r" b="b"/>
              <a:pathLst>
                <a:path w="644525">
                  <a:moveTo>
                    <a:pt x="0" y="0"/>
                  </a:moveTo>
                  <a:lnTo>
                    <a:pt x="644127" y="0"/>
                  </a:lnTo>
                </a:path>
              </a:pathLst>
            </a:custGeom>
            <a:ln w="23962">
              <a:solidFill>
                <a:srgbClr val="404041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8" name="object 18"/>
            <p:cNvSpPr/>
            <p:nvPr/>
          </p:nvSpPr>
          <p:spPr>
            <a:xfrm>
              <a:off x="9676705" y="1203356"/>
              <a:ext cx="167005" cy="156210"/>
            </a:xfrm>
            <a:custGeom>
              <a:avLst/>
              <a:gdLst/>
              <a:ahLst/>
              <a:cxnLst/>
              <a:rect l="l" t="t" r="r" b="b"/>
              <a:pathLst>
                <a:path w="167004" h="156209">
                  <a:moveTo>
                    <a:pt x="166996" y="0"/>
                  </a:moveTo>
                  <a:lnTo>
                    <a:pt x="0" y="0"/>
                  </a:lnTo>
                  <a:lnTo>
                    <a:pt x="0" y="155757"/>
                  </a:lnTo>
                  <a:lnTo>
                    <a:pt x="166996" y="155757"/>
                  </a:lnTo>
                  <a:lnTo>
                    <a:pt x="166996" y="0"/>
                  </a:lnTo>
                  <a:close/>
                </a:path>
              </a:pathLst>
            </a:custGeom>
            <a:solidFill>
              <a:srgbClr val="58595B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9" name="object 19"/>
            <p:cNvSpPr/>
            <p:nvPr/>
          </p:nvSpPr>
          <p:spPr>
            <a:xfrm>
              <a:off x="9676705" y="1203356"/>
              <a:ext cx="167005" cy="156210"/>
            </a:xfrm>
            <a:custGeom>
              <a:avLst/>
              <a:gdLst/>
              <a:ahLst/>
              <a:cxnLst/>
              <a:rect l="l" t="t" r="r" b="b"/>
              <a:pathLst>
                <a:path w="167004" h="156209">
                  <a:moveTo>
                    <a:pt x="0" y="155757"/>
                  </a:moveTo>
                  <a:lnTo>
                    <a:pt x="166996" y="155757"/>
                  </a:lnTo>
                  <a:lnTo>
                    <a:pt x="166996" y="0"/>
                  </a:lnTo>
                  <a:lnTo>
                    <a:pt x="0" y="0"/>
                  </a:lnTo>
                  <a:lnTo>
                    <a:pt x="0" y="155757"/>
                  </a:lnTo>
                  <a:close/>
                </a:path>
              </a:pathLst>
            </a:custGeom>
            <a:ln w="23913">
              <a:solidFill>
                <a:srgbClr val="404041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0" name="object 20"/>
            <p:cNvSpPr/>
            <p:nvPr/>
          </p:nvSpPr>
          <p:spPr>
            <a:xfrm>
              <a:off x="9676705" y="1203356"/>
              <a:ext cx="167005" cy="156210"/>
            </a:xfrm>
            <a:custGeom>
              <a:avLst/>
              <a:gdLst/>
              <a:ahLst/>
              <a:cxnLst/>
              <a:rect l="l" t="t" r="r" b="b"/>
              <a:pathLst>
                <a:path w="167004" h="156209">
                  <a:moveTo>
                    <a:pt x="0" y="155757"/>
                  </a:moveTo>
                  <a:lnTo>
                    <a:pt x="166996" y="155757"/>
                  </a:lnTo>
                  <a:lnTo>
                    <a:pt x="166996" y="0"/>
                  </a:lnTo>
                  <a:lnTo>
                    <a:pt x="0" y="0"/>
                  </a:lnTo>
                  <a:lnTo>
                    <a:pt x="0" y="155757"/>
                  </a:lnTo>
                  <a:close/>
                </a:path>
              </a:pathLst>
            </a:custGeom>
            <a:ln w="23913">
              <a:solidFill>
                <a:srgbClr val="404041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1255746" y="1915608"/>
            <a:ext cx="6636187" cy="2680815"/>
            <a:chOff x="2760898" y="2327315"/>
            <a:chExt cx="14590394" cy="5894070"/>
          </a:xfrm>
        </p:grpSpPr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60898" y="2327315"/>
              <a:ext cx="9594752" cy="399787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345017" y="2332698"/>
              <a:ext cx="5000549" cy="588299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2345017" y="2332698"/>
              <a:ext cx="5000625" cy="5883275"/>
            </a:xfrm>
            <a:custGeom>
              <a:avLst/>
              <a:gdLst/>
              <a:ahLst/>
              <a:cxnLst/>
              <a:rect l="l" t="t" r="r" b="b"/>
              <a:pathLst>
                <a:path w="5000625" h="5883275">
                  <a:moveTo>
                    <a:pt x="0" y="0"/>
                  </a:moveTo>
                  <a:lnTo>
                    <a:pt x="5000549" y="0"/>
                  </a:lnTo>
                  <a:lnTo>
                    <a:pt x="5000549" y="5882998"/>
                  </a:lnTo>
                  <a:lnTo>
                    <a:pt x="0" y="5882998"/>
                  </a:lnTo>
                  <a:lnTo>
                    <a:pt x="0" y="0"/>
                  </a:lnTo>
                  <a:close/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sp>
        <p:nvSpPr>
          <p:cNvPr id="25" name="object 70">
            <a:extLst>
              <a:ext uri="{FF2B5EF4-FFF2-40B4-BE49-F238E27FC236}">
                <a16:creationId xmlns:a16="http://schemas.microsoft.com/office/drawing/2014/main" id="{4CB43E59-77B2-950B-8818-3E9B56A211AA}"/>
              </a:ext>
            </a:extLst>
          </p:cNvPr>
          <p:cNvSpPr txBox="1">
            <a:spLocks/>
          </p:cNvSpPr>
          <p:nvPr/>
        </p:nvSpPr>
        <p:spPr>
          <a:xfrm>
            <a:off x="31439" y="6611779"/>
            <a:ext cx="314960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 kern="0"/>
            </a:defPPr>
            <a:lvl1pPr marL="0" algn="l" defTabSz="914400" rtl="0" eaLnBrk="1" latinLnBrk="0" hangingPunct="1">
              <a:defRPr sz="1200" b="0" i="0" kern="1200">
                <a:solidFill>
                  <a:srgbClr val="718DA5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spcBef>
                <a:spcPts val="30"/>
              </a:spcBef>
            </a:pPr>
            <a:r>
              <a:rPr lang="en-US" sz="1600" b="1" dirty="0">
                <a:solidFill>
                  <a:schemeClr val="tx1"/>
                </a:solidFill>
              </a:rPr>
              <a:t>RICOCHET slides from </a:t>
            </a:r>
            <a:r>
              <a:rPr lang="en-US" sz="1600" b="1" spc="-5" dirty="0">
                <a:solidFill>
                  <a:schemeClr val="tx1"/>
                </a:solidFill>
              </a:rPr>
              <a:t> J. </a:t>
            </a:r>
            <a:r>
              <a:rPr lang="en-US" sz="1600" b="1" spc="-5" dirty="0" err="1">
                <a:solidFill>
                  <a:schemeClr val="tx1"/>
                </a:solidFill>
              </a:rPr>
              <a:t>Formaggio</a:t>
            </a:r>
            <a:endParaRPr lang="en-US" sz="1600" b="1" spc="-8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01" y="218559"/>
            <a:ext cx="9068899" cy="822949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latin typeface="AR CENA" panose="02000000000000000000" pitchFamily="2" charset="0"/>
              </a:rPr>
              <a:t>Coherent Neutrino Scattering: Connection to WIMPs</a:t>
            </a:r>
            <a:br>
              <a:rPr lang="en-US" sz="2400" b="1" dirty="0">
                <a:latin typeface="AR CENA" panose="02000000000000000000" pitchFamily="2" charset="0"/>
              </a:rPr>
            </a:br>
            <a:endParaRPr lang="en-US" sz="2400" b="1" dirty="0">
              <a:latin typeface="AR CENA" panose="02000000000000000000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fld id="{996D4117-81A2-4255-A751-DD2B34E19EC1}" type="slidenum">
              <a:rPr lang="en-US" b="1" smtClean="0"/>
              <a:t>2</a:t>
            </a:fld>
            <a:endParaRPr lang="en-US" b="1" dirty="0"/>
          </a:p>
        </p:txBody>
      </p:sp>
      <p:pic>
        <p:nvPicPr>
          <p:cNvPr id="9" name="Content Placeholder 4" descr="all-mass_projections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" t="11296" r="34293" b="9259"/>
          <a:stretch/>
        </p:blipFill>
        <p:spPr>
          <a:xfrm>
            <a:off x="0" y="815233"/>
            <a:ext cx="4102599" cy="279991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910DE36-DABE-434F-B73F-31A3984CC34F}"/>
              </a:ext>
            </a:extLst>
          </p:cNvPr>
          <p:cNvGrpSpPr/>
          <p:nvPr/>
        </p:nvGrpSpPr>
        <p:grpSpPr>
          <a:xfrm>
            <a:off x="66920" y="3692039"/>
            <a:ext cx="3562031" cy="2652291"/>
            <a:chOff x="66920" y="3692039"/>
            <a:chExt cx="3562031" cy="265229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A055F72-83CD-4167-A394-30547517A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4939" y="3692039"/>
              <a:ext cx="3374012" cy="25291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352897B-8F9B-46FF-BE8C-7F77AB3BB820}"/>
                </a:ext>
              </a:extLst>
            </p:cNvPr>
            <p:cNvSpPr txBox="1"/>
            <p:nvPr/>
          </p:nvSpPr>
          <p:spPr>
            <a:xfrm>
              <a:off x="970783" y="6036553"/>
              <a:ext cx="244322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Recoil energy in eV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A496B00-D8C5-4BF1-8C5A-04F0ACCA9FB8}"/>
                </a:ext>
              </a:extLst>
            </p:cNvPr>
            <p:cNvSpPr txBox="1"/>
            <p:nvPr/>
          </p:nvSpPr>
          <p:spPr>
            <a:xfrm rot="16200000">
              <a:off x="-983826" y="4757149"/>
              <a:ext cx="240927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Integrated rate/kg-year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D2A4666-78EC-428A-8DB1-2AF77E7D61A2}"/>
              </a:ext>
            </a:extLst>
          </p:cNvPr>
          <p:cNvGrpSpPr/>
          <p:nvPr/>
        </p:nvGrpSpPr>
        <p:grpSpPr>
          <a:xfrm>
            <a:off x="527460" y="4789715"/>
            <a:ext cx="3047678" cy="1169122"/>
            <a:chOff x="658513" y="2479272"/>
            <a:chExt cx="4751425" cy="175570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9C240C2-6684-49AA-90F7-3EB4957DE8EC}"/>
                </a:ext>
              </a:extLst>
            </p:cNvPr>
            <p:cNvSpPr/>
            <p:nvPr/>
          </p:nvSpPr>
          <p:spPr>
            <a:xfrm>
              <a:off x="658513" y="2479272"/>
              <a:ext cx="4751425" cy="175570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602CE18-4573-49B0-ABC1-53F9C85E7523}"/>
                </a:ext>
              </a:extLst>
            </p:cNvPr>
            <p:cNvSpPr txBox="1"/>
            <p:nvPr/>
          </p:nvSpPr>
          <p:spPr>
            <a:xfrm>
              <a:off x="861564" y="2980584"/>
              <a:ext cx="4383321" cy="1063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Background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A56C17D-8156-459B-9A66-4968B03886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650" y="1085384"/>
            <a:ext cx="2972202" cy="2319483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C85678B8-5836-42E6-BD7A-BB52595BE6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0" t="13828" r="9231" b="14401"/>
          <a:stretch/>
        </p:blipFill>
        <p:spPr bwMode="auto">
          <a:xfrm>
            <a:off x="3883889" y="2233164"/>
            <a:ext cx="2315028" cy="226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883889" y="4670456"/>
            <a:ext cx="5315951" cy="572346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/>
              <a:t>Requirements: Low Threshold and Low-background</a:t>
            </a:r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1237941B-6E41-44AB-9B0C-54A8C0AFDD5C}"/>
              </a:ext>
            </a:extLst>
          </p:cNvPr>
          <p:cNvSpPr txBox="1">
            <a:spLocks/>
          </p:cNvSpPr>
          <p:nvPr/>
        </p:nvSpPr>
        <p:spPr>
          <a:xfrm>
            <a:off x="3759193" y="5498528"/>
            <a:ext cx="5384807" cy="144538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CE</a:t>
            </a:r>
            <a:r>
              <a:rPr lang="en-US" sz="1800" dirty="0">
                <a:sym typeface="Symbol" panose="05050102010706020507" pitchFamily="18" charset="2"/>
              </a:rPr>
              <a:t>NS observed at SNS (~50 MeV ), thus accessible by many detector technologies: </a:t>
            </a:r>
            <a:r>
              <a:rPr lang="en-US" sz="1800" dirty="0" err="1">
                <a:sym typeface="Symbol" panose="05050102010706020507" pitchFamily="18" charset="2"/>
              </a:rPr>
              <a:t>E</a:t>
            </a:r>
            <a:r>
              <a:rPr lang="en-US" sz="1800" baseline="-25000" dirty="0" err="1">
                <a:sym typeface="Symbol" panose="05050102010706020507" pitchFamily="18" charset="2"/>
              </a:rPr>
              <a:t>max</a:t>
            </a:r>
            <a:r>
              <a:rPr lang="en-US" sz="1800" dirty="0" err="1">
                <a:sym typeface="Symbol" panose="05050102010706020507" pitchFamily="18" charset="2"/>
              </a:rPr>
              <a:t>E</a:t>
            </a:r>
            <a:r>
              <a:rPr lang="en-US" sz="1800" dirty="0">
                <a:sym typeface="Symbol" panose="05050102010706020507" pitchFamily="18" charset="2"/>
              </a:rPr>
              <a:t> </a:t>
            </a:r>
            <a:r>
              <a:rPr lang="en-US" sz="1800" baseline="-25000" dirty="0">
                <a:sym typeface="Symbol" panose="05050102010706020507" pitchFamily="18" charset="2"/>
              </a:rPr>
              <a:t></a:t>
            </a:r>
            <a:r>
              <a:rPr lang="en-US" sz="1800" baseline="30000" dirty="0">
                <a:sym typeface="Symbol" panose="05050102010706020507" pitchFamily="18" charset="2"/>
              </a:rPr>
              <a:t>2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CE</a:t>
            </a:r>
            <a:r>
              <a:rPr lang="en-US" sz="1800" dirty="0">
                <a:solidFill>
                  <a:srgbClr val="FF0000"/>
                </a:solidFill>
                <a:sym typeface="Symbol" panose="05050102010706020507" pitchFamily="18" charset="2"/>
              </a:rPr>
              <a:t>NS process is yet to be discovered at a reactor! </a:t>
            </a:r>
            <a:r>
              <a:rPr lang="en-US" sz="1800" dirty="0">
                <a:sym typeface="Symbol" panose="05050102010706020507" pitchFamily="18" charset="2"/>
              </a:rPr>
              <a:t>E</a:t>
            </a:r>
            <a:r>
              <a:rPr lang="en-US" sz="1800" baseline="-25000" dirty="0">
                <a:sym typeface="Symbol" panose="05050102010706020507" pitchFamily="18" charset="2"/>
              </a:rPr>
              <a:t></a:t>
            </a:r>
            <a:r>
              <a:rPr lang="en-US" sz="1800" dirty="0">
                <a:sym typeface="Symbol" panose="05050102010706020507" pitchFamily="18" charset="2"/>
              </a:rPr>
              <a:t>~MeV hence need low threshold detectors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>
              <a:sym typeface="Symbol" panose="05050102010706020507" pitchFamily="18" charset="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901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135"/>
    </mc:Choice>
    <mc:Fallback xmlns="">
      <p:transition spd="slow" advTm="174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18" grpId="0"/>
    </p:bldLst>
  </p:timing>
  <p:extLst>
    <p:ext uri="{3A86A75C-4F4B-4683-9AE1-C65F6400EC91}">
      <p14:laserTraceLst xmlns:p14="http://schemas.microsoft.com/office/powerpoint/2010/main">
        <p14:tracePtLst>
          <p14:tracePt t="27582" x="2647950" y="6394450"/>
          <p14:tracePt t="27825" x="2152650" y="6770688"/>
          <p14:tracePt t="27832" x="2152650" y="6707188"/>
          <p14:tracePt t="27838" x="2152650" y="6673850"/>
          <p14:tracePt t="27846" x="2152650" y="6530975"/>
          <p14:tracePt t="27854" x="2152650" y="6443663"/>
          <p14:tracePt t="27862" x="2152650" y="6330950"/>
          <p14:tracePt t="27870" x="2152650" y="6243638"/>
          <p14:tracePt t="27878" x="2152650" y="6069013"/>
          <p14:tracePt t="27884" x="2152650" y="5940425"/>
          <p14:tracePt t="27891" x="2152650" y="5741988"/>
          <p14:tracePt t="27900" x="2152650" y="5629275"/>
          <p14:tracePt t="27907" x="2152650" y="5446713"/>
          <p14:tracePt t="27915" x="2152650" y="5335588"/>
          <p14:tracePt t="27923" x="2152650" y="5151438"/>
          <p14:tracePt t="27932" x="2152650" y="5024438"/>
          <p14:tracePt t="27938" x="2136775" y="4760913"/>
          <p14:tracePt t="27946" x="2097088" y="4489450"/>
          <p14:tracePt t="27954" x="2049463" y="4273550"/>
          <p14:tracePt t="27962" x="1960563" y="3987800"/>
          <p14:tracePt t="27970" x="1920875" y="3859213"/>
          <p14:tracePt t="27978" x="1817688" y="3571875"/>
          <p14:tracePt t="27988" x="1746250" y="3349625"/>
          <p14:tracePt t="27994" x="1706563" y="3236913"/>
          <p14:tracePt t="28002" x="1674813" y="3141663"/>
          <p14:tracePt t="28007" x="1641475" y="3014663"/>
          <p14:tracePt t="28016" x="1609725" y="2919413"/>
          <p14:tracePt t="28023" x="1585913" y="2782888"/>
          <p14:tracePt t="28032" x="1554163" y="2687638"/>
          <p14:tracePt t="28040" x="1538288" y="2600325"/>
          <p14:tracePt t="28046" x="1514475" y="2487613"/>
          <p14:tracePt t="28054" x="1490663" y="2416175"/>
          <p14:tracePt t="28061" x="1458913" y="2336800"/>
          <p14:tracePt t="28072" x="1443038" y="2249488"/>
          <p14:tracePt t="28078" x="1435100" y="2216150"/>
          <p14:tracePt t="28088" x="1435100" y="2152650"/>
          <p14:tracePt t="28091" x="1427163" y="2128838"/>
          <p14:tracePt t="28100" x="1427163" y="2089150"/>
          <p14:tracePt t="28107" x="1427163" y="2057400"/>
          <p14:tracePt t="28115" x="1427163" y="2041525"/>
          <p14:tracePt t="28123" x="1419225" y="2025650"/>
          <p14:tracePt t="28139" x="1419225" y="2017713"/>
          <p14:tracePt t="28145" x="1419225" y="2009775"/>
          <p14:tracePt t="28154" x="1411288" y="2001838"/>
          <p14:tracePt t="28161" x="1411288" y="1985963"/>
          <p14:tracePt t="28169" x="1411288" y="1978025"/>
          <p14:tracePt t="28177" x="1403350" y="1962150"/>
          <p14:tracePt t="28186" x="1379538" y="1906588"/>
          <p14:tracePt t="28194" x="1371600" y="1890713"/>
          <p14:tracePt t="28202" x="1347788" y="1841500"/>
          <p14:tracePt t="28208" x="1323975" y="1793875"/>
          <p14:tracePt t="28218" x="1316038" y="1778000"/>
          <p14:tracePt t="28224" x="1300163" y="1754188"/>
          <p14:tracePt t="28233" x="1300163" y="1730375"/>
          <p14:tracePt t="28240" x="1292225" y="1730375"/>
          <p14:tracePt t="28246" x="1292225" y="1722438"/>
          <p14:tracePt t="28340" x="1292225" y="1730375"/>
          <p14:tracePt t="28346" x="1292225" y="1738313"/>
          <p14:tracePt t="28353" x="1292225" y="1762125"/>
          <p14:tracePt t="28362" x="1292225" y="1778000"/>
          <p14:tracePt t="28370" x="1292225" y="1785938"/>
          <p14:tracePt t="28378" x="1292225" y="1793875"/>
          <p14:tracePt t="28386" x="1292225" y="1809750"/>
          <p14:tracePt t="28399" x="1292225" y="1817688"/>
          <p14:tracePt t="28407" x="1292225" y="1825625"/>
          <p14:tracePt t="28414" x="1284288" y="1841500"/>
          <p14:tracePt t="28423" x="1284288" y="1857375"/>
          <p14:tracePt t="28431" x="1274763" y="1881188"/>
          <p14:tracePt t="28439" x="1274763" y="1906588"/>
          <p14:tracePt t="28447" x="1266825" y="1930400"/>
          <p14:tracePt t="28454" x="1266825" y="1962150"/>
          <p14:tracePt t="28461" x="1266825" y="2001838"/>
          <p14:tracePt t="28470" x="1266825" y="2025650"/>
          <p14:tracePt t="28477" x="1266825" y="2065338"/>
          <p14:tracePt t="28485" x="1266825" y="2081213"/>
          <p14:tracePt t="28501" x="1274763" y="2144713"/>
          <p14:tracePt t="28508" x="1292225" y="2184400"/>
          <p14:tracePt t="28516" x="1300163" y="2200275"/>
          <p14:tracePt t="28524" x="1300163" y="2208213"/>
          <p14:tracePt t="28533" x="1308100" y="2216150"/>
          <p14:tracePt t="28540" x="1316038" y="2216150"/>
          <p14:tracePt t="28578" x="1316038" y="2233613"/>
          <p14:tracePt t="28585" x="1316038" y="2241550"/>
          <p14:tracePt t="28594" x="1316038" y="2249488"/>
          <p14:tracePt t="28603" x="1316038" y="2257425"/>
          <p14:tracePt t="28608" x="1316038" y="2281238"/>
          <p14:tracePt t="28616" x="1316038" y="2289175"/>
          <p14:tracePt t="28624" x="1316038" y="2305050"/>
          <p14:tracePt t="28632" x="1316038" y="2312988"/>
          <p14:tracePt t="28640" x="1308100" y="2328863"/>
          <p14:tracePt t="28647" x="1300163" y="2384425"/>
          <p14:tracePt t="28653" x="1300163" y="2432050"/>
          <p14:tracePt t="28662" x="1292225" y="2463800"/>
          <p14:tracePt t="28669" x="1284288" y="2519363"/>
          <p14:tracePt t="28677" x="1284288" y="2543175"/>
          <p14:tracePt t="28687" x="1274763" y="2608263"/>
          <p14:tracePt t="28694" x="1258888" y="2695575"/>
          <p14:tracePt t="28702" x="1250950" y="2751138"/>
          <p14:tracePt t="28708" x="1243013" y="2838450"/>
          <p14:tracePt t="28716" x="1235075" y="2967038"/>
          <p14:tracePt t="28723" x="1227138" y="3054350"/>
          <p14:tracePt t="28732" x="1227138" y="3125788"/>
          <p14:tracePt t="28740" x="1227138" y="3244850"/>
          <p14:tracePt t="28747" x="1227138" y="3341688"/>
          <p14:tracePt t="28753" x="1227138" y="3405188"/>
          <p14:tracePt t="28762" x="1227138" y="3484563"/>
          <p14:tracePt t="28770" x="1227138" y="3548063"/>
          <p14:tracePt t="28778" x="1227138" y="3636963"/>
          <p14:tracePt t="28786" x="1227138" y="3700463"/>
          <p14:tracePt t="28794" x="1227138" y="3795713"/>
          <p14:tracePt t="28802" x="1227138" y="3914775"/>
          <p14:tracePt t="28808" x="1227138" y="4003675"/>
          <p14:tracePt t="28816" x="1219200" y="4075113"/>
          <p14:tracePt t="28824" x="1211263" y="4154488"/>
          <p14:tracePt t="28832" x="1203325" y="4241800"/>
          <p14:tracePt t="28840" x="1203325" y="4298950"/>
          <p14:tracePt t="28848" x="1203325" y="4322763"/>
          <p14:tracePt t="28857" x="1203325" y="4362450"/>
          <p14:tracePt t="28861" x="1203325" y="4378325"/>
          <p14:tracePt t="28870" x="1203325" y="4394200"/>
          <p14:tracePt t="28878" x="1203325" y="4402138"/>
          <p14:tracePt t="29156" x="1227138" y="4402138"/>
          <p14:tracePt t="29162" x="1284288" y="4402138"/>
          <p14:tracePt t="29169" x="1347788" y="4394200"/>
          <p14:tracePt t="29178" x="1379538" y="4386263"/>
          <p14:tracePt t="29186" x="1490663" y="4378325"/>
          <p14:tracePt t="29194" x="1554163" y="4370388"/>
          <p14:tracePt t="29202" x="1625600" y="4346575"/>
          <p14:tracePt t="29208" x="1682750" y="4346575"/>
          <p14:tracePt t="29216" x="1770063" y="4330700"/>
          <p14:tracePt t="29224" x="1873250" y="4322763"/>
          <p14:tracePt t="29231" x="1960563" y="4314825"/>
          <p14:tracePt t="29239" x="2017713" y="4306888"/>
          <p14:tracePt t="29247" x="2081213" y="4298950"/>
          <p14:tracePt t="29256" x="2112963" y="4298950"/>
          <p14:tracePt t="29261" x="2176463" y="4291013"/>
          <p14:tracePt t="29270" x="2208213" y="4281488"/>
          <p14:tracePt t="29277" x="2232025" y="4273550"/>
          <p14:tracePt t="29286" x="2239963" y="4273550"/>
          <p14:tracePt t="29294" x="2247900" y="4273550"/>
          <p14:tracePt t="29302" x="2247900" y="4265613"/>
          <p14:tracePt t="29309" x="2255838" y="4265613"/>
          <p14:tracePt t="29324" x="2263775" y="4265613"/>
          <p14:tracePt t="29502" x="2239963" y="4257675"/>
          <p14:tracePt t="29510" x="2224088" y="4249738"/>
          <p14:tracePt t="29519" x="2192338" y="4225925"/>
          <p14:tracePt t="29524" x="2168525" y="4210050"/>
          <p14:tracePt t="29532" x="2112963" y="4162425"/>
          <p14:tracePt t="29541" x="2065338" y="4122738"/>
          <p14:tracePt t="29548" x="2017713" y="4075113"/>
          <p14:tracePt t="29556" x="1984375" y="4035425"/>
          <p14:tracePt t="29564" x="1920875" y="3938588"/>
          <p14:tracePt t="29574" x="1873250" y="3851275"/>
          <p14:tracePt t="29578" x="1825625" y="3763963"/>
          <p14:tracePt t="29587" x="1801813" y="3716338"/>
          <p14:tracePt t="29594" x="1762125" y="3605213"/>
          <p14:tracePt t="29604" x="1746250" y="3484563"/>
          <p14:tracePt t="29609" x="1738313" y="3397250"/>
          <p14:tracePt t="29615" x="1730375" y="3325813"/>
          <p14:tracePt t="29623" x="1714500" y="3244850"/>
          <p14:tracePt t="29631" x="1706563" y="3173413"/>
          <p14:tracePt t="29640" x="1698625" y="3141663"/>
          <p14:tracePt t="29647" x="1690688" y="3109913"/>
          <p14:tracePt t="29655" x="1690688" y="3094038"/>
          <p14:tracePt t="29740" x="1690688" y="3125788"/>
          <p14:tracePt t="29748" x="1690688" y="3165475"/>
          <p14:tracePt t="29757" x="1690688" y="3189288"/>
          <p14:tracePt t="29764" x="1690688" y="3252788"/>
          <p14:tracePt t="29772" x="1706563" y="3317875"/>
          <p14:tracePt t="29778" x="1722438" y="3397250"/>
          <p14:tracePt t="29786" x="1738313" y="3460750"/>
          <p14:tracePt t="29794" x="1770063" y="3540125"/>
          <p14:tracePt t="29804" x="1785938" y="3587750"/>
          <p14:tracePt t="29810" x="1809750" y="3676650"/>
          <p14:tracePt t="29820" x="1825625" y="3732213"/>
          <p14:tracePt t="29826" x="1841500" y="3771900"/>
          <p14:tracePt t="29835" x="1857375" y="3811588"/>
          <p14:tracePt t="29842" x="1865313" y="3843338"/>
          <p14:tracePt t="29847" x="1865313" y="3859213"/>
          <p14:tracePt t="29856" x="1865313" y="3875088"/>
          <p14:tracePt t="29872" x="1865313" y="3883025"/>
          <p14:tracePt t="29886" x="1865313" y="3890963"/>
          <p14:tracePt t="29894" x="1865313" y="3898900"/>
          <p14:tracePt t="29903" x="1865313" y="3906838"/>
          <p14:tracePt t="29919" x="1865313" y="3922713"/>
          <p14:tracePt t="29932" x="1865313" y="3930650"/>
          <p14:tracePt t="29940" x="1865313" y="3938588"/>
          <p14:tracePt t="30026" x="1857375" y="3938588"/>
          <p14:tracePt t="30032" x="1857375" y="3922713"/>
          <p14:tracePt t="30040" x="1833563" y="3867150"/>
          <p14:tracePt t="30047" x="1793875" y="3795713"/>
          <p14:tracePt t="30056" x="1770063" y="3748088"/>
          <p14:tracePt t="30064" x="1730375" y="3660775"/>
          <p14:tracePt t="30074" x="1698625" y="3587750"/>
          <p14:tracePt t="30080" x="1674813" y="3532188"/>
          <p14:tracePt t="30086" x="1658938" y="3484563"/>
          <p14:tracePt t="30093" x="1641475" y="3436938"/>
          <p14:tracePt t="30102" x="1625600" y="3373438"/>
          <p14:tracePt t="30110" x="1617663" y="3357563"/>
          <p14:tracePt t="30118" x="1617663" y="3325813"/>
          <p14:tracePt t="30126" x="1609725" y="3309938"/>
          <p14:tracePt t="30134" x="1609725" y="3302000"/>
          <p14:tracePt t="30180" x="1609725" y="3309938"/>
          <p14:tracePt t="30186" x="1617663" y="3341688"/>
          <p14:tracePt t="30194" x="1641475" y="3389313"/>
          <p14:tracePt t="30204" x="1674813" y="3444875"/>
          <p14:tracePt t="30210" x="1698625" y="3484563"/>
          <p14:tracePt t="30220" x="1714500" y="3532188"/>
          <p14:tracePt t="30226" x="1770063" y="3613150"/>
          <p14:tracePt t="30232" x="1793875" y="3652838"/>
          <p14:tracePt t="30241" x="1825625" y="3684588"/>
          <p14:tracePt t="30248" x="1833563" y="3716338"/>
          <p14:tracePt t="30258" x="1849438" y="3732213"/>
          <p14:tracePt t="30263" x="1857375" y="3748088"/>
          <p14:tracePt t="30272" x="1857375" y="3756025"/>
          <p14:tracePt t="30302" x="1857375" y="3763963"/>
          <p14:tracePt t="30310" x="1857375" y="3771900"/>
          <p14:tracePt t="30318" x="1857375" y="3779838"/>
          <p14:tracePt t="30326" x="1857375" y="3795713"/>
          <p14:tracePt t="30333" x="1857375" y="3811588"/>
          <p14:tracePt t="30340" x="1849438" y="3811588"/>
          <p14:tracePt t="30347" x="1849438" y="3827463"/>
          <p14:tracePt t="30363" x="1849438" y="3835400"/>
          <p14:tracePt t="30385" x="1849438" y="3843338"/>
          <p14:tracePt t="30602" x="1849438" y="3835400"/>
          <p14:tracePt t="30610" x="1849438" y="3803650"/>
          <p14:tracePt t="30618" x="1841500" y="3748088"/>
          <p14:tracePt t="30626" x="1841500" y="3724275"/>
          <p14:tracePt t="30633" x="1841500" y="3692525"/>
          <p14:tracePt t="30642" x="1841500" y="3668713"/>
          <p14:tracePt t="30648" x="1841500" y="3652838"/>
          <p14:tracePt t="30657" x="1841500" y="3629025"/>
          <p14:tracePt t="30664" x="1841500" y="3595688"/>
          <p14:tracePt t="30672" x="1841500" y="3571875"/>
          <p14:tracePt t="30679" x="1841500" y="3548063"/>
          <p14:tracePt t="30687" x="1841500" y="3524250"/>
          <p14:tracePt t="30696" x="1841500" y="3508375"/>
          <p14:tracePt t="30704" x="1841500" y="3492500"/>
          <p14:tracePt t="30710" x="1841500" y="3484563"/>
          <p14:tracePt t="30811" x="1849438" y="3492500"/>
          <p14:tracePt t="30818" x="1849438" y="3516313"/>
          <p14:tracePt t="30826" x="1889125" y="3579813"/>
          <p14:tracePt t="30834" x="1920875" y="3636963"/>
          <p14:tracePt t="30843" x="1952625" y="3700463"/>
          <p14:tracePt t="30850" x="1992313" y="3756025"/>
          <p14:tracePt t="30858" x="2049463" y="3827463"/>
          <p14:tracePt t="30863" x="2089150" y="3867150"/>
          <p14:tracePt t="30874" x="2105025" y="3883025"/>
          <p14:tracePt t="30879" x="2144713" y="3914775"/>
          <p14:tracePt t="30888" x="2176463" y="3948113"/>
          <p14:tracePt t="30895" x="2200275" y="3956050"/>
          <p14:tracePt t="30901" x="2200275" y="3963988"/>
          <p14:tracePt t="31013" x="2192338" y="3948113"/>
          <p14:tracePt t="31018" x="2168525" y="3914775"/>
          <p14:tracePt t="31026" x="2120900" y="3875088"/>
          <p14:tracePt t="31035" x="2105025" y="3867150"/>
          <p14:tracePt t="31042" x="2057400" y="3827463"/>
          <p14:tracePt t="31050" x="2025650" y="3819525"/>
          <p14:tracePt t="31058" x="1992313" y="3795713"/>
          <p14:tracePt t="31064" x="1968500" y="3787775"/>
          <p14:tracePt t="31072" x="1952625" y="3787775"/>
          <p14:tracePt t="31117" x="1952625" y="3803650"/>
          <p14:tracePt t="31125" x="1952625" y="3819525"/>
          <p14:tracePt t="31133" x="1952625" y="3835400"/>
          <p14:tracePt t="31141" x="1952625" y="3851275"/>
          <p14:tracePt t="31149" x="1968500" y="3867150"/>
          <p14:tracePt t="31158" x="1992313" y="3875088"/>
          <p14:tracePt t="31163" x="2008188" y="3890963"/>
          <p14:tracePt t="31173" x="2017713" y="3890963"/>
          <p14:tracePt t="31179" x="2025650" y="3890963"/>
          <p14:tracePt t="31188" x="2041525" y="3890963"/>
          <p14:tracePt t="31196" x="2049463" y="3890963"/>
          <p14:tracePt t="31205" x="2057400" y="3890963"/>
          <p14:tracePt t="31242" x="2057400" y="3875088"/>
          <p14:tracePt t="31250" x="2057400" y="3851275"/>
          <p14:tracePt t="31256" x="2057400" y="3835400"/>
          <p14:tracePt t="31264" x="2049463" y="3827463"/>
          <p14:tracePt t="31272" x="2041525" y="3795713"/>
          <p14:tracePt t="31280" x="2025650" y="3779838"/>
          <p14:tracePt t="31289" x="2017713" y="3771900"/>
          <p14:tracePt t="31296" x="2000250" y="3763963"/>
          <p14:tracePt t="31305" x="2000250" y="3756025"/>
          <p14:tracePt t="31311" x="1992313" y="3756025"/>
          <p14:tracePt t="31333" x="1984375" y="3756025"/>
          <p14:tracePt t="31342" x="1984375" y="3763963"/>
          <p14:tracePt t="31349" x="1984375" y="3779838"/>
          <p14:tracePt t="31357" x="1984375" y="3795713"/>
          <p14:tracePt t="31365" x="1992313" y="3811588"/>
          <p14:tracePt t="31371" x="1992313" y="3827463"/>
          <p14:tracePt t="31379" x="2008188" y="3835400"/>
          <p14:tracePt t="31387" x="2017713" y="3843338"/>
          <p14:tracePt t="31395" x="2025650" y="3843338"/>
          <p14:tracePt t="31404" x="2041525" y="3843338"/>
          <p14:tracePt t="31416" x="2049463" y="3843338"/>
          <p14:tracePt t="31441" x="2049463" y="3827463"/>
          <p14:tracePt t="31448" x="2057400" y="3811588"/>
          <p14:tracePt t="31457" x="2057400" y="3779838"/>
          <p14:tracePt t="31463" x="2057400" y="3740150"/>
          <p14:tracePt t="31471" x="2041525" y="3708400"/>
          <p14:tracePt t="31479" x="2025650" y="3660775"/>
          <p14:tracePt t="31487" x="2000250" y="3595688"/>
          <p14:tracePt t="31495" x="1984375" y="3563938"/>
          <p14:tracePt t="31504" x="1952625" y="3508375"/>
          <p14:tracePt t="31511" x="1889125" y="3460750"/>
          <p14:tracePt t="31517" x="1849438" y="3429000"/>
          <p14:tracePt t="31525" x="1825625" y="3405188"/>
          <p14:tracePt t="31533" x="1809750" y="3397250"/>
          <p14:tracePt t="31541" x="1785938" y="3389313"/>
          <p14:tracePt t="31565" x="1778000" y="3389313"/>
          <p14:tracePt t="31579" x="1770063" y="3405188"/>
          <p14:tracePt t="31587" x="1770063" y="3429000"/>
          <p14:tracePt t="31595" x="1770063" y="3452813"/>
          <p14:tracePt t="31603" x="1770063" y="3500438"/>
          <p14:tracePt t="31611" x="1785938" y="3532188"/>
          <p14:tracePt t="31617" x="1801813" y="3571875"/>
          <p14:tracePt t="31625" x="1817688" y="3579813"/>
          <p14:tracePt t="31633" x="1841500" y="3605213"/>
          <p14:tracePt t="31641" x="1865313" y="3621088"/>
          <p14:tracePt t="31649" x="1889125" y="3629025"/>
          <p14:tracePt t="31658" x="1912938" y="3629025"/>
          <p14:tracePt t="31663" x="1928813" y="3629025"/>
          <p14:tracePt t="31671" x="1936750" y="3636963"/>
          <p14:tracePt t="31679" x="1944688" y="3636963"/>
          <p14:tracePt t="31750" x="1944688" y="3644900"/>
          <p14:tracePt t="31758" x="1944688" y="3652838"/>
          <p14:tracePt t="31766" x="1952625" y="3676650"/>
          <p14:tracePt t="31772" x="1952625" y="3716338"/>
          <p14:tracePt t="31780" x="1968500" y="3771900"/>
          <p14:tracePt t="31788" x="1984375" y="3827463"/>
          <p14:tracePt t="31796" x="1992313" y="3859213"/>
          <p14:tracePt t="31805" x="2008188" y="3906838"/>
          <p14:tracePt t="31812" x="2025650" y="3938588"/>
          <p14:tracePt t="31818" x="2033588" y="3971925"/>
          <p14:tracePt t="31826" x="2041525" y="3995738"/>
          <p14:tracePt t="31833" x="2041525" y="4003675"/>
          <p14:tracePt t="31841" x="2041525" y="4011613"/>
          <p14:tracePt t="31980" x="2041525" y="4003675"/>
          <p14:tracePt t="31988" x="2041525" y="3995738"/>
          <p14:tracePt t="31998" x="2041525" y="3987800"/>
          <p14:tracePt t="32006" x="2041525" y="3971925"/>
          <p14:tracePt t="32013" x="2041525" y="3956050"/>
          <p14:tracePt t="32022" x="2041525" y="3938588"/>
          <p14:tracePt t="32027" x="2041525" y="3930650"/>
          <p14:tracePt t="32034" x="2041525" y="3922713"/>
          <p14:tracePt t="32043" x="2033588" y="3914775"/>
          <p14:tracePt t="32050" x="2025650" y="3898900"/>
          <p14:tracePt t="32057" x="2025650" y="3883025"/>
          <p14:tracePt t="32065" x="2017713" y="3875088"/>
          <p14:tracePt t="32074" x="2017713" y="3867150"/>
          <p14:tracePt t="32079" x="2017713" y="3859213"/>
          <p14:tracePt t="32088" x="2017713" y="3851275"/>
          <p14:tracePt t="32096" x="2017713" y="3843338"/>
          <p14:tracePt t="32105" x="2017713" y="3827463"/>
          <p14:tracePt t="32112" x="2017713" y="3803650"/>
          <p14:tracePt t="32120" x="2017713" y="3787775"/>
          <p14:tracePt t="32128" x="2017713" y="3740150"/>
          <p14:tracePt t="32134" x="2025650" y="3716338"/>
          <p14:tracePt t="32142" x="2033588" y="3676650"/>
          <p14:tracePt t="32150" x="2041525" y="3621088"/>
          <p14:tracePt t="32159" x="2049463" y="3563938"/>
          <p14:tracePt t="32166" x="2049463" y="3508375"/>
          <p14:tracePt t="32176" x="2057400" y="3468688"/>
          <p14:tracePt t="32181" x="2065338" y="3413125"/>
          <p14:tracePt t="32188" x="2073275" y="3325813"/>
          <p14:tracePt t="32196" x="2073275" y="3270250"/>
          <p14:tracePt t="32206" x="2073275" y="3213100"/>
          <p14:tracePt t="32212" x="2073275" y="3197225"/>
          <p14:tracePt t="32222" x="2073275" y="3157538"/>
          <p14:tracePt t="32228" x="2073275" y="3125788"/>
          <p14:tracePt t="32234" x="2073275" y="3101975"/>
          <p14:tracePt t="32243" x="2073275" y="3086100"/>
          <p14:tracePt t="32250" x="2073275" y="3062288"/>
          <p14:tracePt t="32258" x="2073275" y="3030538"/>
          <p14:tracePt t="32265" x="2073275" y="2982913"/>
          <p14:tracePt t="32274" x="2073275" y="2943225"/>
          <p14:tracePt t="32279" x="2073275" y="2909888"/>
          <p14:tracePt t="32287" x="2073275" y="2854325"/>
          <p14:tracePt t="32296" x="2073275" y="2798763"/>
          <p14:tracePt t="32304" x="2073275" y="2759075"/>
          <p14:tracePt t="32312" x="2073275" y="2727325"/>
          <p14:tracePt t="32319" x="2073275" y="2687638"/>
          <p14:tracePt t="32328" x="2057400" y="2647950"/>
          <p14:tracePt t="32333" x="2049463" y="2624138"/>
          <p14:tracePt t="32343" x="2033588" y="2600325"/>
          <p14:tracePt t="32350" x="2033588" y="2584450"/>
          <p14:tracePt t="32358" x="2025650" y="2576513"/>
          <p14:tracePt t="32365" x="2017713" y="2566988"/>
          <p14:tracePt t="32496" x="2017713" y="2559050"/>
          <p14:tracePt t="32505" x="2017713" y="2551113"/>
          <p14:tracePt t="32512" x="2008188" y="2535238"/>
          <p14:tracePt t="32520" x="2008188" y="2519363"/>
          <p14:tracePt t="32528" x="2000250" y="2503488"/>
          <p14:tracePt t="32533" x="1992313" y="2487613"/>
          <p14:tracePt t="32542" x="1976438" y="2471738"/>
          <p14:tracePt t="32549" x="1968500" y="2447925"/>
          <p14:tracePt t="32558" x="1952625" y="2432050"/>
          <p14:tracePt t="32565" x="1936750" y="2416175"/>
          <p14:tracePt t="32574" x="1936750" y="2408238"/>
          <p14:tracePt t="32581" x="1928813" y="2408238"/>
          <p14:tracePt t="32682" x="1928813" y="2400300"/>
          <p14:tracePt t="32690" x="1936750" y="2392363"/>
          <p14:tracePt t="32696" x="1944688" y="2384425"/>
          <p14:tracePt t="32705" x="1960563" y="2376488"/>
          <p14:tracePt t="32712" x="1960563" y="2368550"/>
          <p14:tracePt t="32720" x="1968500" y="2360613"/>
          <p14:tracePt t="32736" x="1976438" y="2360613"/>
          <p14:tracePt t="32744" x="1984375" y="2360613"/>
          <p14:tracePt t="32766" x="1992313" y="2360613"/>
          <p14:tracePt t="32874" x="2000250" y="2360613"/>
          <p14:tracePt t="32881" x="2008188" y="2360613"/>
          <p14:tracePt t="32891" x="2017713" y="2352675"/>
          <p14:tracePt t="32906" x="2025650" y="2352675"/>
          <p14:tracePt t="32920" x="2033588" y="2352675"/>
          <p14:tracePt t="32990" x="2041525" y="2360613"/>
          <p14:tracePt t="32997" x="2065338" y="2376488"/>
          <p14:tracePt t="33004" x="2089150" y="2400300"/>
          <p14:tracePt t="33012" x="2105025" y="2408238"/>
          <p14:tracePt t="33020" x="2128838" y="2424113"/>
          <p14:tracePt t="33028" x="2152650" y="2432050"/>
          <p14:tracePt t="33035" x="2160588" y="2439988"/>
          <p14:tracePt t="33044" x="2168525" y="2439988"/>
          <p14:tracePt t="33052" x="2176463" y="2439988"/>
          <p14:tracePt t="33059" x="2184400" y="2439988"/>
          <p14:tracePt t="33152" x="2176463" y="2447925"/>
          <p14:tracePt t="33158" x="2152650" y="2447925"/>
          <p14:tracePt t="33166" x="2097088" y="2455863"/>
          <p14:tracePt t="33174" x="2041525" y="2471738"/>
          <p14:tracePt t="33181" x="1976438" y="2495550"/>
          <p14:tracePt t="33189" x="1912938" y="2511425"/>
          <p14:tracePt t="33197" x="1873250" y="2527300"/>
          <p14:tracePt t="33204" x="1778000" y="2551113"/>
          <p14:tracePt t="33211" x="1730375" y="2566988"/>
          <p14:tracePt t="33219" x="1625600" y="2576513"/>
          <p14:tracePt t="33227" x="1570038" y="2576513"/>
          <p14:tracePt t="33235" x="1514475" y="2576513"/>
          <p14:tracePt t="33243" x="1482725" y="2576513"/>
          <p14:tracePt t="33249" x="1474788" y="2576513"/>
          <p14:tracePt t="33257" x="1466850" y="2576513"/>
          <p14:tracePt t="33320" x="1450975" y="2551113"/>
          <p14:tracePt t="33328" x="1435100" y="2543175"/>
          <p14:tracePt t="33335" x="1419225" y="2527300"/>
          <p14:tracePt t="33343" x="1395413" y="2503488"/>
          <p14:tracePt t="33351" x="1371600" y="2487613"/>
          <p14:tracePt t="33358" x="1355725" y="2463800"/>
          <p14:tracePt t="33365" x="1323975" y="2439988"/>
          <p14:tracePt t="33373" x="1292225" y="2408238"/>
          <p14:tracePt t="33381" x="1266825" y="2384425"/>
          <p14:tracePt t="33391" x="1235075" y="2368550"/>
          <p14:tracePt t="33397" x="1227138" y="2352675"/>
          <p14:tracePt t="33405" x="1211263" y="2336800"/>
          <p14:tracePt t="33411" x="1195388" y="2328863"/>
          <p14:tracePt t="33419" x="1171575" y="2305050"/>
          <p14:tracePt t="33427" x="1155700" y="2305050"/>
          <p14:tracePt t="33435" x="1139825" y="2297113"/>
          <p14:tracePt t="33444" x="1116013" y="2289175"/>
          <p14:tracePt t="33452" x="1108075" y="2281238"/>
          <p14:tracePt t="33460" x="1092200" y="2281238"/>
          <p14:tracePt t="33469" x="1076325" y="2281238"/>
          <p14:tracePt t="33474" x="1060450" y="2281238"/>
          <p14:tracePt t="33482" x="1044575" y="2281238"/>
          <p14:tracePt t="33490" x="1028700" y="2281238"/>
          <p14:tracePt t="33497" x="1012825" y="2281238"/>
          <p14:tracePt t="33505" x="996950" y="2281238"/>
          <p14:tracePt t="33513" x="981075" y="2281238"/>
          <p14:tracePt t="33519" x="965200" y="2281238"/>
          <p14:tracePt t="33527" x="941388" y="2281238"/>
          <p14:tracePt t="33535" x="908050" y="2281238"/>
          <p14:tracePt t="33543" x="884238" y="2281238"/>
          <p14:tracePt t="33551" x="860425" y="2281238"/>
          <p14:tracePt t="33558" x="836613" y="2281238"/>
          <p14:tracePt t="33565" x="812800" y="2289175"/>
          <p14:tracePt t="33573" x="788988" y="2297113"/>
          <p14:tracePt t="33581" x="773113" y="2297113"/>
          <p14:tracePt t="33589" x="765175" y="2297113"/>
          <p14:tracePt t="33597" x="757238" y="2297113"/>
          <p14:tracePt t="33622" x="757238" y="2305050"/>
          <p14:tracePt t="33714" x="773113" y="2305050"/>
          <p14:tracePt t="33720" x="788988" y="2297113"/>
          <p14:tracePt t="33728" x="812800" y="2281238"/>
          <p14:tracePt t="33736" x="852488" y="2249488"/>
          <p14:tracePt t="33745" x="876300" y="2233613"/>
          <p14:tracePt t="33752" x="908050" y="2200275"/>
          <p14:tracePt t="33760" x="925513" y="2184400"/>
          <p14:tracePt t="33768" x="949325" y="2152650"/>
          <p14:tracePt t="33774" x="965200" y="2128838"/>
          <p14:tracePt t="33782" x="973138" y="2105025"/>
          <p14:tracePt t="33791" x="981075" y="2089150"/>
          <p14:tracePt t="33798" x="981075" y="2073275"/>
          <p14:tracePt t="33806" x="981075" y="2065338"/>
          <p14:tracePt t="33827" x="981075" y="2057400"/>
          <p14:tracePt t="34036" x="981075" y="2041525"/>
          <p14:tracePt t="34044" x="973138" y="2025650"/>
          <p14:tracePt t="34053" x="965200" y="2001838"/>
          <p14:tracePt t="34060" x="949325" y="1985963"/>
          <p14:tracePt t="34068" x="941388" y="1962150"/>
          <p14:tracePt t="34078" x="925513" y="1954213"/>
          <p14:tracePt t="34082" x="917575" y="1938338"/>
          <p14:tracePt t="34090" x="900113" y="1922463"/>
          <p14:tracePt t="34098" x="876300" y="1906588"/>
          <p14:tracePt t="34108" x="868363" y="1890713"/>
          <p14:tracePt t="34114" x="852488" y="1873250"/>
          <p14:tracePt t="34124" x="844550" y="1865313"/>
          <p14:tracePt t="34128" x="836613" y="1857375"/>
          <p14:tracePt t="34135" x="836613" y="1849438"/>
          <p14:tracePt t="34144" x="820738" y="1833563"/>
          <p14:tracePt t="34160" x="820738" y="1817688"/>
          <p14:tracePt t="34168" x="812800" y="1801813"/>
          <p14:tracePt t="34176" x="804863" y="1785938"/>
          <p14:tracePt t="34181" x="796925" y="1770063"/>
          <p14:tracePt t="34190" x="788988" y="1746250"/>
          <p14:tracePt t="34198" x="773113" y="1714500"/>
          <p14:tracePt t="34208" x="757238" y="1682750"/>
          <p14:tracePt t="34214" x="741363" y="1651000"/>
          <p14:tracePt t="34224" x="725488" y="1627188"/>
          <p14:tracePt t="34228" x="725488" y="1611313"/>
          <p14:tracePt t="34238" x="709613" y="1595438"/>
          <p14:tracePt t="34244" x="701675" y="1587500"/>
          <p14:tracePt t="34251" x="701675" y="1579563"/>
          <p14:tracePt t="34336" x="693738" y="1571625"/>
          <p14:tracePt t="34344" x="693738" y="1555750"/>
          <p14:tracePt t="34352" x="685800" y="1547813"/>
          <p14:tracePt t="34360" x="685800" y="1538288"/>
          <p14:tracePt t="34368" x="677863" y="1530350"/>
          <p14:tracePt t="34377" x="677863" y="1522413"/>
          <p14:tracePt t="34381" x="677863" y="1514475"/>
          <p14:tracePt t="34391" x="669925" y="1506538"/>
          <p14:tracePt t="34397" x="669925" y="1498600"/>
          <p14:tracePt t="34413" x="661988" y="1498600"/>
          <p14:tracePt t="34429" x="661988" y="1490663"/>
          <p14:tracePt t="34614" x="661988" y="1498600"/>
          <p14:tracePt t="34622" x="669925" y="1506538"/>
          <p14:tracePt t="34630" x="677863" y="1522413"/>
          <p14:tracePt t="34637" x="685800" y="1530350"/>
          <p14:tracePt t="34646" x="693738" y="1547813"/>
          <p14:tracePt t="34652" x="701675" y="1547813"/>
          <p14:tracePt t="34661" x="709613" y="1563688"/>
          <p14:tracePt t="34668" x="725488" y="1571625"/>
          <p14:tracePt t="34676" x="733425" y="1587500"/>
          <p14:tracePt t="34684" x="749300" y="1595438"/>
          <p14:tracePt t="34691" x="757238" y="1603375"/>
          <p14:tracePt t="34697" x="773113" y="1611313"/>
          <p14:tracePt t="34705" x="773113" y="1619250"/>
          <p14:tracePt t="34713" x="781050" y="1619250"/>
          <p14:tracePt t="34721" x="788988" y="1635125"/>
          <p14:tracePt t="34729" x="804863" y="1643063"/>
          <p14:tracePt t="34737" x="820738" y="1658938"/>
          <p14:tracePt t="34744" x="828675" y="1658938"/>
          <p14:tracePt t="34751" x="844550" y="1674813"/>
          <p14:tracePt t="34760" x="876300" y="1706563"/>
          <p14:tracePt t="34767" x="900113" y="1714500"/>
          <p14:tracePt t="34778" x="925513" y="1746250"/>
          <p14:tracePt t="34783" x="933450" y="1754188"/>
          <p14:tracePt t="34791" x="957263" y="1770063"/>
          <p14:tracePt t="34797" x="996950" y="1793875"/>
          <p14:tracePt t="34808" x="1020763" y="1809750"/>
          <p14:tracePt t="34814" x="1052513" y="1825625"/>
          <p14:tracePt t="34822" x="1076325" y="1833563"/>
          <p14:tracePt t="34830" x="1092200" y="1841500"/>
          <p14:tracePt t="34837" x="1108075" y="1841500"/>
          <p14:tracePt t="34845" x="1123950" y="1849438"/>
          <p14:tracePt t="34851" x="1131888" y="1849438"/>
          <p14:tracePt t="34868" x="1147763" y="1857375"/>
          <p14:tracePt t="34884" x="1155700" y="1857375"/>
          <p14:tracePt t="34893" x="1171575" y="1857375"/>
          <p14:tracePt t="34900" x="1187450" y="1865313"/>
          <p14:tracePt t="34914" x="1203325" y="1873250"/>
          <p14:tracePt t="34922" x="1243013" y="1881188"/>
          <p14:tracePt t="34930" x="1250950" y="1890713"/>
          <p14:tracePt t="34937" x="1284288" y="1898650"/>
          <p14:tracePt t="34945" x="1308100" y="1906588"/>
          <p14:tracePt t="34951" x="1347788" y="1914525"/>
          <p14:tracePt t="34960" x="1395413" y="1930400"/>
          <p14:tracePt t="34968" x="1427163" y="1938338"/>
          <p14:tracePt t="34975" x="1450975" y="1954213"/>
          <p14:tracePt t="34984" x="1458913" y="1954213"/>
          <p14:tracePt t="34992" x="1498600" y="1962150"/>
          <p14:tracePt t="34997" x="1522413" y="1970088"/>
          <p14:tracePt t="35005" x="1538288" y="1978025"/>
          <p14:tracePt t="35013" x="1546225" y="1985963"/>
          <p14:tracePt t="35021" x="1554163" y="1985963"/>
          <p14:tracePt t="35068" x="1562100" y="1985963"/>
          <p14:tracePt t="35084" x="1570038" y="2001838"/>
          <p14:tracePt t="35092" x="1593850" y="2009775"/>
          <p14:tracePt t="35100" x="1609725" y="2025650"/>
          <p14:tracePt t="35106" x="1625600" y="2041525"/>
          <p14:tracePt t="35114" x="1651000" y="2057400"/>
          <p14:tracePt t="35122" x="1666875" y="2065338"/>
          <p14:tracePt t="35130" x="1682750" y="2073275"/>
          <p14:tracePt t="35138" x="1706563" y="2089150"/>
          <p14:tracePt t="35147" x="1722438" y="2105025"/>
          <p14:tracePt t="35156" x="1746250" y="2105025"/>
          <p14:tracePt t="35160" x="1762125" y="2112963"/>
          <p14:tracePt t="35167" x="1762125" y="2120900"/>
          <p14:tracePt t="35175" x="1770063" y="2120900"/>
          <p14:tracePt t="35254" x="1778000" y="2120900"/>
          <p14:tracePt t="35259" x="1793875" y="2120900"/>
          <p14:tracePt t="35268" x="1809750" y="2120900"/>
          <p14:tracePt t="35276" x="1817688" y="2128838"/>
          <p14:tracePt t="35284" x="1833563" y="2128838"/>
          <p14:tracePt t="35292" x="1841500" y="2128838"/>
          <p14:tracePt t="35300" x="1857375" y="2136775"/>
          <p14:tracePt t="35308" x="1865313" y="2136775"/>
          <p14:tracePt t="35322" x="1873250" y="2136775"/>
          <p14:tracePt t="35338" x="1881188" y="2136775"/>
          <p14:tracePt t="35346" x="1889125" y="2136775"/>
          <p14:tracePt t="35354" x="1905000" y="2144713"/>
          <p14:tracePt t="35360" x="1920875" y="2152650"/>
          <p14:tracePt t="35368" x="1936750" y="2152650"/>
          <p14:tracePt t="35378" x="1952625" y="2160588"/>
          <p14:tracePt t="35383" x="1960563" y="2168525"/>
          <p14:tracePt t="35391" x="1976438" y="2168525"/>
          <p14:tracePt t="35399" x="2000250" y="2168525"/>
          <p14:tracePt t="35408" x="2008188" y="2176463"/>
          <p14:tracePt t="35413" x="2017713" y="2176463"/>
          <p14:tracePt t="35421" x="2033588" y="2184400"/>
          <p14:tracePt t="35430" x="2049463" y="2184400"/>
          <p14:tracePt t="35446" x="2057400" y="2184400"/>
          <p14:tracePt t="35670" x="2065338" y="2192338"/>
          <p14:tracePt t="35675" x="2065338" y="2200275"/>
          <p14:tracePt t="35683" x="2073275" y="2216150"/>
          <p14:tracePt t="35700" x="2089150" y="2224088"/>
          <p14:tracePt t="35709" x="2089150" y="2241550"/>
          <p14:tracePt t="35718" x="2097088" y="2249488"/>
          <p14:tracePt t="35722" x="2105025" y="2257425"/>
          <p14:tracePt t="35747" x="2112963" y="2265363"/>
          <p14:tracePt t="37377" x="2097088" y="2273300"/>
          <p14:tracePt t="37385" x="2065338" y="2273300"/>
          <p14:tracePt t="37392" x="2041525" y="2273300"/>
          <p14:tracePt t="37401" x="2017713" y="2281238"/>
          <p14:tracePt t="37409" x="1984375" y="2281238"/>
          <p14:tracePt t="37417" x="1960563" y="2281238"/>
          <p14:tracePt t="37423" x="1936750" y="2289175"/>
          <p14:tracePt t="37431" x="1912938" y="2289175"/>
          <p14:tracePt t="37439" x="1889125" y="2289175"/>
          <p14:tracePt t="37448" x="1865313" y="2289175"/>
          <p14:tracePt t="37456" x="1849438" y="2297113"/>
          <p14:tracePt t="37464" x="1841500" y="2297113"/>
          <p14:tracePt t="37468" x="1825625" y="2297113"/>
          <p14:tracePt t="37477" x="1817688" y="2297113"/>
          <p14:tracePt t="37485" x="1817688" y="2305050"/>
          <p14:tracePt t="37492" x="1801813" y="2305050"/>
          <p14:tracePt t="37509" x="1785938" y="2320925"/>
          <p14:tracePt t="37517" x="1762125" y="2336800"/>
          <p14:tracePt t="37523" x="1746250" y="2360613"/>
          <p14:tracePt t="37531" x="1730375" y="2368550"/>
          <p14:tracePt t="37539" x="1714500" y="2392363"/>
          <p14:tracePt t="37547" x="1698625" y="2416175"/>
          <p14:tracePt t="37555" x="1690688" y="2432050"/>
          <p14:tracePt t="37564" x="1674813" y="2447925"/>
          <p14:tracePt t="37571" x="1674813" y="2471738"/>
          <p14:tracePt t="37580" x="1666875" y="2487613"/>
          <p14:tracePt t="37585" x="1666875" y="2503488"/>
          <p14:tracePt t="37594" x="1666875" y="2519363"/>
          <p14:tracePt t="37602" x="1666875" y="2535238"/>
          <p14:tracePt t="37612" x="1666875" y="2543175"/>
          <p14:tracePt t="37618" x="1666875" y="2551113"/>
          <p14:tracePt t="37628" x="1666875" y="2566988"/>
          <p14:tracePt t="37632" x="1666875" y="2576513"/>
          <p14:tracePt t="37640" x="1666875" y="2592388"/>
          <p14:tracePt t="37648" x="1666875" y="2616200"/>
          <p14:tracePt t="37656" x="1682750" y="2647950"/>
          <p14:tracePt t="37664" x="1690688" y="2663825"/>
          <p14:tracePt t="37672" x="1706563" y="2703513"/>
          <p14:tracePt t="37678" x="1722438" y="2743200"/>
          <p14:tracePt t="37686" x="1738313" y="2782888"/>
          <p14:tracePt t="37695" x="1770063" y="2846388"/>
          <p14:tracePt t="37702" x="1793875" y="2894013"/>
          <p14:tracePt t="37710" x="1817688" y="2927350"/>
          <p14:tracePt t="37717" x="1849438" y="2982913"/>
          <p14:tracePt t="37733" x="1936750" y="3133725"/>
          <p14:tracePt t="37739" x="1960563" y="3173413"/>
          <p14:tracePt t="37748" x="1984375" y="3221038"/>
          <p14:tracePt t="37755" x="2008188" y="3262313"/>
          <p14:tracePt t="37765" x="2033588" y="3317875"/>
          <p14:tracePt t="37771" x="2057400" y="3373438"/>
          <p14:tracePt t="37779" x="2089150" y="3452813"/>
          <p14:tracePt t="37785" x="2112963" y="3508375"/>
          <p14:tracePt t="37793" x="2136775" y="3556000"/>
          <p14:tracePt t="37801" x="2152650" y="3595688"/>
          <p14:tracePt t="37810" x="2176463" y="3644900"/>
          <p14:tracePt t="37817" x="2200275" y="3692525"/>
          <p14:tracePt t="37828" x="2216150" y="3716338"/>
          <p14:tracePt t="37832" x="2224088" y="3756025"/>
          <p14:tracePt t="37839" x="2232025" y="3771900"/>
          <p14:tracePt t="37848" x="2247900" y="3787775"/>
          <p14:tracePt t="37856" x="2247900" y="3811588"/>
          <p14:tracePt t="37864" x="2255838" y="3827463"/>
          <p14:tracePt t="37872" x="2255838" y="3835400"/>
          <p14:tracePt t="37879" x="2263775" y="3851275"/>
          <p14:tracePt t="37886" x="2263775" y="3867150"/>
          <p14:tracePt t="37895" x="2263775" y="3875088"/>
          <p14:tracePt t="37902" x="2263775" y="3883025"/>
          <p14:tracePt t="37912" x="2263775" y="3898900"/>
          <p14:tracePt t="37918" x="2263775" y="3914775"/>
          <p14:tracePt t="37928" x="2263775" y="3930650"/>
          <p14:tracePt t="37932" x="2263775" y="3948113"/>
          <p14:tracePt t="37940" x="2271713" y="3963988"/>
          <p14:tracePt t="37948" x="2271713" y="3979863"/>
          <p14:tracePt t="37956" x="2271713" y="3995738"/>
          <p14:tracePt t="37964" x="2271713" y="4019550"/>
          <p14:tracePt t="37971" x="2271713" y="4027488"/>
          <p14:tracePt t="37980" x="2271713" y="4035425"/>
          <p14:tracePt t="37987" x="2271713" y="4043363"/>
          <p14:tracePt t="37994" x="2271713" y="4051300"/>
          <p14:tracePt t="38011" x="2271713" y="4067175"/>
          <p14:tracePt t="38029" x="2271713" y="4075113"/>
          <p14:tracePt t="38327" x="2263775" y="4075113"/>
          <p14:tracePt t="40999" x="2279650" y="4059238"/>
          <p14:tracePt t="41006" x="2327275" y="3987800"/>
          <p14:tracePt t="41015" x="2374900" y="3906838"/>
          <p14:tracePt t="41022" x="2416175" y="3859213"/>
          <p14:tracePt t="41032" x="2487613" y="3779838"/>
          <p14:tracePt t="41037" x="2582863" y="3684588"/>
          <p14:tracePt t="41044" x="2686050" y="3563938"/>
          <p14:tracePt t="41052" x="2894013" y="3389313"/>
          <p14:tracePt t="41059" x="2973388" y="3317875"/>
          <p14:tracePt t="41068" x="3149600" y="3165475"/>
          <p14:tracePt t="41075" x="3363913" y="2998788"/>
          <p14:tracePt t="41082" x="3690938" y="2782888"/>
          <p14:tracePt t="41089" x="3978275" y="2576513"/>
          <p14:tracePt t="41097" x="4321175" y="2352675"/>
          <p14:tracePt t="41105" x="4576763" y="2216150"/>
          <p14:tracePt t="41113" x="4806950" y="2073275"/>
          <p14:tracePt t="41121" x="5014913" y="1954213"/>
          <p14:tracePt t="41127" x="5181600" y="1890713"/>
          <p14:tracePt t="41135" x="5397500" y="1809750"/>
          <p14:tracePt t="41144" x="5556250" y="1770063"/>
          <p14:tracePt t="41151" x="5684838" y="1738313"/>
          <p14:tracePt t="41159" x="5788025" y="1730375"/>
          <p14:tracePt t="41167" x="5867400" y="1730375"/>
          <p14:tracePt t="41175" x="5962650" y="1730375"/>
          <p14:tracePt t="41181" x="6075363" y="1730375"/>
          <p14:tracePt t="41189" x="6146800" y="1746250"/>
          <p14:tracePt t="41197" x="6210300" y="1754188"/>
          <p14:tracePt t="41205" x="6281738" y="1778000"/>
          <p14:tracePt t="41213" x="6305550" y="1785938"/>
          <p14:tracePt t="41221" x="6384925" y="1809750"/>
          <p14:tracePt t="41229" x="6418263" y="1833563"/>
          <p14:tracePt t="41237" x="6457950" y="1849438"/>
          <p14:tracePt t="41243" x="6465888" y="1849438"/>
          <p14:tracePt t="41251" x="6489700" y="1865313"/>
          <p14:tracePt t="41259" x="6505575" y="1873250"/>
          <p14:tracePt t="41268" x="6529388" y="1881188"/>
          <p14:tracePt t="41275" x="6545263" y="1906588"/>
          <p14:tracePt t="41284" x="6584950" y="1914525"/>
          <p14:tracePt t="41289" x="6616700" y="1938338"/>
          <p14:tracePt t="41297" x="6664325" y="1970088"/>
          <p14:tracePt t="41305" x="6704013" y="1985963"/>
          <p14:tracePt t="41313" x="6792913" y="2041525"/>
          <p14:tracePt t="41321" x="6832600" y="2065338"/>
          <p14:tracePt t="41330" x="6911975" y="2105025"/>
          <p14:tracePt t="41337" x="6967538" y="2136775"/>
          <p14:tracePt t="41343" x="7007225" y="2160588"/>
          <p14:tracePt t="41351" x="7054850" y="2192338"/>
          <p14:tracePt t="41359" x="7102475" y="2224088"/>
          <p14:tracePt t="41367" x="7126288" y="2249488"/>
          <p14:tracePt t="41376" x="7159625" y="2273300"/>
          <p14:tracePt t="41383" x="7175500" y="2297113"/>
          <p14:tracePt t="41389" x="7191375" y="2312988"/>
          <p14:tracePt t="41405" x="7191375" y="2328863"/>
          <p14:tracePt t="41416" x="7191375" y="2336800"/>
          <p14:tracePt t="41421" x="7191375" y="2352675"/>
          <p14:tracePt t="41430" x="7191375" y="2368550"/>
          <p14:tracePt t="41435" x="7191375" y="2392363"/>
          <p14:tracePt t="41443" x="7183438" y="2424113"/>
          <p14:tracePt t="41452" x="7167563" y="2463800"/>
          <p14:tracePt t="41459" x="7143750" y="2511425"/>
          <p14:tracePt t="41468" x="7110413" y="2551113"/>
          <p14:tracePt t="41476" x="7031038" y="2632075"/>
          <p14:tracePt t="41486" x="6927850" y="2703513"/>
          <p14:tracePt t="41490" x="6848475" y="2767013"/>
          <p14:tracePt t="41499" x="6648450" y="2886075"/>
          <p14:tracePt t="41506" x="6505575" y="2967038"/>
          <p14:tracePt t="41516" x="6273800" y="3070225"/>
          <p14:tracePt t="41522" x="6026150" y="3165475"/>
          <p14:tracePt t="41531" x="5788025" y="3244850"/>
          <p14:tracePt t="41537" x="5532438" y="3317875"/>
          <p14:tracePt t="41543" x="5245100" y="3341688"/>
          <p14:tracePt t="41551" x="4999038" y="3357563"/>
          <p14:tracePt t="41559" x="4608513" y="3357563"/>
          <p14:tracePt t="41568" x="4289425" y="3357563"/>
          <p14:tracePt t="41576" x="3898900" y="3357563"/>
          <p14:tracePt t="41584" x="3508375" y="3349625"/>
          <p14:tracePt t="41592" x="3197225" y="3333750"/>
          <p14:tracePt t="41598" x="2830513" y="3317875"/>
          <p14:tracePt t="41606" x="2543175" y="3317875"/>
          <p14:tracePt t="41616" x="2263775" y="3317875"/>
          <p14:tracePt t="41622" x="2168525" y="3317875"/>
          <p14:tracePt t="41631" x="1960563" y="3309938"/>
          <p14:tracePt t="41638" x="1865313" y="3309938"/>
          <p14:tracePt t="41644" x="1801813" y="3309938"/>
          <p14:tracePt t="41652" x="1754188" y="3309938"/>
          <p14:tracePt t="41659" x="1722438" y="3309938"/>
          <p14:tracePt t="41668" x="1714500" y="3309938"/>
          <p14:tracePt t="41676" x="1706563" y="3309938"/>
          <p14:tracePt t="41689" x="1698625" y="3309938"/>
          <p14:tracePt t="41713" x="1690688" y="3309938"/>
          <p14:tracePt t="41816" x="1682750" y="3309938"/>
          <p14:tracePt t="41822" x="1674813" y="3302000"/>
          <p14:tracePt t="41831" x="1666875" y="3278188"/>
          <p14:tracePt t="41838" x="1651000" y="3262313"/>
          <p14:tracePt t="41844" x="1641475" y="3236913"/>
          <p14:tracePt t="41860" x="1633538" y="3228975"/>
          <p14:tracePt t="41869" x="1633538" y="3213100"/>
          <p14:tracePt t="41876" x="1633538" y="3205163"/>
          <p14:tracePt t="41884" x="1633538" y="3197225"/>
          <p14:tracePt t="41898" x="1633538" y="3189288"/>
          <p14:tracePt t="41906" x="1641475" y="3165475"/>
          <p14:tracePt t="41915" x="1658938" y="3149600"/>
          <p14:tracePt t="41922" x="1674813" y="3141663"/>
          <p14:tracePt t="41932" x="1706563" y="3117850"/>
          <p14:tracePt t="41937" x="1754188" y="3101975"/>
          <p14:tracePt t="41945" x="1841500" y="3078163"/>
          <p14:tracePt t="41952" x="1905000" y="3070225"/>
          <p14:tracePt t="41959" x="1976438" y="3054350"/>
          <p14:tracePt t="41968" x="2128838" y="3038475"/>
          <p14:tracePt t="41975" x="2247900" y="3030538"/>
          <p14:tracePt t="41984" x="2319338" y="3030538"/>
          <p14:tracePt t="41991" x="2392363" y="3030538"/>
          <p14:tracePt t="41999" x="2519363" y="3030538"/>
          <p14:tracePt t="42005" x="2559050" y="3030538"/>
          <p14:tracePt t="42015" x="2630488" y="3030538"/>
          <p14:tracePt t="42021" x="2646363" y="3030538"/>
          <p14:tracePt t="42031" x="2662238" y="3030538"/>
          <p14:tracePt t="42037" x="2670175" y="3030538"/>
          <p14:tracePt t="42092" x="2646363" y="3006725"/>
          <p14:tracePt t="42099" x="2606675" y="2990850"/>
          <p14:tracePt t="42108" x="2527300" y="2943225"/>
          <p14:tracePt t="42115" x="2471738" y="2901950"/>
          <p14:tracePt t="42122" x="2392363" y="2854325"/>
          <p14:tracePt t="42132" x="2200275" y="2751138"/>
          <p14:tracePt t="42138" x="2120900" y="2711450"/>
          <p14:tracePt t="42146" x="1968500" y="2640013"/>
          <p14:tracePt t="42154" x="1897063" y="2600325"/>
          <p14:tracePt t="42160" x="1746250" y="2543175"/>
          <p14:tracePt t="42170" x="1690688" y="2503488"/>
          <p14:tracePt t="42175" x="1633538" y="2479675"/>
          <p14:tracePt t="42184" x="1617663" y="2471738"/>
          <p14:tracePt t="42191" x="1585913" y="2455863"/>
          <p14:tracePt t="42292" x="1593850" y="2455863"/>
          <p14:tracePt t="42299" x="1609725" y="2447925"/>
          <p14:tracePt t="42306" x="1617663" y="2439988"/>
          <p14:tracePt t="42316" x="1633538" y="2432050"/>
          <p14:tracePt t="42322" x="1651000" y="2416175"/>
          <p14:tracePt t="42332" x="1666875" y="2392363"/>
          <p14:tracePt t="42339" x="1682750" y="2368550"/>
          <p14:tracePt t="42344" x="1690688" y="2352675"/>
          <p14:tracePt t="42353" x="1698625" y="2328863"/>
          <p14:tracePt t="42359" x="1698625" y="2312988"/>
          <p14:tracePt t="42367" x="1698625" y="2289175"/>
          <p14:tracePt t="42377" x="1698625" y="2265363"/>
          <p14:tracePt t="42384" x="1698625" y="2257425"/>
          <p14:tracePt t="42468" x="1698625" y="2273300"/>
          <p14:tracePt t="42476" x="1698625" y="2289175"/>
          <p14:tracePt t="42483" x="1714500" y="2305050"/>
          <p14:tracePt t="42492" x="1722438" y="2320925"/>
          <p14:tracePt t="42500" x="1738313" y="2328863"/>
          <p14:tracePt t="42507" x="1746250" y="2344738"/>
          <p14:tracePt t="42514" x="1762125" y="2360613"/>
          <p14:tracePt t="42521" x="1793875" y="2376488"/>
          <p14:tracePt t="42530" x="1817688" y="2392363"/>
          <p14:tracePt t="42537" x="1841500" y="2408238"/>
          <p14:tracePt t="42546" x="1865313" y="2416175"/>
          <p14:tracePt t="42554" x="1905000" y="2447925"/>
          <p14:tracePt t="42560" x="1936750" y="2463800"/>
          <p14:tracePt t="42570" x="1976438" y="2487613"/>
          <p14:tracePt t="42576" x="2041525" y="2527300"/>
          <p14:tracePt t="42584" x="2105025" y="2576513"/>
          <p14:tracePt t="42591" x="2152650" y="2608263"/>
          <p14:tracePt t="42599" x="2224088" y="2671763"/>
          <p14:tracePt t="42607" x="2295525" y="2719388"/>
          <p14:tracePt t="42614" x="2359025" y="2767013"/>
          <p14:tracePt t="42622" x="2432050" y="2798763"/>
          <p14:tracePt t="42630" x="2495550" y="2830513"/>
          <p14:tracePt t="42638" x="2598738" y="2878138"/>
          <p14:tracePt t="42646" x="2670175" y="2909888"/>
          <p14:tracePt t="42654" x="2741613" y="2927350"/>
          <p14:tracePt t="42662" x="2798763" y="2943225"/>
          <p14:tracePt t="42670" x="2814638" y="2951163"/>
          <p14:tracePt t="42676" x="2838450" y="2951163"/>
          <p14:tracePt t="42684" x="2854325" y="2951163"/>
          <p14:tracePt t="42692" x="2862263" y="2951163"/>
          <p14:tracePt t="42854" x="2862263" y="2935288"/>
          <p14:tracePt t="42862" x="2862263" y="2901950"/>
          <p14:tracePt t="42870" x="2854325" y="2862263"/>
          <p14:tracePt t="42876" x="2854325" y="2838450"/>
          <p14:tracePt t="42885" x="2846388" y="2790825"/>
          <p14:tracePt t="42892" x="2830513" y="2735263"/>
          <p14:tracePt t="42900" x="2814638" y="2711450"/>
          <p14:tracePt t="42908" x="2774950" y="2616200"/>
          <p14:tracePt t="42916" x="2751138" y="2584450"/>
          <p14:tracePt t="42924" x="2709863" y="2527300"/>
          <p14:tracePt t="42930" x="2662238" y="2455863"/>
          <p14:tracePt t="42938" x="2638425" y="2416175"/>
          <p14:tracePt t="42946" x="2622550" y="2400300"/>
          <p14:tracePt t="42954" x="2614613" y="2376488"/>
          <p14:tracePt t="42962" x="2614613" y="2368550"/>
          <p14:tracePt t="42969" x="2614613" y="2352675"/>
          <p14:tracePt t="42984" x="2614613" y="2344738"/>
          <p14:tracePt t="43000" x="2622550" y="2336800"/>
          <p14:tracePt t="43015" x="2630488" y="2336800"/>
          <p14:tracePt t="43021" x="2638425" y="2336800"/>
          <p14:tracePt t="43045" x="2646363" y="2336800"/>
          <p14:tracePt t="43062" x="2654300" y="2336800"/>
          <p14:tracePt t="43070" x="2662238" y="2336800"/>
          <p14:tracePt t="43083" x="2670175" y="2336800"/>
          <p14:tracePt t="43092" x="2686050" y="2336800"/>
          <p14:tracePt t="43101" x="2701925" y="2336800"/>
          <p14:tracePt t="43108" x="2733675" y="2336800"/>
          <p14:tracePt t="43116" x="2790825" y="2344738"/>
          <p14:tracePt t="43124" x="2854325" y="2360613"/>
          <p14:tracePt t="43130" x="2878138" y="2368550"/>
          <p14:tracePt t="43138" x="2957513" y="2392363"/>
          <p14:tracePt t="43146" x="3060700" y="2416175"/>
          <p14:tracePt t="43154" x="3165475" y="2439988"/>
          <p14:tracePt t="43161" x="3213100" y="2447925"/>
          <p14:tracePt t="43170" x="3332163" y="2463800"/>
          <p14:tracePt t="43175" x="3427413" y="2471738"/>
          <p14:tracePt t="43184" x="3643313" y="2511425"/>
          <p14:tracePt t="43192" x="3890963" y="2519363"/>
          <p14:tracePt t="43199" x="4010025" y="2543175"/>
          <p14:tracePt t="43207" x="4257675" y="2551113"/>
          <p14:tracePt t="43216" x="4632325" y="2600325"/>
          <p14:tracePt t="43221" x="4854575" y="2608263"/>
          <p14:tracePt t="43229" x="5102225" y="2640013"/>
          <p14:tracePt t="43237" x="5476875" y="2679700"/>
          <p14:tracePt t="43245" x="5700713" y="2711450"/>
          <p14:tracePt t="43254" x="5946775" y="2735263"/>
          <p14:tracePt t="43262" x="6178550" y="2759075"/>
          <p14:tracePt t="43270" x="6402388" y="2782888"/>
          <p14:tracePt t="43275" x="6569075" y="2806700"/>
          <p14:tracePt t="43284" x="6648450" y="2822575"/>
          <p14:tracePt t="43291" x="6769100" y="2838450"/>
          <p14:tracePt t="43299" x="6864350" y="2846388"/>
          <p14:tracePt t="43307" x="6911975" y="2854325"/>
          <p14:tracePt t="43316" x="7007225" y="2878138"/>
          <p14:tracePt t="43323" x="7102475" y="2894013"/>
          <p14:tracePt t="43329" x="7191375" y="2901950"/>
          <p14:tracePt t="43337" x="7231063" y="2901950"/>
          <p14:tracePt t="43346" x="7278688" y="2909888"/>
          <p14:tracePt t="43354" x="7310438" y="2909888"/>
          <p14:tracePt t="43362" x="7350125" y="2919413"/>
          <p14:tracePt t="43370" x="7366000" y="2919413"/>
          <p14:tracePt t="43430" x="7342188" y="2919413"/>
          <p14:tracePt t="43438" x="7278688" y="2927350"/>
          <p14:tracePt t="43446" x="7231063" y="2935288"/>
          <p14:tracePt t="43455" x="7015163" y="2951163"/>
          <p14:tracePt t="43461" x="6896100" y="2974975"/>
          <p14:tracePt t="43470" x="6727825" y="2990850"/>
          <p14:tracePt t="43477" x="6616700" y="3006725"/>
          <p14:tracePt t="43483" x="6434138" y="3038475"/>
          <p14:tracePt t="43491" x="6305550" y="3054350"/>
          <p14:tracePt t="43500" x="6059488" y="3094038"/>
          <p14:tracePt t="43508" x="5827713" y="3133725"/>
          <p14:tracePt t="43515" x="5556250" y="3157538"/>
          <p14:tracePt t="43522" x="5213350" y="3173413"/>
          <p14:tracePt t="43531" x="4975225" y="3173413"/>
          <p14:tracePt t="43536" x="4664075" y="3165475"/>
          <p14:tracePt t="43545" x="4416425" y="3141663"/>
          <p14:tracePt t="43553" x="4168775" y="3101975"/>
          <p14:tracePt t="43560" x="3930650" y="3054350"/>
          <p14:tracePt t="43569" x="3698875" y="2998788"/>
          <p14:tracePt t="43578" x="3443288" y="2927350"/>
          <p14:tracePt t="43586" x="3308350" y="2886075"/>
          <p14:tracePt t="43592" x="3197225" y="2854325"/>
          <p14:tracePt t="43600" x="3060700" y="2814638"/>
          <p14:tracePt t="43608" x="3005138" y="2798763"/>
          <p14:tracePt t="43617" x="2973388" y="2782888"/>
          <p14:tracePt t="43624" x="2949575" y="2774950"/>
          <p14:tracePt t="43634" x="2933700" y="2767013"/>
          <p14:tracePt t="43740" x="2941638" y="2767013"/>
          <p14:tracePt t="43746" x="3005138" y="2767013"/>
          <p14:tracePt t="43754" x="3076575" y="2782888"/>
          <p14:tracePt t="43762" x="3141663" y="2790825"/>
          <p14:tracePt t="43771" x="3244850" y="2814638"/>
          <p14:tracePt t="43778" x="3332163" y="2830513"/>
          <p14:tracePt t="43787" x="3476625" y="2870200"/>
          <p14:tracePt t="43791" x="3548063" y="2886075"/>
          <p14:tracePt t="43799" x="3619500" y="2909888"/>
          <p14:tracePt t="43807" x="3738563" y="2951163"/>
          <p14:tracePt t="43817" x="3802063" y="2974975"/>
          <p14:tracePt t="43824" x="3859213" y="2998788"/>
          <p14:tracePt t="43834" x="3906838" y="3030538"/>
          <p14:tracePt t="43839" x="3938588" y="3062288"/>
          <p14:tracePt t="43846" x="3978275" y="3086100"/>
          <p14:tracePt t="43854" x="4017963" y="3125788"/>
          <p14:tracePt t="43861" x="4033838" y="3141663"/>
          <p14:tracePt t="43871" x="4073525" y="3165475"/>
          <p14:tracePt t="43900" x="4160838" y="3228975"/>
          <p14:tracePt t="43978" x="4144963" y="3228975"/>
          <p14:tracePt t="43986" x="4121150" y="3228975"/>
          <p14:tracePt t="44003" x="4057650" y="3228975"/>
          <p14:tracePt t="44006" x="4033838" y="3228975"/>
          <p14:tracePt t="44016" x="3978275" y="3228975"/>
          <p14:tracePt t="44023" x="3898900" y="3228975"/>
          <p14:tracePt t="44031" x="3851275" y="3228975"/>
          <p14:tracePt t="44039" x="3762375" y="3228975"/>
          <p14:tracePt t="44045" x="3683000" y="3213100"/>
          <p14:tracePt t="44053" x="3587750" y="3205163"/>
          <p14:tracePt t="44061" x="3524250" y="3197225"/>
          <p14:tracePt t="44069" x="3459163" y="3189288"/>
          <p14:tracePt t="44077" x="3395663" y="3181350"/>
          <p14:tracePt t="44086" x="3332163" y="3173413"/>
          <p14:tracePt t="44091" x="3316288" y="3173413"/>
          <p14:tracePt t="44099" x="3276600" y="3165475"/>
          <p14:tracePt t="44107" x="3244850" y="3165475"/>
          <p14:tracePt t="44124" x="3228975" y="3165475"/>
          <p14:tracePt t="44134" x="3221038" y="3165475"/>
          <p14:tracePt t="44146" x="3213100" y="3165475"/>
          <p14:tracePt t="44162" x="3197225" y="3165475"/>
          <p14:tracePt t="44170" x="3197225" y="3173413"/>
          <p14:tracePt t="44178" x="3181350" y="3181350"/>
          <p14:tracePt t="44194" x="3173413" y="3197225"/>
          <p14:tracePt t="44204" x="3157538" y="3205163"/>
          <p14:tracePt t="44207" x="3157538" y="3213100"/>
          <p14:tracePt t="44216" x="3141663" y="3213100"/>
          <p14:tracePt t="44223" x="3117850" y="3228975"/>
          <p14:tracePt t="44232" x="3092450" y="3236913"/>
          <p14:tracePt t="44239" x="3068638" y="3236913"/>
          <p14:tracePt t="44248" x="3036888" y="3236913"/>
          <p14:tracePt t="44254" x="2981325" y="3236913"/>
          <p14:tracePt t="44262" x="2933700" y="3236913"/>
          <p14:tracePt t="44270" x="2886075" y="3236913"/>
          <p14:tracePt t="44278" x="2790825" y="3228975"/>
          <p14:tracePt t="44286" x="2693988" y="3205163"/>
          <p14:tracePt t="44294" x="2646363" y="3189288"/>
          <p14:tracePt t="44301" x="2535238" y="3149600"/>
          <p14:tracePt t="44307" x="2416175" y="3094038"/>
          <p14:tracePt t="44318" x="2392363" y="3078163"/>
          <p14:tracePt t="44324" x="2303463" y="3022600"/>
          <p14:tracePt t="44332" x="2224088" y="2967038"/>
          <p14:tracePt t="44339" x="2184400" y="2935288"/>
          <p14:tracePt t="44345" x="2120900" y="2862263"/>
          <p14:tracePt t="44353" x="2081213" y="2806700"/>
          <p14:tracePt t="44361" x="2049463" y="2759075"/>
          <p14:tracePt t="44370" x="2000250" y="2703513"/>
          <p14:tracePt t="44377" x="1976438" y="2679700"/>
          <p14:tracePt t="44387" x="1936750" y="2624138"/>
          <p14:tracePt t="44394" x="1912938" y="2592388"/>
          <p14:tracePt t="44401" x="1905000" y="2576513"/>
          <p14:tracePt t="44408" x="1905000" y="2566988"/>
          <p14:tracePt t="44477" x="1920875" y="2566988"/>
          <p14:tracePt t="44485" x="2017713" y="2608263"/>
          <p14:tracePt t="44493" x="2120900" y="2647950"/>
          <p14:tracePt t="44500" x="2224088" y="2671763"/>
          <p14:tracePt t="44508" x="2351088" y="2711450"/>
          <p14:tracePt t="44518" x="2606675" y="2767013"/>
          <p14:tracePt t="44524" x="2838450" y="2798763"/>
          <p14:tracePt t="44533" x="3084513" y="2830513"/>
          <p14:tracePt t="44540" x="3459163" y="2870200"/>
          <p14:tracePt t="44548" x="3833813" y="2919413"/>
          <p14:tracePt t="44554" x="4065588" y="2943225"/>
          <p14:tracePt t="44562" x="4440238" y="3006725"/>
          <p14:tracePt t="44570" x="4799013" y="3046413"/>
          <p14:tracePt t="44578" x="5046663" y="3086100"/>
          <p14:tracePt t="44586" x="5284788" y="3141663"/>
          <p14:tracePt t="44594" x="5516563" y="3205163"/>
          <p14:tracePt t="44601" x="5619750" y="3221038"/>
          <p14:tracePt t="44607" x="5748338" y="3270250"/>
          <p14:tracePt t="44618" x="5819775" y="3302000"/>
          <p14:tracePt t="44623" x="5859463" y="3317875"/>
          <p14:tracePt t="44631" x="5907088" y="3341688"/>
          <p14:tracePt t="44639" x="5915025" y="3365500"/>
          <p14:tracePt t="44648" x="5922963" y="3365500"/>
          <p14:tracePt t="44686" x="5922963" y="3373438"/>
          <p14:tracePt t="44694" x="5907088" y="3373438"/>
          <p14:tracePt t="44702" x="5875338" y="3373438"/>
          <p14:tracePt t="44708" x="5819775" y="3365500"/>
          <p14:tracePt t="44716" x="5684838" y="3325813"/>
          <p14:tracePt t="44724" x="5572125" y="3286125"/>
          <p14:tracePt t="44730" x="5173663" y="3141663"/>
          <p14:tracePt t="44739" x="4870450" y="3046413"/>
          <p14:tracePt t="44747" x="4416425" y="2909888"/>
          <p14:tracePt t="44755" x="3986213" y="2782888"/>
          <p14:tracePt t="44761" x="3603625" y="2695575"/>
          <p14:tracePt t="44770" x="3300413" y="2608263"/>
          <p14:tracePt t="44777" x="2870200" y="2511425"/>
          <p14:tracePt t="44785" x="2574925" y="2455863"/>
          <p14:tracePt t="44793" x="2319338" y="2400300"/>
          <p14:tracePt t="44802" x="2200275" y="2384425"/>
          <p14:tracePt t="44808" x="2073275" y="2352675"/>
          <p14:tracePt t="44818" x="2049463" y="2344738"/>
          <p14:tracePt t="44824" x="1992313" y="2328863"/>
          <p14:tracePt t="44833" x="1976438" y="2328863"/>
          <p14:tracePt t="44932" x="1976438" y="2320925"/>
          <p14:tracePt t="44940" x="1960563" y="2312988"/>
          <p14:tracePt t="44948" x="1944688" y="2305050"/>
          <p14:tracePt t="44956" x="1928813" y="2297113"/>
          <p14:tracePt t="44962" x="1912938" y="2297113"/>
          <p14:tracePt t="45101" x="1920875" y="2297113"/>
          <p14:tracePt t="45110" x="1928813" y="2297113"/>
          <p14:tracePt t="45117" x="1936750" y="2297113"/>
          <p14:tracePt t="45140" x="1944688" y="2297113"/>
          <p14:tracePt t="45278" x="1944688" y="2273300"/>
          <p14:tracePt t="45285" x="1928813" y="2249488"/>
          <p14:tracePt t="45294" x="1912938" y="2208213"/>
          <p14:tracePt t="45302" x="1889125" y="2184400"/>
          <p14:tracePt t="45310" x="1873250" y="2144713"/>
          <p14:tracePt t="45316" x="1865313" y="2136775"/>
          <p14:tracePt t="45324" x="1841500" y="2112963"/>
          <p14:tracePt t="45332" x="1825625" y="2073275"/>
          <p14:tracePt t="45340" x="1809750" y="2065338"/>
          <p14:tracePt t="45348" x="1793875" y="2033588"/>
          <p14:tracePt t="45356" x="1778000" y="2025650"/>
          <p14:tracePt t="45363" x="1770063" y="2017713"/>
          <p14:tracePt t="45372" x="1762125" y="2009775"/>
          <p14:tracePt t="45387" x="1762125" y="2001838"/>
          <p14:tracePt t="45572" x="1746250" y="1985963"/>
          <p14:tracePt t="45578" x="1730375" y="1954213"/>
          <p14:tracePt t="45585" x="1706563" y="1930400"/>
          <p14:tracePt t="45593" x="1682750" y="1890713"/>
          <p14:tracePt t="45602" x="1666875" y="1849438"/>
          <p14:tracePt t="45611" x="1641475" y="1817688"/>
          <p14:tracePt t="45619" x="1617663" y="1778000"/>
          <p14:tracePt t="45626" x="1593850" y="1730375"/>
          <p14:tracePt t="45631" x="1562100" y="1690688"/>
          <p14:tracePt t="45639" x="1538288" y="1643063"/>
          <p14:tracePt t="45647" x="1514475" y="1595438"/>
          <p14:tracePt t="45655" x="1514475" y="1579563"/>
          <p14:tracePt t="45663" x="1490663" y="1547813"/>
          <p14:tracePt t="45672" x="1482725" y="1522413"/>
          <p14:tracePt t="45679" x="1474788" y="1506538"/>
          <p14:tracePt t="45686" x="1474788" y="1482725"/>
          <p14:tracePt t="45693" x="1466850" y="1458913"/>
          <p14:tracePt t="45701" x="1466850" y="1435100"/>
          <p14:tracePt t="45709" x="1458913" y="1411288"/>
          <p14:tracePt t="45720" x="1450975" y="1379538"/>
          <p14:tracePt t="45726" x="1450975" y="1355725"/>
          <p14:tracePt t="45732" x="1443038" y="1323975"/>
          <p14:tracePt t="45740" x="1435100" y="1292225"/>
          <p14:tracePt t="45748" x="1427163" y="1268413"/>
          <p14:tracePt t="45757" x="1419225" y="1244600"/>
          <p14:tracePt t="45763" x="1419225" y="1228725"/>
          <p14:tracePt t="45772" x="1419225" y="1212850"/>
          <p14:tracePt t="45777" x="1411288" y="1187450"/>
          <p14:tracePt t="45785" x="1411288" y="1171575"/>
          <p14:tracePt t="45793" x="1403350" y="1155700"/>
          <p14:tracePt t="45801" x="1395413" y="1131888"/>
          <p14:tracePt t="45809" x="1395413" y="1108075"/>
          <p14:tracePt t="45818" x="1387475" y="1084263"/>
          <p14:tracePt t="45825" x="1387475" y="1076325"/>
          <p14:tracePt t="45831" x="1379538" y="1052513"/>
          <p14:tracePt t="45839" x="1371600" y="1028700"/>
          <p14:tracePt t="45847" x="1371600" y="996950"/>
          <p14:tracePt t="45855" x="1371600" y="973138"/>
          <p14:tracePt t="45863" x="1363663" y="941388"/>
          <p14:tracePt t="45871" x="1355725" y="933450"/>
          <p14:tracePt t="45879" x="1347788" y="917575"/>
          <p14:tracePt t="45885" x="1347788" y="909638"/>
          <p14:tracePt t="45893" x="1347788" y="893763"/>
          <p14:tracePt t="45917" x="1347788" y="885825"/>
          <p14:tracePt t="46002" x="1347788" y="901700"/>
          <p14:tracePt t="46010" x="1355725" y="933450"/>
          <p14:tracePt t="46021" x="1379538" y="981075"/>
          <p14:tracePt t="46026" x="1403350" y="1028700"/>
          <p14:tracePt t="46036" x="1435100" y="1076325"/>
          <p14:tracePt t="46042" x="1466850" y="1116013"/>
          <p14:tracePt t="46048" x="1522413" y="1204913"/>
          <p14:tracePt t="46057" x="1562100" y="1276350"/>
          <p14:tracePt t="46064" x="1601788" y="1355725"/>
          <p14:tracePt t="46073" x="1641475" y="1411288"/>
          <p14:tracePt t="46079" x="1690688" y="1482725"/>
          <p14:tracePt t="46088" x="1722438" y="1530350"/>
          <p14:tracePt t="46093" x="1778000" y="1595438"/>
          <p14:tracePt t="46101" x="1825625" y="1658938"/>
          <p14:tracePt t="46109" x="1857375" y="1706563"/>
          <p14:tracePt t="46118" x="1905000" y="1754188"/>
          <p14:tracePt t="46125" x="1912938" y="1762125"/>
          <p14:tracePt t="46134" x="1944688" y="1801813"/>
          <p14:tracePt t="46140" x="1952625" y="1801813"/>
          <p14:tracePt t="46147" x="1968500" y="1817688"/>
          <p14:tracePt t="46156" x="1976438" y="1833563"/>
          <p14:tracePt t="46163" x="2000250" y="1849438"/>
          <p14:tracePt t="46172" x="2017713" y="1865313"/>
          <p14:tracePt t="46179" x="2033588" y="1881188"/>
          <p14:tracePt t="46186" x="2049463" y="1890713"/>
          <p14:tracePt t="46194" x="2065338" y="1906588"/>
          <p14:tracePt t="46203" x="2081213" y="1906588"/>
          <p14:tracePt t="46210" x="2097088" y="1922463"/>
          <p14:tracePt t="46221" x="2120900" y="1930400"/>
          <p14:tracePt t="46226" x="2136775" y="1938338"/>
          <p14:tracePt t="46236" x="2144713" y="1946275"/>
          <p14:tracePt t="46240" x="2176463" y="1962150"/>
          <p14:tracePt t="46247" x="2208213" y="1970088"/>
          <p14:tracePt t="46256" x="2239963" y="1985963"/>
          <p14:tracePt t="46263" x="2287588" y="2001838"/>
          <p14:tracePt t="46272" x="2343150" y="2025650"/>
          <p14:tracePt t="46279" x="2359025" y="2033588"/>
          <p14:tracePt t="46287" x="2424113" y="2057400"/>
          <p14:tracePt t="46294" x="2479675" y="2081213"/>
          <p14:tracePt t="46303" x="2535238" y="2105025"/>
          <p14:tracePt t="46310" x="2574925" y="2112963"/>
          <p14:tracePt t="46319" x="2590800" y="2120900"/>
          <p14:tracePt t="46326" x="2606675" y="2136775"/>
          <p14:tracePt t="46334" x="2622550" y="2136775"/>
          <p14:tracePt t="46342" x="2630488" y="2144713"/>
          <p14:tracePt t="46348" x="2630488" y="2152650"/>
          <p14:tracePt t="46373" x="2638425" y="2160588"/>
          <p14:tracePt t="46387" x="2638425" y="2168525"/>
          <p14:tracePt t="46393" x="2646363" y="2184400"/>
          <p14:tracePt t="46401" x="2646363" y="2200275"/>
          <p14:tracePt t="46409" x="2654300" y="2216150"/>
          <p14:tracePt t="46419" x="2654300" y="2233613"/>
          <p14:tracePt t="46425" x="2662238" y="2249488"/>
          <p14:tracePt t="46434" x="2662238" y="2265363"/>
          <p14:tracePt t="46442" x="2662238" y="2289175"/>
          <p14:tracePt t="46448" x="2662238" y="2297113"/>
          <p14:tracePt t="46456" x="2662238" y="2305050"/>
          <p14:tracePt t="46464" x="2662238" y="2312988"/>
          <p14:tracePt t="46472" x="2662238" y="2320925"/>
          <p14:tracePt t="46562" x="2654300" y="2320925"/>
          <p14:tracePt t="46571" x="2630488" y="2305050"/>
          <p14:tracePt t="46578" x="2614613" y="2297113"/>
          <p14:tracePt t="46588" x="2574925" y="2281238"/>
          <p14:tracePt t="46593" x="2535238" y="2265363"/>
          <p14:tracePt t="46601" x="2487613" y="2249488"/>
          <p14:tracePt t="46609" x="2408238" y="2224088"/>
          <p14:tracePt t="46618" x="2392363" y="2216150"/>
          <p14:tracePt t="46625" x="2359025" y="2208213"/>
          <p14:tracePt t="46633" x="2319338" y="2184400"/>
          <p14:tracePt t="46641" x="2271713" y="2168525"/>
          <p14:tracePt t="46647" x="2247900" y="2144713"/>
          <p14:tracePt t="46656" x="2208213" y="2128838"/>
          <p14:tracePt t="46664" x="2184400" y="2105025"/>
          <p14:tracePt t="46674" x="2152650" y="2081213"/>
          <p14:tracePt t="46680" x="2112963" y="2057400"/>
          <p14:tracePt t="46689" x="2057400" y="2001838"/>
          <p14:tracePt t="46696" x="2041525" y="1985963"/>
          <p14:tracePt t="46703" x="2008188" y="1946275"/>
          <p14:tracePt t="46710" x="1944688" y="1890713"/>
          <p14:tracePt t="46720" x="1912938" y="1849438"/>
          <p14:tracePt t="46726" x="1865313" y="1801813"/>
          <p14:tracePt t="46734" x="1833563" y="1754188"/>
          <p14:tracePt t="46742" x="1817688" y="1714500"/>
          <p14:tracePt t="46750" x="1801813" y="1690688"/>
          <p14:tracePt t="46758" x="1785938" y="1643063"/>
          <p14:tracePt t="46764" x="1770063" y="1611313"/>
          <p14:tracePt t="46772" x="1762125" y="1571625"/>
          <p14:tracePt t="46780" x="1754188" y="1538288"/>
          <p14:tracePt t="46787" x="1754188" y="1506538"/>
          <p14:tracePt t="46796" x="1746250" y="1482725"/>
          <p14:tracePt t="46804" x="1738313" y="1466850"/>
          <p14:tracePt t="46810" x="1730375" y="1427163"/>
          <p14:tracePt t="46820" x="1730375" y="1411288"/>
          <p14:tracePt t="46826" x="1722438" y="1387475"/>
          <p14:tracePt t="46834" x="1722438" y="1371600"/>
          <p14:tracePt t="46842" x="1714500" y="1347788"/>
          <p14:tracePt t="46847" x="1714500" y="1331913"/>
          <p14:tracePt t="46856" x="1706563" y="1316038"/>
          <p14:tracePt t="46864" x="1706563" y="1300163"/>
          <p14:tracePt t="46873" x="1706563" y="1276350"/>
          <p14:tracePt t="46879" x="1706563" y="1268413"/>
          <p14:tracePt t="46888" x="1706563" y="1252538"/>
          <p14:tracePt t="46902" x="1706563" y="1244600"/>
          <p14:tracePt t="46972" x="1722438" y="1292225"/>
          <p14:tracePt t="46980" x="1746250" y="1323975"/>
          <p14:tracePt t="46988" x="1793875" y="1419225"/>
          <p14:tracePt t="46995" x="1873250" y="1522413"/>
          <p14:tracePt t="47004" x="1960563" y="1619250"/>
          <p14:tracePt t="47010" x="2049463" y="1722438"/>
          <p14:tracePt t="47020" x="2120900" y="1801813"/>
          <p14:tracePt t="47026" x="2192338" y="1865313"/>
          <p14:tracePt t="47035" x="2295525" y="1978025"/>
          <p14:tracePt t="47041" x="2366963" y="2057400"/>
          <p14:tracePt t="47049" x="2424113" y="2120900"/>
          <p14:tracePt t="47056" x="2439988" y="2136775"/>
          <p14:tracePt t="47063" x="2471738" y="2176463"/>
          <p14:tracePt t="47072" x="2495550" y="2200275"/>
          <p14:tracePt t="47079" x="2495550" y="2208213"/>
          <p14:tracePt t="47088" x="2503488" y="2216150"/>
          <p14:tracePt t="47150" x="2503488" y="2224088"/>
          <p14:tracePt t="47250" x="2487613" y="2184400"/>
          <p14:tracePt t="47258" x="2463800" y="2160588"/>
          <p14:tracePt t="47266" x="2424113" y="2112963"/>
          <p14:tracePt t="47272" x="2384425" y="2073275"/>
          <p14:tracePt t="47279" x="2319338" y="1993900"/>
          <p14:tracePt t="47287" x="2279650" y="1962150"/>
          <p14:tracePt t="47295" x="2208213" y="1881188"/>
          <p14:tracePt t="47303" x="2160588" y="1825625"/>
          <p14:tracePt t="47312" x="2128838" y="1793875"/>
          <p14:tracePt t="47318" x="2081213" y="1722438"/>
          <p14:tracePt t="47326" x="2057400" y="1674813"/>
          <p14:tracePt t="47334" x="2049463" y="1658938"/>
          <p14:tracePt t="47342" x="2025650" y="1627188"/>
          <p14:tracePt t="47350" x="2000250" y="1571625"/>
          <p14:tracePt t="47358" x="1976438" y="1522413"/>
          <p14:tracePt t="47363" x="1960563" y="1482725"/>
          <p14:tracePt t="47372" x="1944688" y="1450975"/>
          <p14:tracePt t="47379" x="1944688" y="1427163"/>
          <p14:tracePt t="47387" x="1936750" y="1403350"/>
          <p14:tracePt t="47395" x="1928813" y="1379538"/>
          <p14:tracePt t="47405" x="1920875" y="1363663"/>
          <p14:tracePt t="47412" x="1920875" y="1355725"/>
          <p14:tracePt t="47418" x="1920875" y="1347788"/>
          <p14:tracePt t="47434" x="1912938" y="1339850"/>
          <p14:tracePt t="47558" x="1912938" y="1347788"/>
          <p14:tracePt t="47566" x="1920875" y="1371600"/>
          <p14:tracePt t="47571" x="1944688" y="1419225"/>
          <p14:tracePt t="47580" x="1960563" y="1443038"/>
          <p14:tracePt t="47588" x="2000250" y="1514475"/>
          <p14:tracePt t="47596" x="2041525" y="1563688"/>
          <p14:tracePt t="47604" x="2097088" y="1619250"/>
          <p14:tracePt t="47612" x="2168525" y="1730375"/>
          <p14:tracePt t="47620" x="2216150" y="1785938"/>
          <p14:tracePt t="47626" x="2271713" y="1857375"/>
          <p14:tracePt t="47633" x="2335213" y="1946275"/>
          <p14:tracePt t="47641" x="2400300" y="2025650"/>
          <p14:tracePt t="47649" x="2424113" y="2065338"/>
          <p14:tracePt t="47657" x="2495550" y="2168525"/>
          <p14:tracePt t="47665" x="2511425" y="2216150"/>
          <p14:tracePt t="47673" x="2551113" y="2273300"/>
          <p14:tracePt t="47679" x="2574925" y="2328863"/>
          <p14:tracePt t="47687" x="2590800" y="2376488"/>
          <p14:tracePt t="47695" x="2598738" y="2424113"/>
          <p14:tracePt t="47704" x="2614613" y="2447925"/>
          <p14:tracePt t="47712" x="2630488" y="2471738"/>
          <p14:tracePt t="47722" x="2630488" y="2495550"/>
          <p14:tracePt t="47728" x="2638425" y="2495550"/>
          <p14:tracePt t="47812" x="2606675" y="2479675"/>
          <p14:tracePt t="47820" x="2543175" y="2439988"/>
          <p14:tracePt t="47828" x="2487613" y="2400300"/>
          <p14:tracePt t="47834" x="2432050" y="2352675"/>
          <p14:tracePt t="47843" x="2247900" y="2224088"/>
          <p14:tracePt t="47850" x="2176463" y="2176463"/>
          <p14:tracePt t="47859" x="2000250" y="2041525"/>
          <p14:tracePt t="47865" x="1849438" y="1922463"/>
          <p14:tracePt t="47876" x="1754188" y="1841500"/>
          <p14:tracePt t="47881" x="1609725" y="1698625"/>
          <p14:tracePt t="47888" x="1466850" y="1571625"/>
          <p14:tracePt t="47896" x="1435100" y="1530350"/>
          <p14:tracePt t="47905" x="1363663" y="1458913"/>
          <p14:tracePt t="47911" x="1316038" y="1379538"/>
          <p14:tracePt t="47921" x="1308100" y="1355725"/>
          <p14:tracePt t="47928" x="1284288" y="1308100"/>
          <p14:tracePt t="47934" x="1274763" y="1292225"/>
          <p14:tracePt t="47942" x="1274763" y="1252538"/>
          <p14:tracePt t="47950" x="1274763" y="1236663"/>
          <p14:tracePt t="47958" x="1274763" y="1212850"/>
          <p14:tracePt t="47966" x="1274763" y="1195388"/>
          <p14:tracePt t="47974" x="1274763" y="1179513"/>
          <p14:tracePt t="48006" x="1266825" y="1179513"/>
          <p14:tracePt t="48074" x="1266825" y="1187450"/>
          <p14:tracePt t="48082" x="1274763" y="1212850"/>
          <p14:tracePt t="48088" x="1308100" y="1252538"/>
          <p14:tracePt t="48096" x="1339850" y="1284288"/>
          <p14:tracePt t="48105" x="1395413" y="1347788"/>
          <p14:tracePt t="48112" x="1435100" y="1379538"/>
          <p14:tracePt t="48121" x="1514475" y="1458913"/>
          <p14:tracePt t="48127" x="1585913" y="1522413"/>
          <p14:tracePt t="48134" x="1682750" y="1595438"/>
          <p14:tracePt t="48142" x="1738313" y="1635125"/>
          <p14:tracePt t="48150" x="1809750" y="1698625"/>
          <p14:tracePt t="48160" x="1897063" y="1770063"/>
          <p14:tracePt t="48165" x="1944688" y="1801813"/>
          <p14:tracePt t="48174" x="2025650" y="1865313"/>
          <p14:tracePt t="48180" x="2089150" y="1906588"/>
          <p14:tracePt t="48188" x="2136775" y="1946275"/>
          <p14:tracePt t="48196" x="2184400" y="1985963"/>
          <p14:tracePt t="48205" x="2200275" y="2001838"/>
          <p14:tracePt t="48212" x="2232025" y="2033588"/>
          <p14:tracePt t="48222" x="2247900" y="2049463"/>
          <p14:tracePt t="48228" x="2263775" y="2081213"/>
          <p14:tracePt t="48243" x="2279650" y="2105025"/>
          <p14:tracePt t="48250" x="2295525" y="2144713"/>
          <p14:tracePt t="48258" x="2295525" y="2168525"/>
          <p14:tracePt t="48265" x="2311400" y="2184400"/>
          <p14:tracePt t="48274" x="2311400" y="2192338"/>
          <p14:tracePt t="48281" x="2311400" y="2208213"/>
          <p14:tracePt t="48290" x="2319338" y="2216150"/>
          <p14:tracePt t="48295" x="2319338" y="2224088"/>
          <p14:tracePt t="48537" x="2327275" y="2224088"/>
          <p14:tracePt t="48544" x="2343150" y="2224088"/>
          <p14:tracePt t="48550" x="2384425" y="2224088"/>
          <p14:tracePt t="48558" x="2424113" y="2224088"/>
          <p14:tracePt t="48566" x="2463800" y="2224088"/>
          <p14:tracePt t="48574" x="2519363" y="2224088"/>
          <p14:tracePt t="48582" x="2566988" y="2224088"/>
          <p14:tracePt t="48590" x="2606675" y="2224088"/>
          <p14:tracePt t="48596" x="2693988" y="2249488"/>
          <p14:tracePt t="48605" x="2741613" y="2257425"/>
          <p14:tracePt t="48612" x="2838450" y="2281238"/>
          <p14:tracePt t="48621" x="2925763" y="2312988"/>
          <p14:tracePt t="48628" x="2981325" y="2328863"/>
          <p14:tracePt t="48636" x="3109913" y="2360613"/>
          <p14:tracePt t="48644" x="3213100" y="2392363"/>
          <p14:tracePt t="48650" x="3308350" y="2416175"/>
          <p14:tracePt t="48660" x="3467100" y="2471738"/>
          <p14:tracePt t="48666" x="3619500" y="2503488"/>
          <p14:tracePt t="48676" x="3714750" y="2527300"/>
          <p14:tracePt t="48681" x="3802063" y="2551113"/>
          <p14:tracePt t="48692" x="3922713" y="2584450"/>
          <p14:tracePt t="48695" x="3978275" y="2592388"/>
          <p14:tracePt t="48704" x="4073525" y="2616200"/>
          <p14:tracePt t="48711" x="4144963" y="2632075"/>
          <p14:tracePt t="48721" x="4184650" y="2640013"/>
          <p14:tracePt t="48727" x="4217988" y="2647950"/>
          <p14:tracePt t="48736" x="4249738" y="2655888"/>
          <p14:tracePt t="48743" x="4265613" y="2655888"/>
          <p14:tracePt t="48749" x="4281488" y="2663825"/>
          <p14:tracePt t="48758" x="4289425" y="2671763"/>
          <p14:tracePt t="48796" x="4297363" y="2671763"/>
          <p14:tracePt t="48805" x="4305300" y="2671763"/>
          <p14:tracePt t="48811" x="4329113" y="2679700"/>
          <p14:tracePt t="48819" x="4344988" y="2679700"/>
          <p14:tracePt t="48827" x="4416425" y="2695575"/>
          <p14:tracePt t="48836" x="4495800" y="2711450"/>
          <p14:tracePt t="48843" x="4600575" y="2735263"/>
          <p14:tracePt t="48850" x="4735513" y="2759075"/>
          <p14:tracePt t="48858" x="4838700" y="2782888"/>
          <p14:tracePt t="48866" x="5054600" y="2814638"/>
          <p14:tracePt t="48875" x="5292725" y="2862263"/>
          <p14:tracePt t="48882" x="5540375" y="2901950"/>
          <p14:tracePt t="48891" x="5795963" y="2943225"/>
          <p14:tracePt t="48898" x="6154738" y="3006725"/>
          <p14:tracePt t="48905" x="6376988" y="3046413"/>
          <p14:tracePt t="48911" x="6632575" y="3094038"/>
          <p14:tracePt t="48920" x="6743700" y="3101975"/>
          <p14:tracePt t="48927" x="6943725" y="3141663"/>
          <p14:tracePt t="48935" x="7110413" y="3173413"/>
          <p14:tracePt t="48943" x="7231063" y="3189288"/>
          <p14:tracePt t="48952" x="7397750" y="3213100"/>
          <p14:tracePt t="48958" x="7461250" y="3221038"/>
          <p14:tracePt t="48965" x="7550150" y="3236913"/>
          <p14:tracePt t="48973" x="7613650" y="3252788"/>
          <p14:tracePt t="48981" x="7661275" y="3262313"/>
          <p14:tracePt t="48990" x="7685088" y="3278188"/>
          <p14:tracePt t="48998" x="7716838" y="3286125"/>
          <p14:tracePt t="49007" x="7732713" y="3286125"/>
          <p14:tracePt t="49011" x="7748588" y="3294063"/>
          <p14:tracePt t="49022" x="7764463" y="3302000"/>
          <p14:tracePt t="49028" x="7772400" y="3302000"/>
          <p14:tracePt t="49035" x="7788275" y="3302000"/>
          <p14:tracePt t="49050" x="7796213" y="3309938"/>
          <p14:tracePt t="49120" x="7796213" y="3317875"/>
          <p14:tracePt t="49128" x="7796213" y="3333750"/>
          <p14:tracePt t="49136" x="7812088" y="3357563"/>
          <p14:tracePt t="49144" x="7827963" y="3381375"/>
          <p14:tracePt t="49152" x="7843838" y="3421063"/>
          <p14:tracePt t="49160" x="7843838" y="3436938"/>
          <p14:tracePt t="49166" x="7859713" y="3468688"/>
          <p14:tracePt t="49175" x="7885113" y="3508375"/>
          <p14:tracePt t="49182" x="7900988" y="3540125"/>
          <p14:tracePt t="49190" x="7940675" y="3587750"/>
          <p14:tracePt t="49197" x="7940675" y="3595688"/>
          <p14:tracePt t="49205" x="7956550" y="3621088"/>
          <p14:tracePt t="49213" x="7988300" y="3660775"/>
          <p14:tracePt t="49219" x="8004175" y="3676650"/>
          <p14:tracePt t="49227" x="8020050" y="3692525"/>
          <p14:tracePt t="49235" x="8035925" y="3716338"/>
          <p14:tracePt t="49243" x="8051800" y="3740150"/>
          <p14:tracePt t="49251" x="8067675" y="3763963"/>
          <p14:tracePt t="49259" x="8075613" y="3771900"/>
          <p14:tracePt t="49265" x="8091488" y="3795713"/>
          <p14:tracePt t="49275" x="8099425" y="3811588"/>
          <p14:tracePt t="49281" x="8115300" y="3827463"/>
          <p14:tracePt t="49289" x="8115300" y="3843338"/>
          <p14:tracePt t="49297" x="8123238" y="3859213"/>
          <p14:tracePt t="49305" x="8131175" y="3875088"/>
          <p14:tracePt t="49311" x="8147050" y="3890963"/>
          <p14:tracePt t="49319" x="8154988" y="3906838"/>
          <p14:tracePt t="49327" x="8154988" y="3922713"/>
          <p14:tracePt t="49343" x="8162925" y="3922713"/>
          <p14:tracePt t="49868" x="8162925" y="3914775"/>
          <p14:tracePt t="49875" x="8162925" y="3875088"/>
          <p14:tracePt t="49882" x="8154988" y="3811588"/>
          <p14:tracePt t="49891" x="8147050" y="3740150"/>
          <p14:tracePt t="49898" x="8139113" y="3668713"/>
          <p14:tracePt t="49908" x="8123238" y="3587750"/>
          <p14:tracePt t="49914" x="8115300" y="3468688"/>
          <p14:tracePt t="49923" x="8099425" y="3381375"/>
          <p14:tracePt t="49930" x="8083550" y="3309938"/>
          <p14:tracePt t="49936" x="8075613" y="3221038"/>
          <p14:tracePt t="49944" x="8059738" y="3133725"/>
          <p14:tracePt t="49952" x="8051800" y="3070225"/>
          <p14:tracePt t="49961" x="8035925" y="2990850"/>
          <p14:tracePt t="49968" x="8020050" y="2919413"/>
          <p14:tracePt t="49978" x="8004175" y="2838450"/>
          <p14:tracePt t="49981" x="7996238" y="2782888"/>
          <p14:tracePt t="49989" x="7996238" y="2743200"/>
          <p14:tracePt t="49997" x="7996238" y="2703513"/>
          <p14:tracePt t="50005" x="7996238" y="2663825"/>
          <p14:tracePt t="50022" x="8004175" y="2624138"/>
          <p14:tracePt t="50027" x="8012113" y="2600325"/>
          <p14:tracePt t="50035" x="8027988" y="2551113"/>
          <p14:tracePt t="50044" x="8035925" y="2535238"/>
          <p14:tracePt t="50051" x="8043863" y="2511425"/>
          <p14:tracePt t="50060" x="8043863" y="2487613"/>
          <p14:tracePt t="50067" x="8043863" y="2471738"/>
          <p14:tracePt t="50076" x="8043863" y="2439988"/>
          <p14:tracePt t="50081" x="8043863" y="2416175"/>
          <p14:tracePt t="50091" x="8043863" y="2392363"/>
          <p14:tracePt t="50098" x="8043863" y="2376488"/>
          <p14:tracePt t="50107" x="8043863" y="2368550"/>
          <p14:tracePt t="50114" x="8043863" y="2352675"/>
          <p14:tracePt t="50121" x="8043863" y="2344738"/>
          <p14:tracePt t="50129" x="8043863" y="2328863"/>
          <p14:tracePt t="50135" x="8035925" y="2320925"/>
          <p14:tracePt t="50143" x="8027988" y="2312988"/>
          <p14:tracePt t="50151" x="8020050" y="2305050"/>
          <p14:tracePt t="50159" x="8004175" y="2305050"/>
          <p14:tracePt t="50451" x="7972425" y="2305050"/>
          <p14:tracePt t="50459" x="7924800" y="2328863"/>
          <p14:tracePt t="50468" x="7843838" y="2368550"/>
          <p14:tracePt t="50478" x="7804150" y="2376488"/>
          <p14:tracePt t="50483" x="7693025" y="2416175"/>
          <p14:tracePt t="50493" x="7605713" y="2447925"/>
          <p14:tracePt t="50497" x="7550150" y="2463800"/>
          <p14:tracePt t="50507" x="7445375" y="2503488"/>
          <p14:tracePt t="50514" x="7413625" y="2527300"/>
          <p14:tracePt t="50521" x="7366000" y="2551113"/>
          <p14:tracePt t="50529" x="7358063" y="2551113"/>
          <p14:tracePt t="50537" x="7358063" y="2559050"/>
          <p14:tracePt t="50551" x="7358063" y="2566988"/>
          <p14:tracePt t="50567" x="7373938" y="2576513"/>
          <p14:tracePt t="50576" x="7453313" y="2600325"/>
          <p14:tracePt t="50583" x="7534275" y="2616200"/>
          <p14:tracePt t="50590" x="7653338" y="2632075"/>
          <p14:tracePt t="50597" x="7764463" y="2647950"/>
          <p14:tracePt t="50607" x="7885113" y="2671763"/>
          <p14:tracePt t="50614" x="8027988" y="2687638"/>
          <p14:tracePt t="50624" x="8123238" y="2695575"/>
          <p14:tracePt t="50630" x="8178800" y="2703513"/>
          <p14:tracePt t="50638" x="8194675" y="2703513"/>
          <p14:tracePt t="50668" x="8194675" y="2711450"/>
          <p14:tracePt t="50684" x="8162925" y="2719388"/>
          <p14:tracePt t="50692" x="8107363" y="2727325"/>
          <p14:tracePt t="50698" x="8051800" y="2727325"/>
          <p14:tracePt t="50707" x="7964488" y="2743200"/>
          <p14:tracePt t="50713" x="7908925" y="2751138"/>
          <p14:tracePt t="50724" x="7820025" y="2767013"/>
          <p14:tracePt t="50730" x="7780338" y="2774950"/>
          <p14:tracePt t="50739" x="7740650" y="2782888"/>
          <p14:tracePt t="50746" x="7716838" y="2782888"/>
          <p14:tracePt t="50768" x="7716838" y="2790825"/>
          <p14:tracePt t="50830" x="7708900" y="2774950"/>
          <p14:tracePt t="50844" x="7708900" y="2767013"/>
          <p14:tracePt t="50851" x="7700963" y="2759075"/>
          <p14:tracePt t="50860" x="7693025" y="2751138"/>
          <p14:tracePt t="50868" x="7669213" y="2743200"/>
          <p14:tracePt t="50877" x="7653338" y="2735263"/>
          <p14:tracePt t="50883" x="7637463" y="2727325"/>
          <p14:tracePt t="50892" x="7629525" y="2727325"/>
          <p14:tracePt t="50951" x="7645400" y="2727325"/>
          <p14:tracePt t="50960" x="7700963" y="2727325"/>
          <p14:tracePt t="50967" x="7756525" y="2735263"/>
          <p14:tracePt t="50976" x="7851775" y="2743200"/>
          <p14:tracePt t="50984" x="7924800" y="2743200"/>
          <p14:tracePt t="50993" x="7996238" y="2743200"/>
          <p14:tracePt t="51008" x="8083550" y="2743200"/>
          <p14:tracePt t="51014" x="8099425" y="2743200"/>
          <p14:tracePt t="51068" x="8091488" y="2743200"/>
          <p14:tracePt t="51076" x="8059738" y="2743200"/>
          <p14:tracePt t="51084" x="8004175" y="2743200"/>
          <p14:tracePt t="51094" x="7924800" y="2743200"/>
          <p14:tracePt t="51099" x="7812088" y="2735263"/>
          <p14:tracePt t="51108" x="7732713" y="2735263"/>
          <p14:tracePt t="51113" x="7700963" y="2735263"/>
          <p14:tracePt t="51121" x="7661275" y="2735263"/>
          <p14:tracePt t="51129" x="7645400" y="2743200"/>
          <p14:tracePt t="51176" x="7645400" y="2751138"/>
          <p14:tracePt t="51184" x="7700963" y="2751138"/>
          <p14:tracePt t="51192" x="7764463" y="2759075"/>
          <p14:tracePt t="51200" x="7835900" y="2767013"/>
          <p14:tracePt t="51208" x="7916863" y="2774950"/>
          <p14:tracePt t="51213" x="7980363" y="2782888"/>
          <p14:tracePt t="51222" x="8075613" y="2790825"/>
          <p14:tracePt t="51230" x="8131175" y="2790825"/>
          <p14:tracePt t="51238" x="8170863" y="2790825"/>
          <p14:tracePt t="51246" x="8178800" y="2790825"/>
          <p14:tracePt t="51300" x="8170863" y="2790825"/>
          <p14:tracePt t="51307" x="8139113" y="2790825"/>
          <p14:tracePt t="51314" x="8067675" y="2790825"/>
          <p14:tracePt t="51322" x="8012113" y="2782888"/>
          <p14:tracePt t="51330" x="7932738" y="2782888"/>
          <p14:tracePt t="51338" x="7869238" y="2782888"/>
          <p14:tracePt t="51345" x="7804150" y="2782888"/>
          <p14:tracePt t="51354" x="7780338" y="2782888"/>
          <p14:tracePt t="51360" x="7772400" y="2782888"/>
          <p14:tracePt t="51414" x="7796213" y="2774950"/>
          <p14:tracePt t="51423" x="7843838" y="2774950"/>
          <p14:tracePt t="51430" x="7885113" y="2767013"/>
          <p14:tracePt t="51437" x="7908925" y="2767013"/>
          <p14:tracePt t="51445" x="7956550" y="2767013"/>
          <p14:tracePt t="51453" x="7980363" y="2759075"/>
          <p14:tracePt t="51460" x="7988300" y="2759075"/>
          <p14:tracePt t="51467" x="7996238" y="2751138"/>
          <p14:tracePt t="51547" x="7964488" y="2751138"/>
          <p14:tracePt t="51554" x="7932738" y="2751138"/>
          <p14:tracePt t="51562" x="7900988" y="2751138"/>
          <p14:tracePt t="51568" x="7859713" y="2751138"/>
          <p14:tracePt t="51576" x="7827963" y="2759075"/>
          <p14:tracePt t="51584" x="7804150" y="2774950"/>
          <p14:tracePt t="51593" x="7780338" y="2782888"/>
          <p14:tracePt t="51600" x="7756525" y="2782888"/>
          <p14:tracePt t="51610" x="7748588" y="2782888"/>
          <p14:tracePt t="51616" x="7740650" y="2790825"/>
          <p14:tracePt t="51684" x="7740650" y="2798763"/>
          <p14:tracePt t="51692" x="7764463" y="2806700"/>
          <p14:tracePt t="51699" x="7851775" y="2854325"/>
          <p14:tracePt t="51707" x="7940675" y="2878138"/>
          <p14:tracePt t="51713" x="8043863" y="2901950"/>
          <p14:tracePt t="51722" x="8170863" y="2943225"/>
          <p14:tracePt t="51729" x="8275638" y="2967038"/>
          <p14:tracePt t="51738" x="8418513" y="2998788"/>
          <p14:tracePt t="51745" x="8505825" y="3014663"/>
          <p14:tracePt t="51753" x="8545513" y="3022600"/>
          <p14:tracePt t="51761" x="8593138" y="3022600"/>
          <p14:tracePt t="51822" x="8569325" y="3022600"/>
          <p14:tracePt t="51830" x="8545513" y="3022600"/>
          <p14:tracePt t="51838" x="8505825" y="3022600"/>
          <p14:tracePt t="51846" x="8426450" y="3030538"/>
          <p14:tracePt t="51854" x="8378825" y="3038475"/>
          <p14:tracePt t="51862" x="8347075" y="3046413"/>
          <p14:tracePt t="51870" x="8283575" y="3054350"/>
          <p14:tracePt t="51876" x="8218488" y="3070225"/>
          <p14:tracePt t="51884" x="8154988" y="3078163"/>
          <p14:tracePt t="51892" x="8115300" y="3086100"/>
          <p14:tracePt t="51900" x="8075613" y="3094038"/>
          <p14:tracePt t="51910" x="8027988" y="3094038"/>
          <p14:tracePt t="51915" x="7980363" y="3094038"/>
          <p14:tracePt t="51925" x="7932738" y="3094038"/>
          <p14:tracePt t="51930" x="7893050" y="3094038"/>
          <p14:tracePt t="51938" x="7804150" y="3094038"/>
          <p14:tracePt t="51946" x="7740650" y="3094038"/>
          <p14:tracePt t="51954" x="7708900" y="3086100"/>
          <p14:tracePt t="51962" x="7661275" y="3078163"/>
          <p14:tracePt t="51970" x="7645400" y="3078163"/>
          <p14:tracePt t="51976" x="7621588" y="3078163"/>
          <p14:tracePt t="51984" x="7613650" y="3070225"/>
          <p14:tracePt t="52092" x="7605713" y="3062288"/>
          <p14:tracePt t="52100" x="7597775" y="3054350"/>
          <p14:tracePt t="52109" x="7597775" y="3046413"/>
          <p14:tracePt t="52184" x="7613650" y="3046413"/>
          <p14:tracePt t="52192" x="7661275" y="3070225"/>
          <p14:tracePt t="52200" x="7716838" y="3094038"/>
          <p14:tracePt t="52208" x="7772400" y="3117850"/>
          <p14:tracePt t="52216" x="7812088" y="3125788"/>
          <p14:tracePt t="52222" x="7908925" y="3157538"/>
          <p14:tracePt t="52230" x="7956550" y="3173413"/>
          <p14:tracePt t="52237" x="7988300" y="3181350"/>
          <p14:tracePt t="52246" x="8043863" y="3189288"/>
          <p14:tracePt t="52253" x="8099425" y="3205163"/>
          <p14:tracePt t="52262" x="8115300" y="3205163"/>
          <p14:tracePt t="52269" x="8123238" y="3205163"/>
          <p14:tracePt t="52346" x="8123238" y="3197225"/>
          <p14:tracePt t="52354" x="8107363" y="3165475"/>
          <p14:tracePt t="52362" x="8067675" y="3117850"/>
          <p14:tracePt t="52370" x="8035925" y="3078163"/>
          <p14:tracePt t="52379" x="7948613" y="3006725"/>
          <p14:tracePt t="52384" x="7869238" y="2943225"/>
          <p14:tracePt t="52392" x="7748588" y="2870200"/>
          <p14:tracePt t="52400" x="7661275" y="2830513"/>
          <p14:tracePt t="52410" x="7469188" y="2751138"/>
          <p14:tracePt t="52416" x="7231063" y="2671763"/>
          <p14:tracePt t="52426" x="7007225" y="2608263"/>
          <p14:tracePt t="52430" x="6751638" y="2535238"/>
          <p14:tracePt t="52438" x="6521450" y="2495550"/>
          <p14:tracePt t="52448" x="6418263" y="2479675"/>
          <p14:tracePt t="52453" x="6305550" y="2463800"/>
          <p14:tracePt t="52462" x="6162675" y="2463800"/>
          <p14:tracePt t="52469" x="6122988" y="2463800"/>
          <p14:tracePt t="52478" x="6099175" y="2463800"/>
          <p14:tracePt t="52507" x="6115050" y="2487613"/>
          <p14:tracePt t="52515" x="6170613" y="2511425"/>
          <p14:tracePt t="52524" x="6234113" y="2527300"/>
          <p14:tracePt t="52531" x="6410325" y="2584450"/>
          <p14:tracePt t="52537" x="6592888" y="2616200"/>
          <p14:tracePt t="52545" x="6808788" y="2671763"/>
          <p14:tracePt t="52553" x="7038975" y="2695575"/>
          <p14:tracePt t="52562" x="7286625" y="2735263"/>
          <p14:tracePt t="52569" x="7421563" y="2743200"/>
          <p14:tracePt t="52578" x="7605713" y="2751138"/>
          <p14:tracePt t="52586" x="7756525" y="2751138"/>
          <p14:tracePt t="52593" x="7827963" y="2751138"/>
          <p14:tracePt t="52599" x="7877175" y="2751138"/>
          <p14:tracePt t="52606" x="7893050" y="2751138"/>
          <p14:tracePt t="52661" x="7869238" y="2751138"/>
          <p14:tracePt t="52669" x="7827963" y="2743200"/>
          <p14:tracePt t="52678" x="7772400" y="2735263"/>
          <p14:tracePt t="52684" x="7748588" y="2735263"/>
          <p14:tracePt t="52692" x="7685088" y="2735263"/>
          <p14:tracePt t="52700" x="7645400" y="2735263"/>
          <p14:tracePt t="52709" x="7621588" y="2735263"/>
          <p14:tracePt t="52715" x="7605713" y="2735263"/>
          <p14:tracePt t="52725" x="7589838" y="2743200"/>
          <p14:tracePt t="52732" x="7581900" y="2743200"/>
          <p14:tracePt t="52833" x="7589838" y="2743200"/>
          <p14:tracePt t="52846" x="7597775" y="2743200"/>
          <p14:tracePt t="52861" x="7605713" y="2735263"/>
          <p14:tracePt t="52870" x="7613650" y="2727325"/>
          <p14:tracePt t="52886" x="7621588" y="2719388"/>
          <p14:tracePt t="52900" x="7621588" y="2711450"/>
          <p14:tracePt t="52970" x="7597775" y="2719388"/>
          <p14:tracePt t="52977" x="7550150" y="2727325"/>
          <p14:tracePt t="52986" x="7510463" y="2735263"/>
          <p14:tracePt t="52994" x="7453313" y="2751138"/>
          <p14:tracePt t="53010" x="7366000" y="2767013"/>
          <p14:tracePt t="53016" x="7342188" y="2767013"/>
          <p14:tracePt t="53024" x="7334250" y="2774950"/>
          <p14:tracePt t="53079" x="7350125" y="2767013"/>
          <p14:tracePt t="53086" x="7366000" y="2751138"/>
          <p14:tracePt t="53094" x="7373938" y="2743200"/>
          <p14:tracePt t="53102" x="7381875" y="2743200"/>
          <p14:tracePt t="53109" x="7381875" y="2727325"/>
          <p14:tracePt t="53115" x="7381875" y="2711450"/>
          <p14:tracePt t="53126" x="7381875" y="2695575"/>
          <p14:tracePt t="53131" x="7381875" y="2687638"/>
          <p14:tracePt t="53141" x="7381875" y="2671763"/>
          <p14:tracePt t="53146" x="7381875" y="2663825"/>
          <p14:tracePt t="53154" x="7366000" y="2655888"/>
          <p14:tracePt t="53161" x="7350125" y="2647950"/>
          <p14:tracePt t="53170" x="7342188" y="2640013"/>
          <p14:tracePt t="53180" x="7318375" y="2632075"/>
          <p14:tracePt t="53186" x="7302500" y="2632075"/>
          <p14:tracePt t="53194" x="7278688" y="2632075"/>
          <p14:tracePt t="53199" x="7254875" y="2632075"/>
          <p14:tracePt t="53208" x="7239000" y="2632075"/>
          <p14:tracePt t="53215" x="7223125" y="2632075"/>
          <p14:tracePt t="53223" x="7215188" y="2640013"/>
          <p14:tracePt t="53231" x="7207250" y="2663825"/>
          <p14:tracePt t="53239" x="7207250" y="2671763"/>
          <p14:tracePt t="53246" x="7207250" y="2679700"/>
          <p14:tracePt t="53253" x="7207250" y="2695575"/>
          <p14:tracePt t="53262" x="7231063" y="2719388"/>
          <p14:tracePt t="53270" x="7270750" y="2735263"/>
          <p14:tracePt t="53277" x="7302500" y="2751138"/>
          <p14:tracePt t="53286" x="7366000" y="2767013"/>
          <p14:tracePt t="53294" x="7405688" y="2774950"/>
          <p14:tracePt t="53300" x="7477125" y="2782888"/>
          <p14:tracePt t="53310" x="7534275" y="2782888"/>
          <p14:tracePt t="53316" x="7542213" y="2782888"/>
          <p14:tracePt t="53324" x="7558088" y="2782888"/>
          <p14:tracePt t="53395" x="7550150" y="2782888"/>
          <p14:tracePt t="53402" x="7510463" y="2774950"/>
          <p14:tracePt t="53408" x="7453313" y="2759075"/>
          <p14:tracePt t="53416" x="7421563" y="2759075"/>
          <p14:tracePt t="53425" x="7326313" y="2751138"/>
          <p14:tracePt t="53432" x="7278688" y="2751138"/>
          <p14:tracePt t="53440" x="7183438" y="2751138"/>
          <p14:tracePt t="53448" x="7135813" y="2751138"/>
          <p14:tracePt t="53457" x="7086600" y="2751138"/>
          <p14:tracePt t="53464" x="7054850" y="2759075"/>
          <p14:tracePt t="53470" x="7038975" y="2767013"/>
          <p14:tracePt t="53479" x="7023100" y="2774950"/>
          <p14:tracePt t="53802" x="7023100" y="2782888"/>
          <p14:tracePt t="53810" x="7015163" y="2798763"/>
          <p14:tracePt t="53816" x="6991350" y="2830513"/>
          <p14:tracePt t="53824" x="6975475" y="2886075"/>
          <p14:tracePt t="53832" x="6959600" y="2927350"/>
          <p14:tracePt t="53840" x="6943725" y="2982913"/>
          <p14:tracePt t="53848" x="6935788" y="3038475"/>
          <p14:tracePt t="53856" x="6919913" y="3094038"/>
          <p14:tracePt t="53865" x="6919913" y="3133725"/>
          <p14:tracePt t="53870" x="6911975" y="3189288"/>
          <p14:tracePt t="53878" x="6904038" y="3236913"/>
          <p14:tracePt t="53886" x="6888163" y="3286125"/>
          <p14:tracePt t="53895" x="6880225" y="3294063"/>
          <p14:tracePt t="53902" x="6864350" y="3341688"/>
          <p14:tracePt t="53910" x="6856413" y="3381375"/>
          <p14:tracePt t="53915" x="6848475" y="3405188"/>
          <p14:tracePt t="53924" x="6832600" y="3429000"/>
          <p14:tracePt t="53931" x="6816725" y="3460750"/>
          <p14:tracePt t="53941" x="6816725" y="3484563"/>
          <p14:tracePt t="53948" x="6808788" y="3492500"/>
          <p14:tracePt t="53956" x="6800850" y="3508375"/>
          <p14:tracePt t="53964" x="6792913" y="3524250"/>
          <p14:tracePt t="53970" x="6784975" y="3548063"/>
          <p14:tracePt t="53978" x="6777038" y="3556000"/>
          <p14:tracePt t="53985" x="6777038" y="3563938"/>
          <p14:tracePt t="53993" x="6759575" y="3579813"/>
          <p14:tracePt t="54002" x="6751638" y="3587750"/>
          <p14:tracePt t="54008" x="6743700" y="3595688"/>
          <p14:tracePt t="54016" x="6743700" y="3605213"/>
          <p14:tracePt t="54025" x="6743700" y="3613150"/>
          <p14:tracePt t="54031" x="6735763" y="3613150"/>
          <p14:tracePt t="54648" x="6727825" y="3613150"/>
          <p14:tracePt t="54655" x="6727825" y="3605213"/>
          <p14:tracePt t="68770" x="6553200" y="3524250"/>
          <p14:tracePt t="68777" x="6099175" y="3357563"/>
          <p14:tracePt t="68786" x="5835650" y="3278188"/>
          <p14:tracePt t="68793" x="5572125" y="3205163"/>
          <p14:tracePt t="68800" x="5484813" y="3165475"/>
          <p14:tracePt t="68808" x="5476875" y="3157538"/>
          <p14:tracePt t="68840" x="5468938" y="3141663"/>
          <p14:tracePt t="68847" x="5461000" y="3125788"/>
          <p14:tracePt t="68854" x="5437188" y="3086100"/>
          <p14:tracePt t="68862" x="5413375" y="3046413"/>
          <p14:tracePt t="68870" x="5381625" y="3022600"/>
          <p14:tracePt t="68879" x="5357813" y="2982913"/>
          <p14:tracePt t="68886" x="5326063" y="2951163"/>
          <p14:tracePt t="68895" x="5310188" y="2919413"/>
          <p14:tracePt t="68898" x="5276850" y="2886075"/>
          <p14:tracePt t="68909" x="5245100" y="2846388"/>
          <p14:tracePt t="68915" x="5229225" y="2838450"/>
          <p14:tracePt t="68926" x="5181600" y="2798763"/>
          <p14:tracePt t="68931" x="5126038" y="2759075"/>
          <p14:tracePt t="68940" x="5070475" y="2727325"/>
          <p14:tracePt t="68948" x="4999038" y="2687638"/>
          <p14:tracePt t="68953" x="4854575" y="2632075"/>
          <p14:tracePt t="68962" x="4751388" y="2600325"/>
          <p14:tracePt t="68970" x="4511675" y="2551113"/>
          <p14:tracePt t="68979" x="4289425" y="2519363"/>
          <p14:tracePt t="68986" x="4017963" y="2487613"/>
          <p14:tracePt t="68992" x="3651250" y="2471738"/>
          <p14:tracePt t="68999" x="3427413" y="2463800"/>
          <p14:tracePt t="69007" x="3117850" y="2447925"/>
          <p14:tracePt t="69024" x="2638425" y="2432050"/>
          <p14:tracePt t="69031" x="2416175" y="2424113"/>
          <p14:tracePt t="69039" x="2176463" y="2424113"/>
          <p14:tracePt t="69046" x="2073275" y="2424113"/>
          <p14:tracePt t="69053" x="1960563" y="2432050"/>
          <p14:tracePt t="69061" x="1905000" y="2447925"/>
          <p14:tracePt t="69069" x="1817688" y="2471738"/>
          <p14:tracePt t="69078" x="1778000" y="2487613"/>
          <p14:tracePt t="69085" x="1722438" y="2503488"/>
          <p14:tracePt t="69094" x="1666875" y="2519363"/>
          <p14:tracePt t="69101" x="1609725" y="2527300"/>
          <p14:tracePt t="69108" x="1577975" y="2527300"/>
          <p14:tracePt t="69115" x="1522413" y="2535238"/>
          <p14:tracePt t="69124" x="1466850" y="2535238"/>
          <p14:tracePt t="69131" x="1443038" y="2543175"/>
          <p14:tracePt t="69140" x="1387475" y="2543175"/>
          <p14:tracePt t="69147" x="1339850" y="2543175"/>
          <p14:tracePt t="69153" x="1266825" y="2543175"/>
          <p14:tracePt t="69162" x="1235075" y="2535238"/>
          <p14:tracePt t="69170" x="1179513" y="2527300"/>
          <p14:tracePt t="69177" x="1100138" y="2503488"/>
          <p14:tracePt t="69185" x="1060450" y="2495550"/>
          <p14:tracePt t="69195" x="1036638" y="2487613"/>
          <p14:tracePt t="69201" x="1004888" y="2479675"/>
          <p14:tracePt t="69208" x="973138" y="2463800"/>
          <p14:tracePt t="69215" x="957263" y="2455863"/>
          <p14:tracePt t="69225" x="941388" y="2447925"/>
          <p14:tracePt t="69279" x="933450" y="2447925"/>
          <p14:tracePt t="69286" x="908050" y="2424113"/>
          <p14:tracePt t="69293" x="892175" y="2408238"/>
          <p14:tracePt t="69302" x="868363" y="2392363"/>
          <p14:tracePt t="69311" x="828675" y="2352675"/>
          <p14:tracePt t="69315" x="796925" y="2320925"/>
          <p14:tracePt t="69324" x="773113" y="2305050"/>
          <p14:tracePt t="69331" x="725488" y="2265363"/>
          <p14:tracePt t="69340" x="685800" y="2233613"/>
          <p14:tracePt t="69347" x="646113" y="2216150"/>
          <p14:tracePt t="69353" x="622300" y="2200275"/>
          <p14:tracePt t="69362" x="598488" y="2192338"/>
          <p14:tracePt t="69369" x="582613" y="2184400"/>
          <p14:tracePt t="69565" x="590550" y="2184400"/>
          <p14:tracePt t="69570" x="598488" y="2184400"/>
          <p14:tracePt t="69603" x="606425" y="2184400"/>
          <p14:tracePt t="69910" x="606425" y="2176463"/>
          <p14:tracePt t="69915" x="614363" y="2168525"/>
          <p14:tracePt t="69924" x="622300" y="2160588"/>
          <p14:tracePt t="69940" x="630238" y="2160588"/>
          <p14:tracePt t="69948" x="630238" y="2152650"/>
          <p14:tracePt t="69956" x="638175" y="2144713"/>
          <p14:tracePt t="69964" x="646113" y="2144713"/>
          <p14:tracePt t="69970" x="654050" y="2144713"/>
          <p14:tracePt t="69986" x="661988" y="2144713"/>
          <p14:tracePt t="70009" x="669925" y="2144713"/>
          <p14:tracePt t="70070" x="677863" y="2144713"/>
          <p14:tracePt t="70077" x="685800" y="2144713"/>
          <p14:tracePt t="70085" x="701675" y="2152650"/>
          <p14:tracePt t="70093" x="725488" y="2168525"/>
          <p14:tracePt t="70102" x="749300" y="2184400"/>
          <p14:tracePt t="70117" x="757238" y="2184400"/>
          <p14:tracePt t="70126" x="757238" y="2192338"/>
          <p14:tracePt t="70164" x="757238" y="2200275"/>
          <p14:tracePt t="70239" x="765175" y="2200275"/>
          <p14:tracePt t="70386" x="757238" y="2200275"/>
          <p14:tracePt t="70394" x="749300" y="2200275"/>
          <p14:tracePt t="70402" x="741363" y="2200275"/>
          <p14:tracePt t="70410" x="725488" y="2200275"/>
          <p14:tracePt t="70427" x="709613" y="2200275"/>
          <p14:tracePt t="70434" x="693738" y="2192338"/>
          <p14:tracePt t="70440" x="677863" y="2192338"/>
          <p14:tracePt t="70448" x="661988" y="2192338"/>
          <p14:tracePt t="70456" x="654050" y="2192338"/>
          <p14:tracePt t="70464" x="646113" y="2192338"/>
          <p14:tracePt t="70471" x="646113" y="2184400"/>
          <p14:tracePt t="70477" x="638175" y="2184400"/>
          <p14:tracePt t="70486" x="638175" y="2176463"/>
          <p14:tracePt t="70510" x="630238" y="2176463"/>
          <p14:tracePt t="70527" x="630238" y="2168525"/>
          <p14:tracePt t="70540" x="630238" y="2160588"/>
          <p14:tracePt t="70556" x="630238" y="2152650"/>
          <p14:tracePt t="70563" x="630238" y="2144713"/>
          <p14:tracePt t="70571" x="622300" y="2144713"/>
          <p14:tracePt t="70580" x="622300" y="2136775"/>
          <p14:tracePt t="70595" x="622300" y="2128838"/>
          <p14:tracePt t="70617" x="622300" y="2112963"/>
          <p14:tracePt t="70640" x="630238" y="2105025"/>
          <p14:tracePt t="70672" x="638175" y="2105025"/>
          <p14:tracePt t="70702" x="654050" y="2105025"/>
          <p14:tracePt t="70710" x="669925" y="2105025"/>
          <p14:tracePt t="70718" x="693738" y="2105025"/>
          <p14:tracePt t="70727" x="741363" y="2112963"/>
          <p14:tracePt t="70733" x="765175" y="2128838"/>
          <p14:tracePt t="70740" x="812800" y="2136775"/>
          <p14:tracePt t="70748" x="836613" y="2144713"/>
          <p14:tracePt t="70756" x="868363" y="2144713"/>
          <p14:tracePt t="70765" x="892175" y="2152650"/>
          <p14:tracePt t="70770" x="925513" y="2160588"/>
          <p14:tracePt t="70780" x="933450" y="2160588"/>
          <p14:tracePt t="70784" x="949325" y="2168525"/>
          <p14:tracePt t="70793" x="957263" y="2168525"/>
          <p14:tracePt t="70902" x="965200" y="2168525"/>
          <p14:tracePt t="70910" x="981075" y="2168525"/>
          <p14:tracePt t="70918" x="989013" y="2168525"/>
          <p14:tracePt t="70927" x="996950" y="2168525"/>
          <p14:tracePt t="70934" x="1012825" y="2176463"/>
          <p14:tracePt t="70944" x="1020763" y="2176463"/>
          <p14:tracePt t="70948" x="1028700" y="2176463"/>
          <p14:tracePt t="70965" x="1036638" y="2176463"/>
          <p14:tracePt t="70988" x="1036638" y="2184400"/>
          <p14:tracePt t="71034" x="1044575" y="2184400"/>
          <p14:tracePt t="71039" x="1060450" y="2184400"/>
          <p14:tracePt t="71056" x="1084263" y="2184400"/>
          <p14:tracePt t="71064" x="1108075" y="2192338"/>
          <p14:tracePt t="71072" x="1155700" y="2200275"/>
          <p14:tracePt t="71081" x="1195388" y="2216150"/>
          <p14:tracePt t="71088" x="1235075" y="2233613"/>
          <p14:tracePt t="71095" x="1292225" y="2249488"/>
          <p14:tracePt t="71102" x="1347788" y="2265363"/>
          <p14:tracePt t="71112" x="1427163" y="2289175"/>
          <p14:tracePt t="71118" x="1474788" y="2312988"/>
          <p14:tracePt t="71128" x="1538288" y="2328863"/>
          <p14:tracePt t="71134" x="1570038" y="2344738"/>
          <p14:tracePt t="71145" x="1651000" y="2368550"/>
          <p14:tracePt t="71150" x="1666875" y="2376488"/>
          <p14:tracePt t="71155" x="1714500" y="2384425"/>
          <p14:tracePt t="71164" x="1746250" y="2392363"/>
          <p14:tracePt t="71171" x="1770063" y="2400300"/>
          <p14:tracePt t="71180" x="1793875" y="2408238"/>
          <p14:tracePt t="71187" x="1809750" y="2416175"/>
          <p14:tracePt t="71195" x="1825625" y="2416175"/>
          <p14:tracePt t="71217" x="1833563" y="2416175"/>
          <p14:tracePt t="71249" x="1841500" y="2416175"/>
          <p14:tracePt t="71255" x="1841500" y="2424113"/>
          <p14:tracePt t="71264" x="1857375" y="2424113"/>
          <p14:tracePt t="71271" x="1873250" y="2424113"/>
          <p14:tracePt t="71280" x="1881188" y="2424113"/>
          <p14:tracePt t="71296" x="1897063" y="2424113"/>
          <p14:tracePt t="71309" x="1905000" y="2424113"/>
          <p14:tracePt t="71443" x="1889125" y="2424113"/>
          <p14:tracePt t="71450" x="1873250" y="2416175"/>
          <p14:tracePt t="71456" x="1841500" y="2408238"/>
          <p14:tracePt t="71464" x="1825625" y="2408238"/>
          <p14:tracePt t="71472" x="1801813" y="2400300"/>
          <p14:tracePt t="71480" x="1770063" y="2384425"/>
          <p14:tracePt t="71488" x="1754188" y="2384425"/>
          <p14:tracePt t="71496" x="1738313" y="2384425"/>
          <p14:tracePt t="71502" x="1722438" y="2376488"/>
          <p14:tracePt t="71511" x="1690688" y="2368550"/>
          <p14:tracePt t="71518" x="1674813" y="2360613"/>
          <p14:tracePt t="71528" x="1651000" y="2360613"/>
          <p14:tracePt t="71534" x="1641475" y="2360613"/>
          <p14:tracePt t="71542" x="1625600" y="2360613"/>
          <p14:tracePt t="71550" x="1617663" y="2360613"/>
          <p14:tracePt t="71556" x="1601788" y="2360613"/>
          <p14:tracePt t="71564" x="1593850" y="2360613"/>
          <p14:tracePt t="71571" x="1570038" y="2352675"/>
          <p14:tracePt t="71579" x="1554163" y="2352675"/>
          <p14:tracePt t="71590" x="1538288" y="2352675"/>
          <p14:tracePt t="71595" x="1522413" y="2352675"/>
          <p14:tracePt t="71600" x="1506538" y="2352675"/>
          <p14:tracePt t="71610" x="1490663" y="2344738"/>
          <p14:tracePt t="71617" x="1466850" y="2344738"/>
          <p14:tracePt t="71625" x="1443038" y="2344738"/>
          <p14:tracePt t="71633" x="1427163" y="2336800"/>
          <p14:tracePt t="71642" x="1411288" y="2336800"/>
          <p14:tracePt t="71650" x="1395413" y="2336800"/>
          <p14:tracePt t="71658" x="1379538" y="2336800"/>
          <p14:tracePt t="71664" x="1355725" y="2336800"/>
          <p14:tracePt t="71672" x="1339850" y="2328863"/>
          <p14:tracePt t="71681" x="1323975" y="2320925"/>
          <p14:tracePt t="71688" x="1316038" y="2312988"/>
          <p14:tracePt t="71696" x="1300163" y="2312988"/>
          <p14:tracePt t="71703" x="1284288" y="2312988"/>
          <p14:tracePt t="71711" x="1284288" y="2305050"/>
          <p14:tracePt t="71717" x="1266825" y="2305050"/>
          <p14:tracePt t="71733" x="1258888" y="2297113"/>
          <p14:tracePt t="71749" x="1250950" y="2289175"/>
          <p14:tracePt t="71772" x="1243013" y="2281238"/>
          <p14:tracePt t="71788" x="1235075" y="2281238"/>
          <p14:tracePt t="71796" x="1235075" y="2273300"/>
          <p14:tracePt t="71817" x="1235075" y="2265363"/>
          <p14:tracePt t="71833" x="1235075" y="2257425"/>
          <p14:tracePt t="71849" x="1243013" y="2249488"/>
          <p14:tracePt t="71858" x="1250950" y="2249488"/>
          <p14:tracePt t="71863" x="1266825" y="2249488"/>
          <p14:tracePt t="71871" x="1300163" y="2241550"/>
          <p14:tracePt t="71880" x="1331913" y="2241550"/>
          <p14:tracePt t="71887" x="1371600" y="2241550"/>
          <p14:tracePt t="71895" x="1419225" y="2241550"/>
          <p14:tracePt t="71904" x="1490663" y="2257425"/>
          <p14:tracePt t="71911" x="1593850" y="2281238"/>
          <p14:tracePt t="71918" x="1690688" y="2312988"/>
          <p14:tracePt t="71927" x="1817688" y="2336800"/>
          <p14:tracePt t="71934" x="1968500" y="2384425"/>
          <p14:tracePt t="71943" x="2049463" y="2408238"/>
          <p14:tracePt t="71950" x="2136775" y="2432050"/>
          <p14:tracePt t="71959" x="2232025" y="2455863"/>
          <p14:tracePt t="71965" x="2327275" y="2495550"/>
          <p14:tracePt t="71971" x="2374900" y="2511425"/>
          <p14:tracePt t="71979" x="2424113" y="2535238"/>
          <p14:tracePt t="71987" x="2447925" y="2543175"/>
          <p14:tracePt t="72010" x="2463800" y="2559050"/>
          <p14:tracePt t="72012" x="2463800" y="2566988"/>
          <p14:tracePt t="72019" x="2463800" y="2576513"/>
          <p14:tracePt t="72026" x="2471738" y="2584450"/>
          <p14:tracePt t="72034" x="2471738" y="2592388"/>
          <p14:tracePt t="72042" x="2471738" y="2600325"/>
          <p14:tracePt t="72050" x="2479675" y="2616200"/>
          <p14:tracePt t="72058" x="2479675" y="2632075"/>
          <p14:tracePt t="72067" x="2479675" y="2640013"/>
          <p14:tracePt t="72072" x="2479675" y="2647950"/>
          <p14:tracePt t="72080" x="2479675" y="2663825"/>
          <p14:tracePt t="72088" x="2479675" y="2679700"/>
          <p14:tracePt t="72096" x="2479675" y="2695575"/>
          <p14:tracePt t="72112" x="2487613" y="2711450"/>
          <p14:tracePt t="72117" x="2487613" y="2727325"/>
          <p14:tracePt t="72126" x="2487613" y="2735263"/>
          <p14:tracePt t="72133" x="2495550" y="2743200"/>
          <p14:tracePt t="72233" x="2495550" y="2751138"/>
          <p14:tracePt t="72241" x="2495550" y="2759075"/>
          <p14:tracePt t="72250" x="2487613" y="2774950"/>
          <p14:tracePt t="72258" x="2487613" y="2790825"/>
          <p14:tracePt t="72267" x="2479675" y="2806700"/>
          <p14:tracePt t="72272" x="2463800" y="2822575"/>
          <p14:tracePt t="72279" x="2455863" y="2838450"/>
          <p14:tracePt t="72288" x="2447925" y="2862263"/>
          <p14:tracePt t="72296" x="2439988" y="2894013"/>
          <p14:tracePt t="72304" x="2439988" y="2909888"/>
          <p14:tracePt t="72312" x="2439988" y="2927350"/>
          <p14:tracePt t="72321" x="2439988" y="2935288"/>
          <p14:tracePt t="72325" x="2439988" y="2943225"/>
          <p14:tracePt t="72340" x="2439988" y="2959100"/>
          <p14:tracePt t="72365" x="2439988" y="2967038"/>
          <p14:tracePt t="72387" x="2439988" y="2974975"/>
          <p14:tracePt t="72412" x="2439988" y="2982913"/>
          <p14:tracePt t="72488" x="2439988" y="2990850"/>
          <p14:tracePt t="72504" x="2439988" y="2998788"/>
          <p14:tracePt t="72512" x="2439988" y="3014663"/>
          <p14:tracePt t="72520" x="2447925" y="3022600"/>
          <p14:tracePt t="72528" x="2447925" y="3038475"/>
          <p14:tracePt t="72536" x="2455863" y="3054350"/>
          <p14:tracePt t="72541" x="2463800" y="3078163"/>
          <p14:tracePt t="72549" x="2471738" y="3094038"/>
          <p14:tracePt t="72557" x="2479675" y="3101975"/>
          <p14:tracePt t="72565" x="2487613" y="3117850"/>
          <p14:tracePt t="72573" x="2487613" y="3133725"/>
          <p14:tracePt t="72581" x="2495550" y="3133725"/>
          <p14:tracePt t="72587" x="2495550" y="3149600"/>
          <p14:tracePt t="72595" x="2503488" y="3149600"/>
          <p14:tracePt t="72688" x="2495550" y="3133725"/>
          <p14:tracePt t="72696" x="2479675" y="3101975"/>
          <p14:tracePt t="72703" x="2447925" y="3054350"/>
          <p14:tracePt t="72712" x="2408238" y="3006725"/>
          <p14:tracePt t="72720" x="2343150" y="2935288"/>
          <p14:tracePt t="72729" x="2247900" y="2846388"/>
          <p14:tracePt t="72734" x="2200275" y="2806700"/>
          <p14:tracePt t="72741" x="2120900" y="2743200"/>
          <p14:tracePt t="72749" x="2017713" y="2671763"/>
          <p14:tracePt t="72757" x="1944688" y="2624138"/>
          <p14:tracePt t="72767" x="1889125" y="2592388"/>
          <p14:tracePt t="72774" x="1817688" y="2566988"/>
          <p14:tracePt t="72779" x="1778000" y="2559050"/>
          <p14:tracePt t="72787" x="1762125" y="2551113"/>
          <p14:tracePt t="72796" x="1746250" y="2551113"/>
          <p14:tracePt t="72829" x="1738313" y="2551113"/>
          <p14:tracePt t="72836" x="1730375" y="2559050"/>
          <p14:tracePt t="72842" x="1714500" y="2566988"/>
          <p14:tracePt t="72850" x="1714500" y="2576513"/>
          <p14:tracePt t="72857" x="1706563" y="2584450"/>
          <p14:tracePt t="72865" x="1698625" y="2592388"/>
          <p14:tracePt t="72873" x="1682750" y="2600325"/>
          <p14:tracePt t="72881" x="1682750" y="2608263"/>
          <p14:tracePt t="72887" x="1674813" y="2608263"/>
          <p14:tracePt t="72894" x="1674813" y="2616200"/>
          <p14:tracePt t="72903" x="1666875" y="2616200"/>
          <p14:tracePt t="72933" x="1666875" y="2624138"/>
          <p14:tracePt t="72941" x="1658938" y="2624138"/>
          <p14:tracePt t="72950" x="1651000" y="2624138"/>
          <p14:tracePt t="72957" x="1651000" y="2632075"/>
          <p14:tracePt t="72966" x="1641475" y="2640013"/>
          <p14:tracePt t="72973" x="1633538" y="2647950"/>
          <p14:tracePt t="72982" x="1625600" y="2655888"/>
          <p14:tracePt t="72987" x="1617663" y="2663825"/>
          <p14:tracePt t="72996" x="1609725" y="2663825"/>
          <p14:tracePt t="73013" x="1593850" y="2679700"/>
          <p14:tracePt t="73019" x="1585913" y="2679700"/>
          <p14:tracePt t="73096" x="1585913" y="2687638"/>
          <p14:tracePt t="73244" x="1577975" y="2687638"/>
          <p14:tracePt t="73250" x="1570038" y="2687638"/>
          <p14:tracePt t="73258" x="1554163" y="2671763"/>
          <p14:tracePt t="73266" x="1546225" y="2663825"/>
          <p14:tracePt t="73274" x="1538288" y="2663825"/>
          <p14:tracePt t="73283" x="1538288" y="2655888"/>
          <p14:tracePt t="73358" x="1522413" y="2655888"/>
          <p14:tracePt t="73365" x="1506538" y="2655888"/>
          <p14:tracePt t="73374" x="1490663" y="2663825"/>
          <p14:tracePt t="73382" x="1482725" y="2663825"/>
          <p14:tracePt t="73391" x="1474788" y="2671763"/>
          <p14:tracePt t="73398" x="1458913" y="2679700"/>
          <p14:tracePt t="73403" x="1450975" y="2695575"/>
          <p14:tracePt t="73412" x="1427163" y="2703513"/>
          <p14:tracePt t="73419" x="1419225" y="2719388"/>
          <p14:tracePt t="73427" x="1403350" y="2727325"/>
          <p14:tracePt t="73435" x="1387475" y="2735263"/>
          <p14:tracePt t="73443" x="1379538" y="2735263"/>
          <p14:tracePt t="73451" x="1371600" y="2743200"/>
          <p14:tracePt t="73457" x="1363663" y="2751138"/>
          <p14:tracePt t="73474" x="1355725" y="2751138"/>
          <p14:tracePt t="73536" x="1339850" y="2751138"/>
          <p14:tracePt t="73544" x="1323975" y="2735263"/>
          <p14:tracePt t="73550" x="1308100" y="2719388"/>
          <p14:tracePt t="73558" x="1266825" y="2695575"/>
          <p14:tracePt t="73566" x="1227138" y="2663825"/>
          <p14:tracePt t="73574" x="1179513" y="2632075"/>
          <p14:tracePt t="73582" x="1155700" y="2616200"/>
          <p14:tracePt t="73590" x="1108075" y="2584450"/>
          <p14:tracePt t="73597" x="1076325" y="2559050"/>
          <p14:tracePt t="73603" x="1060450" y="2543175"/>
          <p14:tracePt t="73613" x="1052513" y="2535238"/>
          <p14:tracePt t="73619" x="1044575" y="2527300"/>
          <p14:tracePt t="73628" x="1036638" y="2519363"/>
          <p14:tracePt t="73645" x="1036638" y="2511425"/>
          <p14:tracePt t="73652" x="1036638" y="2503488"/>
          <p14:tracePt t="73666" x="1028700" y="2495550"/>
          <p14:tracePt t="73674" x="1028700" y="2487613"/>
          <p14:tracePt t="73690" x="1028700" y="2479675"/>
          <p14:tracePt t="73698" x="1020763" y="2463800"/>
          <p14:tracePt t="73706" x="1012825" y="2447925"/>
          <p14:tracePt t="73713" x="1004888" y="2432050"/>
          <p14:tracePt t="73720" x="996950" y="2408238"/>
          <p14:tracePt t="73727" x="981075" y="2392363"/>
          <p14:tracePt t="73736" x="973138" y="2368550"/>
          <p14:tracePt t="73743" x="949325" y="2344738"/>
          <p14:tracePt t="73751" x="941388" y="2312988"/>
          <p14:tracePt t="73759" x="925513" y="2297113"/>
          <p14:tracePt t="73766" x="917575" y="2281238"/>
          <p14:tracePt t="73773" x="908050" y="2265363"/>
          <p14:tracePt t="73782" x="892175" y="2249488"/>
          <p14:tracePt t="73788" x="892175" y="2233613"/>
          <p14:tracePt t="73797" x="884238" y="2224088"/>
          <p14:tracePt t="73804" x="884238" y="2208213"/>
          <p14:tracePt t="73811" x="884238" y="2200275"/>
          <p14:tracePt t="73818" x="884238" y="2192338"/>
          <p14:tracePt t="73828" x="884238" y="2184400"/>
          <p14:tracePt t="73844" x="884238" y="2168525"/>
          <p14:tracePt t="73858" x="892175" y="2168525"/>
          <p14:tracePt t="73865" x="892175" y="2160588"/>
          <p14:tracePt t="73874" x="900113" y="2160588"/>
          <p14:tracePt t="73890" x="908050" y="2160588"/>
          <p14:tracePt t="73906" x="917575" y="2160588"/>
          <p14:tracePt t="73914" x="933450" y="2160588"/>
          <p14:tracePt t="73919" x="957263" y="2160588"/>
          <p14:tracePt t="73927" x="981075" y="2168525"/>
          <p14:tracePt t="73935" x="1036638" y="2192338"/>
          <p14:tracePt t="73944" x="1092200" y="2216150"/>
          <p14:tracePt t="73952" x="1195388" y="2241550"/>
          <p14:tracePt t="73960" x="1227138" y="2257425"/>
          <p14:tracePt t="73968" x="1323975" y="2281238"/>
          <p14:tracePt t="73974" x="1419225" y="2297113"/>
          <p14:tracePt t="73981" x="1466850" y="2312988"/>
          <p14:tracePt t="73990" x="1585913" y="2344738"/>
          <p14:tracePt t="73998" x="1609725" y="2344738"/>
          <p14:tracePt t="74005" x="1674813" y="2352675"/>
          <p14:tracePt t="74014" x="1746250" y="2360613"/>
          <p14:tracePt t="74020" x="1778000" y="2360613"/>
          <p14:tracePt t="74028" x="1801813" y="2360613"/>
          <p14:tracePt t="74036" x="1809750" y="2360613"/>
          <p14:tracePt t="74044" x="1817688" y="2360613"/>
          <p14:tracePt t="74060" x="1825625" y="2360613"/>
          <p14:tracePt t="74081" x="1833563" y="2352675"/>
          <p14:tracePt t="74090" x="1833563" y="2336800"/>
          <p14:tracePt t="74098" x="1841500" y="2336800"/>
          <p14:tracePt t="74106" x="1849438" y="2320925"/>
          <p14:tracePt t="74114" x="1849438" y="2312988"/>
          <p14:tracePt t="74122" x="1857375" y="2305050"/>
          <p14:tracePt t="74136" x="1865313" y="2289175"/>
          <p14:tracePt t="74152" x="1873250" y="2281238"/>
          <p14:tracePt t="74214" x="1873250" y="2273300"/>
          <p14:tracePt t="74221" x="1881188" y="2273300"/>
          <p14:tracePt t="74244" x="1897063" y="2273300"/>
          <p14:tracePt t="74253" x="1905000" y="2273300"/>
          <p14:tracePt t="74260" x="1920875" y="2289175"/>
          <p14:tracePt t="74268" x="1944688" y="2297113"/>
          <p14:tracePt t="74276" x="1960563" y="2312988"/>
          <p14:tracePt t="74282" x="1976438" y="2320925"/>
          <p14:tracePt t="74290" x="1984375" y="2320925"/>
          <p14:tracePt t="74298" x="2008188" y="2336800"/>
          <p14:tracePt t="74306" x="2008188" y="2344738"/>
          <p14:tracePt t="74315" x="2017713" y="2344738"/>
          <p14:tracePt t="74322" x="2017713" y="2352675"/>
          <p14:tracePt t="74329" x="2025650" y="2352675"/>
          <p14:tracePt t="74606" x="2033588" y="2352675"/>
          <p14:tracePt t="74613" x="2041525" y="2368550"/>
          <p14:tracePt t="74622" x="2057400" y="2376488"/>
          <p14:tracePt t="74630" x="2073275" y="2392363"/>
          <p14:tracePt t="74637" x="2105025" y="2400300"/>
          <p14:tracePt t="74643" x="2128838" y="2408238"/>
          <p14:tracePt t="74661" x="2144713" y="2416175"/>
          <p14:tracePt t="74668" x="2160588" y="2424113"/>
          <p14:tracePt t="74676" x="2184400" y="2432050"/>
          <p14:tracePt t="74681" x="2192338" y="2439988"/>
          <p14:tracePt t="74689" x="2200275" y="2447925"/>
          <p14:tracePt t="74697" x="2208213" y="2447925"/>
          <p14:tracePt t="74938" x="2208213" y="2439988"/>
          <p14:tracePt t="74944" x="2192338" y="2439988"/>
          <p14:tracePt t="74952" x="2184400" y="2432050"/>
          <p14:tracePt t="74960" x="2176463" y="2424113"/>
          <p14:tracePt t="74968" x="2168525" y="2424113"/>
          <p14:tracePt t="74976" x="2160588" y="2424113"/>
          <p14:tracePt t="74990" x="2152650" y="2424113"/>
          <p14:tracePt t="75005" x="2136775" y="2416175"/>
          <p14:tracePt t="75015" x="2128838" y="2416175"/>
          <p14:tracePt t="75022" x="2112963" y="2416175"/>
          <p14:tracePt t="75031" x="2089150" y="2416175"/>
          <p14:tracePt t="75038" x="2065338" y="2416175"/>
          <p14:tracePt t="75043" x="2041525" y="2416175"/>
          <p14:tracePt t="75052" x="2008188" y="2416175"/>
          <p14:tracePt t="75060" x="1952625" y="2416175"/>
          <p14:tracePt t="75068" x="1920875" y="2416175"/>
          <p14:tracePt t="75076" x="1881188" y="2416175"/>
          <p14:tracePt t="75083" x="1865313" y="2416175"/>
          <p14:tracePt t="75091" x="1841500" y="2408238"/>
          <p14:tracePt t="75099" x="1817688" y="2408238"/>
          <p14:tracePt t="75105" x="1793875" y="2408238"/>
          <p14:tracePt t="75115" x="1778000" y="2400300"/>
          <p14:tracePt t="75122" x="1762125" y="2392363"/>
          <p14:tracePt t="75131" x="1746250" y="2384425"/>
          <p14:tracePt t="75138" x="1730375" y="2384425"/>
          <p14:tracePt t="75145" x="1706563" y="2376488"/>
          <p14:tracePt t="75151" x="1690688" y="2368550"/>
          <p14:tracePt t="75159" x="1674813" y="2368550"/>
          <p14:tracePt t="75167" x="1666875" y="2368550"/>
          <p14:tracePt t="75175" x="1658938" y="2360613"/>
          <p14:tracePt t="75184" x="1658938" y="2352675"/>
          <p14:tracePt t="75189" x="1651000" y="2352675"/>
          <p14:tracePt t="75300" x="1658938" y="2352675"/>
          <p14:tracePt t="75306" x="1690688" y="2352675"/>
          <p14:tracePt t="75315" x="1722438" y="2360613"/>
          <p14:tracePt t="75322" x="1746250" y="2368550"/>
          <p14:tracePt t="75331" x="1770063" y="2376488"/>
          <p14:tracePt t="75338" x="1793875" y="2376488"/>
          <p14:tracePt t="75346" x="1825625" y="2376488"/>
          <p14:tracePt t="75352" x="1849438" y="2384425"/>
          <p14:tracePt t="75360" x="1873250" y="2392363"/>
          <p14:tracePt t="75368" x="1897063" y="2400300"/>
          <p14:tracePt t="75376" x="1920875" y="2400300"/>
          <p14:tracePt t="75384" x="1936750" y="2400300"/>
          <p14:tracePt t="75392" x="1944688" y="2408238"/>
          <p14:tracePt t="75398" x="1952625" y="2408238"/>
          <p14:tracePt t="75638" x="1960563" y="2416175"/>
          <p14:tracePt t="75646" x="1976438" y="2424113"/>
          <p14:tracePt t="75655" x="2000250" y="2447925"/>
          <p14:tracePt t="75659" x="2033588" y="2455863"/>
          <p14:tracePt t="75668" x="2065338" y="2471738"/>
          <p14:tracePt t="75675" x="2089150" y="2479675"/>
          <p14:tracePt t="75686" x="2120900" y="2495550"/>
          <p14:tracePt t="75692" x="2160588" y="2503488"/>
          <p14:tracePt t="75699" x="2184400" y="2503488"/>
          <p14:tracePt t="75708" x="2208213" y="2511425"/>
          <p14:tracePt t="75716" x="2232025" y="2519363"/>
          <p14:tracePt t="75729" x="2239963" y="2519363"/>
          <p14:tracePt t="75984" x="2239963" y="2527300"/>
          <p14:tracePt t="75992" x="2232025" y="2527300"/>
          <p14:tracePt t="76008" x="2232025" y="2535238"/>
          <p14:tracePt t="76016" x="2232025" y="2543175"/>
          <p14:tracePt t="76023" x="2224088" y="2543175"/>
          <p14:tracePt t="76037" x="2216150" y="2543175"/>
          <p14:tracePt t="76045" x="2216150" y="2551113"/>
          <p14:tracePt t="76092" x="2216150" y="2559050"/>
          <p14:tracePt t="76184" x="2208213" y="2559050"/>
          <p14:tracePt t="76192" x="2184400" y="2543175"/>
          <p14:tracePt t="76200" x="2152650" y="2519363"/>
          <p14:tracePt t="76208" x="2112963" y="2487613"/>
          <p14:tracePt t="76216" x="2073275" y="2455863"/>
          <p14:tracePt t="76224" x="2000250" y="2408238"/>
          <p14:tracePt t="76229" x="1952625" y="2368550"/>
          <p14:tracePt t="76237" x="1889125" y="2320925"/>
          <p14:tracePt t="76245" x="1857375" y="2305050"/>
          <p14:tracePt t="76253" x="1778000" y="2257425"/>
          <p14:tracePt t="76261" x="1746250" y="2241550"/>
          <p14:tracePt t="76270" x="1722438" y="2224088"/>
          <p14:tracePt t="76275" x="1690688" y="2216150"/>
          <p14:tracePt t="76283" x="1674813" y="2216150"/>
          <p14:tracePt t="76291" x="1666875" y="2216150"/>
          <p14:tracePt t="76308" x="1658938" y="2216150"/>
          <p14:tracePt t="76316" x="1651000" y="2216150"/>
          <p14:tracePt t="76321" x="1641475" y="2233613"/>
          <p14:tracePt t="76329" x="1641475" y="2249488"/>
          <p14:tracePt t="76337" x="1641475" y="2265363"/>
          <p14:tracePt t="76345" x="1641475" y="2289175"/>
          <p14:tracePt t="76352" x="1641475" y="2328863"/>
          <p14:tracePt t="76361" x="1658938" y="2336800"/>
          <p14:tracePt t="76369" x="1682750" y="2360613"/>
          <p14:tracePt t="76375" x="1730375" y="2384425"/>
          <p14:tracePt t="76383" x="1754188" y="2400300"/>
          <p14:tracePt t="76391" x="1801813" y="2408238"/>
          <p14:tracePt t="76399" x="1833563" y="2408238"/>
          <p14:tracePt t="76407" x="1873250" y="2408238"/>
          <p14:tracePt t="76416" x="1912938" y="2408238"/>
          <p14:tracePt t="76424" x="1944688" y="2392363"/>
          <p14:tracePt t="76434" x="1976438" y="2376488"/>
          <p14:tracePt t="76438" x="2000250" y="2344738"/>
          <p14:tracePt t="76446" x="2033588" y="2297113"/>
          <p14:tracePt t="76454" x="2041525" y="2281238"/>
          <p14:tracePt t="76462" x="2049463" y="2241550"/>
          <p14:tracePt t="76470" x="2049463" y="2208213"/>
          <p14:tracePt t="76477" x="2049463" y="2160588"/>
          <p14:tracePt t="76486" x="2033588" y="2120900"/>
          <p14:tracePt t="76491" x="1992313" y="2073275"/>
          <p14:tracePt t="76499" x="1976438" y="2065338"/>
          <p14:tracePt t="76507" x="1920875" y="2025650"/>
          <p14:tracePt t="76515" x="1873250" y="2001838"/>
          <p14:tracePt t="76523" x="1849438" y="1993900"/>
          <p14:tracePt t="76529" x="1793875" y="1985963"/>
          <p14:tracePt t="76537" x="1722438" y="1985963"/>
          <p14:tracePt t="76545" x="1666875" y="1985963"/>
          <p14:tracePt t="76553" x="1651000" y="1993900"/>
          <p14:tracePt t="76561" x="1593850" y="2041525"/>
          <p14:tracePt t="76569" x="1554163" y="2081213"/>
          <p14:tracePt t="76578" x="1530350" y="2136775"/>
          <p14:tracePt t="76583" x="1514475" y="2176463"/>
          <p14:tracePt t="76591" x="1506538" y="2249488"/>
          <p14:tracePt t="76599" x="1506538" y="2320925"/>
          <p14:tracePt t="76607" x="1530350" y="2376488"/>
          <p14:tracePt t="76615" x="1609725" y="2455863"/>
          <p14:tracePt t="76624" x="1690688" y="2495550"/>
          <p14:tracePt t="76629" x="1865313" y="2559050"/>
          <p14:tracePt t="76638" x="1952625" y="2576513"/>
          <p14:tracePt t="76646" x="2160588" y="2608263"/>
          <p14:tracePt t="76655" x="2279650" y="2608263"/>
          <p14:tracePt t="76662" x="2351088" y="2608263"/>
          <p14:tracePt t="76671" x="2447925" y="2608263"/>
          <p14:tracePt t="76678" x="2551113" y="2584450"/>
          <p14:tracePt t="76687" x="2582863" y="2551113"/>
          <p14:tracePt t="76691" x="2606675" y="2527300"/>
          <p14:tracePt t="76701" x="2606675" y="2503488"/>
          <p14:tracePt t="76707" x="2606675" y="2471738"/>
          <p14:tracePt t="76715" x="2606675" y="2439988"/>
          <p14:tracePt t="76723" x="2559050" y="2376488"/>
          <p14:tracePt t="76732" x="2519363" y="2336800"/>
          <p14:tracePt t="76739" x="2455863" y="2297113"/>
          <p14:tracePt t="76745" x="2327275" y="2208213"/>
          <p14:tracePt t="76754" x="2208213" y="2160588"/>
          <p14:tracePt t="76761" x="2097088" y="2120900"/>
          <p14:tracePt t="76770" x="2025650" y="2105025"/>
          <p14:tracePt t="76777" x="1857375" y="2089150"/>
          <p14:tracePt t="76786" x="1793875" y="2089150"/>
          <p14:tracePt t="76791" x="1682750" y="2089150"/>
          <p14:tracePt t="76800" x="1601788" y="2105025"/>
          <p14:tracePt t="76807" x="1522413" y="2144713"/>
          <p14:tracePt t="76814" x="1458913" y="2192338"/>
          <p14:tracePt t="76822" x="1427163" y="2216150"/>
          <p14:tracePt t="76831" x="1387475" y="2257425"/>
          <p14:tracePt t="76837" x="1371600" y="2305050"/>
          <p14:tracePt t="76844" x="1363663" y="2360613"/>
          <p14:tracePt t="76853" x="1363663" y="2384425"/>
          <p14:tracePt t="76861" x="1371600" y="2400300"/>
          <p14:tracePt t="76869" x="1379538" y="2416175"/>
          <p14:tracePt t="76877" x="1387475" y="2424113"/>
          <p14:tracePt t="76886" x="1395413" y="2432050"/>
          <p14:tracePt t="76891" x="1411288" y="2432050"/>
          <p14:tracePt t="76915" x="1419225" y="2432050"/>
          <p14:tracePt t="76962" x="1419225" y="2424113"/>
          <p14:tracePt t="76970" x="1419225" y="2416175"/>
          <p14:tracePt t="76986" x="1419225" y="2408238"/>
          <p14:tracePt t="77023" x="1419225" y="2400300"/>
          <p14:tracePt t="77054" x="1419225" y="2424113"/>
          <p14:tracePt t="77063" x="1419225" y="2447925"/>
          <p14:tracePt t="77070" x="1419225" y="2471738"/>
          <p14:tracePt t="77079" x="1427163" y="2495550"/>
          <p14:tracePt t="77086" x="1443038" y="2519363"/>
          <p14:tracePt t="77092" x="1458913" y="2535238"/>
          <p14:tracePt t="77100" x="1482725" y="2551113"/>
          <p14:tracePt t="77109" x="1498600" y="2551113"/>
          <p14:tracePt t="77115" x="1530350" y="2566988"/>
          <p14:tracePt t="77123" x="1554163" y="2576513"/>
          <p14:tracePt t="77132" x="1577975" y="2576513"/>
          <p14:tracePt t="77139" x="1593850" y="2576513"/>
          <p14:tracePt t="77145" x="1609725" y="2576513"/>
          <p14:tracePt t="77153" x="1625600" y="2566988"/>
          <p14:tracePt t="77161" x="1651000" y="2559050"/>
          <p14:tracePt t="77170" x="1651000" y="2551113"/>
          <p14:tracePt t="77178" x="1666875" y="2543175"/>
          <p14:tracePt t="77187" x="1666875" y="2535238"/>
          <p14:tracePt t="77192" x="1666875" y="2511425"/>
          <p14:tracePt t="77200" x="1666875" y="2503488"/>
          <p14:tracePt t="77208" x="1666875" y="2495550"/>
          <p14:tracePt t="77217" x="1666875" y="2487613"/>
          <p14:tracePt t="77224" x="1666875" y="2471738"/>
          <p14:tracePt t="77233" x="1666875" y="2463800"/>
          <p14:tracePt t="77239" x="1666875" y="2455863"/>
          <p14:tracePt t="77300" x="1651000" y="2479675"/>
          <p14:tracePt t="77308" x="1625600" y="2511425"/>
          <p14:tracePt t="77317" x="1617663" y="2535238"/>
          <p14:tracePt t="77324" x="1601788" y="2576513"/>
          <p14:tracePt t="77334" x="1593850" y="2640013"/>
          <p14:tracePt t="77340" x="1593850" y="2679700"/>
          <p14:tracePt t="77348" x="1601788" y="2727325"/>
          <p14:tracePt t="77354" x="1609725" y="2743200"/>
          <p14:tracePt t="77362" x="1633538" y="2767013"/>
          <p14:tracePt t="77370" x="1674813" y="2798763"/>
          <p14:tracePt t="77378" x="1722438" y="2830513"/>
          <p14:tracePt t="77387" x="1778000" y="2846388"/>
          <p14:tracePt t="77393" x="1841500" y="2854325"/>
          <p14:tracePt t="77403" x="1881188" y="2854325"/>
          <p14:tracePt t="77407" x="1920875" y="2854325"/>
          <p14:tracePt t="77416" x="1976438" y="2854325"/>
          <p14:tracePt t="77423" x="2017713" y="2854325"/>
          <p14:tracePt t="77432" x="2065338" y="2846388"/>
          <p14:tracePt t="77439" x="2097088" y="2838450"/>
          <p14:tracePt t="77448" x="2112963" y="2814638"/>
          <p14:tracePt t="77461" x="2128838" y="2782888"/>
          <p14:tracePt t="77470" x="2128838" y="2774950"/>
          <p14:tracePt t="77477" x="2128838" y="2751138"/>
          <p14:tracePt t="77486" x="2128838" y="2719388"/>
          <p14:tracePt t="77494" x="2128838" y="2687638"/>
          <p14:tracePt t="77501" x="2112963" y="2647950"/>
          <p14:tracePt t="77508" x="2105025" y="2624138"/>
          <p14:tracePt t="77518" x="2081213" y="2576513"/>
          <p14:tracePt t="77524" x="2041525" y="2527300"/>
          <p14:tracePt t="77534" x="1984375" y="2463800"/>
          <p14:tracePt t="77540" x="1960563" y="2455863"/>
          <p14:tracePt t="77547" x="1881188" y="2400300"/>
          <p14:tracePt t="77555" x="1841500" y="2384425"/>
          <p14:tracePt t="77561" x="1801813" y="2368550"/>
          <p14:tracePt t="77570" x="1762125" y="2360613"/>
          <p14:tracePt t="77577" x="1722438" y="2360613"/>
          <p14:tracePt t="77586" x="1706563" y="2368550"/>
          <p14:tracePt t="77593" x="1674813" y="2384425"/>
          <p14:tracePt t="77601" x="1658938" y="2408238"/>
          <p14:tracePt t="77607" x="1633538" y="2424113"/>
          <p14:tracePt t="77616" x="1601788" y="2471738"/>
          <p14:tracePt t="77623" x="1585913" y="2503488"/>
          <p14:tracePt t="77631" x="1562100" y="2559050"/>
          <p14:tracePt t="77641" x="1538288" y="2624138"/>
          <p14:tracePt t="77647" x="1530350" y="2687638"/>
          <p14:tracePt t="77655" x="1530350" y="2719388"/>
          <p14:tracePt t="77662" x="1530350" y="2782888"/>
          <p14:tracePt t="77670" x="1530350" y="2830513"/>
          <p14:tracePt t="77678" x="1538288" y="2870200"/>
          <p14:tracePt t="77687" x="1554163" y="2886075"/>
          <p14:tracePt t="77694" x="1577975" y="2901950"/>
          <p14:tracePt t="77703" x="1625600" y="2935288"/>
          <p14:tracePt t="77709" x="1666875" y="2959100"/>
          <p14:tracePt t="77717" x="1698625" y="2967038"/>
          <p14:tracePt t="77723" x="1746250" y="2974975"/>
          <p14:tracePt t="77731" x="1770063" y="2974975"/>
          <p14:tracePt t="77739" x="1801813" y="2974975"/>
          <p14:tracePt t="77747" x="1833563" y="2974975"/>
          <p14:tracePt t="77755" x="1849438" y="2974975"/>
          <p14:tracePt t="77761" x="1865313" y="2974975"/>
          <p14:tracePt t="77770" x="1881188" y="2974975"/>
          <p14:tracePt t="77777" x="1881188" y="2967038"/>
          <p14:tracePt t="77785" x="1889125" y="2959100"/>
          <p14:tracePt t="77794" x="1889125" y="2951163"/>
          <p14:tracePt t="77802" x="1889125" y="2943225"/>
          <p14:tracePt t="77807" x="1889125" y="2935288"/>
          <p14:tracePt t="77824" x="1889125" y="2927350"/>
          <p14:tracePt t="77894" x="1865313" y="2943225"/>
          <p14:tracePt t="77902" x="1825625" y="2998788"/>
          <p14:tracePt t="77910" x="1793875" y="3054350"/>
          <p14:tracePt t="77917" x="1746250" y="3133725"/>
          <p14:tracePt t="77923" x="1722438" y="3197225"/>
          <p14:tracePt t="77931" x="1674813" y="3325813"/>
          <p14:tracePt t="77939" x="1651000" y="3413125"/>
          <p14:tracePt t="77947" x="1609725" y="3524250"/>
          <p14:tracePt t="77955" x="1593850" y="3621088"/>
          <p14:tracePt t="77963" x="1585913" y="3692525"/>
          <p14:tracePt t="77970" x="1585913" y="3779838"/>
          <p14:tracePt t="77977" x="1585913" y="3922713"/>
          <p14:tracePt t="78000" x="1601788" y="4090988"/>
          <p14:tracePt t="78003" x="1617663" y="4146550"/>
          <p14:tracePt t="78007" x="1633538" y="4202113"/>
          <p14:tracePt t="78018" x="1651000" y="4257675"/>
          <p14:tracePt t="78024" x="1666875" y="4281488"/>
          <p14:tracePt t="78032" x="1674813" y="4298950"/>
          <p14:tracePt t="78039" x="1674813" y="4306888"/>
          <p14:tracePt t="78049" x="1674813" y="4314825"/>
          <p14:tracePt t="78064" x="1674813" y="4322763"/>
          <p14:tracePt t="78094" x="1666875" y="4322763"/>
          <p14:tracePt t="78440" x="1666875" y="4338638"/>
          <p14:tracePt t="78448" x="1666875" y="4354513"/>
          <p14:tracePt t="78457" x="1666875" y="4394200"/>
          <p14:tracePt t="78464" x="1674813" y="4425950"/>
          <p14:tracePt t="78473" x="1682750" y="4441825"/>
          <p14:tracePt t="78477" x="1714500" y="4481513"/>
          <p14:tracePt t="78486" x="1730375" y="4529138"/>
          <p14:tracePt t="78493" x="1738313" y="4552950"/>
          <p14:tracePt t="78501" x="1754188" y="4592638"/>
          <p14:tracePt t="78509" x="1778000" y="4633913"/>
          <p14:tracePt t="78517" x="1793875" y="4657725"/>
          <p14:tracePt t="78525" x="1801813" y="4681538"/>
          <p14:tracePt t="78531" x="1809750" y="4697413"/>
          <p14:tracePt t="78539" x="1817688" y="4713288"/>
          <p14:tracePt t="78547" x="1817688" y="4729163"/>
          <p14:tracePt t="78555" x="1825625" y="4752975"/>
          <p14:tracePt t="78563" x="1833563" y="4776788"/>
          <p14:tracePt t="78571" x="1841500" y="4784725"/>
          <p14:tracePt t="78577" x="1841500" y="4808538"/>
          <p14:tracePt t="78585" x="1841500" y="4824413"/>
          <p14:tracePt t="78593" x="1841500" y="4840288"/>
          <p14:tracePt t="78602" x="1841500" y="4856163"/>
          <p14:tracePt t="78609" x="1841500" y="4864100"/>
          <p14:tracePt t="78618" x="1841500" y="4879975"/>
          <p14:tracePt t="78625" x="1841500" y="4903788"/>
          <p14:tracePt t="78634" x="1841500" y="4911725"/>
          <p14:tracePt t="78639" x="1841500" y="4919663"/>
          <p14:tracePt t="78647" x="1849438" y="4927600"/>
          <p14:tracePt t="78655" x="1849438" y="4935538"/>
          <p14:tracePt t="78663" x="1849438" y="4943475"/>
          <p14:tracePt t="78679" x="1849438" y="4951413"/>
          <p14:tracePt t="78687" x="1849438" y="4959350"/>
          <p14:tracePt t="78693" x="1857375" y="4967288"/>
          <p14:tracePt t="78702" x="1857375" y="4984750"/>
          <p14:tracePt t="78719" x="1857375" y="4992688"/>
          <p14:tracePt t="78726" x="1865313" y="5000625"/>
          <p14:tracePt t="78734" x="1865313" y="5008563"/>
          <p14:tracePt t="78739" x="1865313" y="5016500"/>
          <p14:tracePt t="78755" x="1865313" y="5024438"/>
          <p14:tracePt t="78794" x="1873250" y="5024438"/>
          <p14:tracePt t="78832" x="1873250" y="5032375"/>
          <p14:tracePt t="78840" x="1889125" y="5040313"/>
          <p14:tracePt t="78848" x="1905000" y="5040313"/>
          <p14:tracePt t="78857" x="1912938" y="5040313"/>
          <p14:tracePt t="78864" x="1928813" y="5040313"/>
          <p14:tracePt t="78872" x="1936750" y="5040313"/>
          <p14:tracePt t="78880" x="1952625" y="5040313"/>
          <p14:tracePt t="78894" x="1960563" y="5040313"/>
          <p14:tracePt t="78902" x="1976438" y="5040313"/>
          <p14:tracePt t="78910" x="1992313" y="5040313"/>
          <p14:tracePt t="78919" x="2008188" y="5040313"/>
          <p14:tracePt t="78926" x="2033588" y="5040313"/>
          <p14:tracePt t="78936" x="2041525" y="5040313"/>
          <p14:tracePt t="78943" x="2057400" y="5032375"/>
          <p14:tracePt t="78947" x="2065338" y="5032375"/>
          <p14:tracePt t="78956" x="2073275" y="5032375"/>
          <p14:tracePt t="79104" x="2073275" y="5016500"/>
          <p14:tracePt t="79118" x="2073275" y="5008563"/>
          <p14:tracePt t="79342" x="2081213" y="5008563"/>
          <p14:tracePt t="79350" x="2089150" y="5008563"/>
          <p14:tracePt t="79356" x="2097088" y="5008563"/>
          <p14:tracePt t="79364" x="2120900" y="5024438"/>
          <p14:tracePt t="79379" x="2128838" y="5024438"/>
          <p14:tracePt t="79388" x="2144713" y="5032375"/>
          <p14:tracePt t="79396" x="2152650" y="5040313"/>
          <p14:tracePt t="79402" x="2168525" y="5040313"/>
          <p14:tracePt t="79409" x="2176463" y="5048250"/>
          <p14:tracePt t="79418" x="2184400" y="5056188"/>
          <p14:tracePt t="79435" x="2192338" y="5064125"/>
          <p14:tracePt t="80504" x="2184400" y="5064125"/>
          <p14:tracePt t="80512" x="2176463" y="5064125"/>
          <p14:tracePt t="80528" x="2160588" y="5064125"/>
          <p14:tracePt t="81028" x="2160588" y="5080000"/>
          <p14:tracePt t="81037" x="2152650" y="5103813"/>
          <p14:tracePt t="81044" x="2144713" y="5143500"/>
          <p14:tracePt t="81052" x="2136775" y="5159375"/>
          <p14:tracePt t="81066" x="2136775" y="5175250"/>
          <p14:tracePt t="81075" x="2128838" y="5191125"/>
          <p14:tracePt t="81082" x="2128838" y="5199063"/>
          <p14:tracePt t="81090" x="2128838" y="5207000"/>
          <p14:tracePt t="81105" x="2128838" y="5214938"/>
          <p14:tracePt t="81111" x="2120900" y="5214938"/>
          <p14:tracePt t="81314" x="2112963" y="5214938"/>
          <p14:tracePt t="81320" x="2097088" y="5207000"/>
          <p14:tracePt t="81327" x="2089150" y="5199063"/>
          <p14:tracePt t="81337" x="2081213" y="5191125"/>
          <p14:tracePt t="81352" x="2073275" y="5183188"/>
          <p14:tracePt t="81451" x="2065338" y="5175250"/>
          <p14:tracePt t="81459" x="2049463" y="5159375"/>
          <p14:tracePt t="81467" x="2017713" y="5135563"/>
          <p14:tracePt t="81474" x="1968500" y="5111750"/>
          <p14:tracePt t="81481" x="1912938" y="5087938"/>
          <p14:tracePt t="81492" x="1865313" y="5072063"/>
          <p14:tracePt t="81497" x="1841500" y="5064125"/>
          <p14:tracePt t="81506" x="1785938" y="5056188"/>
          <p14:tracePt t="81514" x="1762125" y="5040313"/>
          <p14:tracePt t="81521" x="1738313" y="5040313"/>
          <p14:tracePt t="81528" x="1714500" y="5032375"/>
          <p14:tracePt t="81538" x="1682750" y="5032375"/>
          <p14:tracePt t="81543" x="1666875" y="5032375"/>
          <p14:tracePt t="81552" x="1651000" y="5032375"/>
          <p14:tracePt t="81560" x="1617663" y="5032375"/>
          <p14:tracePt t="81568" x="1593850" y="5032375"/>
          <p14:tracePt t="81573" x="1562100" y="5032375"/>
          <p14:tracePt t="81582" x="1530350" y="5032375"/>
          <p14:tracePt t="81589" x="1514475" y="5032375"/>
          <p14:tracePt t="81598" x="1482725" y="5040313"/>
          <p14:tracePt t="81605" x="1458913" y="5056188"/>
          <p14:tracePt t="81613" x="1443038" y="5056188"/>
          <p14:tracePt t="81621" x="1427163" y="5072063"/>
          <p14:tracePt t="81627" x="1419225" y="5072063"/>
          <p14:tracePt t="81638" x="1411288" y="5080000"/>
          <p14:tracePt t="81643" x="1403350" y="5087938"/>
          <p14:tracePt t="81660" x="1395413" y="5087938"/>
          <p14:tracePt t="81668" x="1395413" y="5095875"/>
          <p14:tracePt t="81789" x="1403350" y="5095875"/>
          <p14:tracePt t="81798" x="1411288" y="5087938"/>
          <p14:tracePt t="81805" x="1427163" y="5087938"/>
          <p14:tracePt t="81814" x="1435100" y="5080000"/>
          <p14:tracePt t="81822" x="1450975" y="5072063"/>
          <p14:tracePt t="81830" x="1458913" y="5072063"/>
          <p14:tracePt t="81844" x="1474788" y="5072063"/>
          <p14:tracePt t="81861" x="1474788" y="5064125"/>
          <p14:tracePt t="82107" x="1482725" y="5064125"/>
          <p14:tracePt t="82114" x="1490663" y="5064125"/>
          <p14:tracePt t="82122" x="1506538" y="5087938"/>
          <p14:tracePt t="82130" x="1538288" y="5103813"/>
          <p14:tracePt t="82139" x="1554163" y="5119688"/>
          <p14:tracePt t="82144" x="1570038" y="5127625"/>
          <p14:tracePt t="82152" x="1593850" y="5135563"/>
          <p14:tracePt t="82160" x="1601788" y="5143500"/>
          <p14:tracePt t="82168" x="1617663" y="5151438"/>
          <p14:tracePt t="82176" x="1633538" y="5159375"/>
          <p14:tracePt t="82554" x="1633538" y="5167313"/>
          <p14:tracePt t="82568" x="1633538" y="5175250"/>
          <p14:tracePt t="82576" x="1625600" y="5175250"/>
          <p14:tracePt t="82584" x="1625600" y="5183188"/>
          <p14:tracePt t="82598" x="1617663" y="5183188"/>
          <p14:tracePt t="82606" x="1617663" y="5191125"/>
          <p14:tracePt t="82860" x="1625600" y="5191125"/>
          <p14:tracePt t="82866" x="1651000" y="5183188"/>
          <p14:tracePt t="82874" x="1690688" y="5167313"/>
          <p14:tracePt t="82882" x="1746250" y="5143500"/>
          <p14:tracePt t="82891" x="1793875" y="5127625"/>
          <p14:tracePt t="82898" x="1817688" y="5103813"/>
          <p14:tracePt t="82908" x="1849438" y="5095875"/>
          <p14:tracePt t="82915" x="1865313" y="5072063"/>
          <p14:tracePt t="82921" x="1881188" y="5064125"/>
          <p14:tracePt t="82929" x="1889125" y="5048250"/>
          <p14:tracePt t="82938" x="1905000" y="5024438"/>
          <p14:tracePt t="82945" x="1912938" y="5016500"/>
          <p14:tracePt t="82953" x="1920875" y="5008563"/>
          <p14:tracePt t="82961" x="1928813" y="4967288"/>
          <p14:tracePt t="82967" x="1928813" y="4951413"/>
          <p14:tracePt t="82982" x="1936750" y="4935538"/>
          <p14:tracePt t="82991" x="1936750" y="4919663"/>
          <p14:tracePt t="83006" x="1936750" y="4911725"/>
          <p14:tracePt t="83068" x="1944688" y="4935538"/>
          <p14:tracePt t="83075" x="1976438" y="4992688"/>
          <p14:tracePt t="83084" x="2000250" y="5024438"/>
          <p14:tracePt t="83092" x="2041525" y="5064125"/>
          <p14:tracePt t="83100" x="2112963" y="5127625"/>
          <p14:tracePt t="83108" x="2168525" y="5159375"/>
          <p14:tracePt t="83115" x="2216150" y="5183188"/>
          <p14:tracePt t="83123" x="2263775" y="5191125"/>
          <p14:tracePt t="83129" x="2287588" y="5191125"/>
          <p14:tracePt t="83139" x="2303463" y="5191125"/>
          <p14:tracePt t="83145" x="2311400" y="5191125"/>
          <p14:tracePt t="83154" x="2319338" y="5191125"/>
          <p14:tracePt t="83184" x="2319338" y="5175250"/>
          <p14:tracePt t="83191" x="2319338" y="5167313"/>
          <p14:tracePt t="83200" x="2311400" y="5151438"/>
          <p14:tracePt t="83208" x="2311400" y="5143500"/>
          <p14:tracePt t="83216" x="2303463" y="5127625"/>
          <p14:tracePt t="83224" x="2295525" y="5119688"/>
          <p14:tracePt t="83229" x="2295525" y="5111750"/>
          <p14:tracePt t="83261" x="2287588" y="5111750"/>
          <p14:tracePt t="83284" x="2279650" y="5111750"/>
          <p14:tracePt t="83299" x="2271713" y="5111750"/>
          <p14:tracePt t="83308" x="2263775" y="5111750"/>
          <p14:tracePt t="83315" x="2255838" y="5111750"/>
          <p14:tracePt t="83323" x="2247900" y="5111750"/>
          <p14:tracePt t="83478" x="2255838" y="5111750"/>
          <p14:tracePt t="83483" x="2303463" y="5111750"/>
          <p14:tracePt t="83491" x="2366963" y="5111750"/>
          <p14:tracePt t="83501" x="2463800" y="5103813"/>
          <p14:tracePt t="83508" x="2519363" y="5095875"/>
          <p14:tracePt t="83516" x="2670175" y="5072063"/>
          <p14:tracePt t="83524" x="2741613" y="5056188"/>
          <p14:tracePt t="83532" x="2790825" y="5040313"/>
          <p14:tracePt t="83540" x="2862263" y="5000625"/>
          <p14:tracePt t="83545" x="2886075" y="4967288"/>
          <p14:tracePt t="83553" x="2909888" y="4935538"/>
          <p14:tracePt t="83561" x="2917825" y="4903788"/>
          <p14:tracePt t="83569" x="2933700" y="4872038"/>
          <p14:tracePt t="83576" x="2933700" y="4848225"/>
          <p14:tracePt t="83583" x="2933700" y="4816475"/>
          <p14:tracePt t="83591" x="2933700" y="4792663"/>
          <p14:tracePt t="83599" x="2933700" y="4768850"/>
          <p14:tracePt t="83608" x="2917825" y="4752975"/>
          <p14:tracePt t="83615" x="2909888" y="4729163"/>
          <p14:tracePt t="83624" x="2901950" y="4729163"/>
          <p14:tracePt t="83629" x="2878138" y="4721225"/>
          <p14:tracePt t="83638" x="2862263" y="4713288"/>
          <p14:tracePt t="83645" x="2838450" y="4713288"/>
          <p14:tracePt t="83654" x="2790825" y="4713288"/>
          <p14:tracePt t="83662" x="2759075" y="4721225"/>
          <p14:tracePt t="83669" x="2725738" y="4745038"/>
          <p14:tracePt t="83677" x="2717800" y="4752975"/>
          <p14:tracePt t="83683" x="2693988" y="4768850"/>
          <p14:tracePt t="83693" x="2686050" y="4784725"/>
          <p14:tracePt t="83699" x="2678113" y="4784725"/>
          <p14:tracePt t="83715" x="2678113" y="4792663"/>
          <p14:tracePt t="83746" x="2670175" y="4792663"/>
          <p14:tracePt t="83753" x="2662238" y="4760913"/>
          <p14:tracePt t="83761" x="2630488" y="4713288"/>
          <p14:tracePt t="83769" x="2574925" y="4657725"/>
          <p14:tracePt t="83777" x="2503488" y="4592638"/>
          <p14:tracePt t="83785" x="2471738" y="4560888"/>
          <p14:tracePt t="83792" x="2400300" y="4521200"/>
          <p14:tracePt t="83799" x="2287588" y="4465638"/>
          <p14:tracePt t="83807" x="2216150" y="4441825"/>
          <p14:tracePt t="83815" x="2168525" y="4425950"/>
          <p14:tracePt t="83823" x="2136775" y="4425950"/>
          <p14:tracePt t="83831" x="2097088" y="4425950"/>
          <p14:tracePt t="83838" x="2057400" y="4433888"/>
          <p14:tracePt t="83846" x="2033588" y="4457700"/>
          <p14:tracePt t="83854" x="1992313" y="4529138"/>
          <p14:tracePt t="83862" x="1984375" y="4592638"/>
          <p14:tracePt t="83870" x="1976438" y="4633913"/>
          <p14:tracePt t="83878" x="1976438" y="4745038"/>
          <p14:tracePt t="83883" x="1976438" y="4784725"/>
          <p14:tracePt t="83891" x="2008188" y="4911725"/>
          <p14:tracePt t="83899" x="2049463" y="4992688"/>
          <p14:tracePt t="83908" x="2073275" y="5024438"/>
          <p14:tracePt t="83915" x="2112963" y="5072063"/>
          <p14:tracePt t="83923" x="2160588" y="5111750"/>
          <p14:tracePt t="83931" x="2208213" y="5135563"/>
          <p14:tracePt t="83937" x="2232025" y="5143500"/>
          <p14:tracePt t="83945" x="2255838" y="5143500"/>
          <p14:tracePt t="83954" x="2271713" y="5143500"/>
          <p14:tracePt t="83986" x="2279650" y="5143500"/>
          <p14:tracePt t="83991" x="2279650" y="5135563"/>
          <p14:tracePt t="84007" x="2279650" y="5127625"/>
          <p14:tracePt t="84031" x="2279650" y="5119688"/>
          <p14:tracePt t="84415" x="2263775" y="5151438"/>
          <p14:tracePt t="84423" x="2239963" y="5175250"/>
          <p14:tracePt t="84431" x="2216150" y="5207000"/>
          <p14:tracePt t="84440" x="2200275" y="5230813"/>
          <p14:tracePt t="84448" x="2168525" y="5254625"/>
          <p14:tracePt t="84458" x="2152650" y="5270500"/>
          <p14:tracePt t="84463" x="2128838" y="5294313"/>
          <p14:tracePt t="84470" x="2112963" y="5294313"/>
          <p14:tracePt t="84479" x="2081213" y="5319713"/>
          <p14:tracePt t="84486" x="2065338" y="5327650"/>
          <p14:tracePt t="84496" x="2049463" y="5335588"/>
          <p14:tracePt t="84502" x="2041525" y="5351463"/>
          <p14:tracePt t="84508" x="2033588" y="5351463"/>
          <p14:tracePt t="85294" x="2049463" y="5351463"/>
          <p14:tracePt t="85302" x="2097088" y="5351463"/>
          <p14:tracePt t="85309" x="2184400" y="5351463"/>
          <p14:tracePt t="85317" x="2255838" y="5351463"/>
          <p14:tracePt t="85326" x="2295525" y="5351463"/>
          <p14:tracePt t="85334" x="2392363" y="5351463"/>
          <p14:tracePt t="85342" x="2455863" y="5351463"/>
          <p14:tracePt t="85348" x="2551113" y="5351463"/>
          <p14:tracePt t="85356" x="2614613" y="5359400"/>
          <p14:tracePt t="85364" x="2670175" y="5359400"/>
          <p14:tracePt t="85372" x="2717800" y="5367338"/>
          <p14:tracePt t="85380" x="2751138" y="5367338"/>
          <p14:tracePt t="85386" x="2782888" y="5367338"/>
          <p14:tracePt t="85394" x="2790825" y="5375275"/>
          <p14:tracePt t="85402" x="2814638" y="5375275"/>
          <p14:tracePt t="85410" x="2830513" y="5375275"/>
          <p14:tracePt t="85418" x="2838450" y="5375275"/>
          <p14:tracePt t="85426" x="2862263" y="5383213"/>
          <p14:tracePt t="85432" x="2909888" y="5391150"/>
          <p14:tracePt t="85441" x="2933700" y="5399088"/>
          <p14:tracePt t="85448" x="2989263" y="5407025"/>
          <p14:tracePt t="85457" x="3013075" y="5414963"/>
          <p14:tracePt t="85464" x="3068638" y="5422900"/>
          <p14:tracePt t="85473" x="3125788" y="5430838"/>
          <p14:tracePt t="85480" x="3189288" y="5446713"/>
          <p14:tracePt t="85486" x="3205163" y="5446713"/>
          <p14:tracePt t="85496" x="3236913" y="5454650"/>
          <p14:tracePt t="85501" x="3268663" y="5454650"/>
          <p14:tracePt t="85509" x="3284538" y="5462588"/>
          <p14:tracePt t="85517" x="3316288" y="5478463"/>
          <p14:tracePt t="85525" x="3332163" y="5478463"/>
          <p14:tracePt t="85535" x="3348038" y="5486400"/>
          <p14:tracePt t="85542" x="3355975" y="5486400"/>
          <p14:tracePt t="85548" x="3379788" y="5502275"/>
          <p14:tracePt t="85555" x="3395663" y="5502275"/>
          <p14:tracePt t="85564" x="3411538" y="5510213"/>
          <p14:tracePt t="85572" x="3427413" y="5518150"/>
          <p14:tracePt t="85581" x="3451225" y="5534025"/>
          <p14:tracePt t="85586" x="3467100" y="5534025"/>
          <p14:tracePt t="85597" x="3500438" y="5557838"/>
          <p14:tracePt t="85601" x="3563938" y="5573713"/>
          <p14:tracePt t="85611" x="3611563" y="5597525"/>
          <p14:tracePt t="85617" x="3635375" y="5605463"/>
          <p14:tracePt t="85625" x="3706813" y="5629275"/>
          <p14:tracePt t="85633" x="3738563" y="5645150"/>
          <p14:tracePt t="85639" x="3786188" y="5653088"/>
          <p14:tracePt t="85647" x="3867150" y="5686425"/>
          <p14:tracePt t="85655" x="3883025" y="5686425"/>
          <p14:tracePt t="85663" x="3930650" y="5702300"/>
          <p14:tracePt t="85672" x="3946525" y="5710238"/>
          <p14:tracePt t="85680" x="3970338" y="5718175"/>
          <p14:tracePt t="85802" x="3962400" y="5718175"/>
          <p14:tracePt t="85809" x="3930650" y="5726113"/>
          <p14:tracePt t="85818" x="3875088" y="5726113"/>
          <p14:tracePt t="85827" x="3825875" y="5726113"/>
          <p14:tracePt t="85834" x="3730625" y="5726113"/>
          <p14:tracePt t="85840" x="3667125" y="5726113"/>
          <p14:tracePt t="85848" x="3579813" y="5718175"/>
          <p14:tracePt t="85856" x="3508375" y="5718175"/>
          <p14:tracePt t="85864" x="3451225" y="5710238"/>
          <p14:tracePt t="85872" x="3395663" y="5702300"/>
          <p14:tracePt t="85880" x="3332163" y="5694363"/>
          <p14:tracePt t="85886" x="3284538" y="5686425"/>
          <p14:tracePt t="85894" x="3189288" y="5670550"/>
          <p14:tracePt t="85900" x="3149600" y="5653088"/>
          <p14:tracePt t="85909" x="3052763" y="5637213"/>
          <p14:tracePt t="85916" x="2981325" y="5613400"/>
          <p14:tracePt t="85927" x="2909888" y="5597525"/>
          <p14:tracePt t="85934" x="2822575" y="5565775"/>
          <p14:tracePt t="85942" x="2686050" y="5541963"/>
          <p14:tracePt t="85948" x="2582863" y="5510213"/>
          <p14:tracePt t="85956" x="2392363" y="5470525"/>
          <p14:tracePt t="85963" x="2287588" y="5438775"/>
          <p14:tracePt t="85971" x="2176463" y="5422900"/>
          <p14:tracePt t="85980" x="2081213" y="5407025"/>
          <p14:tracePt t="85987" x="2017713" y="5399088"/>
          <p14:tracePt t="85995" x="1968500" y="5383213"/>
          <p14:tracePt t="86009" x="1881188" y="5375275"/>
          <p14:tracePt t="86016" x="1873250" y="5367338"/>
          <p14:tracePt t="86025" x="1865313" y="5367338"/>
          <p14:tracePt t="86142" x="1857375" y="5367338"/>
          <p14:tracePt t="86148" x="1849438" y="5359400"/>
          <p14:tracePt t="86155" x="1825625" y="5351463"/>
          <p14:tracePt t="86164" x="1801813" y="5343525"/>
          <p14:tracePt t="86172" x="1793875" y="5335588"/>
          <p14:tracePt t="86180" x="1762125" y="5327650"/>
          <p14:tracePt t="86188" x="1722438" y="5310188"/>
          <p14:tracePt t="86197" x="1698625" y="5302250"/>
          <p14:tracePt t="86201" x="1651000" y="5294313"/>
          <p14:tracePt t="86209" x="1625600" y="5286375"/>
          <p14:tracePt t="86217" x="1601788" y="5278438"/>
          <p14:tracePt t="86224" x="1577975" y="5278438"/>
          <p14:tracePt t="86233" x="1562100" y="5278438"/>
          <p14:tracePt t="86241" x="1546225" y="5270500"/>
          <p14:tracePt t="86248" x="1530350" y="5270500"/>
          <p14:tracePt t="86258" x="1522413" y="5270500"/>
          <p14:tracePt t="86263" x="1514475" y="5270500"/>
          <p14:tracePt t="86271" x="1506538" y="5270500"/>
          <p14:tracePt t="86288" x="1498600" y="5270500"/>
          <p14:tracePt t="89046" x="1490663" y="5270500"/>
          <p14:tracePt t="89051" x="1466850" y="5286375"/>
          <p14:tracePt t="89060" x="1435100" y="5302250"/>
          <p14:tracePt t="89067" x="1427163" y="5302250"/>
          <p14:tracePt t="89076" x="1411288" y="5310188"/>
          <p14:tracePt t="89084" x="1395413" y="5319713"/>
          <p14:tracePt t="89093" x="1371600" y="5319713"/>
          <p14:tracePt t="89099" x="1355725" y="5319713"/>
          <p14:tracePt t="89114" x="1347788" y="5319713"/>
          <p14:tracePt t="108164" x="1379538" y="5319713"/>
          <p14:tracePt t="108171" x="1466850" y="5278438"/>
          <p14:tracePt t="108179" x="1522413" y="5254625"/>
          <p14:tracePt t="108187" x="1562100" y="5246688"/>
          <p14:tracePt t="108193" x="1601788" y="5246688"/>
          <p14:tracePt t="108201" x="1617663" y="5238750"/>
          <p14:tracePt t="108209" x="1641475" y="5238750"/>
          <p14:tracePt t="108218" x="1658938" y="5238750"/>
          <p14:tracePt t="108225" x="1674813" y="5238750"/>
          <p14:tracePt t="108234" x="1698625" y="5238750"/>
          <p14:tracePt t="108241" x="1714500" y="5238750"/>
          <p14:tracePt t="108249" x="1746250" y="5254625"/>
          <p14:tracePt t="108256" x="1762125" y="5262563"/>
          <p14:tracePt t="108266" x="1793875" y="5270500"/>
          <p14:tracePt t="108272" x="1809750" y="5278438"/>
          <p14:tracePt t="108282" x="1825625" y="5286375"/>
          <p14:tracePt t="108287" x="1849438" y="5294313"/>
          <p14:tracePt t="108299" x="1865313" y="5294313"/>
          <p14:tracePt t="108304" x="1881188" y="5302250"/>
          <p14:tracePt t="108309" x="1889125" y="5302250"/>
          <p14:tracePt t="108318" x="1905000" y="5302250"/>
          <p14:tracePt t="108325" x="1928813" y="5302250"/>
          <p14:tracePt t="108334" x="1952625" y="5302250"/>
          <p14:tracePt t="108341" x="1984375" y="5302250"/>
          <p14:tracePt t="108350" x="2025650" y="5310188"/>
          <p14:tracePt t="108355" x="2073275" y="5310188"/>
          <p14:tracePt t="108364" x="2089150" y="5310188"/>
          <p14:tracePt t="108371" x="2144713" y="5319713"/>
          <p14:tracePt t="108381" x="2184400" y="5319713"/>
          <p14:tracePt t="108387" x="2208213" y="5319713"/>
          <p14:tracePt t="108396" x="2263775" y="5327650"/>
          <p14:tracePt t="108404" x="2295525" y="5327650"/>
          <p14:tracePt t="108410" x="2351088" y="5327650"/>
          <p14:tracePt t="108418" x="2392363" y="5327650"/>
          <p14:tracePt t="108426" x="2432050" y="5327650"/>
          <p14:tracePt t="108434" x="2455863" y="5327650"/>
          <p14:tracePt t="108442" x="2519363" y="5327650"/>
          <p14:tracePt t="108449" x="2566988" y="5327650"/>
          <p14:tracePt t="108455" x="2590800" y="5327650"/>
          <p14:tracePt t="108465" x="2662238" y="5327650"/>
          <p14:tracePt t="108472" x="2709863" y="5327650"/>
          <p14:tracePt t="108481" x="2774950" y="5327650"/>
          <p14:tracePt t="108488" x="2846388" y="5327650"/>
          <p14:tracePt t="108496" x="2894013" y="5327650"/>
          <p14:tracePt t="108501" x="2917825" y="5327650"/>
          <p14:tracePt t="108509" x="2957513" y="5327650"/>
          <p14:tracePt t="108519" x="3005138" y="5327650"/>
          <p14:tracePt t="108525" x="3052763" y="5327650"/>
          <p14:tracePt t="108534" x="3133725" y="5327650"/>
          <p14:tracePt t="108541" x="3205163" y="5335588"/>
          <p14:tracePt t="108550" x="3252788" y="5343525"/>
          <p14:tracePt t="108557" x="3348038" y="5359400"/>
          <p14:tracePt t="108566" x="3411538" y="5359400"/>
          <p14:tracePt t="108571" x="3579813" y="5383213"/>
          <p14:tracePt t="108582" x="3643313" y="5391150"/>
          <p14:tracePt t="108588" x="3754438" y="5407025"/>
          <p14:tracePt t="108597" x="3859213" y="5414963"/>
          <p14:tracePt t="108605" x="3962400" y="5430838"/>
          <p14:tracePt t="108611" x="4081463" y="5454650"/>
          <p14:tracePt t="108618" x="4192588" y="5470525"/>
          <p14:tracePt t="108625" x="4384675" y="5486400"/>
          <p14:tracePt t="108636" x="4511675" y="5510213"/>
          <p14:tracePt t="108641" x="4624388" y="5518150"/>
          <p14:tracePt t="108649" x="4822825" y="5541963"/>
          <p14:tracePt t="108658" x="4943475" y="5549900"/>
          <p14:tracePt t="108664" x="5149850" y="5557838"/>
          <p14:tracePt t="108671" x="5284788" y="5557838"/>
          <p14:tracePt t="108680" x="5461000" y="5573713"/>
          <p14:tracePt t="108687" x="5580063" y="5573713"/>
          <p14:tracePt t="108695" x="5724525" y="5573713"/>
          <p14:tracePt t="108703" x="5827713" y="5573713"/>
          <p14:tracePt t="108709" x="5915025" y="5573713"/>
          <p14:tracePt t="108718" x="6059488" y="5557838"/>
          <p14:tracePt t="108725" x="6170613" y="5541963"/>
          <p14:tracePt t="108733" x="6257925" y="5518150"/>
          <p14:tracePt t="108742" x="6376988" y="5478463"/>
          <p14:tracePt t="108749" x="6457950" y="5446713"/>
          <p14:tracePt t="108758" x="6505575" y="5414963"/>
          <p14:tracePt t="108766" x="6584950" y="5351463"/>
          <p14:tracePt t="108771" x="6624638" y="5319713"/>
          <p14:tracePt t="108782" x="6696075" y="5222875"/>
          <p14:tracePt t="108788" x="6769100" y="5119688"/>
          <p14:tracePt t="108796" x="6824663" y="5032375"/>
          <p14:tracePt t="108804" x="6880225" y="4927600"/>
          <p14:tracePt t="108812" x="6919913" y="4848225"/>
          <p14:tracePt t="108819" x="7007225" y="4697413"/>
          <p14:tracePt t="108825" x="7062788" y="4576763"/>
          <p14:tracePt t="108834" x="7223125" y="4338638"/>
          <p14:tracePt t="108842" x="7366000" y="4122738"/>
          <p14:tracePt t="108849" x="7518400" y="3922713"/>
          <p14:tracePt t="108858" x="7645400" y="3708400"/>
          <p14:tracePt t="108865" x="7796213" y="3492500"/>
          <p14:tracePt t="108871" x="7972425" y="3236913"/>
          <p14:tracePt t="108880" x="8091488" y="3006725"/>
          <p14:tracePt t="108887" x="8162925" y="2838450"/>
          <p14:tracePt t="108895" x="8259763" y="2559050"/>
          <p14:tracePt t="108905" x="8315325" y="2281238"/>
          <p14:tracePt t="108911" x="8331200" y="2105025"/>
          <p14:tracePt t="108918" x="8339138" y="1946275"/>
          <p14:tracePt t="108925" x="8339138" y="1825625"/>
          <p14:tracePt t="108935" x="8339138" y="1714500"/>
          <p14:tracePt t="108942" x="8339138" y="1658938"/>
          <p14:tracePt t="108950" x="8347075" y="1635125"/>
          <p14:tracePt t="108995" x="8339138" y="1635125"/>
          <p14:tracePt t="109003" x="8291513" y="1666875"/>
          <p14:tracePt t="109011" x="8251825" y="1698625"/>
          <p14:tracePt t="109017" x="8194675" y="1730375"/>
          <p14:tracePt t="109025" x="8131175" y="1770063"/>
          <p14:tracePt t="109034" x="8099425" y="1793875"/>
          <p14:tracePt t="109041" x="8020050" y="1841500"/>
          <p14:tracePt t="109049" x="7980363" y="1865313"/>
          <p14:tracePt t="109058" x="7893050" y="1914525"/>
          <p14:tracePt t="109066" x="7877175" y="1930400"/>
          <p14:tracePt t="109071" x="7796213" y="1954213"/>
          <p14:tracePt t="109080" x="7700963" y="1985963"/>
          <p14:tracePt t="109088" x="7605713" y="2009775"/>
          <p14:tracePt t="109097" x="7558088" y="2025650"/>
          <p14:tracePt t="109105" x="7358063" y="2073275"/>
          <p14:tracePt t="109114" x="7231063" y="2097088"/>
          <p14:tracePt t="109118" x="7118350" y="2128838"/>
          <p14:tracePt t="109125" x="6983413" y="2168525"/>
          <p14:tracePt t="109134" x="6904038" y="2192338"/>
          <p14:tracePt t="109141" x="6792913" y="2224088"/>
          <p14:tracePt t="109151" x="6727825" y="2257425"/>
          <p14:tracePt t="109156" x="6688138" y="2265363"/>
          <p14:tracePt t="109165" x="6680200" y="2281238"/>
          <p14:tracePt t="109170" x="6672263" y="2289175"/>
          <p14:tracePt t="109179" x="6672263" y="2305050"/>
          <p14:tracePt t="109203" x="6672263" y="2312988"/>
          <p14:tracePt t="109211" x="6688138" y="2312988"/>
          <p14:tracePt t="109219" x="6735763" y="2320925"/>
          <p14:tracePt t="109225" x="6808788" y="2320925"/>
          <p14:tracePt t="109233" x="6864350" y="2320925"/>
          <p14:tracePt t="109242" x="6951663" y="2312988"/>
          <p14:tracePt t="109249" x="7007225" y="2297113"/>
          <p14:tracePt t="109258" x="7118350" y="2257425"/>
          <p14:tracePt t="109267" x="7175500" y="2224088"/>
          <p14:tracePt t="109274" x="7207250" y="2216150"/>
          <p14:tracePt t="109281" x="7239000" y="2184400"/>
          <p14:tracePt t="109288" x="7246938" y="2184400"/>
          <p14:tracePt t="109319" x="7231063" y="2192338"/>
          <p14:tracePt t="109327" x="7159625" y="2233613"/>
          <p14:tracePt t="109335" x="7102475" y="2281238"/>
          <p14:tracePt t="109342" x="6975475" y="2384425"/>
          <p14:tracePt t="109350" x="6919913" y="2439988"/>
          <p14:tracePt t="109357" x="6848475" y="2511425"/>
          <p14:tracePt t="109366" x="6808788" y="2566988"/>
          <p14:tracePt t="109374" x="6777038" y="2608263"/>
          <p14:tracePt t="109380" x="6759575" y="2647950"/>
          <p14:tracePt t="109388" x="6759575" y="2655888"/>
          <p14:tracePt t="109404" x="6751638" y="2655888"/>
          <p14:tracePt t="109427" x="6769100" y="2624138"/>
          <p14:tracePt t="109434" x="6792913" y="2576513"/>
          <p14:tracePt t="109441" x="6816725" y="2543175"/>
          <p14:tracePt t="109449" x="6832600" y="2503488"/>
          <p14:tracePt t="109457" x="6832600" y="2463800"/>
          <p14:tracePt t="109467" x="6832600" y="2439988"/>
          <p14:tracePt t="109474" x="6832600" y="2432050"/>
          <p14:tracePt t="109480" x="6824663" y="2400300"/>
          <p14:tracePt t="109488" x="6816725" y="2400300"/>
          <p14:tracePt t="109496" x="6800850" y="2400300"/>
          <p14:tracePt t="109504" x="6792913" y="2400300"/>
          <p14:tracePt t="109512" x="6759575" y="2400300"/>
          <p14:tracePt t="109520" x="6672263" y="2432050"/>
          <p14:tracePt t="109528" x="6600825" y="2471738"/>
          <p14:tracePt t="109534" x="6545263" y="2503488"/>
          <p14:tracePt t="109541" x="6481763" y="2576513"/>
          <p14:tracePt t="109549" x="6442075" y="2624138"/>
          <p14:tracePt t="109557" x="6418263" y="2655888"/>
          <p14:tracePt t="109566" x="6410325" y="2679700"/>
          <p14:tracePt t="109574" x="6402388" y="2695575"/>
          <p14:tracePt t="109628" x="6402388" y="2671763"/>
          <p14:tracePt t="109634" x="6392863" y="2640013"/>
          <p14:tracePt t="109642" x="6376988" y="2600325"/>
          <p14:tracePt t="109650" x="6361113" y="2566988"/>
          <p14:tracePt t="109658" x="6297613" y="2487613"/>
          <p14:tracePt t="109666" x="6249988" y="2447925"/>
          <p14:tracePt t="109673" x="6170613" y="2392363"/>
          <p14:tracePt t="109679" x="6083300" y="2336800"/>
          <p14:tracePt t="109687" x="5938838" y="2289175"/>
          <p14:tracePt t="109695" x="5764213" y="2241550"/>
          <p14:tracePt t="109703" x="5619750" y="2216150"/>
          <p14:tracePt t="109711" x="5381625" y="2216150"/>
          <p14:tracePt t="109720" x="5276850" y="2224088"/>
          <p14:tracePt t="109727" x="5189538" y="2249488"/>
          <p14:tracePt t="109733" x="5062538" y="2305050"/>
          <p14:tracePt t="109742" x="4999038" y="2360613"/>
          <p14:tracePt t="109750" x="4959350" y="2408238"/>
          <p14:tracePt t="109758" x="4933950" y="2471738"/>
          <p14:tracePt t="109766" x="4933950" y="2527300"/>
          <p14:tracePt t="109774" x="4933950" y="2616200"/>
          <p14:tracePt t="109784" x="4967288" y="2679700"/>
          <p14:tracePt t="109788" x="5006975" y="2743200"/>
          <p14:tracePt t="109796" x="5046663" y="2782888"/>
          <p14:tracePt t="109804" x="5157788" y="2878138"/>
          <p14:tracePt t="109811" x="5229225" y="2943225"/>
          <p14:tracePt t="109820" x="5310188" y="3014663"/>
          <p14:tracePt t="109827" x="5349875" y="3046413"/>
          <p14:tracePt t="109836" x="5429250" y="3125788"/>
          <p14:tracePt t="109841" x="5492750" y="3213100"/>
          <p14:tracePt t="109850" x="5540375" y="3341688"/>
          <p14:tracePt t="109858" x="5564188" y="3444875"/>
          <p14:tracePt t="109866" x="5588000" y="3579813"/>
          <p14:tracePt t="109874" x="5588000" y="3779838"/>
          <p14:tracePt t="109883" x="5588000" y="3979863"/>
          <p14:tracePt t="109888" x="5580063" y="4257675"/>
          <p14:tracePt t="109895" x="5540375" y="4529138"/>
          <p14:tracePt t="109904" x="5484813" y="4808538"/>
          <p14:tracePt t="109911" x="5429250" y="5087938"/>
          <p14:tracePt t="109920" x="5397500" y="5270500"/>
          <p14:tracePt t="109927" x="5349875" y="5462588"/>
          <p14:tracePt t="109936" x="5318125" y="5589588"/>
          <p14:tracePt t="109941" x="5292725" y="5694363"/>
          <p14:tracePt t="109949" x="5284788" y="5726113"/>
          <p14:tracePt t="109957" x="5268913" y="5749925"/>
          <p14:tracePt t="109965" x="5260975" y="5765800"/>
          <p14:tracePt t="109973" x="5253038" y="5773738"/>
          <p14:tracePt t="109982" x="5253038" y="5781675"/>
          <p14:tracePt t="110016" x="5245100" y="5781675"/>
          <p14:tracePt t="110021" x="5237163" y="5781675"/>
          <p14:tracePt t="110028" x="5213350" y="5781675"/>
          <p14:tracePt t="110035" x="5189538" y="5781675"/>
          <p14:tracePt t="110041" x="5149850" y="5765800"/>
          <p14:tracePt t="110050" x="5094288" y="5749925"/>
          <p14:tracePt t="110058" x="5038725" y="5734050"/>
          <p14:tracePt t="110066" x="4943475" y="5710238"/>
          <p14:tracePt t="110074" x="4846638" y="5694363"/>
          <p14:tracePt t="110083" x="4791075" y="5678488"/>
          <p14:tracePt t="110088" x="4751388" y="5670550"/>
          <p14:tracePt t="110096" x="4695825" y="5662613"/>
          <p14:tracePt t="110104" x="4656138" y="5653088"/>
          <p14:tracePt t="110111" x="4616450" y="5645150"/>
          <p14:tracePt t="110120" x="4600575" y="5637213"/>
          <p14:tracePt t="110126" x="4592638" y="5637213"/>
          <p14:tracePt t="110135" x="4584700" y="5629275"/>
          <p14:tracePt t="110140" x="4584700" y="5621338"/>
          <p14:tracePt t="110157" x="4576763" y="5613400"/>
          <p14:tracePt t="110165" x="4559300" y="5605463"/>
          <p14:tracePt t="110173" x="4527550" y="5573713"/>
          <p14:tracePt t="110182" x="4487863" y="5549900"/>
          <p14:tracePt t="110189" x="4464050" y="5526088"/>
          <p14:tracePt t="110197" x="4416425" y="5502275"/>
          <p14:tracePt t="110205" x="4376738" y="5486400"/>
          <p14:tracePt t="110211" x="4344988" y="5470525"/>
          <p14:tracePt t="110220" x="4321175" y="5470525"/>
          <p14:tracePt t="110227" x="4289425" y="5462588"/>
          <p14:tracePt t="110236" x="4265613" y="5462588"/>
          <p14:tracePt t="110243" x="4257675" y="5462588"/>
          <p14:tracePt t="110382" x="4249738" y="5454650"/>
          <p14:tracePt t="110390" x="4241800" y="5454650"/>
          <p14:tracePt t="110396" x="4233863" y="5454650"/>
          <p14:tracePt t="110404" x="4210050" y="5454650"/>
          <p14:tracePt t="110412" x="4176713" y="5446713"/>
          <p14:tracePt t="110420" x="4137025" y="5438775"/>
          <p14:tracePt t="110428" x="4089400" y="5430838"/>
          <p14:tracePt t="110437" x="4041775" y="5422900"/>
          <p14:tracePt t="110444" x="3994150" y="5414963"/>
          <p14:tracePt t="110450" x="3946525" y="5407025"/>
          <p14:tracePt t="110457" x="3898900" y="5399088"/>
          <p14:tracePt t="110466" x="3867150" y="5399088"/>
          <p14:tracePt t="110473" x="3843338" y="5391150"/>
          <p14:tracePt t="110483" x="3825875" y="5391150"/>
          <p14:tracePt t="110489" x="3817938" y="5391150"/>
          <p14:tracePt t="110497" x="3810000" y="5391150"/>
          <p14:tracePt t="110898" x="3794125" y="5391150"/>
          <p14:tracePt t="110912" x="3786188" y="5391150"/>
          <p14:tracePt t="110919" x="3778250" y="5391150"/>
          <p14:tracePt t="110928" x="3770313" y="5391150"/>
          <p14:tracePt t="110935" x="3762375" y="5391150"/>
          <p14:tracePt t="110944" x="3754438" y="5391150"/>
          <p14:tracePt t="110952" x="3746500" y="5391150"/>
          <p14:tracePt t="110966" x="3738563" y="5391150"/>
          <p14:tracePt t="110984" x="3722688" y="5391150"/>
          <p14:tracePt t="111019" x="3714750" y="5391150"/>
          <p14:tracePt t="111035" x="3706813" y="5391150"/>
          <p14:tracePt t="111051" x="3690938" y="5391150"/>
          <p14:tracePt t="111059" x="3667125" y="5391150"/>
          <p14:tracePt t="111066" x="3643313" y="5391150"/>
          <p14:tracePt t="111073" x="3611563" y="5391150"/>
          <p14:tracePt t="111081" x="3563938" y="5391150"/>
          <p14:tracePt t="111089" x="3548063" y="5391150"/>
          <p14:tracePt t="111098" x="3500438" y="5383213"/>
          <p14:tracePt t="111106" x="3443288" y="5383213"/>
          <p14:tracePt t="111114" x="3419475" y="5383213"/>
          <p14:tracePt t="111119" x="3379788" y="5383213"/>
          <p14:tracePt t="111128" x="3348038" y="5375275"/>
          <p14:tracePt t="111137" x="3300413" y="5375275"/>
          <p14:tracePt t="111143" x="3276600" y="5367338"/>
          <p14:tracePt t="111151" x="3244850" y="5359400"/>
          <p14:tracePt t="111159" x="3197225" y="5351463"/>
          <p14:tracePt t="111167" x="3173413" y="5343525"/>
          <p14:tracePt t="111173" x="3125788" y="5335588"/>
          <p14:tracePt t="111182" x="3092450" y="5335588"/>
          <p14:tracePt t="111190" x="3028950" y="5310188"/>
          <p14:tracePt t="111198" x="3005138" y="5310188"/>
          <p14:tracePt t="111206" x="2949575" y="5302250"/>
          <p14:tracePt t="111214" x="2862263" y="5286375"/>
          <p14:tracePt t="111222" x="2806700" y="5270500"/>
          <p14:tracePt t="111227" x="2759075" y="5262563"/>
          <p14:tracePt t="111235" x="2717800" y="5254625"/>
          <p14:tracePt t="111243" x="2670175" y="5246688"/>
          <p14:tracePt t="111251" x="2646363" y="5238750"/>
          <p14:tracePt t="111259" x="2598738" y="5222875"/>
          <p14:tracePt t="111265" x="2582863" y="5222875"/>
          <p14:tracePt t="111273" x="2559050" y="5214938"/>
          <p14:tracePt t="111281" x="2535238" y="5214938"/>
          <p14:tracePt t="111289" x="2519363" y="5207000"/>
          <p14:tracePt t="111298" x="2503488" y="5207000"/>
          <p14:tracePt t="111305" x="2487613" y="5207000"/>
          <p14:tracePt t="111314" x="2479675" y="5199063"/>
          <p14:tracePt t="111328" x="2471738" y="5199063"/>
          <p14:tracePt t="111336" x="2463800" y="5199063"/>
          <p14:tracePt t="111360" x="2455863" y="5199063"/>
          <p14:tracePt t="111376" x="2447925" y="5207000"/>
          <p14:tracePt t="111382" x="2439988" y="5214938"/>
          <p14:tracePt t="111391" x="2439988" y="5222875"/>
          <p14:tracePt t="111398" x="2432050" y="5230813"/>
          <p14:tracePt t="111406" x="2432050" y="5238750"/>
          <p14:tracePt t="111414" x="2432050" y="5254625"/>
          <p14:tracePt t="111427" x="2432050" y="5262563"/>
          <p14:tracePt t="111435" x="2432050" y="5278438"/>
          <p14:tracePt t="111452" x="2432050" y="5286375"/>
          <p14:tracePt t="111460" x="2439988" y="5294313"/>
          <p14:tracePt t="111468" x="2455863" y="5310188"/>
          <p14:tracePt t="111473" x="2463800" y="5310188"/>
          <p14:tracePt t="111481" x="2495550" y="5327650"/>
          <p14:tracePt t="111490" x="2551113" y="5351463"/>
          <p14:tracePt t="111498" x="2582863" y="5359400"/>
          <p14:tracePt t="111506" x="2630488" y="5367338"/>
          <p14:tracePt t="111514" x="2654300" y="5375275"/>
          <p14:tracePt t="111522" x="2709863" y="5383213"/>
          <p14:tracePt t="111527" x="2774950" y="5399088"/>
          <p14:tracePt t="111535" x="2798763" y="5407025"/>
          <p14:tracePt t="111543" x="2838450" y="5422900"/>
          <p14:tracePt t="111552" x="2854325" y="5430838"/>
          <p14:tracePt t="111559" x="2862263" y="5438775"/>
          <p14:tracePt t="111568" x="2886075" y="5454650"/>
          <p14:tracePt t="111573" x="2894013" y="5478463"/>
          <p14:tracePt t="111581" x="2917825" y="5502275"/>
          <p14:tracePt t="111589" x="2933700" y="5518150"/>
          <p14:tracePt t="111597" x="2973388" y="5557838"/>
          <p14:tracePt t="111605" x="3013075" y="5589588"/>
          <p14:tracePt t="111613" x="3052763" y="5629275"/>
          <p14:tracePt t="111621" x="3100388" y="5670550"/>
          <p14:tracePt t="111627" x="3149600" y="5702300"/>
          <p14:tracePt t="111635" x="3181350" y="5718175"/>
          <p14:tracePt t="111644" x="3236913" y="5741988"/>
          <p14:tracePt t="111652" x="3276600" y="5757863"/>
          <p14:tracePt t="111660" x="3332163" y="5765800"/>
          <p14:tracePt t="111668" x="3379788" y="5781675"/>
          <p14:tracePt t="111675" x="3427413" y="5781675"/>
          <p14:tracePt t="111684" x="3476625" y="5781675"/>
          <p14:tracePt t="111689" x="3532188" y="5781675"/>
          <p14:tracePt t="111697" x="3571875" y="5781675"/>
          <p14:tracePt t="111705" x="3635375" y="5781675"/>
          <p14:tracePt t="111713" x="3643313" y="5781675"/>
          <p14:tracePt t="111721" x="3667125" y="5781675"/>
          <p14:tracePt t="111727" x="3683000" y="5781675"/>
          <p14:tracePt t="111736" x="3706813" y="5781675"/>
          <p14:tracePt t="111744" x="3714750" y="5781675"/>
          <p14:tracePt t="111768" x="3722688" y="5781675"/>
          <p14:tracePt t="111776" x="3730625" y="5781675"/>
          <p14:tracePt t="111790" x="3738563" y="5781675"/>
          <p14:tracePt t="111799" x="3738563" y="5773738"/>
          <p14:tracePt t="111806" x="3754438" y="5757863"/>
          <p14:tracePt t="111814" x="3762375" y="5741988"/>
          <p14:tracePt t="111822" x="3762375" y="5726113"/>
          <p14:tracePt t="111829" x="3778250" y="5686425"/>
          <p14:tracePt t="111837" x="3786188" y="5662613"/>
          <p14:tracePt t="111843" x="3786188" y="5637213"/>
          <p14:tracePt t="111851" x="3794125" y="5621338"/>
          <p14:tracePt t="111859" x="3794125" y="5605463"/>
          <p14:tracePt t="111868" x="3794125" y="5589588"/>
          <p14:tracePt t="111876" x="3794125" y="5573713"/>
          <p14:tracePt t="111885" x="3794125" y="5565775"/>
          <p14:tracePt t="111890" x="3794125" y="5557838"/>
          <p14:tracePt t="111914" x="3794125" y="5549900"/>
          <p14:tracePt t="111922" x="3794125" y="5534025"/>
          <p14:tracePt t="111928" x="3794125" y="5518150"/>
          <p14:tracePt t="111936" x="3810000" y="5494338"/>
          <p14:tracePt t="111943" x="3825875" y="5446713"/>
          <p14:tracePt t="111952" x="3843338" y="5422900"/>
          <p14:tracePt t="111959" x="3867150" y="5407025"/>
          <p14:tracePt t="111967" x="3875088" y="5399088"/>
          <p14:tracePt t="111975" x="3890963" y="5399088"/>
          <p14:tracePt t="111981" x="3906838" y="5391150"/>
          <p14:tracePt t="111989" x="3922713" y="5391150"/>
          <p14:tracePt t="112001" x="3946525" y="5383213"/>
          <p14:tracePt t="112005" x="3962400" y="5383213"/>
          <p14:tracePt t="112012" x="3970338" y="5383213"/>
          <p14:tracePt t="112022" x="3986213" y="5383213"/>
          <p14:tracePt t="112029" x="4002088" y="5383213"/>
          <p14:tracePt t="112035" x="4010025" y="5383213"/>
          <p14:tracePt t="112043" x="4017963" y="5383213"/>
          <p14:tracePt t="112051" x="4033838" y="5383213"/>
          <p14:tracePt t="112244" x="4025900" y="5391150"/>
          <p14:tracePt t="112260" x="4017963" y="5391150"/>
          <p14:tracePt t="112268" x="4017963" y="5399088"/>
          <p14:tracePt t="112285" x="4010025" y="5399088"/>
          <p14:tracePt t="112313" x="3994150" y="5399088"/>
          <p14:tracePt t="112321" x="3978275" y="5399088"/>
          <p14:tracePt t="112330" x="3938588" y="5383213"/>
          <p14:tracePt t="112338" x="3883025" y="5367338"/>
          <p14:tracePt t="112343" x="3810000" y="5343525"/>
          <p14:tracePt t="112352" x="3714750" y="5294313"/>
          <p14:tracePt t="112359" x="3627438" y="5270500"/>
          <p14:tracePt t="112368" x="3563938" y="5238750"/>
          <p14:tracePt t="112376" x="3476625" y="5214938"/>
          <p14:tracePt t="112385" x="3379788" y="5199063"/>
          <p14:tracePt t="112390" x="3332163" y="5191125"/>
          <p14:tracePt t="112398" x="3292475" y="5191125"/>
          <p14:tracePt t="112407" x="3276600" y="5191125"/>
          <p14:tracePt t="112414" x="3268663" y="5191125"/>
          <p14:tracePt t="112439" x="3276600" y="5199063"/>
          <p14:tracePt t="112446" x="3292475" y="5222875"/>
          <p14:tracePt t="112453" x="3340100" y="5246688"/>
          <p14:tracePt t="112460" x="3371850" y="5262563"/>
          <p14:tracePt t="112470" x="3467100" y="5310188"/>
          <p14:tracePt t="112476" x="3556000" y="5335588"/>
          <p14:tracePt t="112486" x="3611563" y="5359400"/>
          <p14:tracePt t="112491" x="3714750" y="5391150"/>
          <p14:tracePt t="112497" x="3794125" y="5414963"/>
          <p14:tracePt t="112506" x="3890963" y="5430838"/>
          <p14:tracePt t="112513" x="3954463" y="5446713"/>
          <p14:tracePt t="112522" x="4033838" y="5446713"/>
          <p14:tracePt t="112529" x="4057650" y="5454650"/>
          <p14:tracePt t="112538" x="4097338" y="5454650"/>
          <p14:tracePt t="112543" x="4113213" y="5454650"/>
          <p14:tracePt t="112551" x="4121150" y="5454650"/>
          <p14:tracePt t="112606" x="4121150" y="5446713"/>
          <p14:tracePt t="112676" x="4113213" y="5446713"/>
          <p14:tracePt t="112685" x="4105275" y="5454650"/>
          <p14:tracePt t="112692" x="4089400" y="5462588"/>
          <p14:tracePt t="112700" x="4089400" y="5470525"/>
          <p14:tracePt t="112706" x="4081463" y="5494338"/>
          <p14:tracePt t="112713" x="4081463" y="5510213"/>
          <p14:tracePt t="112722" x="4081463" y="5526088"/>
          <p14:tracePt t="112729" x="4081463" y="5541963"/>
          <p14:tracePt t="112737" x="4081463" y="5549900"/>
          <p14:tracePt t="112746" x="4097338" y="5573713"/>
          <p14:tracePt t="112752" x="4105275" y="5573713"/>
          <p14:tracePt t="112760" x="4121150" y="5589588"/>
          <p14:tracePt t="112769" x="4129088" y="5589588"/>
          <p14:tracePt t="112776" x="4137025" y="5597525"/>
          <p14:tracePt t="112786" x="4144963" y="5597525"/>
          <p14:tracePt t="112962" x="4144963" y="5605463"/>
          <p14:tracePt t="112969" x="4152900" y="5605463"/>
          <p14:tracePt t="112976" x="4160838" y="5613400"/>
          <p14:tracePt t="112984" x="4168775" y="5621338"/>
          <p14:tracePt t="112991" x="4176713" y="5629275"/>
          <p14:tracePt t="113001" x="4192588" y="5637213"/>
          <p14:tracePt t="113017" x="4225925" y="5637213"/>
          <p14:tracePt t="113022" x="4241800" y="5637213"/>
          <p14:tracePt t="113029" x="4257675" y="5637213"/>
          <p14:tracePt t="113037" x="4281488" y="5637213"/>
          <p14:tracePt t="113045" x="4305300" y="5637213"/>
          <p14:tracePt t="113053" x="4337050" y="5629275"/>
          <p14:tracePt t="113059" x="4360863" y="5621338"/>
          <p14:tracePt t="113068" x="4368800" y="5613400"/>
          <p14:tracePt t="113075" x="4392613" y="5605463"/>
          <p14:tracePt t="113084" x="4440238" y="5589588"/>
          <p14:tracePt t="113091" x="4456113" y="5581650"/>
          <p14:tracePt t="113099" x="4479925" y="5573713"/>
          <p14:tracePt t="113107" x="4495800" y="5573713"/>
          <p14:tracePt t="113113" x="4519613" y="5573713"/>
          <p14:tracePt t="113121" x="4551363" y="5573713"/>
          <p14:tracePt t="113130" x="4576763" y="5573713"/>
          <p14:tracePt t="113138" x="4600575" y="5573713"/>
          <p14:tracePt t="113145" x="4624388" y="5573713"/>
          <p14:tracePt t="113154" x="4656138" y="5573713"/>
          <p14:tracePt t="113160" x="4679950" y="5581650"/>
          <p14:tracePt t="113166" x="4703763" y="5589588"/>
          <p14:tracePt t="113175" x="4711700" y="5589588"/>
          <p14:tracePt t="113182" x="4735513" y="5597525"/>
          <p14:tracePt t="113190" x="4743450" y="5597525"/>
          <p14:tracePt t="113199" x="4759325" y="5605463"/>
          <p14:tracePt t="113408" x="4775200" y="5605463"/>
          <p14:tracePt t="113414" x="4799013" y="5597525"/>
          <p14:tracePt t="113421" x="4822825" y="5589588"/>
          <p14:tracePt t="113429" x="4838700" y="5573713"/>
          <p14:tracePt t="113438" x="4878388" y="5565775"/>
          <p14:tracePt t="113446" x="4918075" y="5557838"/>
          <p14:tracePt t="113453" x="5014913" y="5526088"/>
          <p14:tracePt t="113461" x="5078413" y="5510213"/>
          <p14:tracePt t="113467" x="5126038" y="5502275"/>
          <p14:tracePt t="113475" x="5189538" y="5494338"/>
          <p14:tracePt t="113484" x="5268913" y="5478463"/>
          <p14:tracePt t="113491" x="5300663" y="5478463"/>
          <p14:tracePt t="113499" x="5357813" y="5470525"/>
          <p14:tracePt t="113507" x="5397500" y="5470525"/>
          <p14:tracePt t="113515" x="5421313" y="5462588"/>
          <p14:tracePt t="113523" x="5437188" y="5462588"/>
          <p14:tracePt t="113529" x="5453063" y="5462588"/>
          <p14:tracePt t="113692" x="5468938" y="5462588"/>
          <p14:tracePt t="113700" x="5492750" y="5462588"/>
          <p14:tracePt t="113708" x="5524500" y="5454650"/>
          <p14:tracePt t="113716" x="5564188" y="5454650"/>
          <p14:tracePt t="113724" x="5595938" y="5454650"/>
          <p14:tracePt t="113730" x="5635625" y="5454650"/>
          <p14:tracePt t="113738" x="5667375" y="5446713"/>
          <p14:tracePt t="113746" x="5740400" y="5446713"/>
          <p14:tracePt t="113754" x="5780088" y="5446713"/>
          <p14:tracePt t="113762" x="5819775" y="5446713"/>
          <p14:tracePt t="113770" x="5867400" y="5446713"/>
          <p14:tracePt t="113778" x="5922963" y="5446713"/>
          <p14:tracePt t="113784" x="5954713" y="5446713"/>
          <p14:tracePt t="113791" x="5978525" y="5446713"/>
          <p14:tracePt t="113799" x="5986463" y="5446713"/>
          <p14:tracePt t="113870" x="5986463" y="5454650"/>
          <p14:tracePt t="113878" x="5994400" y="5462588"/>
          <p14:tracePt t="113886" x="6002338" y="5470525"/>
          <p14:tracePt t="113892" x="6002338" y="5478463"/>
          <p14:tracePt t="113900" x="6002338" y="5486400"/>
          <p14:tracePt t="113908" x="6010275" y="5486400"/>
          <p14:tracePt t="113916" x="6010275" y="5494338"/>
          <p14:tracePt t="114724" x="5994400" y="5494338"/>
          <p14:tracePt t="114732" x="5986463" y="5494338"/>
          <p14:tracePt t="114739" x="5978525" y="5502275"/>
          <p14:tracePt t="114755" x="5970588" y="5502275"/>
          <p14:tracePt t="114761" x="5962650" y="5502275"/>
          <p14:tracePt t="114787" x="5954713" y="5502275"/>
          <p14:tracePt t="114993" x="5946775" y="5502275"/>
          <p14:tracePt t="115011" x="5938838" y="5502275"/>
          <p14:tracePt t="115023" x="5930900" y="5502275"/>
          <p14:tracePt t="115039" x="5922963" y="5502275"/>
          <p14:tracePt t="115055" x="5915025" y="5502275"/>
          <p14:tracePt t="115216" x="5930900" y="5502275"/>
          <p14:tracePt t="115223" x="5946775" y="5502275"/>
          <p14:tracePt t="115232" x="5970588" y="5502275"/>
          <p14:tracePt t="115240" x="6010275" y="5502275"/>
          <p14:tracePt t="115248" x="6067425" y="5502275"/>
          <p14:tracePt t="115256" x="6122988" y="5502275"/>
          <p14:tracePt t="115264" x="6146800" y="5502275"/>
          <p14:tracePt t="115273" x="6194425" y="5502275"/>
          <p14:tracePt t="115277" x="6249988" y="5502275"/>
          <p14:tracePt t="115286" x="6281738" y="5502275"/>
          <p14:tracePt t="115294" x="6313488" y="5502275"/>
          <p14:tracePt t="115302" x="6345238" y="5502275"/>
          <p14:tracePt t="115310" x="6353175" y="5502275"/>
          <p14:tracePt t="115318" x="6361113" y="5502275"/>
          <p14:tracePt t="115564" x="6353175" y="5510213"/>
          <p14:tracePt t="115580" x="6337300" y="5518150"/>
          <p14:tracePt t="115594" x="6329363" y="5518150"/>
          <p14:tracePt t="115601" x="6313488" y="5518150"/>
          <p14:tracePt t="115618" x="6305550" y="5518150"/>
          <p14:tracePt t="115626" x="6297613" y="5518150"/>
          <p14:tracePt t="115631" x="6289675" y="5518150"/>
          <p14:tracePt t="115639" x="6273800" y="5526088"/>
          <p14:tracePt t="115647" x="6257925" y="5526088"/>
          <p14:tracePt t="115655" x="6242050" y="5526088"/>
          <p14:tracePt t="115663" x="6226175" y="5526088"/>
          <p14:tracePt t="115672" x="6210300" y="5526088"/>
          <p14:tracePt t="115679" x="6186488" y="5526088"/>
          <p14:tracePt t="115685" x="6162675" y="5518150"/>
          <p14:tracePt t="115693" x="6146800" y="5518150"/>
          <p14:tracePt t="115703" x="6130925" y="5518150"/>
          <p14:tracePt t="115710" x="6115050" y="5510213"/>
          <p14:tracePt t="115718" x="6107113" y="5502275"/>
          <p14:tracePt t="115727" x="6099175" y="5502275"/>
          <p14:tracePt t="115741" x="6091238" y="5502275"/>
          <p14:tracePt t="115802" x="6083300" y="5494338"/>
          <p14:tracePt t="115816" x="6075363" y="5494338"/>
          <p14:tracePt t="115824" x="6067425" y="5478463"/>
          <p14:tracePt t="115833" x="6059488" y="5478463"/>
          <p14:tracePt t="115839" x="6043613" y="5470525"/>
          <p14:tracePt t="115847" x="6043613" y="5462588"/>
          <p14:tracePt t="115855" x="6026150" y="5462588"/>
          <p14:tracePt t="115871" x="6018213" y="5454650"/>
          <p14:tracePt t="115988" x="6010275" y="5454650"/>
          <p14:tracePt t="116001" x="6002338" y="5454650"/>
          <p14:tracePt t="116018" x="5994400" y="5454650"/>
          <p14:tracePt t="116026" x="5994400" y="5446713"/>
          <p14:tracePt t="116072" x="5986463" y="5446713"/>
          <p14:tracePt t="116186" x="5994400" y="5446713"/>
          <p14:tracePt t="116194" x="6010275" y="5446713"/>
          <p14:tracePt t="116200" x="6010275" y="5454650"/>
          <p14:tracePt t="116208" x="6018213" y="5454650"/>
          <p14:tracePt t="116216" x="6034088" y="5462588"/>
          <p14:tracePt t="116233" x="6043613" y="5462588"/>
          <p14:tracePt t="116249" x="6051550" y="5462588"/>
          <p14:tracePt t="116295" x="6059488" y="5462588"/>
          <p14:tracePt t="116310" x="6067425" y="5462588"/>
          <p14:tracePt t="116317" x="6083300" y="5462588"/>
          <p14:tracePt t="116327" x="6107113" y="5462588"/>
          <p14:tracePt t="116333" x="6122988" y="5470525"/>
          <p14:tracePt t="116342" x="6138863" y="5470525"/>
          <p14:tracePt t="116347" x="6154738" y="5470525"/>
          <p14:tracePt t="116355" x="6170613" y="5478463"/>
          <p14:tracePt t="116363" x="6186488" y="5478463"/>
          <p14:tracePt t="116371" x="6194425" y="5478463"/>
          <p14:tracePt t="116388" x="6202363" y="5478463"/>
          <p14:tracePt t="116788" x="6202363" y="5470525"/>
          <p14:tracePt t="116804" x="6202363" y="5462588"/>
          <p14:tracePt t="116820" x="6194425" y="5462588"/>
          <p14:tracePt t="116826" x="6194425" y="5454650"/>
          <p14:tracePt t="116872" x="6194425" y="5446713"/>
          <p14:tracePt t="116889" x="6194425" y="5438775"/>
          <p14:tracePt t="116896" x="6194425" y="5430838"/>
          <p14:tracePt t="116904" x="6194425" y="5422900"/>
          <p14:tracePt t="116912" x="6202363" y="5414963"/>
          <p14:tracePt t="116918" x="6210300" y="5414963"/>
          <p14:tracePt t="116926" x="6218238" y="5407025"/>
          <p14:tracePt t="116933" x="6234113" y="5407025"/>
          <p14:tracePt t="116941" x="6242050" y="5399088"/>
          <p14:tracePt t="116949" x="6249988" y="5391150"/>
          <p14:tracePt t="116957" x="6265863" y="5391150"/>
          <p14:tracePt t="116966" x="6281738" y="5383213"/>
          <p14:tracePt t="116974" x="6289675" y="5383213"/>
          <p14:tracePt t="116980" x="6297613" y="5375275"/>
          <p14:tracePt t="116990" x="6313488" y="5367338"/>
          <p14:tracePt t="117007" x="6329363" y="5367338"/>
          <p14:tracePt t="117013" x="6337300" y="5367338"/>
          <p14:tracePt t="117019" x="6345238" y="5367338"/>
          <p14:tracePt t="117049" x="6353175" y="5367338"/>
          <p14:tracePt t="117314" x="6369050" y="5367338"/>
          <p14:tracePt t="117320" x="6392863" y="5367338"/>
          <p14:tracePt t="117329" x="6442075" y="5367338"/>
          <p14:tracePt t="117334" x="6473825" y="5367338"/>
          <p14:tracePt t="117341" x="6529388" y="5375275"/>
          <p14:tracePt t="117350" x="6600825" y="5399088"/>
          <p14:tracePt t="117358" x="6672263" y="5407025"/>
          <p14:tracePt t="117366" x="6711950" y="5414963"/>
          <p14:tracePt t="117376" x="6769100" y="5422900"/>
          <p14:tracePt t="117382" x="6816725" y="5430838"/>
          <p14:tracePt t="117388" x="6880225" y="5438775"/>
          <p14:tracePt t="117396" x="6927850" y="5446713"/>
          <p14:tracePt t="117403" x="6951663" y="5454650"/>
          <p14:tracePt t="117411" x="6967538" y="5454650"/>
          <p14:tracePt t="117419" x="6975475" y="5462588"/>
          <p14:tracePt t="117582" x="6975475" y="5478463"/>
          <p14:tracePt t="117596" x="6975475" y="5486400"/>
          <p14:tracePt t="117612" x="6975475" y="5494338"/>
          <p14:tracePt t="117628" x="6975475" y="5502275"/>
          <p14:tracePt t="117681" x="6983413" y="5510213"/>
          <p14:tracePt t="117690" x="6991350" y="5510213"/>
          <p14:tracePt t="117696" x="6999288" y="5518150"/>
          <p14:tracePt t="117704" x="7023100" y="5526088"/>
          <p14:tracePt t="117712" x="7038975" y="5526088"/>
          <p14:tracePt t="117728" x="7054850" y="5526088"/>
          <p14:tracePt t="117735" x="7078663" y="5534025"/>
          <p14:tracePt t="117741" x="7102475" y="5534025"/>
          <p14:tracePt t="117749" x="7118350" y="5534025"/>
          <p14:tracePt t="117758" x="7143750" y="5534025"/>
          <p14:tracePt t="117766" x="7159625" y="5534025"/>
          <p14:tracePt t="117774" x="7167563" y="5534025"/>
          <p14:tracePt t="117782" x="7175500" y="5534025"/>
          <p14:tracePt t="117929" x="7167563" y="5534025"/>
          <p14:tracePt t="117936" x="7143750" y="5534025"/>
          <p14:tracePt t="117944" x="7110413" y="5534025"/>
          <p14:tracePt t="117949" x="7078663" y="5534025"/>
          <p14:tracePt t="117958" x="7015163" y="5518150"/>
          <p14:tracePt t="117966" x="6951663" y="5510213"/>
          <p14:tracePt t="117974" x="6896100" y="5502275"/>
          <p14:tracePt t="117981" x="6816725" y="5502275"/>
          <p14:tracePt t="117991" x="6769100" y="5494338"/>
          <p14:tracePt t="118006" x="6664325" y="5478463"/>
          <p14:tracePt t="118011" x="6600825" y="5470525"/>
          <p14:tracePt t="118019" x="6561138" y="5462588"/>
          <p14:tracePt t="118028" x="6513513" y="5454650"/>
          <p14:tracePt t="118035" x="6489700" y="5454650"/>
          <p14:tracePt t="118044" x="6473825" y="5454650"/>
          <p14:tracePt t="118051" x="6457950" y="5454650"/>
          <p14:tracePt t="118058" x="6450013" y="5446713"/>
          <p14:tracePt t="118065" x="6442075" y="5446713"/>
          <p14:tracePt t="118074" x="6434138" y="5438775"/>
          <p14:tracePt t="118081" x="6418263" y="5438775"/>
          <p14:tracePt t="118098" x="6410325" y="5438775"/>
          <p14:tracePt t="118104" x="6392863" y="5438775"/>
          <p14:tracePt t="118112" x="6376988" y="5438775"/>
          <p14:tracePt t="118120" x="6369050" y="5438775"/>
          <p14:tracePt t="118128" x="6361113" y="5438775"/>
          <p14:tracePt t="118136" x="6353175" y="5438775"/>
          <p14:tracePt t="118151" x="6345238" y="5438775"/>
          <p14:tracePt t="118220" x="6353175" y="5438775"/>
          <p14:tracePt t="118228" x="6369050" y="5446713"/>
          <p14:tracePt t="118236" x="6402388" y="5454650"/>
          <p14:tracePt t="118245" x="6457950" y="5470525"/>
          <p14:tracePt t="118252" x="6513513" y="5478463"/>
          <p14:tracePt t="118261" x="6553200" y="5478463"/>
          <p14:tracePt t="118265" x="6624638" y="5486400"/>
          <p14:tracePt t="118275" x="6719888" y="5510213"/>
          <p14:tracePt t="118282" x="6759575" y="5518150"/>
          <p14:tracePt t="118291" x="6856413" y="5526088"/>
          <p14:tracePt t="118298" x="6951663" y="5534025"/>
          <p14:tracePt t="118308" x="7023100" y="5541963"/>
          <p14:tracePt t="118312" x="7094538" y="5549900"/>
          <p14:tracePt t="118319" x="7135813" y="5549900"/>
          <p14:tracePt t="118328" x="7183438" y="5557838"/>
          <p14:tracePt t="118335" x="7215188" y="5557838"/>
          <p14:tracePt t="118344" x="7239000" y="5557838"/>
          <p14:tracePt t="118352" x="7254875" y="5565775"/>
          <p14:tracePt t="118358" x="7262813" y="5565775"/>
          <p14:tracePt t="118376" x="7270750" y="5565775"/>
          <p14:tracePt t="118381" x="7278688" y="5565775"/>
          <p14:tracePt t="118408" x="7286625" y="5565775"/>
          <p14:tracePt t="118413" x="7302500" y="5565775"/>
          <p14:tracePt t="118420" x="7310438" y="5565775"/>
          <p14:tracePt t="118427" x="7318375" y="5565775"/>
          <p14:tracePt t="118436" x="7326313" y="5565775"/>
          <p14:tracePt t="118443" x="7334250" y="5565775"/>
          <p14:tracePt t="118451" x="7342188" y="5565775"/>
          <p14:tracePt t="118459" x="7350125" y="5565775"/>
          <p14:tracePt t="118560" x="7326313" y="5565775"/>
          <p14:tracePt t="118565" x="7286625" y="5565775"/>
          <p14:tracePt t="118574" x="7207250" y="5557838"/>
          <p14:tracePt t="118581" x="7183438" y="5557838"/>
          <p14:tracePt t="118592" x="7078663" y="5541963"/>
          <p14:tracePt t="118598" x="6959600" y="5526088"/>
          <p14:tracePt t="118606" x="6872288" y="5518150"/>
          <p14:tracePt t="118611" x="6735763" y="5502275"/>
          <p14:tracePt t="118620" x="6632575" y="5486400"/>
          <p14:tracePt t="118630" x="6521450" y="5478463"/>
          <p14:tracePt t="118635" x="6426200" y="5470525"/>
          <p14:tracePt t="118643" x="6329363" y="5462588"/>
          <p14:tracePt t="118651" x="6178550" y="5446713"/>
          <p14:tracePt t="118659" x="6115050" y="5446713"/>
          <p14:tracePt t="118665" x="6002338" y="5446713"/>
          <p14:tracePt t="118674" x="5954713" y="5438775"/>
          <p14:tracePt t="118681" x="5875338" y="5438775"/>
          <p14:tracePt t="118690" x="5819775" y="5438775"/>
          <p14:tracePt t="118697" x="5803900" y="5438775"/>
          <p14:tracePt t="118706" x="5772150" y="5438775"/>
          <p14:tracePt t="118715" x="5748338" y="5438775"/>
          <p14:tracePt t="118719" x="5732463" y="5438775"/>
          <p14:tracePt t="118727" x="5724525" y="5438775"/>
          <p14:tracePt t="118735" x="5716588" y="5438775"/>
          <p14:tracePt t="118752" x="5708650" y="5446713"/>
          <p14:tracePt t="118768" x="5700713" y="5446713"/>
          <p14:tracePt t="118775" x="5692775" y="5446713"/>
          <p14:tracePt t="118782" x="5684838" y="5454650"/>
          <p14:tracePt t="118792" x="5659438" y="5462588"/>
          <p14:tracePt t="118798" x="5643563" y="5462588"/>
          <p14:tracePt t="118806" x="5635625" y="5470525"/>
          <p14:tracePt t="118814" x="5619750" y="5470525"/>
          <p14:tracePt t="118822" x="5603875" y="5478463"/>
          <p14:tracePt t="118828" x="5580063" y="5486400"/>
          <p14:tracePt t="118836" x="5548313" y="5494338"/>
          <p14:tracePt t="118846" x="5540375" y="5494338"/>
          <p14:tracePt t="118851" x="5524500" y="5502275"/>
          <p14:tracePt t="118859" x="5500688" y="5518150"/>
          <p14:tracePt t="118867" x="5484813" y="5518150"/>
          <p14:tracePt t="118874" x="5468938" y="5526088"/>
          <p14:tracePt t="118881" x="5445125" y="5534025"/>
          <p14:tracePt t="118892" x="5429250" y="5534025"/>
          <p14:tracePt t="118898" x="5421313" y="5534025"/>
          <p14:tracePt t="118906" x="5413375" y="5541963"/>
          <p14:tracePt t="118914" x="5389563" y="5541963"/>
          <p14:tracePt t="118920" x="5381625" y="5549900"/>
          <p14:tracePt t="118929" x="5373688" y="5549900"/>
          <p14:tracePt t="118935" x="5357813" y="5557838"/>
          <p14:tracePt t="118944" x="5341938" y="5557838"/>
          <p14:tracePt t="118951" x="5326063" y="5557838"/>
          <p14:tracePt t="118959" x="5310188" y="5557838"/>
          <p14:tracePt t="118968" x="5292725" y="5557838"/>
          <p14:tracePt t="118976" x="5276850" y="5565775"/>
          <p14:tracePt t="118982" x="5253038" y="5565775"/>
          <p14:tracePt t="118990" x="5245100" y="5565775"/>
          <p14:tracePt t="118998" x="5237163" y="5565775"/>
          <p14:tracePt t="119007" x="5229225" y="5565775"/>
          <p14:tracePt t="119021" x="5221288" y="5573713"/>
          <p14:tracePt t="119076" x="5213350" y="5573713"/>
          <p14:tracePt t="119090" x="5205413" y="5581650"/>
          <p14:tracePt t="119114" x="5205413" y="5597525"/>
          <p14:tracePt t="119130" x="5205413" y="5605463"/>
          <p14:tracePt t="119135" x="5205413" y="5613400"/>
          <p14:tracePt t="119151" x="5205413" y="5629275"/>
          <p14:tracePt t="119159" x="5221288" y="5637213"/>
          <p14:tracePt t="119167" x="5245100" y="5653088"/>
          <p14:tracePt t="119175" x="5268913" y="5670550"/>
          <p14:tracePt t="119181" x="5310188" y="5694363"/>
          <p14:tracePt t="119189" x="5365750" y="5718175"/>
          <p14:tracePt t="119197" x="5405438" y="5734050"/>
          <p14:tracePt t="119206" x="5445125" y="5749925"/>
          <p14:tracePt t="119214" x="5492750" y="5773738"/>
          <p14:tracePt t="119220" x="5548313" y="5789613"/>
          <p14:tracePt t="119227" x="5603875" y="5805488"/>
          <p14:tracePt t="119234" x="5635625" y="5813425"/>
          <p14:tracePt t="119244" x="5684838" y="5829300"/>
          <p14:tracePt t="119250" x="5772150" y="5861050"/>
          <p14:tracePt t="119259" x="5788025" y="5861050"/>
          <p14:tracePt t="119268" x="5835650" y="5868988"/>
          <p14:tracePt t="119276" x="5875338" y="5884863"/>
          <p14:tracePt t="119281" x="5922963" y="5900738"/>
          <p14:tracePt t="119290" x="5970588" y="5916613"/>
          <p14:tracePt t="119298" x="6034088" y="5932488"/>
          <p14:tracePt t="119306" x="6083300" y="5940425"/>
          <p14:tracePt t="119314" x="6107113" y="5940425"/>
          <p14:tracePt t="119322" x="6162675" y="5948363"/>
          <p14:tracePt t="119330" x="6218238" y="5956300"/>
          <p14:tracePt t="119335" x="6242050" y="5956300"/>
          <p14:tracePt t="119346" x="6289675" y="5956300"/>
          <p14:tracePt t="119351" x="6329363" y="5956300"/>
          <p14:tracePt t="119359" x="6384925" y="5956300"/>
          <p14:tracePt t="119367" x="6442075" y="5956300"/>
          <p14:tracePt t="119374" x="6481763" y="5956300"/>
          <p14:tracePt t="119383" x="6545263" y="5940425"/>
          <p14:tracePt t="119389" x="6584950" y="5932488"/>
          <p14:tracePt t="119397" x="6632575" y="5924550"/>
          <p14:tracePt t="119405" x="6672263" y="5916613"/>
          <p14:tracePt t="119413" x="6727825" y="5908675"/>
          <p14:tracePt t="119421" x="6777038" y="5908675"/>
          <p14:tracePt t="119429" x="6808788" y="5892800"/>
          <p14:tracePt t="119437" x="6856413" y="5884863"/>
          <p14:tracePt t="119443" x="6880225" y="5884863"/>
          <p14:tracePt t="119451" x="6911975" y="5876925"/>
          <p14:tracePt t="119461" x="6959600" y="5868988"/>
          <p14:tracePt t="119467" x="6983413" y="5861050"/>
          <p14:tracePt t="119475" x="7015163" y="5853113"/>
          <p14:tracePt t="119484" x="7054850" y="5845175"/>
          <p14:tracePt t="119489" x="7078663" y="5845175"/>
          <p14:tracePt t="119497" x="7110413" y="5837238"/>
          <p14:tracePt t="119505" x="7126288" y="5829300"/>
          <p14:tracePt t="119513" x="7159625" y="5821363"/>
          <p14:tracePt t="119522" x="7215188" y="5813425"/>
          <p14:tracePt t="119530" x="7254875" y="5805488"/>
          <p14:tracePt t="119536" x="7294563" y="5789613"/>
          <p14:tracePt t="119543" x="7310438" y="5789613"/>
          <p14:tracePt t="119551" x="7358063" y="5781675"/>
          <p14:tracePt t="119559" x="7366000" y="5781675"/>
          <p14:tracePt t="119567" x="7389813" y="5773738"/>
          <p14:tracePt t="119576" x="7413625" y="5773738"/>
          <p14:tracePt t="119584" x="7429500" y="5765800"/>
          <p14:tracePt t="119590" x="7445375" y="5765800"/>
          <p14:tracePt t="119598" x="7453313" y="5757863"/>
          <p14:tracePt t="119606" x="7461250" y="5757863"/>
          <p14:tracePt t="119630" x="7469188" y="5757863"/>
          <p14:tracePt t="119637" x="7469188" y="5749925"/>
          <p14:tracePt t="119646" x="7477125" y="5749925"/>
          <p14:tracePt t="119660" x="7485063" y="5749925"/>
          <p14:tracePt t="119676" x="7493000" y="5741988"/>
          <p14:tracePt t="119683" x="7502525" y="5741988"/>
          <p14:tracePt t="119697" x="7510463" y="5741988"/>
          <p14:tracePt t="119706" x="7518400" y="5734050"/>
          <p14:tracePt t="119806" x="7526338" y="5734050"/>
          <p14:tracePt t="119813" x="7534275" y="5726113"/>
          <p14:tracePt t="119822" x="7542213" y="5726113"/>
          <p14:tracePt t="119830" x="7558088" y="5726113"/>
          <p14:tracePt t="119838" x="7573963" y="5726113"/>
          <p14:tracePt t="119845" x="7581900" y="5726113"/>
          <p14:tracePt t="119852" x="7589838" y="5726113"/>
          <p14:tracePt t="119868" x="7597775" y="5726113"/>
          <p14:tracePt t="119946" x="7589838" y="5718175"/>
          <p14:tracePt t="119952" x="7558088" y="5710238"/>
          <p14:tracePt t="119960" x="7518400" y="5710238"/>
          <p14:tracePt t="119967" x="7469188" y="5702300"/>
          <p14:tracePt t="119976" x="7405688" y="5702300"/>
          <p14:tracePt t="119983" x="7286625" y="5702300"/>
          <p14:tracePt t="119993" x="7215188" y="5702300"/>
          <p14:tracePt t="120008" x="6983413" y="5741988"/>
          <p14:tracePt t="120014" x="6919913" y="5749925"/>
          <p14:tracePt t="120021" x="6792913" y="5789613"/>
          <p14:tracePt t="120030" x="6696075" y="5813425"/>
          <p14:tracePt t="120037" x="6624638" y="5853113"/>
          <p14:tracePt t="120046" x="6561138" y="5884863"/>
          <p14:tracePt t="120053" x="6497638" y="5924550"/>
          <p14:tracePt t="120059" x="6473825" y="5948363"/>
          <p14:tracePt t="120067" x="6442075" y="5972175"/>
          <p14:tracePt t="120076" x="6418263" y="6005513"/>
          <p14:tracePt t="120084" x="6410325" y="6021388"/>
          <p14:tracePt t="120093" x="6410325" y="6037263"/>
          <p14:tracePt t="120099" x="6402388" y="6045200"/>
          <p14:tracePt t="120106" x="6402388" y="6061075"/>
          <p14:tracePt t="120114" x="6402388" y="6069013"/>
          <p14:tracePt t="120122" x="6402388" y="6076950"/>
          <p14:tracePt t="120129" x="6410325" y="6084888"/>
          <p14:tracePt t="120146" x="6426200" y="6092825"/>
          <p14:tracePt t="120152" x="6442075" y="6092825"/>
          <p14:tracePt t="120160" x="6450013" y="6100763"/>
          <p14:tracePt t="120168" x="6481763" y="6108700"/>
          <p14:tracePt t="120179" x="6497638" y="6108700"/>
          <p14:tracePt t="120183" x="6529388" y="6116638"/>
          <p14:tracePt t="120192" x="6561138" y="6116638"/>
          <p14:tracePt t="120199" x="6616700" y="6116638"/>
          <p14:tracePt t="120205" x="6648450" y="6116638"/>
          <p14:tracePt t="120214" x="6680200" y="6116638"/>
          <p14:tracePt t="120222" x="6704013" y="6100763"/>
          <p14:tracePt t="120229" x="6735763" y="6084888"/>
          <p14:tracePt t="120237" x="6735763" y="6076950"/>
          <p14:tracePt t="120245" x="6751638" y="6053138"/>
          <p14:tracePt t="120253" x="6751638" y="6029325"/>
          <p14:tracePt t="120259" x="6751638" y="6005513"/>
          <p14:tracePt t="120267" x="6751638" y="5988050"/>
          <p14:tracePt t="120275" x="6751638" y="5956300"/>
          <p14:tracePt t="120283" x="6719888" y="5908675"/>
          <p14:tracePt t="120293" x="6688138" y="5868988"/>
          <p14:tracePt t="120300" x="6640513" y="5821363"/>
          <p14:tracePt t="120310" x="6513513" y="5734050"/>
          <p14:tracePt t="120314" x="6410325" y="5662613"/>
          <p14:tracePt t="120322" x="6329363" y="5629275"/>
          <p14:tracePt t="120331" x="6138863" y="5557838"/>
          <p14:tracePt t="120337" x="6026150" y="5518150"/>
          <p14:tracePt t="120346" x="5772150" y="5470525"/>
          <p14:tracePt t="120353" x="5692775" y="5470525"/>
          <p14:tracePt t="120361" x="5556250" y="5454650"/>
          <p14:tracePt t="120367" x="5437188" y="5454650"/>
          <p14:tracePt t="120375" x="5365750" y="5462588"/>
          <p14:tracePt t="120383" x="5326063" y="5470525"/>
          <p14:tracePt t="120392" x="5268913" y="5486400"/>
          <p14:tracePt t="120399" x="5253038" y="5502275"/>
          <p14:tracePt t="120408" x="5229225" y="5518150"/>
          <p14:tracePt t="120413" x="5213350" y="5549900"/>
          <p14:tracePt t="120421" x="5213350" y="5565775"/>
          <p14:tracePt t="120430" x="5205413" y="5589588"/>
          <p14:tracePt t="120437" x="5205413" y="5613400"/>
          <p14:tracePt t="120445" x="5205413" y="5629275"/>
          <p14:tracePt t="120453" x="5205413" y="5653088"/>
          <p14:tracePt t="120460" x="5205413" y="5670550"/>
          <p14:tracePt t="120468" x="5205413" y="5686425"/>
          <p14:tracePt t="120576" x="5197475" y="5686425"/>
          <p14:tracePt t="120584" x="5197475" y="5678488"/>
          <p14:tracePt t="120593" x="5189538" y="5678488"/>
          <p14:tracePt t="120608" x="5173663" y="5670550"/>
          <p14:tracePt t="120616" x="5165725" y="5670550"/>
          <p14:tracePt t="120622" x="5157788" y="5670550"/>
          <p14:tracePt t="120629" x="5149850" y="5670550"/>
          <p14:tracePt t="120638" x="5133975" y="5670550"/>
          <p14:tracePt t="120645" x="5118100" y="5670550"/>
          <p14:tracePt t="120654" x="5094288" y="5678488"/>
          <p14:tracePt t="120662" x="5078413" y="5686425"/>
          <p14:tracePt t="120669" x="5054600" y="5694363"/>
          <p14:tracePt t="120677" x="5038725" y="5710238"/>
          <p14:tracePt t="120684" x="5022850" y="5726113"/>
          <p14:tracePt t="120693" x="5014913" y="5726113"/>
          <p14:tracePt t="120699" x="5006975" y="5734050"/>
          <p14:tracePt t="120716" x="4999038" y="5741988"/>
          <p14:tracePt t="120783" x="5006975" y="5741988"/>
          <p14:tracePt t="120799" x="5014913" y="5741988"/>
          <p14:tracePt t="120815" x="5022850" y="5741988"/>
          <p14:tracePt t="120829" x="5030788" y="5734050"/>
          <p14:tracePt t="120837" x="5038725" y="5734050"/>
          <p14:tracePt t="120845" x="5054600" y="5734050"/>
          <p14:tracePt t="120854" x="5078413" y="5726113"/>
          <p14:tracePt t="120862" x="5110163" y="5718175"/>
          <p14:tracePt t="120870" x="5149850" y="5710238"/>
          <p14:tracePt t="120877" x="5205413" y="5702300"/>
          <p14:tracePt t="120884" x="5260975" y="5702300"/>
          <p14:tracePt t="120894" x="5349875" y="5686425"/>
          <p14:tracePt t="120899" x="5453063" y="5678488"/>
          <p14:tracePt t="120909" x="5508625" y="5670550"/>
          <p14:tracePt t="120916" x="5603875" y="5662613"/>
          <p14:tracePt t="120925" x="5700713" y="5653088"/>
          <p14:tracePt t="120929" x="5819775" y="5653088"/>
          <p14:tracePt t="120937" x="5891213" y="5645150"/>
          <p14:tracePt t="120946" x="5930900" y="5645150"/>
          <p14:tracePt t="120954" x="6018213" y="5637213"/>
          <p14:tracePt t="120961" x="6075363" y="5629275"/>
          <p14:tracePt t="120970" x="6122988" y="5621338"/>
          <p14:tracePt t="120977" x="6138863" y="5621338"/>
          <p14:tracePt t="120983" x="6162675" y="5621338"/>
          <p14:tracePt t="120992" x="6178550" y="5621338"/>
          <p14:tracePt t="121000" x="6194425" y="5613400"/>
          <p14:tracePt t="121010" x="6210300" y="5613400"/>
          <p14:tracePt t="121015" x="6218238" y="5613400"/>
          <p14:tracePt t="121038" x="6226175" y="5613400"/>
          <p14:tracePt t="121054" x="6234113" y="5613400"/>
          <p14:tracePt t="121230" x="6226175" y="5613400"/>
          <p14:tracePt t="121238" x="6210300" y="5613400"/>
          <p14:tracePt t="121245" x="6202363" y="5613400"/>
          <p14:tracePt t="121253" x="6194425" y="5613400"/>
          <p14:tracePt t="121262" x="6186488" y="5613400"/>
          <p14:tracePt t="121270" x="6178550" y="5613400"/>
          <p14:tracePt t="121278" x="6170613" y="5613400"/>
          <p14:tracePt t="121284" x="6162675" y="5613400"/>
          <p14:tracePt t="121292" x="6146800" y="5621338"/>
          <p14:tracePt t="121300" x="6130925" y="5621338"/>
          <p14:tracePt t="121306" x="6115050" y="5621338"/>
          <p14:tracePt t="121316" x="6083300" y="5621338"/>
          <p14:tracePt t="121324" x="6059488" y="5621338"/>
          <p14:tracePt t="121332" x="5994400" y="5621338"/>
          <p14:tracePt t="121338" x="5922963" y="5613400"/>
          <p14:tracePt t="121347" x="5883275" y="5597525"/>
          <p14:tracePt t="121353" x="5772150" y="5581650"/>
          <p14:tracePt t="121362" x="5708650" y="5573713"/>
          <p14:tracePt t="121369" x="5643563" y="5557838"/>
          <p14:tracePt t="121378" x="5564188" y="5534025"/>
          <p14:tracePt t="121385" x="5524500" y="5534025"/>
          <p14:tracePt t="121392" x="5508625" y="5534025"/>
          <p14:tracePt t="121400" x="5484813" y="5526088"/>
          <p14:tracePt t="121408" x="5468938" y="5518150"/>
          <p14:tracePt t="121416" x="5461000" y="5510213"/>
          <p14:tracePt t="121586" x="5453063" y="5510213"/>
          <p14:tracePt t="121594" x="5445125" y="5510213"/>
          <p14:tracePt t="121600" x="5437188" y="5510213"/>
          <p14:tracePt t="121608" x="5429250" y="5510213"/>
          <p14:tracePt t="121616" x="5413375" y="5510213"/>
          <p14:tracePt t="121624" x="5397500" y="5510213"/>
          <p14:tracePt t="121632" x="5389563" y="5518150"/>
          <p14:tracePt t="121640" x="5373688" y="5518150"/>
          <p14:tracePt t="121647" x="5365750" y="5518150"/>
          <p14:tracePt t="121653" x="5341938" y="5518150"/>
          <p14:tracePt t="121661" x="5326063" y="5526088"/>
          <p14:tracePt t="121669" x="5310188" y="5526088"/>
          <p14:tracePt t="121685" x="5292725" y="5526088"/>
          <p14:tracePt t="121693" x="5268913" y="5526088"/>
          <p14:tracePt t="121699" x="5260975" y="5526088"/>
          <p14:tracePt t="121707" x="5245100" y="5526088"/>
          <p14:tracePt t="121723" x="5229225" y="5526088"/>
          <p14:tracePt t="121731" x="5221288" y="5526088"/>
          <p14:tracePt t="121748" x="5213350" y="5526088"/>
          <p14:tracePt t="121753" x="5205413" y="5526088"/>
          <p14:tracePt t="121761" x="5197475" y="5526088"/>
          <p14:tracePt t="121778" x="5189538" y="5526088"/>
          <p14:tracePt t="121785" x="5181600" y="5526088"/>
          <p14:tracePt t="121801" x="5173663" y="5518150"/>
          <p14:tracePt t="121807" x="5165725" y="5518150"/>
          <p14:tracePt t="121823" x="5157788" y="5518150"/>
          <p14:tracePt t="121839" x="5149850" y="5510213"/>
          <p14:tracePt t="121847" x="5141913" y="5510213"/>
          <p14:tracePt t="121861" x="5141913" y="5502275"/>
          <p14:tracePt t="121962" x="5141913" y="5494338"/>
          <p14:tracePt t="121969" x="5141913" y="5486400"/>
          <p14:tracePt t="121986" x="5149850" y="5478463"/>
          <p14:tracePt t="121996" x="5165725" y="5478463"/>
          <p14:tracePt t="122002" x="5173663" y="5470525"/>
          <p14:tracePt t="122007" x="5189538" y="5470525"/>
          <p14:tracePt t="122016" x="5213350" y="5462588"/>
          <p14:tracePt t="122023" x="5229225" y="5462588"/>
          <p14:tracePt t="122031" x="5245100" y="5462588"/>
          <p14:tracePt t="122039" x="5268913" y="5454650"/>
          <p14:tracePt t="122047" x="5292725" y="5454650"/>
          <p14:tracePt t="122055" x="5310188" y="5454650"/>
          <p14:tracePt t="122060" x="5341938" y="5454650"/>
          <p14:tracePt t="122069" x="5397500" y="5454650"/>
          <p14:tracePt t="122077" x="5445125" y="5470525"/>
          <p14:tracePt t="122085" x="5468938" y="5478463"/>
          <p14:tracePt t="122095" x="5524500" y="5494338"/>
          <p14:tracePt t="122102" x="5580063" y="5518150"/>
          <p14:tracePt t="122107" x="5627688" y="5541963"/>
          <p14:tracePt t="122117" x="5692775" y="5557838"/>
          <p14:tracePt t="122124" x="5732463" y="5581650"/>
          <p14:tracePt t="122132" x="5748338" y="5589588"/>
          <p14:tracePt t="122139" x="5780088" y="5605463"/>
          <p14:tracePt t="122148" x="5819775" y="5621338"/>
          <p14:tracePt t="122152" x="5843588" y="5629275"/>
          <p14:tracePt t="122160" x="5859463" y="5637213"/>
          <p14:tracePt t="122169" x="5875338" y="5645150"/>
          <p14:tracePt t="122185" x="5883275" y="5653088"/>
          <p14:tracePt t="122293" x="5883275" y="5662613"/>
          <p14:tracePt t="122301" x="5883275" y="5670550"/>
          <p14:tracePt t="122307" x="5867400" y="5686425"/>
          <p14:tracePt t="122316" x="5859463" y="5710238"/>
          <p14:tracePt t="122323" x="5835650" y="5741988"/>
          <p14:tracePt t="122332" x="5803900" y="5773738"/>
          <p14:tracePt t="122339" x="5780088" y="5805488"/>
          <p14:tracePt t="122348" x="5724525" y="5853113"/>
          <p14:tracePt t="122355" x="5692775" y="5884863"/>
          <p14:tracePt t="122362" x="5667375" y="5916613"/>
          <p14:tracePt t="122370" x="5611813" y="5956300"/>
          <p14:tracePt t="122379" x="5580063" y="5980113"/>
          <p14:tracePt t="122386" x="5548313" y="6013450"/>
          <p14:tracePt t="122396" x="5532438" y="6029325"/>
          <p14:tracePt t="122401" x="5516563" y="6053138"/>
          <p14:tracePt t="122412" x="5500688" y="6053138"/>
          <p14:tracePt t="122416" x="5492750" y="6061075"/>
          <p14:tracePt t="122433" x="5484813" y="6061075"/>
          <p14:tracePt t="122470" x="5476875" y="6061075"/>
          <p14:tracePt t="122478" x="5445125" y="6045200"/>
          <p14:tracePt t="122485" x="5405438" y="6021388"/>
          <p14:tracePt t="122495" x="5349875" y="5980113"/>
          <p14:tracePt t="122501" x="5276850" y="5940425"/>
          <p14:tracePt t="122510" x="5237163" y="5916613"/>
          <p14:tracePt t="122517" x="5213350" y="5892800"/>
          <p14:tracePt t="122524" x="5197475" y="5876925"/>
          <p14:tracePt t="122532" x="5189538" y="5853113"/>
          <p14:tracePt t="122539" x="5181600" y="5845175"/>
          <p14:tracePt t="122548" x="5181600" y="5837238"/>
          <p14:tracePt t="122555" x="5181600" y="5829300"/>
          <p14:tracePt t="122563" x="5181600" y="5821363"/>
          <p14:tracePt t="122569" x="5189538" y="5813425"/>
          <p14:tracePt t="122578" x="5197475" y="5805488"/>
          <p14:tracePt t="122586" x="5213350" y="5797550"/>
          <p14:tracePt t="122595" x="5229225" y="5797550"/>
          <p14:tracePt t="122602" x="5253038" y="5797550"/>
          <p14:tracePt t="122612" x="5276850" y="5789613"/>
          <p14:tracePt t="122616" x="5326063" y="5781675"/>
          <p14:tracePt t="122624" x="5349875" y="5781675"/>
          <p14:tracePt t="122631" x="5405438" y="5773738"/>
          <p14:tracePt t="122640" x="5468938" y="5765800"/>
          <p14:tracePt t="122649" x="5524500" y="5757863"/>
          <p14:tracePt t="122656" x="5603875" y="5749925"/>
          <p14:tracePt t="122665" x="5659438" y="5734050"/>
          <p14:tracePt t="122669" x="5676900" y="5734050"/>
          <p14:tracePt t="122678" x="5716588" y="5718175"/>
          <p14:tracePt t="122686" x="5740400" y="5710238"/>
          <p14:tracePt t="122696" x="5748338" y="5710238"/>
          <p14:tracePt t="122710" x="5748338" y="5702300"/>
          <p14:tracePt t="122756" x="5748338" y="5694363"/>
          <p14:tracePt t="122764" x="5740400" y="5686425"/>
          <p14:tracePt t="122770" x="5724525" y="5678488"/>
          <p14:tracePt t="122779" x="5708650" y="5678488"/>
          <p14:tracePt t="122794" x="5700713" y="5678488"/>
          <p14:tracePt t="122802" x="5692775" y="5678488"/>
          <p14:tracePt t="122809" x="5684838" y="5678488"/>
          <p14:tracePt t="122817" x="5667375" y="5678488"/>
          <p14:tracePt t="122831" x="5659438" y="5678488"/>
          <p14:tracePt t="122838" x="5651500" y="5678488"/>
          <p14:tracePt t="122848" x="5651500" y="5686425"/>
          <p14:tracePt t="122864" x="5651500" y="5694363"/>
          <p14:tracePt t="122877" x="5659438" y="5702300"/>
          <p14:tracePt t="122884" x="5684838" y="5710238"/>
          <p14:tracePt t="122892" x="5708650" y="5718175"/>
          <p14:tracePt t="122900" x="5724525" y="5726113"/>
          <p14:tracePt t="122908" x="5764213" y="5726113"/>
          <p14:tracePt t="122916" x="5803900" y="5726113"/>
          <p14:tracePt t="122926" x="5859463" y="5726113"/>
          <p14:tracePt t="122931" x="5891213" y="5726113"/>
          <p14:tracePt t="122939" x="5946775" y="5726113"/>
          <p14:tracePt t="122948" x="6018213" y="5726113"/>
          <p14:tracePt t="122954" x="6091238" y="5718175"/>
          <p14:tracePt t="122964" x="6162675" y="5694363"/>
          <p14:tracePt t="122971" x="6289675" y="5662613"/>
          <p14:tracePt t="122977" x="6353175" y="5629275"/>
          <p14:tracePt t="122985" x="6426200" y="5597525"/>
          <p14:tracePt t="122992" x="6481763" y="5565775"/>
          <p14:tracePt t="123000" x="6545263" y="5541963"/>
          <p14:tracePt t="123011" x="6608763" y="5510213"/>
          <p14:tracePt t="123017" x="6624638" y="5494338"/>
          <p14:tracePt t="123023" x="6656388" y="5486400"/>
          <p14:tracePt t="123031" x="6672263" y="5478463"/>
          <p14:tracePt t="123039" x="6680200" y="5470525"/>
          <p14:tracePt t="123048" x="6688138" y="5470525"/>
          <p14:tracePt t="123079" x="6696075" y="5478463"/>
          <p14:tracePt t="123085" x="6711950" y="5502275"/>
          <p14:tracePt t="123095" x="6735763" y="5526088"/>
          <p14:tracePt t="123102" x="6759575" y="5549900"/>
          <p14:tracePt t="123110" x="6792913" y="5573713"/>
          <p14:tracePt t="123118" x="6824663" y="5597525"/>
          <p14:tracePt t="123127" x="6864350" y="5621338"/>
          <p14:tracePt t="123134" x="6888163" y="5621338"/>
          <p14:tracePt t="123139" x="6904038" y="5621338"/>
          <p14:tracePt t="123147" x="6911975" y="5621338"/>
          <p14:tracePt t="123186" x="6911975" y="5613400"/>
          <p14:tracePt t="123194" x="6904038" y="5597525"/>
          <p14:tracePt t="123202" x="6856413" y="5541963"/>
          <p14:tracePt t="123210" x="6824663" y="5518150"/>
          <p14:tracePt t="123218" x="6777038" y="5478463"/>
          <p14:tracePt t="123225" x="6711950" y="5446713"/>
          <p14:tracePt t="123233" x="6648450" y="5414963"/>
          <p14:tracePt t="123239" x="6584950" y="5407025"/>
          <p14:tracePt t="123247" x="6553200" y="5399088"/>
          <p14:tracePt t="123255" x="6457950" y="5399088"/>
          <p14:tracePt t="123263" x="6434138" y="5399088"/>
          <p14:tracePt t="123271" x="6361113" y="5414963"/>
          <p14:tracePt t="123279" x="6273800" y="5478463"/>
          <p14:tracePt t="123287" x="6234113" y="5510213"/>
          <p14:tracePt t="123293" x="6178550" y="5589588"/>
          <p14:tracePt t="123301" x="6122988" y="5678488"/>
          <p14:tracePt t="123309" x="6107113" y="5734050"/>
          <p14:tracePt t="123317" x="6091238" y="5773738"/>
          <p14:tracePt t="123325" x="6091238" y="5813425"/>
          <p14:tracePt t="123333" x="6091238" y="5868988"/>
          <p14:tracePt t="123339" x="6091238" y="5892800"/>
          <p14:tracePt t="123347" x="6107113" y="5908675"/>
          <p14:tracePt t="123355" x="6115050" y="5908675"/>
          <p14:tracePt t="123363" x="6130925" y="5916613"/>
          <p14:tracePt t="123381" x="6138863" y="5916613"/>
          <p14:tracePt t="123388" x="6146800" y="5916613"/>
          <p14:tracePt t="123394" x="6154738" y="5892800"/>
          <p14:tracePt t="123402" x="6162675" y="5876925"/>
          <p14:tracePt t="123410" x="6162675" y="5861050"/>
          <p14:tracePt t="123418" x="6162675" y="5853113"/>
          <p14:tracePt t="123426" x="6170613" y="5837238"/>
          <p14:tracePt t="123434" x="6170613" y="5813425"/>
          <p14:tracePt t="123439" x="6170613" y="5797550"/>
          <p14:tracePt t="123447" x="6170613" y="5789613"/>
          <p14:tracePt t="123456" x="6170613" y="5781675"/>
          <p14:tracePt t="123509" x="6178550" y="5781675"/>
          <p14:tracePt t="123517" x="6202363" y="5781675"/>
          <p14:tracePt t="123525" x="6242050" y="5805488"/>
          <p14:tracePt t="123532" x="6305550" y="5829300"/>
          <p14:tracePt t="123541" x="6384925" y="5853113"/>
          <p14:tracePt t="123547" x="6442075" y="5868988"/>
          <p14:tracePt t="123555" x="6529388" y="5892800"/>
          <p14:tracePt t="123563" x="6648450" y="5908675"/>
          <p14:tracePt t="123571" x="6719888" y="5916613"/>
          <p14:tracePt t="123579" x="6777038" y="5916613"/>
          <p14:tracePt t="123588" x="6840538" y="5916613"/>
          <p14:tracePt t="123594" x="6880225" y="5916613"/>
          <p14:tracePt t="123602" x="6904038" y="5916613"/>
          <p14:tracePt t="123610" x="6911975" y="5916613"/>
          <p14:tracePt t="123742" x="6919913" y="5916613"/>
          <p14:tracePt t="123747" x="6927850" y="5916613"/>
          <p14:tracePt t="123756" x="6951663" y="5932488"/>
          <p14:tracePt t="123765" x="6991350" y="5932488"/>
          <p14:tracePt t="123772" x="7031038" y="5940425"/>
          <p14:tracePt t="123780" x="7054850" y="5948363"/>
          <p14:tracePt t="123788" x="7110413" y="5948363"/>
          <p14:tracePt t="123793" x="7175500" y="5948363"/>
          <p14:tracePt t="123801" x="7239000" y="5948363"/>
          <p14:tracePt t="123809" x="7262813" y="5948363"/>
          <p14:tracePt t="123818" x="7310438" y="5948363"/>
          <p14:tracePt t="123826" x="7342188" y="5948363"/>
          <p14:tracePt t="123832" x="7358063" y="5940425"/>
          <p14:tracePt t="123841" x="7366000" y="5932488"/>
          <p14:tracePt t="123849" x="7373938" y="5924550"/>
          <p14:tracePt t="123871" x="7373938" y="5916613"/>
          <p14:tracePt t="123887" x="7373938" y="5908675"/>
          <p14:tracePt t="123896" x="7373938" y="5900738"/>
          <p14:tracePt t="123909" x="7373938" y="5892800"/>
          <p14:tracePt t="123917" x="7358063" y="5892800"/>
          <p14:tracePt t="123925" x="7350125" y="5892800"/>
          <p14:tracePt t="123934" x="7334250" y="5892800"/>
          <p14:tracePt t="123941" x="7326313" y="5892800"/>
          <p14:tracePt t="123946" x="7294563" y="5892800"/>
          <p14:tracePt t="123956" x="7231063" y="5892800"/>
          <p14:tracePt t="123964" x="7167563" y="5892800"/>
          <p14:tracePt t="123972" x="7094538" y="5900738"/>
          <p14:tracePt t="123980" x="7054850" y="5908675"/>
          <p14:tracePt t="123988" x="6959600" y="5916613"/>
          <p14:tracePt t="123997" x="6880225" y="5932488"/>
          <p14:tracePt t="124002" x="6816725" y="5940425"/>
          <p14:tracePt t="124013" x="6727825" y="5956300"/>
          <p14:tracePt t="124017" x="6664325" y="5964238"/>
          <p14:tracePt t="124025" x="6648450" y="5972175"/>
          <p14:tracePt t="124034" x="6600825" y="5980113"/>
          <p14:tracePt t="124041" x="6569075" y="5980113"/>
          <p14:tracePt t="124050" x="6553200" y="5980113"/>
          <p14:tracePt t="124055" x="6537325" y="5988050"/>
          <p14:tracePt t="124063" x="6521450" y="5988050"/>
          <p14:tracePt t="124071" x="6513513" y="5995988"/>
          <p14:tracePt t="124080" x="6497638" y="5995988"/>
          <p14:tracePt t="124088" x="6473825" y="6005513"/>
          <p14:tracePt t="124097" x="6457950" y="6005513"/>
          <p14:tracePt t="124104" x="6434138" y="6005513"/>
          <p14:tracePt t="124110" x="6418263" y="6005513"/>
          <p14:tracePt t="124118" x="6392863" y="6013450"/>
          <p14:tracePt t="124126" x="6369050" y="6013450"/>
          <p14:tracePt t="124135" x="6361113" y="6021388"/>
          <p14:tracePt t="124142" x="6353175" y="6021388"/>
          <p14:tracePt t="124172" x="6345238" y="6021388"/>
          <p14:tracePt t="124257" x="6361113" y="6021388"/>
          <p14:tracePt t="124263" x="6384925" y="6021388"/>
          <p14:tracePt t="124272" x="6402388" y="6021388"/>
          <p14:tracePt t="124280" x="6426200" y="6021388"/>
          <p14:tracePt t="124287" x="6450013" y="6021388"/>
          <p14:tracePt t="124297" x="6481763" y="6013450"/>
          <p14:tracePt t="124303" x="6513513" y="6013450"/>
          <p14:tracePt t="124309" x="6537325" y="6013450"/>
          <p14:tracePt t="124317" x="6553200" y="6005513"/>
          <p14:tracePt t="124325" x="6569075" y="6005513"/>
          <p14:tracePt t="124334" x="6584950" y="5995988"/>
          <p14:tracePt t="124342" x="6600825" y="5995988"/>
          <p14:tracePt t="124350" x="6600825" y="5988050"/>
          <p14:tracePt t="124357" x="6608763" y="5988050"/>
          <p14:tracePt t="124412" x="6616700" y="5988050"/>
          <p14:tracePt t="124417" x="6624638" y="5988050"/>
          <p14:tracePt t="124426" x="6632575" y="5980113"/>
          <p14:tracePt t="124434" x="6640513" y="5980113"/>
          <p14:tracePt t="124458" x="6640513" y="5972175"/>
          <p14:tracePt t="124465" x="6648450" y="5972175"/>
          <p14:tracePt t="124571" x="6664325" y="5956300"/>
          <p14:tracePt t="124579" x="6704013" y="5932488"/>
          <p14:tracePt t="124587" x="6711950" y="5932488"/>
          <p14:tracePt t="124595" x="6727825" y="5916613"/>
          <p14:tracePt t="124603" x="6751638" y="5908675"/>
          <p14:tracePt t="124611" x="6769100" y="5900738"/>
          <p14:tracePt t="124617" x="6784975" y="5892800"/>
          <p14:tracePt t="124625" x="6800850" y="5884863"/>
          <p14:tracePt t="124633" x="6824663" y="5861050"/>
          <p14:tracePt t="124641" x="6840538" y="5853113"/>
          <p14:tracePt t="124650" x="6848475" y="5845175"/>
          <p14:tracePt t="124657" x="6864350" y="5837238"/>
          <p14:tracePt t="124663" x="6880225" y="5821363"/>
          <p14:tracePt t="124672" x="6896100" y="5805488"/>
          <p14:tracePt t="124681" x="6919913" y="5789613"/>
          <p14:tracePt t="124688" x="6935788" y="5781675"/>
          <p14:tracePt t="124697" x="6959600" y="5765800"/>
          <p14:tracePt t="124704" x="6999288" y="5749925"/>
          <p14:tracePt t="124712" x="7031038" y="5734050"/>
          <p14:tracePt t="124720" x="7054850" y="5718175"/>
          <p14:tracePt t="124725" x="7094538" y="5702300"/>
          <p14:tracePt t="124734" x="7143750" y="5678488"/>
          <p14:tracePt t="124741" x="7175500" y="5678488"/>
          <p14:tracePt t="124751" x="7215188" y="5662613"/>
          <p14:tracePt t="124757" x="7246938" y="5645150"/>
          <p14:tracePt t="124768" x="7286625" y="5637213"/>
          <p14:tracePt t="124773" x="7310438" y="5629275"/>
          <p14:tracePt t="124779" x="7326313" y="5629275"/>
          <p14:tracePt t="124787" x="7350125" y="5629275"/>
          <p14:tracePt t="124796" x="7373938" y="5621338"/>
          <p14:tracePt t="124803" x="7389813" y="5621338"/>
          <p14:tracePt t="124811" x="7413625" y="5621338"/>
          <p14:tracePt t="124819" x="7453313" y="5613400"/>
          <p14:tracePt t="124825" x="7469188" y="5613400"/>
          <p14:tracePt t="124834" x="7485063" y="5613400"/>
          <p14:tracePt t="124841" x="7502525" y="5613400"/>
          <p14:tracePt t="124849" x="7526338" y="5613400"/>
          <p14:tracePt t="124857" x="7534275" y="5613400"/>
          <p14:tracePt t="124865" x="7542213" y="5613400"/>
          <p14:tracePt t="124871" x="7550150" y="5613400"/>
          <p14:tracePt t="124881" x="7558088" y="5613400"/>
          <p14:tracePt t="124887" x="7566025" y="5613400"/>
          <p14:tracePt t="125028" x="7558088" y="5613400"/>
          <p14:tracePt t="125033" x="7526338" y="5637213"/>
          <p14:tracePt t="125041" x="7502525" y="5653088"/>
          <p14:tracePt t="125051" x="7461250" y="5670550"/>
          <p14:tracePt t="125057" x="7421563" y="5694363"/>
          <p14:tracePt t="125065" x="7381875" y="5710238"/>
          <p14:tracePt t="125073" x="7358063" y="5718175"/>
          <p14:tracePt t="125081" x="7286625" y="5741988"/>
          <p14:tracePt t="125087" x="7239000" y="5749925"/>
          <p14:tracePt t="125095" x="7167563" y="5757863"/>
          <p14:tracePt t="125103" x="7102475" y="5757863"/>
          <p14:tracePt t="125111" x="7038975" y="5757863"/>
          <p14:tracePt t="125119" x="6975475" y="5757863"/>
          <p14:tracePt t="125127" x="6911975" y="5757863"/>
          <p14:tracePt t="125134" x="6824663" y="5741988"/>
          <p14:tracePt t="125141" x="6759575" y="5726113"/>
          <p14:tracePt t="125150" x="6688138" y="5710238"/>
          <p14:tracePt t="125157" x="6577013" y="5686425"/>
          <p14:tracePt t="125165" x="6545263" y="5678488"/>
          <p14:tracePt t="125173" x="6473825" y="5662613"/>
          <p14:tracePt t="125181" x="6418263" y="5645150"/>
          <p14:tracePt t="125187" x="6376988" y="5629275"/>
          <p14:tracePt t="125196" x="6361113" y="5629275"/>
          <p14:tracePt t="125204" x="6353175" y="5621338"/>
          <p14:tracePt t="125582" x="6345238" y="5621338"/>
          <p14:tracePt t="125620" x="6337300" y="5621338"/>
          <p14:tracePt t="125628" x="6329363" y="5621338"/>
          <p14:tracePt t="125637" x="6313488" y="5621338"/>
          <p14:tracePt t="125644" x="6305550" y="5621338"/>
          <p14:tracePt t="125658" x="6297613" y="5621338"/>
          <p14:tracePt t="125666" x="6273800" y="5621338"/>
          <p14:tracePt t="125683" x="6265863" y="5621338"/>
          <p14:tracePt t="125689" x="6249988" y="5629275"/>
          <p14:tracePt t="125698" x="6242050" y="5629275"/>
          <p14:tracePt t="125703" x="6234113" y="5629275"/>
          <p14:tracePt t="125720" x="6226175" y="5637213"/>
          <p14:tracePt t="125743" x="6226175" y="5645150"/>
          <p14:tracePt t="125751" x="6218238" y="5645150"/>
          <p14:tracePt t="125912" x="6218238" y="5653088"/>
          <p14:tracePt t="125965" x="6218238" y="5662613"/>
          <p14:tracePt t="134368" x="6194425" y="5645150"/>
          <p14:tracePt t="134376" x="6107113" y="5573713"/>
          <p14:tracePt t="134384" x="6043613" y="5541963"/>
          <p14:tracePt t="134393" x="5970588" y="5502275"/>
          <p14:tracePt t="134398" x="5883275" y="5470525"/>
          <p14:tracePt t="134407" x="5827713" y="5462588"/>
          <p14:tracePt t="134415" x="5795963" y="5462588"/>
          <p14:tracePt t="134422" x="5740400" y="5462588"/>
          <p14:tracePt t="134430" x="5692775" y="5462588"/>
          <p14:tracePt t="134439" x="5588000" y="5478463"/>
          <p14:tracePt t="134447" x="5476875" y="5518150"/>
          <p14:tracePt t="134453" x="5260975" y="5565775"/>
          <p14:tracePt t="134461" x="5149850" y="5605463"/>
          <p14:tracePt t="134469" x="4894263" y="5670550"/>
          <p14:tracePt t="134477" x="4656138" y="5726113"/>
          <p14:tracePt t="134485" x="4424363" y="5789613"/>
          <p14:tracePt t="134494" x="4184650" y="5837238"/>
          <p14:tracePt t="134501" x="3954463" y="5892800"/>
          <p14:tracePt t="134507" x="3843338" y="5916613"/>
          <p14:tracePt t="134515" x="3762375" y="5924550"/>
          <p14:tracePt t="134524" x="3619500" y="5956300"/>
          <p14:tracePt t="134531" x="3524250" y="5964238"/>
          <p14:tracePt t="134541" x="3484563" y="5972175"/>
          <p14:tracePt t="134547" x="3427413" y="5980113"/>
          <p14:tracePt t="134557" x="3387725" y="5988050"/>
          <p14:tracePt t="134562" x="3379788" y="5995988"/>
          <p14:tracePt t="134731" x="3387725" y="5995988"/>
          <p14:tracePt t="134740" x="3419475" y="5995988"/>
          <p14:tracePt t="134747" x="3484563" y="5995988"/>
          <p14:tracePt t="134756" x="3548063" y="5995988"/>
          <p14:tracePt t="134762" x="3603625" y="5995988"/>
          <p14:tracePt t="134769" x="3690938" y="5995988"/>
          <p14:tracePt t="134778" x="3802063" y="5995988"/>
          <p14:tracePt t="134786" x="3851275" y="5995988"/>
          <p14:tracePt t="134793" x="3978275" y="5995988"/>
          <p14:tracePt t="134801" x="4002088" y="5995988"/>
          <p14:tracePt t="134809" x="4121150" y="6005513"/>
          <p14:tracePt t="134815" x="4184650" y="6005513"/>
          <p14:tracePt t="134825" x="4217988" y="6005513"/>
          <p14:tracePt t="134832" x="4273550" y="6013450"/>
          <p14:tracePt t="134841" x="4297363" y="6021388"/>
          <p14:tracePt t="134847" x="4329113" y="6021388"/>
          <p14:tracePt t="134858" x="4337050" y="6029325"/>
          <p14:tracePt t="134956" x="4344988" y="6029325"/>
          <p14:tracePt t="134964" x="4360863" y="6029325"/>
          <p14:tracePt t="134969" x="4376738" y="6029325"/>
          <p14:tracePt t="134978" x="4400550" y="6029325"/>
          <p14:tracePt t="134985" x="4416425" y="6029325"/>
          <p14:tracePt t="134993" x="4448175" y="6029325"/>
          <p14:tracePt t="135010" x="4543425" y="6037263"/>
          <p14:tracePt t="135015" x="4584700" y="6037263"/>
          <p14:tracePt t="135024" x="4600575" y="6037263"/>
          <p14:tracePt t="135031" x="4648200" y="6037263"/>
          <p14:tracePt t="135040" x="4687888" y="6045200"/>
          <p14:tracePt t="135047" x="4735513" y="6045200"/>
          <p14:tracePt t="135055" x="4791075" y="6053138"/>
          <p14:tracePt t="135062" x="4822825" y="6053138"/>
          <p14:tracePt t="135069" x="4870450" y="6061075"/>
          <p14:tracePt t="135078" x="4951413" y="6069013"/>
          <p14:tracePt t="135085" x="5030788" y="6069013"/>
          <p14:tracePt t="135093" x="5102225" y="6076950"/>
          <p14:tracePt t="135101" x="5157788" y="6084888"/>
          <p14:tracePt t="135111" x="5221288" y="6084888"/>
          <p14:tracePt t="135117" x="5292725" y="6084888"/>
          <p14:tracePt t="135124" x="5326063" y="6084888"/>
          <p14:tracePt t="135131" x="5373688" y="6084888"/>
          <p14:tracePt t="135140" x="5405438" y="6084888"/>
          <p14:tracePt t="135147" x="5421313" y="6084888"/>
          <p14:tracePt t="135155" x="5429250" y="6084888"/>
          <p14:tracePt t="135377" x="5437188" y="6084888"/>
          <p14:tracePt t="135385" x="5453063" y="6084888"/>
          <p14:tracePt t="135393" x="5476875" y="6084888"/>
          <p14:tracePt t="135401" x="5492750" y="6076950"/>
          <p14:tracePt t="135411" x="5500688" y="6076950"/>
          <p14:tracePt t="135417" x="5524500" y="6069013"/>
          <p14:tracePt t="135426" x="5540375" y="6061075"/>
          <p14:tracePt t="135433" x="5556250" y="6053138"/>
          <p14:tracePt t="135439" x="5564188" y="6053138"/>
          <p14:tracePt t="135447" x="5580063" y="6045200"/>
          <p14:tracePt t="135455" x="5611813" y="6029325"/>
          <p14:tracePt t="135463" x="5619750" y="6029325"/>
          <p14:tracePt t="135471" x="5627688" y="6029325"/>
          <p14:tracePt t="135485" x="5635625" y="6021388"/>
          <p14:tracePt t="135501" x="5643563" y="6021388"/>
          <p14:tracePt t="135509" x="5659438" y="6013450"/>
          <p14:tracePt t="135517" x="5667375" y="6013450"/>
          <p14:tracePt t="135525" x="5684838" y="6013450"/>
          <p14:tracePt t="135531" x="5692775" y="6013450"/>
          <p14:tracePt t="135539" x="5708650" y="6005513"/>
          <p14:tracePt t="135547" x="5724525" y="6005513"/>
          <p14:tracePt t="135556" x="5748338" y="5995988"/>
          <p14:tracePt t="135564" x="5772150" y="5995988"/>
          <p14:tracePt t="135572" x="5788025" y="5995988"/>
          <p14:tracePt t="135580" x="5819775" y="5995988"/>
          <p14:tracePt t="135586" x="5875338" y="5995988"/>
          <p14:tracePt t="135593" x="5946775" y="5995988"/>
          <p14:tracePt t="135602" x="5970588" y="5995988"/>
          <p14:tracePt t="135610" x="6051550" y="5995988"/>
          <p14:tracePt t="135618" x="6091238" y="6005513"/>
          <p14:tracePt t="135626" x="6146800" y="6013450"/>
          <p14:tracePt t="135633" x="6202363" y="6021388"/>
          <p14:tracePt t="135639" x="6281738" y="6029325"/>
          <p14:tracePt t="135647" x="6329363" y="6037263"/>
          <p14:tracePt t="135655" x="6376988" y="6045200"/>
          <p14:tracePt t="135663" x="6410325" y="6045200"/>
          <p14:tracePt t="135671" x="6450013" y="6053138"/>
          <p14:tracePt t="135679" x="6457950" y="6053138"/>
          <p14:tracePt t="135687" x="6473825" y="6053138"/>
          <p14:tracePt t="135694" x="6481763" y="6053138"/>
          <p14:tracePt t="135701" x="6489700" y="6053138"/>
          <p14:tracePt t="135810" x="6505575" y="6053138"/>
          <p14:tracePt t="135826" x="6513513" y="6053138"/>
          <p14:tracePt t="135834" x="6529388" y="6053138"/>
          <p14:tracePt t="135840" x="6537325" y="6053138"/>
          <p14:tracePt t="135848" x="6545263" y="6053138"/>
          <p14:tracePt t="135856" x="6553200" y="6053138"/>
          <p14:tracePt t="135872" x="6561138" y="6053138"/>
          <p14:tracePt t="135880" x="6577013" y="6053138"/>
          <p14:tracePt t="135886" x="6584950" y="6045200"/>
          <p14:tracePt t="135894" x="6592888" y="6037263"/>
          <p14:tracePt t="135910" x="6600825" y="6037263"/>
          <p14:tracePt t="135989" x="6600825" y="6029325"/>
          <p14:tracePt t="135996" x="6577013" y="6013450"/>
          <p14:tracePt t="136002" x="6553200" y="5995988"/>
          <p14:tracePt t="136010" x="6521450" y="5995988"/>
          <p14:tracePt t="136018" x="6489700" y="5988050"/>
          <p14:tracePt t="136026" x="6450013" y="5980113"/>
          <p14:tracePt t="136036" x="6426200" y="5980113"/>
          <p14:tracePt t="136041" x="6392863" y="5980113"/>
          <p14:tracePt t="136047" x="6376988" y="5980113"/>
          <p14:tracePt t="136055" x="6337300" y="5980113"/>
          <p14:tracePt t="136063" x="6297613" y="5980113"/>
          <p14:tracePt t="136071" x="6273800" y="5980113"/>
          <p14:tracePt t="136079" x="6242050" y="5980113"/>
          <p14:tracePt t="136087" x="6218238" y="5980113"/>
          <p14:tracePt t="136096" x="6202363" y="5980113"/>
          <p14:tracePt t="136101" x="6186488" y="5980113"/>
          <p14:tracePt t="136110" x="6170613" y="5988050"/>
          <p14:tracePt t="136118" x="6162675" y="5988050"/>
          <p14:tracePt t="136126" x="6162675" y="5995988"/>
          <p14:tracePt t="136134" x="6154738" y="5995988"/>
          <p14:tracePt t="136541" x="6170613" y="6005513"/>
          <p14:tracePt t="136549" x="6202363" y="6013450"/>
          <p14:tracePt t="136559" x="6257925" y="6029325"/>
          <p14:tracePt t="136564" x="6273800" y="6029325"/>
          <p14:tracePt t="136572" x="6329363" y="6045200"/>
          <p14:tracePt t="136580" x="6402388" y="6061075"/>
          <p14:tracePt t="136588" x="6465888" y="6076950"/>
          <p14:tracePt t="136598" x="6521450" y="6092825"/>
          <p14:tracePt t="136604" x="6545263" y="6100763"/>
          <p14:tracePt t="136611" x="6577013" y="6100763"/>
          <p14:tracePt t="136617" x="6600825" y="6108700"/>
          <p14:tracePt t="136625" x="6608763" y="6108700"/>
          <p14:tracePt t="136633" x="6616700" y="6108700"/>
          <p14:tracePt t="136718" x="6624638" y="6108700"/>
          <p14:tracePt t="136726" x="6632575" y="6108700"/>
          <p14:tracePt t="136743" x="6648450" y="6108700"/>
          <p14:tracePt t="136749" x="6648450" y="6100763"/>
          <p14:tracePt t="136759" x="6656388" y="6100763"/>
          <p14:tracePt t="136771" x="6664325" y="6100763"/>
          <p14:tracePt t="136780" x="6664325" y="6092825"/>
          <p14:tracePt t="136787" x="6672263" y="6092825"/>
          <p14:tracePt t="136796" x="6680200" y="6092825"/>
          <p14:tracePt t="136811" x="6688138" y="6092825"/>
          <p14:tracePt t="136828" x="6704013" y="6092825"/>
          <p14:tracePt t="136834" x="6711950" y="6092825"/>
          <p14:tracePt t="136844" x="6727825" y="6084888"/>
          <p14:tracePt t="136849" x="6735763" y="6084888"/>
          <p14:tracePt t="136860" x="6759575" y="6084888"/>
          <p14:tracePt t="136866" x="6784975" y="6076950"/>
          <p14:tracePt t="136874" x="6800850" y="6076950"/>
          <p14:tracePt t="136880" x="6824663" y="6076950"/>
          <p14:tracePt t="136888" x="6856413" y="6069013"/>
          <p14:tracePt t="136896" x="6872288" y="6069013"/>
          <p14:tracePt t="136903" x="6888163" y="6069013"/>
          <p14:tracePt t="136911" x="6904038" y="6069013"/>
          <p14:tracePt t="136919" x="6911975" y="6061075"/>
          <p14:tracePt t="136925" x="6919913" y="6061075"/>
          <p14:tracePt t="136933" x="6927850" y="6061075"/>
          <p14:tracePt t="136997" x="6935788" y="6061075"/>
          <p14:tracePt t="137011" x="6943725" y="6061075"/>
          <p14:tracePt t="137033" x="6951663" y="6061075"/>
          <p14:tracePt t="137519" x="6959600" y="6061075"/>
          <p14:tracePt t="137527" x="6975475" y="6053138"/>
          <p14:tracePt t="137535" x="6999288" y="6053138"/>
          <p14:tracePt t="137541" x="7023100" y="6045200"/>
          <p14:tracePt t="137548" x="7038975" y="6045200"/>
          <p14:tracePt t="137556" x="7046913" y="6045200"/>
          <p14:tracePt t="137564" x="7054850" y="6045200"/>
          <p14:tracePt t="137573" x="7070725" y="6045200"/>
          <p14:tracePt t="137581" x="7086600" y="6045200"/>
          <p14:tracePt t="137589" x="7102475" y="6045200"/>
          <p14:tracePt t="137595" x="7118350" y="6037263"/>
          <p14:tracePt t="137603" x="7126288" y="6029325"/>
          <p14:tracePt t="137612" x="7151688" y="6029325"/>
          <p14:tracePt t="137620" x="7167563" y="6029325"/>
          <p14:tracePt t="137628" x="7183438" y="6021388"/>
          <p14:tracePt t="137636" x="7199313" y="6013450"/>
          <p14:tracePt t="137644" x="7215188" y="6005513"/>
          <p14:tracePt t="137649" x="7231063" y="6005513"/>
          <p14:tracePt t="137658" x="7254875" y="6005513"/>
          <p14:tracePt t="137666" x="7278688" y="5995988"/>
          <p14:tracePt t="137674" x="7294563" y="5980113"/>
          <p14:tracePt t="137682" x="7318375" y="5980113"/>
          <p14:tracePt t="137690" x="7334250" y="5972175"/>
          <p14:tracePt t="137698" x="7350125" y="5964238"/>
          <p14:tracePt t="137704" x="7373938" y="5956300"/>
          <p14:tracePt t="137719" x="7381875" y="5956300"/>
          <p14:tracePt t="138000" x="7381875" y="5940425"/>
          <p14:tracePt t="138006" x="7381875" y="5916613"/>
          <p14:tracePt t="138011" x="7373938" y="5892800"/>
          <p14:tracePt t="138019" x="7366000" y="5868988"/>
          <p14:tracePt t="138028" x="7366000" y="5845175"/>
          <p14:tracePt t="138036" x="7358063" y="5829300"/>
          <p14:tracePt t="138044" x="7350125" y="5813425"/>
          <p14:tracePt t="138051" x="7350125" y="5805488"/>
          <p14:tracePt t="138066" x="7350125" y="5797550"/>
          <p14:tracePt t="138074" x="7342188" y="5797550"/>
          <p14:tracePt t="138083" x="7342188" y="5789613"/>
          <p14:tracePt t="138220" x="7358063" y="5789613"/>
          <p14:tracePt t="138227" x="7389813" y="5797550"/>
          <p14:tracePt t="138235" x="7405688" y="5805488"/>
          <p14:tracePt t="138244" x="7437438" y="5813425"/>
          <p14:tracePt t="138251" x="7518400" y="5837238"/>
          <p14:tracePt t="138260" x="7534275" y="5845175"/>
          <p14:tracePt t="138267" x="7581900" y="5861050"/>
          <p14:tracePt t="138273" x="7629525" y="5876925"/>
          <p14:tracePt t="138281" x="7677150" y="5884863"/>
          <p14:tracePt t="138289" x="7700963" y="5892800"/>
          <p14:tracePt t="138298" x="7716838" y="5900738"/>
          <p14:tracePt t="138305" x="7724775" y="5900738"/>
          <p14:tracePt t="138460" x="7716838" y="5900738"/>
          <p14:tracePt t="138468" x="7700963" y="5900738"/>
          <p14:tracePt t="138476" x="7677150" y="5900738"/>
          <p14:tracePt t="138482" x="7645400" y="5884863"/>
          <p14:tracePt t="138490" x="7629525" y="5884863"/>
          <p14:tracePt t="138498" x="7581900" y="5868988"/>
          <p14:tracePt t="138506" x="7566025" y="5868988"/>
          <p14:tracePt t="138515" x="7534275" y="5861050"/>
          <p14:tracePt t="138521" x="7502525" y="5853113"/>
          <p14:tracePt t="138528" x="7477125" y="5853113"/>
          <p14:tracePt t="138535" x="7445375" y="5845175"/>
          <p14:tracePt t="138546" x="7421563" y="5845175"/>
          <p14:tracePt t="138561" x="7413625" y="5845175"/>
          <p14:tracePt t="138567" x="7397750" y="5845175"/>
          <p14:tracePt t="138582" x="7389813" y="5845175"/>
          <p14:tracePt t="138605" x="7381875" y="5845175"/>
          <p14:tracePt t="138614" x="7373938" y="5845175"/>
          <p14:tracePt t="138621" x="7366000" y="5845175"/>
          <p14:tracePt t="138635" x="7350125" y="5845175"/>
          <p14:tracePt t="138645" x="7334250" y="5845175"/>
          <p14:tracePt t="138651" x="7326313" y="5845175"/>
          <p14:tracePt t="138661" x="7310438" y="5845175"/>
          <p14:tracePt t="138667" x="7302500" y="5845175"/>
          <p14:tracePt t="138676" x="7278688" y="5845175"/>
          <p14:tracePt t="138682" x="7262813" y="5845175"/>
          <p14:tracePt t="138690" x="7254875" y="5853113"/>
          <p14:tracePt t="138697" x="7239000" y="5861050"/>
          <p14:tracePt t="138706" x="7223125" y="5861050"/>
          <p14:tracePt t="138715" x="7215188" y="5868988"/>
          <p14:tracePt t="138722" x="7207250" y="5876925"/>
          <p14:tracePt t="138728" x="7199313" y="5876925"/>
          <p14:tracePt t="138736" x="7191375" y="5876925"/>
          <p14:tracePt t="138745" x="7183438" y="5884863"/>
          <p14:tracePt t="138782" x="7175500" y="5884863"/>
          <p14:tracePt t="138790" x="7175500" y="5892800"/>
          <p14:tracePt t="138814" x="7175500" y="5900738"/>
          <p14:tracePt t="138821" x="7167563" y="5900738"/>
          <p14:tracePt t="138829" x="7159625" y="5900738"/>
          <p14:tracePt t="138846" x="7159625" y="5908675"/>
          <p14:tracePt t="138861" x="7151688" y="5916613"/>
          <p14:tracePt t="138876" x="7151688" y="5924550"/>
          <p14:tracePt t="138882" x="7151688" y="5932488"/>
          <p14:tracePt t="138897" x="7151688" y="5940425"/>
          <p14:tracePt t="138990" x="7159625" y="5940425"/>
          <p14:tracePt t="138997" x="7175500" y="5940425"/>
          <p14:tracePt t="139006" x="7191375" y="5948363"/>
          <p14:tracePt t="139014" x="7207250" y="5948363"/>
          <p14:tracePt t="139022" x="7223125" y="5948363"/>
          <p14:tracePt t="139030" x="7239000" y="5948363"/>
          <p14:tracePt t="139037" x="7254875" y="5948363"/>
          <p14:tracePt t="139051" x="7262813" y="5948363"/>
          <p14:tracePt t="139082" x="7270750" y="5948363"/>
          <p14:tracePt t="139090" x="7278688" y="5940425"/>
          <p14:tracePt t="139130" x="7278688" y="5932488"/>
          <p14:tracePt t="139184" x="7262813" y="5932488"/>
          <p14:tracePt t="139189" x="7254875" y="5940425"/>
          <p14:tracePt t="139197" x="7246938" y="5948363"/>
          <p14:tracePt t="139213" x="7246938" y="5964238"/>
          <p14:tracePt t="139221" x="7246938" y="5972175"/>
          <p14:tracePt t="139229" x="7246938" y="5980113"/>
          <p14:tracePt t="139235" x="7246938" y="5995988"/>
          <p14:tracePt t="139244" x="7262813" y="5995988"/>
          <p14:tracePt t="139251" x="7278688" y="5995988"/>
          <p14:tracePt t="139259" x="7286625" y="6005513"/>
          <p14:tracePt t="139267" x="7302500" y="6005513"/>
          <p14:tracePt t="139275" x="7318375" y="6005513"/>
          <p14:tracePt t="139283" x="7334250" y="6005513"/>
          <p14:tracePt t="139289" x="7350125" y="6005513"/>
          <p14:tracePt t="139297" x="7358063" y="5995988"/>
          <p14:tracePt t="139305" x="7366000" y="5988050"/>
          <p14:tracePt t="139314" x="7373938" y="5980113"/>
          <p14:tracePt t="139321" x="7381875" y="5972175"/>
          <p14:tracePt t="139329" x="7389813" y="5956300"/>
          <p14:tracePt t="139338" x="7389813" y="5948363"/>
          <p14:tracePt t="139346" x="7389813" y="5940425"/>
          <p14:tracePt t="139352" x="7397750" y="5916613"/>
          <p14:tracePt t="139360" x="7397750" y="5908675"/>
          <p14:tracePt t="139368" x="7397750" y="5900738"/>
          <p14:tracePt t="139376" x="7397750" y="5892800"/>
          <p14:tracePt t="139438" x="7389813" y="5892800"/>
          <p14:tracePt t="139445" x="7373938" y="5908675"/>
          <p14:tracePt t="139452" x="7350125" y="5932488"/>
          <p14:tracePt t="139460" x="7350125" y="5948363"/>
          <p14:tracePt t="139467" x="7350125" y="5964238"/>
          <p14:tracePt t="139475" x="7350125" y="5988050"/>
          <p14:tracePt t="139483" x="7350125" y="6013450"/>
          <p14:tracePt t="139491" x="7350125" y="6029325"/>
          <p14:tracePt t="139498" x="7350125" y="6045200"/>
          <p14:tracePt t="139505" x="7358063" y="6045200"/>
          <p14:tracePt t="139513" x="7373938" y="6053138"/>
          <p14:tracePt t="139521" x="7381875" y="6053138"/>
          <p14:tracePt t="139530" x="7389813" y="6053138"/>
          <p14:tracePt t="139538" x="7397750" y="6053138"/>
          <p14:tracePt t="139546" x="7421563" y="6053138"/>
          <p14:tracePt t="139554" x="7429500" y="6053138"/>
          <p14:tracePt t="139559" x="7437438" y="6045200"/>
          <p14:tracePt t="139567" x="7437438" y="6037263"/>
          <p14:tracePt t="139575" x="7445375" y="6029325"/>
          <p14:tracePt t="139593" x="7445375" y="6021388"/>
          <p14:tracePt t="139600" x="7453313" y="6013450"/>
          <p14:tracePt t="139605" x="7453313" y="6005513"/>
          <p14:tracePt t="139614" x="7453313" y="5995988"/>
          <p14:tracePt t="139622" x="7453313" y="5988050"/>
          <p14:tracePt t="139629" x="7453313" y="5972175"/>
          <p14:tracePt t="139637" x="7453313" y="5956300"/>
          <p14:tracePt t="139646" x="7445375" y="5940425"/>
          <p14:tracePt t="139652" x="7437438" y="5932488"/>
          <p14:tracePt t="139659" x="7429500" y="5908675"/>
          <p14:tracePt t="139667" x="7397750" y="5892800"/>
          <p14:tracePt t="139675" x="7381875" y="5876925"/>
          <p14:tracePt t="139683" x="7366000" y="5853113"/>
          <p14:tracePt t="139691" x="7342188" y="5853113"/>
          <p14:tracePt t="139699" x="7334250" y="5845175"/>
          <p14:tracePt t="139730" x="7318375" y="5845175"/>
          <p14:tracePt t="139737" x="7310438" y="5853113"/>
          <p14:tracePt t="139746" x="7294563" y="5868988"/>
          <p14:tracePt t="139754" x="7294563" y="5900738"/>
          <p14:tracePt t="139760" x="7286625" y="5916613"/>
          <p14:tracePt t="139768" x="7286625" y="5940425"/>
          <p14:tracePt t="139776" x="7286625" y="5964238"/>
          <p14:tracePt t="139784" x="7286625" y="5988050"/>
          <p14:tracePt t="139792" x="7286625" y="5995988"/>
          <p14:tracePt t="139800" x="7286625" y="6005513"/>
          <p14:tracePt t="139806" x="7294563" y="6005513"/>
          <p14:tracePt t="139830" x="7302500" y="6005513"/>
          <p14:tracePt t="139838" x="7310438" y="6005513"/>
          <p14:tracePt t="139847" x="7326313" y="5995988"/>
          <p14:tracePt t="139853" x="7342188" y="5980113"/>
          <p14:tracePt t="139860" x="7366000" y="5956300"/>
          <p14:tracePt t="139868" x="7381875" y="5932488"/>
          <p14:tracePt t="139876" x="7389813" y="5908675"/>
          <p14:tracePt t="139884" x="7397750" y="5884863"/>
          <p14:tracePt t="139891" x="7405688" y="5861050"/>
          <p14:tracePt t="139899" x="7405688" y="5845175"/>
          <p14:tracePt t="139905" x="7405688" y="5837238"/>
          <p14:tracePt t="139913" x="7405688" y="5821363"/>
          <p14:tracePt t="139922" x="7405688" y="5805488"/>
          <p14:tracePt t="140008" x="7389813" y="5813425"/>
          <p14:tracePt t="140014" x="7389813" y="5821363"/>
          <p14:tracePt t="140021" x="7389813" y="5829300"/>
          <p14:tracePt t="140031" x="7381875" y="5845175"/>
          <p14:tracePt t="140037" x="7381875" y="5853113"/>
          <p14:tracePt t="140047" x="7381875" y="5861050"/>
          <p14:tracePt t="140059" x="7381875" y="5868988"/>
          <p14:tracePt t="140084" x="7381875" y="5876925"/>
          <p14:tracePt t="140107" x="7389813" y="5876925"/>
          <p14:tracePt t="140116" x="7405688" y="5876925"/>
          <p14:tracePt t="140121" x="7413625" y="5868988"/>
          <p14:tracePt t="140129" x="7437438" y="5853113"/>
          <p14:tracePt t="140137" x="7445375" y="5853113"/>
          <p14:tracePt t="140145" x="7461250" y="5829300"/>
          <p14:tracePt t="140152" x="7477125" y="5821363"/>
          <p14:tracePt t="140159" x="7477125" y="5813425"/>
          <p14:tracePt t="140166" x="7477125" y="5805488"/>
          <p14:tracePt t="140175" x="7477125" y="5789613"/>
          <p14:tracePt t="140182" x="7477125" y="5781675"/>
          <p14:tracePt t="140191" x="7477125" y="5765800"/>
          <p14:tracePt t="140199" x="7477125" y="5749925"/>
          <p14:tracePt t="140207" x="7477125" y="5741988"/>
          <p14:tracePt t="140213" x="7469188" y="5734050"/>
          <p14:tracePt t="140221" x="7469188" y="5718175"/>
          <p14:tracePt t="140231" x="7453313" y="5718175"/>
          <p14:tracePt t="140237" x="7445375" y="5718175"/>
          <p14:tracePt t="140247" x="7437438" y="5710238"/>
          <p14:tracePt t="140253" x="7429500" y="5710238"/>
          <p14:tracePt t="140264" x="7405688" y="5710238"/>
          <p14:tracePt t="140268" x="7381875" y="5734050"/>
          <p14:tracePt t="140276" x="7366000" y="5749925"/>
          <p14:tracePt t="140284" x="7318375" y="5813425"/>
          <p14:tracePt t="140292" x="7302500" y="5853113"/>
          <p14:tracePt t="140300" x="7294563" y="5892800"/>
          <p14:tracePt t="140307" x="7286625" y="5908675"/>
          <p14:tracePt t="140316" x="7278688" y="5948363"/>
          <p14:tracePt t="140323" x="7278688" y="5995988"/>
          <p14:tracePt t="140330" x="7286625" y="6013450"/>
          <p14:tracePt t="140338" x="7294563" y="6029325"/>
          <p14:tracePt t="140348" x="7310438" y="6037263"/>
          <p14:tracePt t="140354" x="7334250" y="6045200"/>
          <p14:tracePt t="140363" x="7373938" y="6045200"/>
          <p14:tracePt t="140369" x="7405688" y="6045200"/>
          <p14:tracePt t="140376" x="7445375" y="6045200"/>
          <p14:tracePt t="140384" x="7469188" y="6045200"/>
          <p14:tracePt t="140392" x="7510463" y="6037263"/>
          <p14:tracePt t="140400" x="7534275" y="6021388"/>
          <p14:tracePt t="140406" x="7550150" y="6005513"/>
          <p14:tracePt t="140415" x="7566025" y="5995988"/>
          <p14:tracePt t="140420" x="7573963" y="5972175"/>
          <p14:tracePt t="140428" x="7581900" y="5956300"/>
          <p14:tracePt t="140436" x="7589838" y="5932488"/>
          <p14:tracePt t="140445" x="7589838" y="5916613"/>
          <p14:tracePt t="140453" x="7589838" y="5892800"/>
          <p14:tracePt t="140462" x="7589838" y="5876925"/>
          <p14:tracePt t="140466" x="7589838" y="5861050"/>
          <p14:tracePt t="140474" x="7581900" y="5845175"/>
          <p14:tracePt t="140482" x="7566025" y="5829300"/>
          <p14:tracePt t="140491" x="7558088" y="5813425"/>
          <p14:tracePt t="140499" x="7550150" y="5813425"/>
          <p14:tracePt t="140507" x="7542213" y="5797550"/>
          <p14:tracePt t="140516" x="7526338" y="5797550"/>
          <p14:tracePt t="140530" x="7518400" y="5797550"/>
          <p14:tracePt t="140537" x="7502525" y="5797550"/>
          <p14:tracePt t="140547" x="7493000" y="5797550"/>
          <p14:tracePt t="140554" x="7477125" y="5797550"/>
          <p14:tracePt t="140564" x="7445375" y="5821363"/>
          <p14:tracePt t="140569" x="7437438" y="5829300"/>
          <p14:tracePt t="140578" x="7421563" y="5861050"/>
          <p14:tracePt t="140584" x="7405688" y="5908675"/>
          <p14:tracePt t="140592" x="7405688" y="5940425"/>
          <p14:tracePt t="140599" x="7405688" y="5972175"/>
          <p14:tracePt t="140607" x="7405688" y="5988050"/>
          <p14:tracePt t="140616" x="7413625" y="6013450"/>
          <p14:tracePt t="140624" x="7453313" y="6045200"/>
          <p14:tracePt t="140630" x="7469188" y="6053138"/>
          <p14:tracePt t="140637" x="7502525" y="6061075"/>
          <p14:tracePt t="140647" x="7558088" y="6069013"/>
          <p14:tracePt t="140654" x="7597775" y="6076950"/>
          <p14:tracePt t="140663" x="7637463" y="6076950"/>
          <p14:tracePt t="140669" x="7661275" y="6076950"/>
          <p14:tracePt t="140676" x="7669213" y="6076950"/>
          <p14:tracePt t="140684" x="7677150" y="6069013"/>
          <p14:tracePt t="140692" x="7677150" y="6061075"/>
          <p14:tracePt t="140699" x="7677150" y="6053138"/>
          <p14:tracePt t="140715" x="7669213" y="6037263"/>
          <p14:tracePt t="140723" x="7645400" y="6021388"/>
          <p14:tracePt t="140729" x="7589838" y="5988050"/>
          <p14:tracePt t="140737" x="7542213" y="5972175"/>
          <p14:tracePt t="140746" x="7445375" y="5940425"/>
          <p14:tracePt t="140753" x="7302500" y="5900738"/>
          <p14:tracePt t="140761" x="7110413" y="5853113"/>
          <p14:tracePt t="140769" x="6856413" y="5813425"/>
          <p14:tracePt t="140777" x="6608763" y="5789613"/>
          <p14:tracePt t="140784" x="6392863" y="5789613"/>
          <p14:tracePt t="140791" x="6154738" y="5789613"/>
          <p14:tracePt t="140800" x="5930900" y="5805488"/>
          <p14:tracePt t="140807" x="5692775" y="5868988"/>
          <p14:tracePt t="140817" x="5603875" y="5900738"/>
          <p14:tracePt t="140824" x="5429250" y="5972175"/>
          <p14:tracePt t="140832" x="5373688" y="6005513"/>
          <p14:tracePt t="140837" x="5326063" y="6037263"/>
          <p14:tracePt t="140845" x="5260975" y="6092825"/>
          <p14:tracePt t="140853" x="5253038" y="6100763"/>
          <p14:tracePt t="140862" x="5245100" y="6116638"/>
          <p14:tracePt t="140869" x="5245100" y="6124575"/>
          <p14:tracePt t="140916" x="5245100" y="6132513"/>
          <p14:tracePt t="141084" x="5237163" y="6132513"/>
          <p14:tracePt t="141092" x="5229225" y="6132513"/>
          <p14:tracePt t="141099" x="5205413" y="6132513"/>
          <p14:tracePt t="141108" x="5189538" y="6132513"/>
          <p14:tracePt t="141116" x="5157788" y="6132513"/>
          <p14:tracePt t="141123" x="5118100" y="6132513"/>
          <p14:tracePt t="141132" x="5070475" y="6132513"/>
          <p14:tracePt t="141137" x="5030788" y="6132513"/>
          <p14:tracePt t="141147" x="4983163" y="6124575"/>
          <p14:tracePt t="141153" x="4943475" y="6116638"/>
          <p14:tracePt t="141164" x="4886325" y="6108700"/>
          <p14:tracePt t="141168" x="4838700" y="6100763"/>
          <p14:tracePt t="141177" x="4791075" y="6084888"/>
          <p14:tracePt t="141185" x="4751388" y="6076950"/>
          <p14:tracePt t="141191" x="4727575" y="6069013"/>
          <p14:tracePt t="141199" x="4687888" y="6053138"/>
          <p14:tracePt t="141207" x="4656138" y="6045200"/>
          <p14:tracePt t="141216" x="4632325" y="6037263"/>
          <p14:tracePt t="141223" x="4608513" y="6029325"/>
          <p14:tracePt t="141239" x="4600575" y="6021388"/>
          <p14:tracePt t="141440" x="4608513" y="6021388"/>
          <p14:tracePt t="141447" x="4640263" y="6029325"/>
          <p14:tracePt t="141454" x="4687888" y="6045200"/>
          <p14:tracePt t="141462" x="4783138" y="6061075"/>
          <p14:tracePt t="141470" x="4814888" y="6069013"/>
          <p14:tracePt t="141477" x="4910138" y="6076950"/>
          <p14:tracePt t="141487" x="5014913" y="6100763"/>
          <p14:tracePt t="141494" x="5086350" y="6108700"/>
          <p14:tracePt t="141502" x="5189538" y="6116638"/>
          <p14:tracePt t="141508" x="5260975" y="6124575"/>
          <p14:tracePt t="141515" x="5341938" y="6124575"/>
          <p14:tracePt t="141524" x="5405438" y="6124575"/>
          <p14:tracePt t="141531" x="5437188" y="6124575"/>
          <p14:tracePt t="141539" x="5484813" y="6124575"/>
          <p14:tracePt t="141547" x="5516563" y="6124575"/>
          <p14:tracePt t="141553" x="5532438" y="6124575"/>
          <p14:tracePt t="141561" x="5548313" y="6124575"/>
          <p14:tracePt t="141569" x="5564188" y="6116638"/>
          <p14:tracePt t="141585" x="5572125" y="6108700"/>
          <p14:tracePt t="141593" x="5580063" y="6108700"/>
          <p14:tracePt t="141607" x="5580063" y="6100763"/>
          <p14:tracePt t="141662" x="5580063" y="6092825"/>
          <p14:tracePt t="141924" x="5588000" y="6092825"/>
          <p14:tracePt t="141940" x="5588000" y="6084888"/>
          <p14:tracePt t="141961" x="5588000" y="6076950"/>
          <p14:tracePt t="142032" x="5588000" y="6069013"/>
          <p14:tracePt t="142040" x="5572125" y="6053138"/>
          <p14:tracePt t="142048" x="5564188" y="6045200"/>
          <p14:tracePt t="142055" x="5540375" y="6021388"/>
          <p14:tracePt t="142065" x="5524500" y="6005513"/>
          <p14:tracePt t="142070" x="5516563" y="5995988"/>
          <p14:tracePt t="142078" x="5484813" y="5972175"/>
          <p14:tracePt t="142086" x="5429250" y="5940425"/>
          <p14:tracePt t="142093" x="5381625" y="5916613"/>
          <p14:tracePt t="142102" x="5365750" y="5908675"/>
          <p14:tracePt t="142109" x="5276850" y="5876925"/>
          <p14:tracePt t="142118" x="5213350" y="5853113"/>
          <p14:tracePt t="142123" x="5181600" y="5845175"/>
          <p14:tracePt t="142130" x="5110163" y="5829300"/>
          <p14:tracePt t="142139" x="5038725" y="5821363"/>
          <p14:tracePt t="142147" x="4991100" y="5813425"/>
          <p14:tracePt t="142154" x="4918075" y="5805488"/>
          <p14:tracePt t="142161" x="4886325" y="5805488"/>
          <p14:tracePt t="142169" x="4870450" y="5805488"/>
          <p14:tracePt t="142177" x="4854575" y="5805488"/>
          <p14:tracePt t="142210" x="4846638" y="5805488"/>
          <p14:tracePt t="142218" x="4838700" y="5805488"/>
          <p14:tracePt t="142225" x="4830763" y="5821363"/>
          <p14:tracePt t="142232" x="4830763" y="5829300"/>
          <p14:tracePt t="142240" x="4822825" y="5845175"/>
          <p14:tracePt t="142249" x="4814888" y="5868988"/>
          <p14:tracePt t="142256" x="4806950" y="5884863"/>
          <p14:tracePt t="142266" x="4806950" y="5900738"/>
          <p14:tracePt t="142269" x="4806950" y="5908675"/>
          <p14:tracePt t="142278" x="4799013" y="5924550"/>
          <p14:tracePt t="142286" x="4799013" y="5932488"/>
          <p14:tracePt t="142293" x="4799013" y="5948363"/>
          <p14:tracePt t="142302" x="4799013" y="5956300"/>
          <p14:tracePt t="142309" x="4799013" y="5972175"/>
          <p14:tracePt t="142317" x="4799013" y="5980113"/>
          <p14:tracePt t="142323" x="4799013" y="5988050"/>
          <p14:tracePt t="142331" x="4806950" y="5995988"/>
          <p14:tracePt t="142526" x="4838700" y="6013450"/>
          <p14:tracePt t="142531" x="4886325" y="6021388"/>
          <p14:tracePt t="142540" x="4918075" y="6037263"/>
          <p14:tracePt t="142550" x="4967288" y="6053138"/>
          <p14:tracePt t="142555" x="5014913" y="6069013"/>
          <p14:tracePt t="142564" x="5030788" y="6069013"/>
          <p14:tracePt t="142571" x="5094288" y="6092825"/>
          <p14:tracePt t="142577" x="5133975" y="6108700"/>
          <p14:tracePt t="142586" x="5149850" y="6116638"/>
          <p14:tracePt t="142593" x="5173663" y="6124575"/>
          <p14:tracePt t="142602" x="5197475" y="6132513"/>
          <p14:tracePt t="142609" x="5205413" y="6140450"/>
          <p14:tracePt t="142840" x="5189538" y="6140450"/>
          <p14:tracePt t="142848" x="5165725" y="6148388"/>
          <p14:tracePt t="142855" x="5141913" y="6156325"/>
          <p14:tracePt t="142864" x="5102225" y="6164263"/>
          <p14:tracePt t="142871" x="5054600" y="6164263"/>
          <p14:tracePt t="142879" x="4991100" y="6164263"/>
          <p14:tracePt t="142887" x="4846638" y="6164263"/>
          <p14:tracePt t="142893" x="4735513" y="6164263"/>
          <p14:tracePt t="142902" x="4656138" y="6164263"/>
          <p14:tracePt t="142909" x="4448175" y="6164263"/>
          <p14:tracePt t="142917" x="4273550" y="6164263"/>
          <p14:tracePt t="142925" x="4168775" y="6164263"/>
          <p14:tracePt t="142934" x="3978275" y="6164263"/>
          <p14:tracePt t="142939" x="3802063" y="6164263"/>
          <p14:tracePt t="142949" x="3683000" y="6164263"/>
          <p14:tracePt t="142955" x="3611563" y="6164263"/>
          <p14:tracePt t="142966" x="3571875" y="6164263"/>
          <p14:tracePt t="142972" x="3484563" y="6172200"/>
          <p14:tracePt t="142980" x="3467100" y="6172200"/>
          <p14:tracePt t="142986" x="3451225" y="6172200"/>
          <p14:tracePt t="142993" x="3435350" y="6172200"/>
          <p14:tracePt t="143015" x="3419475" y="6172200"/>
          <p14:tracePt t="143080" x="3419475" y="6164263"/>
          <p14:tracePt t="143088" x="3403600" y="6148388"/>
          <p14:tracePt t="143093" x="3395663" y="6132513"/>
          <p14:tracePt t="143104" x="3379788" y="6108700"/>
          <p14:tracePt t="143110" x="3355975" y="6076950"/>
          <p14:tracePt t="143117" x="3340100" y="6053138"/>
          <p14:tracePt t="143125" x="3324225" y="6037263"/>
          <p14:tracePt t="143133" x="3276600" y="6021388"/>
          <p14:tracePt t="143141" x="3252788" y="6013450"/>
          <p14:tracePt t="143155" x="3228975" y="6013450"/>
          <p14:tracePt t="143163" x="3213100" y="6013450"/>
          <p14:tracePt t="143172" x="3189288" y="6045200"/>
          <p14:tracePt t="143179" x="3165475" y="6100763"/>
          <p14:tracePt t="143189" x="3141663" y="6164263"/>
          <p14:tracePt t="143194" x="3133725" y="6227763"/>
          <p14:tracePt t="143201" x="3125788" y="6338888"/>
          <p14:tracePt t="143209" x="3125788" y="6380163"/>
          <p14:tracePt t="143219" x="3125788" y="6451600"/>
          <p14:tracePt t="143224" x="3125788" y="6507163"/>
          <p14:tracePt t="143234" x="3125788" y="6562725"/>
          <p14:tracePt t="143241" x="3125788" y="6586538"/>
          <p14:tracePt t="143248" x="3125788" y="6594475"/>
          <p14:tracePt t="143287" x="3125788" y="6562725"/>
          <p14:tracePt t="143293" x="3125788" y="6515100"/>
          <p14:tracePt t="143301" x="3117850" y="6475413"/>
          <p14:tracePt t="143310" x="3076575" y="6411913"/>
          <p14:tracePt t="143319" x="3044825" y="6364288"/>
          <p14:tracePt t="143326" x="3005138" y="6291263"/>
          <p14:tracePt t="143333" x="2965450" y="6235700"/>
          <p14:tracePt t="143342" x="2925763" y="6188075"/>
          <p14:tracePt t="143350" x="2878138" y="6148388"/>
          <p14:tracePt t="143355" x="2838450" y="6124575"/>
          <p14:tracePt t="143364" x="2830513" y="6124575"/>
          <p14:tracePt t="143372" x="2798763" y="6108700"/>
          <p14:tracePt t="143380" x="2782888" y="6108700"/>
          <p14:tracePt t="143388" x="2774950" y="6108700"/>
          <p14:tracePt t="143395" x="2767013" y="6108700"/>
          <p14:tracePt t="143403" x="2759075" y="6124575"/>
          <p14:tracePt t="143412" x="2751138" y="6140450"/>
          <p14:tracePt t="143419" x="2741613" y="6172200"/>
          <p14:tracePt t="143425" x="2741613" y="6203950"/>
          <p14:tracePt t="143433" x="2741613" y="6227763"/>
          <p14:tracePt t="143440" x="2741613" y="6243638"/>
          <p14:tracePt t="143448" x="2741613" y="6259513"/>
          <p14:tracePt t="143470" x="2741613" y="6267450"/>
          <p14:tracePt t="143503" x="2751138" y="6267450"/>
          <p14:tracePt t="143509" x="2751138" y="6251575"/>
          <p14:tracePt t="143517" x="2751138" y="6227763"/>
          <p14:tracePt t="143525" x="2751138" y="6211888"/>
          <p14:tracePt t="143533" x="2751138" y="6180138"/>
          <p14:tracePt t="143542" x="2741613" y="6148388"/>
          <p14:tracePt t="143551" x="2725738" y="6116638"/>
          <p14:tracePt t="143556" x="2709863" y="6084888"/>
          <p14:tracePt t="143564" x="2678113" y="6037263"/>
          <p14:tracePt t="143572" x="2670175" y="6021388"/>
          <p14:tracePt t="143580" x="2654300" y="6005513"/>
          <p14:tracePt t="143588" x="2638425" y="5995988"/>
          <p14:tracePt t="143601" x="2630488" y="5995988"/>
          <p14:tracePt t="143618" x="2614613" y="6021388"/>
          <p14:tracePt t="143625" x="2606675" y="6053138"/>
          <p14:tracePt t="143633" x="2606675" y="6069013"/>
          <p14:tracePt t="143641" x="2606675" y="6108700"/>
          <p14:tracePt t="143650" x="2606675" y="6164263"/>
          <p14:tracePt t="143657" x="2606675" y="6219825"/>
          <p14:tracePt t="143663" x="2630488" y="6275388"/>
          <p14:tracePt t="143671" x="2646363" y="6315075"/>
          <p14:tracePt t="143679" x="2678113" y="6338888"/>
          <p14:tracePt t="143688" x="2693988" y="6356350"/>
          <p14:tracePt t="143695" x="2733675" y="6372225"/>
          <p14:tracePt t="143705" x="2759075" y="6372225"/>
          <p14:tracePt t="143711" x="2782888" y="6372225"/>
          <p14:tracePt t="143719" x="2798763" y="6372225"/>
          <p14:tracePt t="143725" x="2814638" y="6356350"/>
          <p14:tracePt t="143735" x="2822575" y="6338888"/>
          <p14:tracePt t="143741" x="2830513" y="6315075"/>
          <p14:tracePt t="143750" x="2838450" y="6291263"/>
          <p14:tracePt t="143757" x="2846388" y="6267450"/>
          <p14:tracePt t="143764" x="2846388" y="6235700"/>
          <p14:tracePt t="143772" x="2846388" y="6203950"/>
          <p14:tracePt t="143780" x="2846388" y="6180138"/>
          <p14:tracePt t="143788" x="2846388" y="6156325"/>
          <p14:tracePt t="143795" x="2838450" y="6132513"/>
          <p14:tracePt t="143803" x="2838450" y="6124575"/>
          <p14:tracePt t="143808" x="2830513" y="6116638"/>
          <p14:tracePt t="143817" x="2814638" y="6100763"/>
          <p14:tracePt t="143833" x="2814638" y="6092825"/>
          <p14:tracePt t="143841" x="2806700" y="6092825"/>
          <p14:tracePt t="143849" x="2798763" y="6092825"/>
          <p14:tracePt t="143857" x="2790825" y="6092825"/>
          <p14:tracePt t="143863" x="2767013" y="6100763"/>
          <p14:tracePt t="143870" x="2741613" y="6116638"/>
          <p14:tracePt t="143879" x="2717800" y="6148388"/>
          <p14:tracePt t="143887" x="2693988" y="6180138"/>
          <p14:tracePt t="143895" x="2670175" y="6211888"/>
          <p14:tracePt t="143903" x="2662238" y="6243638"/>
          <p14:tracePt t="143911" x="2646363" y="6267450"/>
          <p14:tracePt t="143918" x="2638425" y="6299200"/>
          <p14:tracePt t="143925" x="2638425" y="6307138"/>
          <p14:tracePt t="143933" x="2638425" y="6315075"/>
          <p14:tracePt t="143941" x="2638425" y="6323013"/>
          <p14:tracePt t="143949" x="2638425" y="6330950"/>
          <p14:tracePt t="143957" x="2654300" y="6338888"/>
          <p14:tracePt t="143966" x="2678113" y="6348413"/>
          <p14:tracePt t="143971" x="2693988" y="6348413"/>
          <p14:tracePt t="143979" x="2717800" y="6356350"/>
          <p14:tracePt t="143987" x="2759075" y="6356350"/>
          <p14:tracePt t="144005" x="2822575" y="6356350"/>
          <p14:tracePt t="144012" x="2862263" y="6356350"/>
          <p14:tracePt t="144018" x="2886075" y="6356350"/>
          <p14:tracePt t="144025" x="2901950" y="6356350"/>
          <p14:tracePt t="144034" x="2917825" y="6356350"/>
          <p14:tracePt t="144041" x="2925763" y="6356350"/>
          <p14:tracePt t="144049" x="2933700" y="6338888"/>
          <p14:tracePt t="144063" x="2933700" y="6330950"/>
          <p14:tracePt t="144071" x="2933700" y="6315075"/>
          <p14:tracePt t="144079" x="2933700" y="6299200"/>
          <p14:tracePt t="144087" x="2933700" y="6283325"/>
          <p14:tracePt t="144095" x="2933700" y="6259513"/>
          <p14:tracePt t="144102" x="2933700" y="6235700"/>
          <p14:tracePt t="144109" x="2917825" y="6196013"/>
          <p14:tracePt t="144117" x="2909888" y="6172200"/>
          <p14:tracePt t="144125" x="2886075" y="6140450"/>
          <p14:tracePt t="144132" x="2846388" y="6108700"/>
          <p14:tracePt t="144141" x="2814638" y="6061075"/>
          <p14:tracePt t="144149" x="2782888" y="6029325"/>
          <p14:tracePt t="144157" x="2701925" y="5964238"/>
          <p14:tracePt t="144163" x="2654300" y="5940425"/>
          <p14:tracePt t="144171" x="2590800" y="5908675"/>
          <p14:tracePt t="144179" x="2527300" y="5884863"/>
          <p14:tracePt t="144188" x="2424113" y="5868988"/>
          <p14:tracePt t="144195" x="2335213" y="5861050"/>
          <p14:tracePt t="144204" x="2271713" y="5861050"/>
          <p14:tracePt t="144211" x="2112963" y="5861050"/>
          <p14:tracePt t="144218" x="2000250" y="5868988"/>
          <p14:tracePt t="144225" x="1912938" y="5884863"/>
          <p14:tracePt t="144233" x="1762125" y="5924550"/>
          <p14:tracePt t="144241" x="1666875" y="5964238"/>
          <p14:tracePt t="144249" x="1601788" y="5995988"/>
          <p14:tracePt t="144257" x="1538288" y="6029325"/>
          <p14:tracePt t="144265" x="1506538" y="6053138"/>
          <p14:tracePt t="144273" x="1466850" y="6100763"/>
          <p14:tracePt t="144279" x="1458913" y="6108700"/>
          <p14:tracePt t="144286" x="1458913" y="6124575"/>
          <p14:tracePt t="144295" x="1458913" y="6140450"/>
          <p14:tracePt t="144303" x="1458913" y="6156325"/>
          <p14:tracePt t="144311" x="1466850" y="6164263"/>
          <p14:tracePt t="144319" x="1482725" y="6180138"/>
          <p14:tracePt t="144325" x="1506538" y="6188075"/>
          <p14:tracePt t="144333" x="1554163" y="6196013"/>
          <p14:tracePt t="144341" x="1601788" y="6203950"/>
          <p14:tracePt t="144349" x="1641475" y="6203950"/>
          <p14:tracePt t="144357" x="1690688" y="6203950"/>
          <p14:tracePt t="144367" x="1714500" y="6203950"/>
          <p14:tracePt t="144372" x="1738313" y="6203950"/>
          <p14:tracePt t="144379" x="1770063" y="6203950"/>
          <p14:tracePt t="144388" x="1793875" y="6196013"/>
          <p14:tracePt t="144395" x="1801813" y="6188075"/>
          <p14:tracePt t="144404" x="1809750" y="6180138"/>
          <p14:tracePt t="144412" x="1817688" y="6172200"/>
          <p14:tracePt t="144426" x="1817688" y="6156325"/>
          <p14:tracePt t="144434" x="1817688" y="6148388"/>
          <p14:tracePt t="144442" x="1817688" y="6140450"/>
          <p14:tracePt t="144451" x="1817688" y="6132513"/>
          <p14:tracePt t="144468" x="1817688" y="6116638"/>
          <p14:tracePt t="144480" x="1817688" y="6108700"/>
          <p14:tracePt t="144488" x="1817688" y="6100763"/>
          <p14:tracePt t="144495" x="1809750" y="6092825"/>
          <p14:tracePt t="144504" x="1801813" y="6092825"/>
          <p14:tracePt t="144512" x="1793875" y="6076950"/>
          <p14:tracePt t="144520" x="1770063" y="6076950"/>
          <p14:tracePt t="144528" x="1746250" y="6069013"/>
          <p14:tracePt t="144534" x="1722438" y="6069013"/>
          <p14:tracePt t="144542" x="1698625" y="6061075"/>
          <p14:tracePt t="144552" x="1674813" y="6061075"/>
          <p14:tracePt t="144557" x="1641475" y="6061075"/>
          <p14:tracePt t="144568" x="1593850" y="6061075"/>
          <p14:tracePt t="144573" x="1562100" y="6061075"/>
          <p14:tracePt t="144579" x="1514475" y="6061075"/>
          <p14:tracePt t="144588" x="1498600" y="6061075"/>
          <p14:tracePt t="144595" x="1466850" y="6061075"/>
          <p14:tracePt t="144604" x="1419225" y="6076950"/>
          <p14:tracePt t="144611" x="1395413" y="6092825"/>
          <p14:tracePt t="144620" x="1371600" y="6108700"/>
          <p14:tracePt t="144633" x="1363663" y="6124575"/>
          <p14:tracePt t="144641" x="1363663" y="6148388"/>
          <p14:tracePt t="144651" x="1363663" y="6164263"/>
          <p14:tracePt t="144657" x="1363663" y="6188075"/>
          <p14:tracePt t="144667" x="1379538" y="6211888"/>
          <p14:tracePt t="144673" x="1403350" y="6235700"/>
          <p14:tracePt t="144680" x="1435100" y="6251575"/>
          <p14:tracePt t="144688" x="1490663" y="6275388"/>
          <p14:tracePt t="144695" x="1546225" y="6299200"/>
          <p14:tracePt t="144705" x="1601788" y="6307138"/>
          <p14:tracePt t="144711" x="1666875" y="6323013"/>
          <p14:tracePt t="144721" x="1722438" y="6323013"/>
          <p14:tracePt t="144727" x="1793875" y="6323013"/>
          <p14:tracePt t="144734" x="1817688" y="6323013"/>
          <p14:tracePt t="144742" x="1865313" y="6323013"/>
          <p14:tracePt t="144751" x="1912938" y="6323013"/>
          <p14:tracePt t="144757" x="1936750" y="6315075"/>
          <p14:tracePt t="144767" x="1952625" y="6299200"/>
          <p14:tracePt t="144773" x="1960563" y="6291263"/>
          <p14:tracePt t="144782" x="1968500" y="6275388"/>
          <p14:tracePt t="144789" x="1968500" y="6259513"/>
          <p14:tracePt t="144795" x="1976438" y="6243638"/>
          <p14:tracePt t="144806" x="1984375" y="6219825"/>
          <p14:tracePt t="144811" x="1984375" y="6203950"/>
          <p14:tracePt t="144820" x="1992313" y="6188075"/>
          <p14:tracePt t="144827" x="1992313" y="6164263"/>
          <p14:tracePt t="144835" x="2000250" y="6148388"/>
          <p14:tracePt t="144841" x="2000250" y="6132513"/>
          <p14:tracePt t="144850" x="2000250" y="6124575"/>
          <p14:tracePt t="144857" x="2000250" y="6116638"/>
          <p14:tracePt t="144867" x="2000250" y="6100763"/>
          <p14:tracePt t="144927" x="1992313" y="6108700"/>
          <p14:tracePt t="144935" x="1984375" y="6116638"/>
          <p14:tracePt t="144941" x="1968500" y="6124575"/>
          <p14:tracePt t="144951" x="1960563" y="6140450"/>
          <p14:tracePt t="144957" x="1952625" y="6156325"/>
          <p14:tracePt t="144968" x="1952625" y="6164263"/>
          <p14:tracePt t="144982" x="1952625" y="6172200"/>
          <p14:tracePt t="145020" x="1968500" y="6172200"/>
          <p14:tracePt t="145027" x="1992313" y="6180138"/>
          <p14:tracePt t="145035" x="2025650" y="6180138"/>
          <p14:tracePt t="145043" x="2049463" y="6180138"/>
          <p14:tracePt t="145052" x="2097088" y="6188075"/>
          <p14:tracePt t="145058" x="2136775" y="6188075"/>
          <p14:tracePt t="145068" x="2152650" y="6188075"/>
          <p14:tracePt t="145074" x="2176463" y="6188075"/>
          <p14:tracePt t="145082" x="2200275" y="6188075"/>
          <p14:tracePt t="145090" x="2208213" y="6188075"/>
          <p14:tracePt t="145096" x="2216150" y="6188075"/>
          <p14:tracePt t="145103" x="2216150" y="6180138"/>
          <p14:tracePt t="145175" x="2216150" y="6172200"/>
          <p14:tracePt t="145196" x="2216150" y="6164263"/>
          <p14:tracePt t="145304" x="2232025" y="6164263"/>
          <p14:tracePt t="145311" x="2255838" y="6180138"/>
          <p14:tracePt t="145319" x="2295525" y="6203950"/>
          <p14:tracePt t="145327" x="2327275" y="6227763"/>
          <p14:tracePt t="145336" x="2374900" y="6251575"/>
          <p14:tracePt t="145344" x="2392363" y="6259513"/>
          <p14:tracePt t="145351" x="2463800" y="6283325"/>
          <p14:tracePt t="145358" x="2511425" y="6299200"/>
          <p14:tracePt t="145364" x="2535238" y="6299200"/>
          <p14:tracePt t="145373" x="2559050" y="6307138"/>
          <p14:tracePt t="145381" x="2574925" y="6307138"/>
          <p14:tracePt t="145389" x="2574925" y="6315075"/>
          <p14:tracePt t="145706" x="2582863" y="6315075"/>
          <p14:tracePt t="145711" x="2590800" y="6299200"/>
          <p14:tracePt t="145719" x="2590800" y="6291263"/>
          <p14:tracePt t="145727" x="2590800" y="6275388"/>
          <p14:tracePt t="145735" x="2598738" y="6267450"/>
          <p14:tracePt t="145743" x="2598738" y="6251575"/>
          <p14:tracePt t="145751" x="2606675" y="6243638"/>
          <p14:tracePt t="145758" x="2606675" y="6227763"/>
          <p14:tracePt t="145764" x="2606675" y="6219825"/>
          <p14:tracePt t="145772" x="2614613" y="6211888"/>
          <p14:tracePt t="145781" x="2614613" y="6196013"/>
          <p14:tracePt t="145797" x="2622550" y="6188075"/>
          <p14:tracePt t="145868" x="2622550" y="6196013"/>
          <p14:tracePt t="145874" x="2622550" y="6203950"/>
          <p14:tracePt t="145882" x="2622550" y="6219825"/>
          <p14:tracePt t="145898" x="2622550" y="6227763"/>
          <p14:tracePt t="145906" x="2622550" y="6235700"/>
          <p14:tracePt t="145974" x="2606675" y="6203950"/>
          <p14:tracePt t="145981" x="2598738" y="6172200"/>
          <p14:tracePt t="145990" x="2574925" y="6156325"/>
          <p14:tracePt t="145997" x="2535238" y="6116638"/>
          <p14:tracePt t="146006" x="2519363" y="6092825"/>
          <p14:tracePt t="146021" x="2366963" y="5972175"/>
          <p14:tracePt t="146026" x="2311400" y="5940425"/>
          <p14:tracePt t="146036" x="2192338" y="5868988"/>
          <p14:tracePt t="146043" x="2097088" y="5821363"/>
          <p14:tracePt t="146051" x="2000250" y="5797550"/>
          <p14:tracePt t="146058" x="1928813" y="5773738"/>
          <p14:tracePt t="146067" x="1865313" y="5765800"/>
          <p14:tracePt t="146072" x="1770063" y="5765800"/>
          <p14:tracePt t="146081" x="1730375" y="5765800"/>
          <p14:tracePt t="146088" x="1674813" y="5781675"/>
          <p14:tracePt t="146097" x="1633538" y="5813425"/>
          <p14:tracePt t="146105" x="1593850" y="5853113"/>
          <p14:tracePt t="146113" x="1577975" y="5884863"/>
          <p14:tracePt t="146121" x="1554163" y="5940425"/>
          <p14:tracePt t="146126" x="1538288" y="5995988"/>
          <p14:tracePt t="146134" x="1538288" y="6045200"/>
          <p14:tracePt t="146143" x="1538288" y="6084888"/>
          <p14:tracePt t="146151" x="1546225" y="6156325"/>
          <p14:tracePt t="146159" x="1554163" y="6172200"/>
          <p14:tracePt t="146168" x="1593850" y="6227763"/>
          <p14:tracePt t="146173" x="1609725" y="6259513"/>
          <p14:tracePt t="146181" x="1625600" y="6267450"/>
          <p14:tracePt t="146190" x="1658938" y="6291263"/>
          <p14:tracePt t="146197" x="1674813" y="6291263"/>
          <p14:tracePt t="146206" x="1682750" y="6299200"/>
          <p14:tracePt t="146227" x="1690688" y="6299200"/>
          <p14:tracePt t="146375" x="1706563" y="6299200"/>
          <p14:tracePt t="146382" x="1722438" y="6299200"/>
          <p14:tracePt t="146390" x="1762125" y="6299200"/>
          <p14:tracePt t="146397" x="1785938" y="6299200"/>
          <p14:tracePt t="146406" x="1841500" y="6291263"/>
          <p14:tracePt t="146414" x="1920875" y="6291263"/>
          <p14:tracePt t="146421" x="2073275" y="6267450"/>
          <p14:tracePt t="146427" x="2176463" y="6259513"/>
          <p14:tracePt t="146434" x="2247900" y="6251575"/>
          <p14:tracePt t="146443" x="2416175" y="6243638"/>
          <p14:tracePt t="146452" x="2487613" y="6243638"/>
          <p14:tracePt t="146458" x="2598738" y="6219825"/>
          <p14:tracePt t="146467" x="2678113" y="6219825"/>
          <p14:tracePt t="146472" x="2741613" y="6219825"/>
          <p14:tracePt t="146480" x="2830513" y="6211888"/>
          <p14:tracePt t="146488" x="2862263" y="6211888"/>
          <p14:tracePt t="146496" x="2909888" y="6211888"/>
          <p14:tracePt t="146505" x="2925763" y="6211888"/>
          <p14:tracePt t="146513" x="2941638" y="6211888"/>
          <p14:tracePt t="146521" x="2965450" y="6211888"/>
          <p14:tracePt t="146529" x="2989263" y="6211888"/>
          <p14:tracePt t="146535" x="2997200" y="6211888"/>
          <p14:tracePt t="146543" x="3013075" y="6219825"/>
          <p14:tracePt t="146552" x="3044825" y="6227763"/>
          <p14:tracePt t="146559" x="3068638" y="6227763"/>
          <p14:tracePt t="146568" x="3109913" y="6235700"/>
          <p14:tracePt t="146575" x="3141663" y="6235700"/>
          <p14:tracePt t="146584" x="3173413" y="6243638"/>
          <p14:tracePt t="146590" x="3205163" y="6251575"/>
          <p14:tracePt t="146597" x="3244850" y="6259513"/>
          <p14:tracePt t="146607" x="3260725" y="6259513"/>
          <p14:tracePt t="146613" x="3292475" y="6259513"/>
          <p14:tracePt t="146622" x="3324225" y="6267450"/>
          <p14:tracePt t="146629" x="3348038" y="6275388"/>
          <p14:tracePt t="146636" x="3395663" y="6275388"/>
          <p14:tracePt t="146644" x="3411538" y="6275388"/>
          <p14:tracePt t="146653" x="3459163" y="6275388"/>
          <p14:tracePt t="146659" x="3492500" y="6283325"/>
          <p14:tracePt t="146669" x="3579813" y="6291263"/>
          <p14:tracePt t="146675" x="3611563" y="6291263"/>
          <p14:tracePt t="146682" x="3698875" y="6291263"/>
          <p14:tracePt t="146690" x="3794125" y="6299200"/>
          <p14:tracePt t="146697" x="3890963" y="6307138"/>
          <p14:tracePt t="146706" x="4010025" y="6323013"/>
          <p14:tracePt t="146713" x="4137025" y="6330950"/>
          <p14:tracePt t="146723" x="4233863" y="6338888"/>
          <p14:tracePt t="146730" x="4448175" y="6348413"/>
          <p14:tracePt t="146736" x="4551363" y="6356350"/>
          <p14:tracePt t="146743" x="4679950" y="6356350"/>
          <p14:tracePt t="146753" x="4918075" y="6356350"/>
          <p14:tracePt t="146759" x="5022850" y="6356350"/>
          <p14:tracePt t="146769" x="5197475" y="6356350"/>
          <p14:tracePt t="146776" x="5310188" y="6356350"/>
          <p14:tracePt t="146784" x="5389563" y="6356350"/>
          <p14:tracePt t="146790" x="5492750" y="6338888"/>
          <p14:tracePt t="146798" x="5588000" y="6330950"/>
          <p14:tracePt t="146805" x="5627688" y="6323013"/>
          <p14:tracePt t="146813" x="5676900" y="6315075"/>
          <p14:tracePt t="146824" x="5716588" y="6307138"/>
          <p14:tracePt t="146829" x="5732463" y="6307138"/>
          <p14:tracePt t="146839" x="5748338" y="6307138"/>
          <p14:tracePt t="146843" x="5748338" y="6299200"/>
          <p14:tracePt t="146898" x="5764213" y="6299200"/>
          <p14:tracePt t="146905" x="5772150" y="6291263"/>
          <p14:tracePt t="146914" x="5788025" y="6291263"/>
          <p14:tracePt t="146922" x="5803900" y="6283325"/>
          <p14:tracePt t="146929" x="5827713" y="6275388"/>
          <p14:tracePt t="146937" x="5843588" y="6267450"/>
          <p14:tracePt t="146944" x="5867400" y="6267450"/>
          <p14:tracePt t="146954" x="5883275" y="6251575"/>
          <p14:tracePt t="146959" x="5907088" y="6243638"/>
          <p14:tracePt t="146967" x="5922963" y="6235700"/>
          <p14:tracePt t="146975" x="5946775" y="6227763"/>
          <p14:tracePt t="146984" x="5962650" y="6219825"/>
          <p14:tracePt t="146991" x="5978525" y="6219825"/>
          <p14:tracePt t="146997" x="6002338" y="6211888"/>
          <p14:tracePt t="147005" x="6034088" y="6203950"/>
          <p14:tracePt t="147014" x="6067425" y="6196013"/>
          <p14:tracePt t="147021" x="6075363" y="6196013"/>
          <p14:tracePt t="147029" x="6115050" y="6188075"/>
          <p14:tracePt t="147039" x="6162675" y="6180138"/>
          <p14:tracePt t="147043" x="6202363" y="6180138"/>
          <p14:tracePt t="147052" x="6257925" y="6172200"/>
          <p14:tracePt t="147059" x="6297613" y="6172200"/>
          <p14:tracePt t="147067" x="6345238" y="6172200"/>
          <p14:tracePt t="147075" x="6402388" y="6164263"/>
          <p14:tracePt t="147083" x="6457950" y="6156325"/>
          <p14:tracePt t="147091" x="6529388" y="6132513"/>
          <p14:tracePt t="147096" x="6584950" y="6124575"/>
          <p14:tracePt t="147106" x="6672263" y="6116638"/>
          <p14:tracePt t="147113" x="6704013" y="6116638"/>
          <p14:tracePt t="147122" x="6759575" y="6108700"/>
          <p14:tracePt t="147129" x="6792913" y="6100763"/>
          <p14:tracePt t="147137" x="6832600" y="6100763"/>
          <p14:tracePt t="147146" x="6840538" y="6092825"/>
          <p14:tracePt t="147153" x="6856413" y="6092825"/>
          <p14:tracePt t="147159" x="6872288" y="6084888"/>
          <p14:tracePt t="147168" x="6888163" y="6084888"/>
          <p14:tracePt t="147175" x="6896100" y="6084888"/>
          <p14:tracePt t="147184" x="6904038" y="6084888"/>
          <p14:tracePt t="147306" x="6911975" y="6084888"/>
          <p14:tracePt t="147314" x="6935788" y="6084888"/>
          <p14:tracePt t="147321" x="6983413" y="6076950"/>
          <p14:tracePt t="147329" x="6991350" y="6076950"/>
          <p14:tracePt t="147338" x="7031038" y="6076950"/>
          <p14:tracePt t="147344" x="7062788" y="6076950"/>
          <p14:tracePt t="147353" x="7086600" y="6076950"/>
          <p14:tracePt t="147359" x="7126288" y="6076950"/>
          <p14:tracePt t="147368" x="7135813" y="6076950"/>
          <p14:tracePt t="147376" x="7151688" y="6076950"/>
          <p14:tracePt t="147384" x="7159625" y="6076950"/>
          <p14:tracePt t="147392" x="7167563" y="6076950"/>
          <p14:tracePt t="147399" x="7175500" y="6076950"/>
          <p14:tracePt t="147405" x="7191375" y="6069013"/>
          <p14:tracePt t="147413" x="7199313" y="6069013"/>
          <p14:tracePt t="147421" x="7207250" y="6069013"/>
          <p14:tracePt t="147429" x="7223125" y="6069013"/>
          <p14:tracePt t="147437" x="7231063" y="6069013"/>
          <p14:tracePt t="147445" x="7246938" y="6069013"/>
          <p14:tracePt t="147453" x="7254875" y="6061075"/>
          <p14:tracePt t="147459" x="7262813" y="6061075"/>
          <p14:tracePt t="147469" x="7270750" y="6061075"/>
          <p14:tracePt t="147475" x="7278688" y="6061075"/>
          <p14:tracePt t="147484" x="7294563" y="6061075"/>
          <p14:tracePt t="147500" x="7302500" y="6061075"/>
          <p14:tracePt t="147505" x="7310438" y="6061075"/>
          <p14:tracePt t="147514" x="7318375" y="6061075"/>
          <p14:tracePt t="147538" x="7326313" y="6061075"/>
          <p14:tracePt t="147645" x="7334250" y="6053138"/>
          <p14:tracePt t="147653" x="7350125" y="6045200"/>
          <p14:tracePt t="147661" x="7366000" y="6045200"/>
          <p14:tracePt t="147668" x="7373938" y="6045200"/>
          <p14:tracePt t="147675" x="7389813" y="6045200"/>
          <p14:tracePt t="147692" x="7397750" y="6037263"/>
          <p14:tracePt t="147700" x="7405688" y="6037263"/>
          <p14:tracePt t="147729" x="7413625" y="6037263"/>
          <p14:tracePt t="147922" x="7405688" y="6037263"/>
          <p14:tracePt t="147930" x="7397750" y="6045200"/>
          <p14:tracePt t="147937" x="7389813" y="6045200"/>
          <p14:tracePt t="147953" x="7381875" y="6045200"/>
          <p14:tracePt t="147962" x="7373938" y="6045200"/>
          <p14:tracePt t="147974" x="7366000" y="6045200"/>
          <p14:tracePt t="148015" x="7366000" y="6053138"/>
          <p14:tracePt t="148023" x="7358063" y="6053138"/>
          <p14:tracePt t="148046" x="7342188" y="6053138"/>
          <p14:tracePt t="148054" x="7334250" y="6053138"/>
          <p14:tracePt t="148061" x="7318375" y="6045200"/>
          <p14:tracePt t="148067" x="7294563" y="6045200"/>
          <p14:tracePt t="148077" x="7262813" y="6037263"/>
          <p14:tracePt t="148083" x="7199313" y="6013450"/>
          <p14:tracePt t="148092" x="7135813" y="5995988"/>
          <p14:tracePt t="148099" x="7062788" y="5980113"/>
          <p14:tracePt t="148107" x="6999288" y="5964238"/>
          <p14:tracePt t="148115" x="6896100" y="5948363"/>
          <p14:tracePt t="148123" x="6784975" y="5940425"/>
          <p14:tracePt t="148129" x="6735763" y="5940425"/>
          <p14:tracePt t="148138" x="6680200" y="5932488"/>
          <p14:tracePt t="148145" x="6632575" y="5932488"/>
          <p14:tracePt t="148153" x="6616700" y="5932488"/>
          <p14:tracePt t="148161" x="6608763" y="5932488"/>
          <p14:tracePt t="148170" x="6600825" y="5932488"/>
          <p14:tracePt t="148346" x="6584950" y="5932488"/>
          <p14:tracePt t="148354" x="6577013" y="5932488"/>
          <p14:tracePt t="148361" x="6553200" y="5932488"/>
          <p14:tracePt t="148371" x="6537325" y="5932488"/>
          <p14:tracePt t="148377" x="6505575" y="5932488"/>
          <p14:tracePt t="148384" x="6473825" y="5932488"/>
          <p14:tracePt t="148392" x="6434138" y="5940425"/>
          <p14:tracePt t="148400" x="6402388" y="5948363"/>
          <p14:tracePt t="148408" x="6376988" y="5956300"/>
          <p14:tracePt t="148416" x="6353175" y="5964238"/>
          <p14:tracePt t="148426" x="6329363" y="5972175"/>
          <p14:tracePt t="148429" x="6329363" y="5980113"/>
          <p14:tracePt t="148438" x="6321425" y="5988050"/>
          <p14:tracePt t="148446" x="6321425" y="6005513"/>
          <p14:tracePt t="148471" x="6321425" y="6013450"/>
          <p14:tracePt t="148532" x="6337300" y="6021388"/>
          <p14:tracePt t="148537" x="6392863" y="6037263"/>
          <p14:tracePt t="148546" x="6457950" y="6045200"/>
          <p14:tracePt t="148556" x="6521450" y="6061075"/>
          <p14:tracePt t="148561" x="6640513" y="6069013"/>
          <p14:tracePt t="148571" x="6824663" y="6092825"/>
          <p14:tracePt t="148577" x="6919913" y="6100763"/>
          <p14:tracePt t="148584" x="7126288" y="6108700"/>
          <p14:tracePt t="148592" x="7286625" y="6124575"/>
          <p14:tracePt t="148600" x="7405688" y="6132513"/>
          <p14:tracePt t="148609" x="7534275" y="6132513"/>
          <p14:tracePt t="148615" x="7629525" y="6132513"/>
          <p14:tracePt t="148623" x="7677150" y="6132513"/>
          <p14:tracePt t="148629" x="7693025" y="6132513"/>
          <p14:tracePt t="148710" x="7685088" y="6132513"/>
          <p14:tracePt t="148723" x="7677150" y="6132513"/>
          <p14:tracePt t="148732" x="7661275" y="6132513"/>
          <p14:tracePt t="148739" x="7653338" y="6132513"/>
          <p14:tracePt t="148745" x="7637463" y="6140450"/>
          <p14:tracePt t="148756" x="7629525" y="6140450"/>
          <p14:tracePt t="148761" x="7613650" y="6140450"/>
          <p14:tracePt t="148771" x="7597775" y="6140450"/>
          <p14:tracePt t="148777" x="7589838" y="6140450"/>
          <p14:tracePt t="148784" x="7573963" y="6148388"/>
          <p14:tracePt t="148792" x="7558088" y="6148388"/>
          <p14:tracePt t="148807" x="7550150" y="6156325"/>
          <p14:tracePt t="148824" x="7542213" y="6156325"/>
          <p14:tracePt t="148838" x="7534275" y="6156325"/>
          <p14:tracePt t="148846" x="7526338" y="6156325"/>
          <p14:tracePt t="148855" x="7510463" y="6156325"/>
          <p14:tracePt t="148861" x="7493000" y="6156325"/>
          <p14:tracePt t="148872" x="7477125" y="6156325"/>
          <p14:tracePt t="148877" x="7453313" y="6156325"/>
          <p14:tracePt t="148886" x="7429500" y="6156325"/>
          <p14:tracePt t="148892" x="7397750" y="6156325"/>
          <p14:tracePt t="148899" x="7373938" y="6156325"/>
          <p14:tracePt t="148908" x="7334250" y="6156325"/>
          <p14:tracePt t="148915" x="7302500" y="6148388"/>
          <p14:tracePt t="148925" x="7286625" y="6148388"/>
          <p14:tracePt t="148931" x="7246938" y="6140450"/>
          <p14:tracePt t="148940" x="7223125" y="6140450"/>
          <p14:tracePt t="148947" x="7199313" y="6132513"/>
          <p14:tracePt t="148955" x="7183438" y="6132513"/>
          <p14:tracePt t="148961" x="7167563" y="6132513"/>
          <p14:tracePt t="148971" x="7151688" y="6132513"/>
          <p14:tracePt t="148977" x="7126288" y="6132513"/>
          <p14:tracePt t="148986" x="7110413" y="6132513"/>
          <p14:tracePt t="148994" x="7078663" y="6124575"/>
          <p14:tracePt t="148999" x="7054850" y="6124575"/>
          <p14:tracePt t="149024" x="7023100" y="6124575"/>
          <p14:tracePt t="149031" x="7007225" y="6124575"/>
          <p14:tracePt t="149039" x="6991350" y="6124575"/>
          <p14:tracePt t="149046" x="6967538" y="6124575"/>
          <p14:tracePt t="149056" x="6959600" y="6124575"/>
          <p14:tracePt t="149061" x="6951663" y="6124575"/>
          <p14:tracePt t="149070" x="6943725" y="6124575"/>
          <p14:tracePt t="149077" x="6935788" y="6124575"/>
          <p14:tracePt t="149093" x="6927850" y="6124575"/>
          <p14:tracePt t="149107" x="6919913" y="6124575"/>
          <p14:tracePt t="149123" x="6904038" y="6124575"/>
          <p14:tracePt t="149140" x="6888163" y="6124575"/>
          <p14:tracePt t="149147" x="6880225" y="6124575"/>
          <p14:tracePt t="149154" x="6856413" y="6124575"/>
          <p14:tracePt t="149161" x="6848475" y="6116638"/>
          <p14:tracePt t="149169" x="6832600" y="6108700"/>
          <p14:tracePt t="149177" x="6816725" y="6108700"/>
          <p14:tracePt t="149185" x="6800850" y="6100763"/>
          <p14:tracePt t="149193" x="6777038" y="6092825"/>
          <p14:tracePt t="149199" x="6769100" y="6092825"/>
          <p14:tracePt t="149208" x="6751638" y="6084888"/>
          <p14:tracePt t="149216" x="6743700" y="6084888"/>
          <p14:tracePt t="149224" x="6735763" y="6076950"/>
          <p14:tracePt t="149232" x="6727825" y="6076950"/>
          <p14:tracePt t="149240" x="6711950" y="6069013"/>
          <p14:tracePt t="149261" x="6704013" y="6069013"/>
          <p14:tracePt t="149385" x="6711950" y="6069013"/>
          <p14:tracePt t="149394" x="6735763" y="6069013"/>
          <p14:tracePt t="149401" x="6777038" y="6076950"/>
          <p14:tracePt t="149408" x="6816725" y="6084888"/>
          <p14:tracePt t="149416" x="6840538" y="6092825"/>
          <p14:tracePt t="149426" x="6896100" y="6100763"/>
          <p14:tracePt t="149432" x="6951663" y="6108700"/>
          <p14:tracePt t="149440" x="7007225" y="6108700"/>
          <p14:tracePt t="149448" x="7062788" y="6116638"/>
          <p14:tracePt t="149456" x="7102475" y="6124575"/>
          <p14:tracePt t="149461" x="7151688" y="6124575"/>
          <p14:tracePt t="149469" x="7207250" y="6132513"/>
          <p14:tracePt t="149477" x="7246938" y="6132513"/>
          <p14:tracePt t="149486" x="7286625" y="6132513"/>
          <p14:tracePt t="149493" x="7334250" y="6132513"/>
          <p14:tracePt t="149500" x="7358063" y="6140450"/>
          <p14:tracePt t="149507" x="7366000" y="6140450"/>
          <p14:tracePt t="149515" x="7381875" y="6140450"/>
          <p14:tracePt t="149524" x="7389813" y="6140450"/>
          <p14:tracePt t="150102" x="7373938" y="6140450"/>
          <p14:tracePt t="150109" x="7310438" y="6132513"/>
          <p14:tracePt t="150118" x="7294563" y="6132513"/>
          <p14:tracePt t="150125" x="7239000" y="6124575"/>
          <p14:tracePt t="150131" x="7191375" y="6116638"/>
          <p14:tracePt t="150140" x="7102475" y="6100763"/>
          <p14:tracePt t="150148" x="7046913" y="6092825"/>
          <p14:tracePt t="150156" x="6975475" y="6084888"/>
          <p14:tracePt t="150164" x="6911975" y="6076950"/>
          <p14:tracePt t="150173" x="6832600" y="6061075"/>
          <p14:tracePt t="150178" x="6711950" y="6037263"/>
          <p14:tracePt t="150185" x="6664325" y="6029325"/>
          <p14:tracePt t="150195" x="6592888" y="6013450"/>
          <p14:tracePt t="150201" x="6545263" y="6005513"/>
          <p14:tracePt t="150210" x="6489700" y="5995988"/>
          <p14:tracePt t="150217" x="6450013" y="5988050"/>
          <p14:tracePt t="150223" x="6392863" y="5980113"/>
          <p14:tracePt t="150231" x="6361113" y="5980113"/>
          <p14:tracePt t="150238" x="6337300" y="5980113"/>
          <p14:tracePt t="150247" x="6321425" y="5980113"/>
          <p14:tracePt t="150255" x="6305550" y="5980113"/>
          <p14:tracePt t="150264" x="6289675" y="5972175"/>
          <p14:tracePt t="150271" x="6281738" y="5972175"/>
          <p14:tracePt t="150394" x="6281738" y="5964238"/>
          <p14:tracePt t="150401" x="6305550" y="5964238"/>
          <p14:tracePt t="150410" x="6337300" y="5964238"/>
          <p14:tracePt t="150418" x="6376988" y="5964238"/>
          <p14:tracePt t="150425" x="6426200" y="5964238"/>
          <p14:tracePt t="150434" x="6465888" y="5964238"/>
          <p14:tracePt t="150440" x="6561138" y="5964238"/>
          <p14:tracePt t="150447" x="6648450" y="5964238"/>
          <p14:tracePt t="150457" x="6727825" y="5964238"/>
          <p14:tracePt t="150464" x="6777038" y="5964238"/>
          <p14:tracePt t="150473" x="6872288" y="5972175"/>
          <p14:tracePt t="150479" x="6927850" y="5980113"/>
          <p14:tracePt t="150486" x="6983413" y="5988050"/>
          <p14:tracePt t="150494" x="7015163" y="5995988"/>
          <p14:tracePt t="150501" x="7038975" y="6005513"/>
          <p14:tracePt t="150510" x="7054850" y="6005513"/>
          <p14:tracePt t="150517" x="7062788" y="6005513"/>
          <p14:tracePt t="150634" x="7062788" y="6013450"/>
          <p14:tracePt t="150641" x="7046913" y="6021388"/>
          <p14:tracePt t="150647" x="7007225" y="6029325"/>
          <p14:tracePt t="150657" x="6935788" y="6037263"/>
          <p14:tracePt t="150663" x="6840538" y="6037263"/>
          <p14:tracePt t="150674" x="6769100" y="6037263"/>
          <p14:tracePt t="150680" x="6584950" y="6021388"/>
          <p14:tracePt t="150689" x="6481763" y="6013450"/>
          <p14:tracePt t="150695" x="6265863" y="5988050"/>
          <p14:tracePt t="150701" x="5843588" y="5940425"/>
          <p14:tracePt t="150710" x="5532438" y="5884863"/>
          <p14:tracePt t="150717" x="5149850" y="5821363"/>
          <p14:tracePt t="150726" x="4854575" y="5781675"/>
          <p14:tracePt t="150733" x="4495800" y="5726113"/>
          <p14:tracePt t="150739" x="4160838" y="5678488"/>
          <p14:tracePt t="150747" x="3786188" y="5637213"/>
          <p14:tracePt t="150757" x="3500438" y="5605463"/>
          <p14:tracePt t="150763" x="3276600" y="5597525"/>
          <p14:tracePt t="150773" x="3052763" y="5581650"/>
          <p14:tracePt t="150780" x="2957513" y="5581650"/>
          <p14:tracePt t="150788" x="2767013" y="5581650"/>
          <p14:tracePt t="150795" x="2614613" y="5581650"/>
          <p14:tracePt t="150802" x="2495550" y="5581650"/>
          <p14:tracePt t="150810" x="2416175" y="5573713"/>
          <p14:tracePt t="150818" x="2335213" y="5573713"/>
          <p14:tracePt t="150826" x="2184400" y="5549900"/>
          <p14:tracePt t="150833" x="2120900" y="5534025"/>
          <p14:tracePt t="150841" x="2033588" y="5518150"/>
          <p14:tracePt t="150847" x="1928813" y="5494338"/>
          <p14:tracePt t="150857" x="1849438" y="5478463"/>
          <p14:tracePt t="150863" x="1793875" y="5470525"/>
          <p14:tracePt t="150874" x="1762125" y="5454650"/>
          <p14:tracePt t="150880" x="1746250" y="5446713"/>
          <p14:tracePt t="150942" x="1754188" y="5446713"/>
          <p14:tracePt t="150949" x="1793875" y="5446713"/>
          <p14:tracePt t="150957" x="1873250" y="5446713"/>
          <p14:tracePt t="150963" x="1928813" y="5454650"/>
          <p14:tracePt t="150974" x="2000250" y="5470525"/>
          <p14:tracePt t="150980" x="2136775" y="5494338"/>
          <p14:tracePt t="150988" x="2263775" y="5510213"/>
          <p14:tracePt t="150996" x="2343150" y="5526088"/>
          <p14:tracePt t="151002" x="2503488" y="5557838"/>
          <p14:tracePt t="151009" x="2751138" y="5581650"/>
          <p14:tracePt t="151017" x="2862263" y="5597525"/>
          <p14:tracePt t="151025" x="3076575" y="5605463"/>
          <p14:tracePt t="151033" x="3316288" y="5621338"/>
          <p14:tracePt t="151043" x="3492500" y="5621338"/>
          <p14:tracePt t="151047" x="3730625" y="5621338"/>
          <p14:tracePt t="151056" x="3833813" y="5621338"/>
          <p14:tracePt t="151063" x="3922713" y="5621338"/>
          <p14:tracePt t="151072" x="4033838" y="5629275"/>
          <p14:tracePt t="151079" x="4113213" y="5629275"/>
          <p14:tracePt t="151088" x="4144963" y="5629275"/>
          <p14:tracePt t="151096" x="4160838" y="5629275"/>
          <p14:tracePt t="151102" x="4168775" y="5629275"/>
          <p14:tracePt t="151142" x="4168775" y="5637213"/>
          <p14:tracePt t="151149" x="4176713" y="5653088"/>
          <p14:tracePt t="151157" x="4200525" y="5678488"/>
          <p14:tracePt t="151163" x="4217988" y="5694363"/>
          <p14:tracePt t="151173" x="4257675" y="5718175"/>
          <p14:tracePt t="151180" x="4329113" y="5757863"/>
          <p14:tracePt t="151187" x="4368800" y="5765800"/>
          <p14:tracePt t="151196" x="4471988" y="5797550"/>
          <p14:tracePt t="151203" x="4559300" y="5821363"/>
          <p14:tracePt t="151211" x="4616450" y="5829300"/>
          <p14:tracePt t="151217" x="4711700" y="5853113"/>
          <p14:tracePt t="151227" x="4783138" y="5876925"/>
          <p14:tracePt t="151233" x="4830763" y="5876925"/>
          <p14:tracePt t="151242" x="4918075" y="5900738"/>
          <p14:tracePt t="151248" x="4991100" y="5916613"/>
          <p14:tracePt t="151256" x="5014913" y="5916613"/>
          <p14:tracePt t="151263" x="5078413" y="5932488"/>
          <p14:tracePt t="151271" x="5102225" y="5932488"/>
          <p14:tracePt t="151279" x="5118100" y="5932488"/>
          <p14:tracePt t="151557" x="5126038" y="5940425"/>
          <p14:tracePt t="151566" x="5141913" y="5972175"/>
          <p14:tracePt t="151572" x="5165725" y="5995988"/>
          <p14:tracePt t="151580" x="5205413" y="6029325"/>
          <p14:tracePt t="151588" x="5245100" y="6061075"/>
          <p14:tracePt t="151596" x="5292725" y="6076950"/>
          <p14:tracePt t="151604" x="5334000" y="6100763"/>
          <p14:tracePt t="151612" x="5381625" y="6116638"/>
          <p14:tracePt t="151617" x="5421313" y="6132513"/>
          <p14:tracePt t="151626" x="5461000" y="6132513"/>
          <p14:tracePt t="151633" x="5532438" y="6156325"/>
          <p14:tracePt t="151640" x="5564188" y="6156325"/>
          <p14:tracePt t="151649" x="5595938" y="6164263"/>
          <p14:tracePt t="151657" x="5643563" y="6180138"/>
          <p14:tracePt t="151663" x="5676900" y="6188075"/>
          <p14:tracePt t="151671" x="5748338" y="6203950"/>
          <p14:tracePt t="151679" x="5811838" y="6219825"/>
          <p14:tracePt t="151688" x="5891213" y="6235700"/>
          <p14:tracePt t="151696" x="6018213" y="6235700"/>
          <p14:tracePt t="151704" x="6130925" y="6211888"/>
          <p14:tracePt t="151711" x="6218238" y="6108700"/>
          <p14:tracePt t="151717" x="6353175" y="5892800"/>
          <p14:tracePt t="152212" x="6353175" y="5908675"/>
          <p14:tracePt t="152219" x="6353175" y="5940425"/>
          <p14:tracePt t="152227" x="6353175" y="5964238"/>
          <p14:tracePt t="152233" x="6345238" y="5995988"/>
          <p14:tracePt t="152242" x="6329363" y="6029325"/>
          <p14:tracePt t="152249" x="6313488" y="6069013"/>
          <p14:tracePt t="152257" x="6305550" y="6076950"/>
          <p14:tracePt t="152265" x="6265863" y="6124575"/>
          <p14:tracePt t="152274" x="6257925" y="6124575"/>
          <p14:tracePt t="152279" x="6249988" y="6124575"/>
          <p14:tracePt t="152286" x="6234113" y="6132513"/>
          <p14:tracePt t="152295" x="6202363" y="6148388"/>
          <p14:tracePt t="152303" x="6178550" y="6172200"/>
          <p14:tracePt t="152311" x="6146800" y="6188075"/>
          <p14:tracePt t="152319" x="6122988" y="6196013"/>
          <p14:tracePt t="152327" x="6107113" y="6211888"/>
          <p14:tracePt t="152333" x="6099175" y="6219825"/>
          <p14:tracePt t="152340" x="6083300" y="6227763"/>
          <p14:tracePt t="152348" x="6067425" y="6235700"/>
          <p14:tracePt t="152357" x="6051550" y="6251575"/>
          <p14:tracePt t="152365" x="6034088" y="6259513"/>
          <p14:tracePt t="152375" x="6026150" y="6267450"/>
          <p14:tracePt t="152381" x="6010275" y="6275388"/>
          <p14:tracePt t="152387" x="5986463" y="6283325"/>
          <p14:tracePt t="152404" x="5970588" y="6291263"/>
          <p14:tracePt t="152412" x="5954713" y="6291263"/>
          <p14:tracePt t="152420" x="5938838" y="6299200"/>
          <p14:tracePt t="152428" x="5915025" y="6299200"/>
          <p14:tracePt t="152436" x="5907088" y="6307138"/>
          <p14:tracePt t="152442" x="5891213" y="6315075"/>
          <p14:tracePt t="152449" x="5883275" y="6315075"/>
          <p14:tracePt t="152458" x="5867400" y="6315075"/>
          <p14:tracePt t="152474" x="5859463" y="6315075"/>
          <p14:tracePt t="152481" x="5851525" y="6315075"/>
          <p14:tracePt t="152504" x="5843588" y="6315075"/>
          <p14:tracePt t="152541" x="5835650" y="6315075"/>
          <p14:tracePt t="152548" x="5827713" y="6315075"/>
          <p14:tracePt t="152557" x="5819775" y="6315075"/>
          <p14:tracePt t="152565" x="5811838" y="6323013"/>
          <p14:tracePt t="152581" x="5795963" y="6330950"/>
          <p14:tracePt t="152587" x="5788025" y="6330950"/>
          <p14:tracePt t="152595" x="5780088" y="6330950"/>
          <p14:tracePt t="152603" x="5772150" y="6338888"/>
          <p14:tracePt t="152612" x="5764213" y="6338888"/>
          <p14:tracePt t="152619" x="5756275" y="6348413"/>
          <p14:tracePt t="152635" x="5740400" y="6356350"/>
          <p14:tracePt t="152648" x="5732463" y="6364288"/>
          <p14:tracePt t="152665" x="5724525" y="6380163"/>
          <p14:tracePt t="152681" x="5716588" y="6388100"/>
          <p14:tracePt t="152687" x="5708650" y="6403975"/>
          <p14:tracePt t="152695" x="5708650" y="6411913"/>
          <p14:tracePt t="152703" x="5700713" y="6427788"/>
          <p14:tracePt t="152712" x="5700713" y="6435725"/>
          <p14:tracePt t="152719" x="5692775" y="6443663"/>
          <p14:tracePt t="152728" x="5692775" y="6451600"/>
          <p14:tracePt t="152735" x="5692775" y="6459538"/>
          <p14:tracePt t="152744" x="5692775" y="6467475"/>
          <p14:tracePt t="153074" x="5692775" y="6475413"/>
          <p14:tracePt t="153090" x="5692775" y="6483350"/>
          <p14:tracePt t="153098" x="5692775" y="6499225"/>
          <p14:tracePt t="153111" x="5708650" y="6515100"/>
          <p14:tracePt t="153120" x="5732463" y="6530975"/>
          <p14:tracePt t="153129" x="5740400" y="6546850"/>
          <p14:tracePt t="153136" x="5788025" y="6562725"/>
          <p14:tracePt t="153143" x="5819775" y="6586538"/>
          <p14:tracePt t="153152" x="5859463" y="6602413"/>
          <p14:tracePt t="153159" x="5915025" y="6626225"/>
          <p14:tracePt t="153165" x="5970588" y="6642100"/>
          <p14:tracePt t="153176" x="6034088" y="6657975"/>
          <p14:tracePt t="153181" x="6107113" y="6673850"/>
          <p14:tracePt t="153191" x="6162675" y="6681788"/>
          <p14:tracePt t="153197" x="6202363" y="6691313"/>
          <p14:tracePt t="153205" x="6234113" y="6691313"/>
          <p14:tracePt t="153212" x="6257925" y="6699250"/>
          <p14:tracePt t="153219" x="6273800" y="6699250"/>
          <p14:tracePt t="153382" x="6265863" y="6699250"/>
          <p14:tracePt t="153389" x="6249988" y="6699250"/>
          <p14:tracePt t="153398" x="6210300" y="6691313"/>
          <p14:tracePt t="153406" x="6186488" y="6681788"/>
          <p14:tracePt t="153414" x="6099175" y="6657975"/>
          <p14:tracePt t="153420" x="6075363" y="6650038"/>
          <p14:tracePt t="153428" x="5962650" y="6626225"/>
          <p14:tracePt t="153435" x="5875338" y="6602413"/>
          <p14:tracePt t="153444" x="5811838" y="6586538"/>
          <p14:tracePt t="153452" x="5740400" y="6554788"/>
          <p14:tracePt t="153460" x="5684838" y="6546850"/>
          <p14:tracePt t="153465" x="5580063" y="6523038"/>
          <p14:tracePt t="153474" x="5540375" y="6515100"/>
          <p14:tracePt t="153481" x="5492750" y="6507163"/>
          <p14:tracePt t="153489" x="5437188" y="6499225"/>
          <p14:tracePt t="153497" x="5405438" y="6491288"/>
          <p14:tracePt t="153505" x="5381625" y="6491288"/>
          <p14:tracePt t="153513" x="5357813" y="6483350"/>
          <p14:tracePt t="153519" x="5334000" y="6483350"/>
          <p14:tracePt t="153527" x="5310188" y="6475413"/>
          <p14:tracePt t="153535" x="5284788" y="6475413"/>
          <p14:tracePt t="153543" x="5253038" y="6467475"/>
          <p14:tracePt t="153551" x="5229225" y="6467475"/>
          <p14:tracePt t="153559" x="5181600" y="6459538"/>
          <p14:tracePt t="153565" x="5118100" y="6451600"/>
          <p14:tracePt t="153574" x="5062538" y="6435725"/>
          <p14:tracePt t="153582" x="5022850" y="6427788"/>
          <p14:tracePt t="153590" x="4959350" y="6419850"/>
          <p14:tracePt t="153598" x="4902200" y="6411913"/>
          <p14:tracePt t="153606" x="4846638" y="6403975"/>
          <p14:tracePt t="153614" x="4799013" y="6396038"/>
          <p14:tracePt t="153620" x="4759325" y="6396038"/>
          <p14:tracePt t="153627" x="4703763" y="6388100"/>
          <p14:tracePt t="153636" x="4656138" y="6388100"/>
          <p14:tracePt t="153644" x="4616450" y="6380163"/>
          <p14:tracePt t="153652" x="4567238" y="6372225"/>
          <p14:tracePt t="153660" x="4543425" y="6372225"/>
          <p14:tracePt t="153667" x="4495800" y="6364288"/>
          <p14:tracePt t="153673" x="4432300" y="6356350"/>
          <p14:tracePt t="153681" x="4408488" y="6348413"/>
          <p14:tracePt t="153689" x="4352925" y="6338888"/>
          <p14:tracePt t="153697" x="4289425" y="6330950"/>
          <p14:tracePt t="153705" x="4225925" y="6315075"/>
          <p14:tracePt t="153713" x="4144963" y="6299200"/>
          <p14:tracePt t="153721" x="4049713" y="6275388"/>
          <p14:tracePt t="153729" x="3938588" y="6243638"/>
          <p14:tracePt t="153735" x="3843338" y="6227763"/>
          <p14:tracePt t="153743" x="3786188" y="6211888"/>
          <p14:tracePt t="153752" x="3675063" y="6172200"/>
          <p14:tracePt t="153760" x="3587750" y="6140450"/>
          <p14:tracePt t="153768" x="3459163" y="6092825"/>
          <p14:tracePt t="153774" x="3363913" y="6053138"/>
          <p14:tracePt t="153782" x="3268663" y="6013450"/>
          <p14:tracePt t="153789" x="3141663" y="5964238"/>
          <p14:tracePt t="153797" x="3052763" y="5916613"/>
          <p14:tracePt t="153805" x="2989263" y="5892800"/>
          <p14:tracePt t="153814" x="2901950" y="5861050"/>
          <p14:tracePt t="153819" x="2806700" y="5813425"/>
          <p14:tracePt t="153827" x="2790825" y="5797550"/>
          <p14:tracePt t="153835" x="2751138" y="5781675"/>
          <p14:tracePt t="153844" x="2725738" y="5765800"/>
          <p14:tracePt t="153859" x="2717800" y="5757863"/>
          <p14:tracePt t="153959" x="2717800" y="5749925"/>
          <p14:tracePt t="153968" x="2717800" y="5741988"/>
          <p14:tracePt t="153973" x="2717800" y="5734050"/>
          <p14:tracePt t="153982" x="2717800" y="5726113"/>
          <p14:tracePt t="153990" x="2717800" y="5718175"/>
          <p14:tracePt t="154009" x="2717800" y="5710238"/>
          <p14:tracePt t="154015" x="2717800" y="5702300"/>
          <p14:tracePt t="154036" x="2717800" y="5694363"/>
          <p14:tracePt t="154053" x="2717800" y="5686425"/>
          <p14:tracePt t="154060" x="2725738" y="5678488"/>
          <p14:tracePt t="154076" x="2733675" y="5670550"/>
          <p14:tracePt t="154089" x="2741613" y="5662613"/>
          <p14:tracePt t="154098" x="2751138" y="5662613"/>
          <p14:tracePt t="154106" x="2759075" y="5653088"/>
          <p14:tracePt t="154114" x="2767013" y="5645150"/>
          <p14:tracePt t="154121" x="2774950" y="5645150"/>
          <p14:tracePt t="154127" x="2782888" y="5645150"/>
          <p14:tracePt t="154135" x="2782888" y="5637213"/>
          <p14:tracePt t="154337" x="2798763" y="5637213"/>
          <p14:tracePt t="154343" x="2830513" y="5653088"/>
          <p14:tracePt t="154351" x="2846388" y="5662613"/>
          <p14:tracePt t="154362" x="2878138" y="5686425"/>
          <p14:tracePt t="154368" x="2909888" y="5694363"/>
          <p14:tracePt t="154377" x="2965450" y="5734050"/>
          <p14:tracePt t="154383" x="2997200" y="5749925"/>
          <p14:tracePt t="154389" x="3036888" y="5765800"/>
          <p14:tracePt t="154397" x="3060700" y="5781675"/>
          <p14:tracePt t="154405" x="3092450" y="5789613"/>
          <p14:tracePt t="154414" x="3117850" y="5797550"/>
          <p14:tracePt t="154421" x="3141663" y="5813425"/>
          <p14:tracePt t="154430" x="3157538" y="5813425"/>
          <p14:tracePt t="154437" x="3173413" y="5821363"/>
          <p14:tracePt t="154444" x="3189288" y="5821363"/>
          <p14:tracePt t="154451" x="3197225" y="5821363"/>
          <p14:tracePt t="154468" x="3205163" y="5821363"/>
          <p14:tracePt t="154478" x="3205163" y="5829300"/>
          <p14:tracePt t="154483" x="3213100" y="5829300"/>
          <p14:tracePt t="154706" x="3221038" y="5829300"/>
          <p14:tracePt t="154713" x="3228975" y="5829300"/>
          <p14:tracePt t="154722" x="3244850" y="5829300"/>
          <p14:tracePt t="154729" x="3260725" y="5821363"/>
          <p14:tracePt t="154738" x="3260725" y="5805488"/>
          <p14:tracePt t="154746" x="3276600" y="5805488"/>
          <p14:tracePt t="154761" x="3284538" y="5805488"/>
          <p14:tracePt t="154767" x="3284538" y="5797550"/>
          <p14:tracePt t="154783" x="3292475" y="5797550"/>
          <p14:tracePt t="154831" x="3300413" y="5797550"/>
          <p14:tracePt t="154838" x="3308350" y="5797550"/>
          <p14:tracePt t="154852" x="3316288" y="5797550"/>
          <p14:tracePt t="154862" x="3332163" y="5797550"/>
          <p14:tracePt t="154867" x="3340100" y="5797550"/>
          <p14:tracePt t="154877" x="3355975" y="5797550"/>
          <p14:tracePt t="154884" x="3363913" y="5797550"/>
          <p14:tracePt t="154892" x="3379788" y="5797550"/>
          <p14:tracePt t="154900" x="3403600" y="5797550"/>
          <p14:tracePt t="154906" x="3411538" y="5797550"/>
          <p14:tracePt t="154913" x="3419475" y="5797550"/>
          <p14:tracePt t="154922" x="3427413" y="5797550"/>
          <p14:tracePt t="155047" x="3419475" y="5805488"/>
          <p14:tracePt t="155053" x="3419475" y="5813425"/>
          <p14:tracePt t="155063" x="3419475" y="5821363"/>
          <p14:tracePt t="155068" x="3411538" y="5837238"/>
          <p14:tracePt t="155078" x="3411538" y="5845175"/>
          <p14:tracePt t="155084" x="3411538" y="5861050"/>
          <p14:tracePt t="155099" x="3411538" y="5868988"/>
          <p14:tracePt t="155107" x="3411538" y="5876925"/>
          <p14:tracePt t="155238" x="3411538" y="5884863"/>
          <p14:tracePt t="155245" x="3427413" y="5900738"/>
          <p14:tracePt t="155253" x="3443288" y="5916613"/>
          <p14:tracePt t="155261" x="3467100" y="5940425"/>
          <p14:tracePt t="155268" x="3500438" y="5972175"/>
          <p14:tracePt t="155275" x="3548063" y="6005513"/>
          <p14:tracePt t="155283" x="3587750" y="6037263"/>
          <p14:tracePt t="155291" x="3635375" y="6069013"/>
          <p14:tracePt t="155302" x="3706813" y="6100763"/>
          <p14:tracePt t="155307" x="3722688" y="6116638"/>
          <p14:tracePt t="155316" x="3770313" y="6140450"/>
          <p14:tracePt t="155321" x="3843338" y="6164263"/>
          <p14:tracePt t="155331" x="3883025" y="6180138"/>
          <p14:tracePt t="155337" x="3922713" y="6180138"/>
          <p14:tracePt t="155346" x="3962400" y="6188075"/>
          <p14:tracePt t="155353" x="4002088" y="6203950"/>
          <p14:tracePt t="155363" x="4025900" y="6203950"/>
          <p14:tracePt t="155366" x="4041775" y="6211888"/>
          <p14:tracePt t="155375" x="4057650" y="6211888"/>
          <p14:tracePt t="155382" x="4073525" y="6211888"/>
          <p14:tracePt t="155391" x="4097338" y="6219825"/>
          <p14:tracePt t="155399" x="4129088" y="6219825"/>
          <p14:tracePt t="155407" x="4168775" y="6235700"/>
          <p14:tracePt t="155414" x="4184650" y="6235700"/>
          <p14:tracePt t="155421" x="4249738" y="6251575"/>
          <p14:tracePt t="155430" x="4305300" y="6259513"/>
          <p14:tracePt t="155436" x="4376738" y="6275388"/>
          <p14:tracePt t="155447" x="4440238" y="6283325"/>
          <p14:tracePt t="155453" x="4519613" y="6307138"/>
          <p14:tracePt t="155461" x="4584700" y="6315075"/>
          <p14:tracePt t="155467" x="4679950" y="6323013"/>
          <p14:tracePt t="155475" x="4743450" y="6330950"/>
          <p14:tracePt t="155483" x="4791075" y="6330950"/>
          <p14:tracePt t="155492" x="4830763" y="6338888"/>
          <p14:tracePt t="155500" x="4854575" y="6338888"/>
          <p14:tracePt t="155508" x="4878388" y="6338888"/>
          <p14:tracePt t="155516" x="4886325" y="6338888"/>
          <p14:tracePt t="155530" x="4894263" y="6338888"/>
          <p14:tracePt t="155538" x="4902200" y="6338888"/>
          <p14:tracePt t="155561" x="4910138" y="6338888"/>
          <p14:tracePt t="155574" x="4918075" y="6338888"/>
          <p14:tracePt t="155582" x="4943475" y="6338888"/>
          <p14:tracePt t="155590" x="4967288" y="6338888"/>
          <p14:tracePt t="155598" x="4983163" y="6348413"/>
          <p14:tracePt t="155607" x="5014913" y="6356350"/>
          <p14:tracePt t="155614" x="5038725" y="6356350"/>
          <p14:tracePt t="155621" x="5078413" y="6364288"/>
          <p14:tracePt t="155629" x="5110163" y="6372225"/>
          <p14:tracePt t="155637" x="5149850" y="6372225"/>
          <p14:tracePt t="155645" x="5181600" y="6372225"/>
          <p14:tracePt t="155653" x="5213350" y="6380163"/>
          <p14:tracePt t="155661" x="5253038" y="6388100"/>
          <p14:tracePt t="155667" x="5284788" y="6388100"/>
          <p14:tracePt t="155675" x="5310188" y="6396038"/>
          <p14:tracePt t="155683" x="5365750" y="6403975"/>
          <p14:tracePt t="155692" x="5405438" y="6403975"/>
          <p14:tracePt t="155700" x="5453063" y="6411913"/>
          <p14:tracePt t="155707" x="5516563" y="6419850"/>
          <p14:tracePt t="155717" x="5572125" y="6419850"/>
          <p14:tracePt t="155721" x="5643563" y="6427788"/>
          <p14:tracePt t="155729" x="5700713" y="6427788"/>
          <p14:tracePt t="155737" x="5772150" y="6435725"/>
          <p14:tracePt t="155745" x="5819775" y="6443663"/>
          <p14:tracePt t="155753" x="5907088" y="6451600"/>
          <p14:tracePt t="155761" x="5946775" y="6459538"/>
          <p14:tracePt t="155768" x="6051550" y="6467475"/>
          <p14:tracePt t="155775" x="6122988" y="6483350"/>
          <p14:tracePt t="155782" x="6162675" y="6491288"/>
          <p14:tracePt t="155791" x="6265863" y="6507163"/>
          <p14:tracePt t="155798" x="6337300" y="6523038"/>
          <p14:tracePt t="155807" x="6489700" y="6554788"/>
          <p14:tracePt t="155814" x="6569075" y="6570663"/>
          <p14:tracePt t="155823" x="6672263" y="6570663"/>
          <p14:tracePt t="155831" x="6751638" y="6570663"/>
          <p14:tracePt t="155837" x="6896100" y="6491288"/>
          <p14:tracePt t="156301" x="6927850" y="6515100"/>
          <p14:tracePt t="156307" x="6943725" y="6562725"/>
          <p14:tracePt t="156316" x="6959600" y="6578600"/>
          <p14:tracePt t="156323" x="6967538" y="6626225"/>
          <p14:tracePt t="156332" x="6983413" y="6650038"/>
          <p14:tracePt t="156339" x="6983413" y="6657975"/>
          <p14:tracePt t="156391" x="6967538" y="6665913"/>
          <p14:tracePt t="156399" x="6959600" y="6665913"/>
          <p14:tracePt t="156408" x="6951663" y="6673850"/>
          <p14:tracePt t="156416" x="6935788" y="6681788"/>
          <p14:tracePt t="156423" x="6919913" y="6699250"/>
          <p14:tracePt t="156432" x="6904038" y="6715125"/>
          <p14:tracePt t="156439" x="6880225" y="6731000"/>
          <p14:tracePt t="156445" x="6864350" y="6738938"/>
          <p14:tracePt t="156453" x="6848475" y="6754813"/>
          <p14:tracePt t="156462" x="6832600" y="6762750"/>
          <p14:tracePt t="156469" x="6816725" y="6762750"/>
          <p14:tracePt t="156478" x="6808788" y="6770688"/>
          <p14:tracePt t="156485" x="6800850" y="6770688"/>
          <p14:tracePt t="156493" x="6784975" y="6770688"/>
          <p14:tracePt t="156501" x="6759575" y="6770688"/>
          <p14:tracePt t="156507" x="6743700" y="6770688"/>
          <p14:tracePt t="156515" x="6719888" y="6770688"/>
          <p14:tracePt t="156522" x="6696075" y="6770688"/>
          <p14:tracePt t="156531" x="6664325" y="6770688"/>
          <p14:tracePt t="156538" x="6640513" y="6762750"/>
          <p14:tracePt t="156548" x="6624638" y="6762750"/>
          <p14:tracePt t="156553" x="6592888" y="6754813"/>
          <p14:tracePt t="156562" x="6561138" y="6738938"/>
          <p14:tracePt t="156569" x="6537325" y="6738938"/>
          <p14:tracePt t="156577" x="6529388" y="6731000"/>
          <p14:tracePt t="156585" x="6513513" y="6715125"/>
          <p14:tracePt t="156591" x="6497638" y="6715125"/>
          <p14:tracePt t="156598" x="6489700" y="6707188"/>
          <p14:tracePt t="156607" x="6481763" y="6699250"/>
          <p14:tracePt t="156615" x="6465888" y="6699250"/>
          <p14:tracePt t="156632" x="6457950" y="6691313"/>
          <p14:tracePt t="156645" x="6450013" y="6691313"/>
          <p14:tracePt t="156932" x="6457950" y="6691313"/>
          <p14:tracePt t="156939" x="6473825" y="6691313"/>
          <p14:tracePt t="156947" x="6489700" y="6691313"/>
          <p14:tracePt t="156956" x="6497638" y="6691313"/>
          <p14:tracePt t="156963" x="6513513" y="6691313"/>
          <p14:tracePt t="156970" x="6537325" y="6691313"/>
          <p14:tracePt t="156978" x="6553200" y="6691313"/>
          <p14:tracePt t="156985" x="6577013" y="6691313"/>
          <p14:tracePt t="156994" x="6608763" y="6699250"/>
          <p14:tracePt t="157017" x="6664325" y="6707188"/>
          <p14:tracePt t="157023" x="6696075" y="6707188"/>
          <p14:tracePt t="157032" x="6711950" y="6715125"/>
          <p14:tracePt t="157039" x="6735763" y="6715125"/>
          <p14:tracePt t="157047" x="6751638" y="6723063"/>
          <p14:tracePt t="157056" x="6769100" y="6723063"/>
          <p14:tracePt t="157062" x="6808788" y="6731000"/>
          <p14:tracePt t="157068" x="6824663" y="6731000"/>
          <p14:tracePt t="157077" x="6848475" y="6731000"/>
          <p14:tracePt t="157085" x="6880225" y="6738938"/>
          <p14:tracePt t="157093" x="6904038" y="6738938"/>
          <p14:tracePt t="157101" x="6919913" y="6746875"/>
          <p14:tracePt t="157111" x="6935788" y="6746875"/>
          <p14:tracePt t="157118" x="6943725" y="6746875"/>
          <p14:tracePt t="157124" x="6951663" y="6746875"/>
          <p14:tracePt t="157132" x="6959600" y="6746875"/>
          <p14:tracePt t="157262" x="6967538" y="6746875"/>
          <p14:tracePt t="157278" x="6975475" y="6746875"/>
          <p14:tracePt t="157286" x="6983413" y="6738938"/>
          <p14:tracePt t="157293" x="6999288" y="6731000"/>
          <p14:tracePt t="157311" x="7007225" y="6731000"/>
          <p14:tracePt t="157317" x="7007225" y="6723063"/>
          <p14:tracePt t="157323" x="7015163" y="6723063"/>
          <p14:tracePt t="157340" x="7015163" y="6715125"/>
          <p14:tracePt t="157363" x="7023100" y="6715125"/>
          <p14:tracePt t="157386" x="7031038" y="6715125"/>
          <p14:tracePt t="157393" x="7031038" y="6707188"/>
          <p14:tracePt t="157409" x="7038975" y="6707188"/>
          <p14:tracePt t="157416" x="7038975" y="6699250"/>
          <p14:tracePt t="157979" x="7038975" y="6691313"/>
          <p14:tracePt t="157988" x="7023100" y="6673850"/>
          <p14:tracePt t="157993" x="6999288" y="6650038"/>
          <p14:tracePt t="158002" x="6983413" y="6634163"/>
          <p14:tracePt t="158014" x="6951663" y="6626225"/>
          <p14:tracePt t="158019" x="6943725" y="6618288"/>
          <p14:tracePt t="158026" x="6935788" y="6618288"/>
          <p14:tracePt t="158033" x="6935788" y="6610350"/>
          <p14:tracePt t="158040" x="6927850" y="6602413"/>
          <p14:tracePt t="158048" x="6919913" y="6602413"/>
          <p14:tracePt t="158056" x="6919913" y="6594475"/>
          <p14:tracePt t="158064" x="6911975" y="6594475"/>
          <p14:tracePt t="158071" x="6904038" y="6586538"/>
          <p14:tracePt t="158087" x="6888163" y="6578600"/>
          <p14:tracePt t="158094" x="6864350" y="6562725"/>
          <p14:tracePt t="158102" x="6840538" y="6554788"/>
          <p14:tracePt t="158110" x="6792913" y="6538913"/>
          <p14:tracePt t="158118" x="6751638" y="6523038"/>
          <p14:tracePt t="158126" x="6704013" y="6507163"/>
          <p14:tracePt t="158133" x="6656388" y="6499225"/>
          <p14:tracePt t="158139" x="6592888" y="6491288"/>
          <p14:tracePt t="158148" x="6553200" y="6483350"/>
          <p14:tracePt t="158156" x="6465888" y="6467475"/>
          <p14:tracePt t="158164" x="6418263" y="6459538"/>
          <p14:tracePt t="158171" x="6361113" y="6451600"/>
          <p14:tracePt t="158181" x="6305550" y="6451600"/>
          <p14:tracePt t="158187" x="6265863" y="6451600"/>
          <p14:tracePt t="158193" x="6242050" y="6451600"/>
          <p14:tracePt t="158202" x="6210300" y="6451600"/>
          <p14:tracePt t="158209" x="6202363" y="6451600"/>
          <p14:tracePt t="158218" x="6194425" y="6451600"/>
          <p14:tracePt t="158225" x="6186488" y="6451600"/>
          <p14:tracePt t="158302" x="6178550" y="6459538"/>
          <p14:tracePt t="158309" x="6178550" y="6467475"/>
          <p14:tracePt t="158318" x="6178550" y="6475413"/>
          <p14:tracePt t="158326" x="6178550" y="6483350"/>
          <p14:tracePt t="158339" x="6178550" y="6491288"/>
          <p14:tracePt t="158348" x="6178550" y="6499225"/>
          <p14:tracePt t="158380" x="6178550" y="6507163"/>
          <p14:tracePt t="158426" x="6178550" y="6515100"/>
          <p14:tracePt t="158433" x="6186488" y="6515100"/>
          <p14:tracePt t="158441" x="6194425" y="6515100"/>
          <p14:tracePt t="158449" x="6194425" y="6523038"/>
          <p14:tracePt t="158455" x="6202363" y="6530975"/>
          <p14:tracePt t="158465" x="6210300" y="6530975"/>
          <p14:tracePt t="158471" x="6218238" y="6538913"/>
          <p14:tracePt t="158481" x="6234113" y="6546850"/>
          <p14:tracePt t="158498" x="6234113" y="6554788"/>
          <p14:tracePt t="158502" x="6242050" y="6554788"/>
          <p14:tracePt t="158509" x="6242050" y="6562725"/>
          <p14:tracePt t="158518" x="6249988" y="6562725"/>
          <p14:tracePt t="158526" x="6249988" y="6570663"/>
          <p14:tracePt t="158541" x="6257925" y="6578600"/>
          <p14:tracePt t="158555" x="6265863" y="6578600"/>
          <p14:tracePt t="158566" x="6265863" y="6586538"/>
          <p14:tracePt t="158594" x="6273800" y="6594475"/>
          <p14:tracePt t="158608" x="6281738" y="6602413"/>
          <p14:tracePt t="158617" x="6281738" y="6610350"/>
          <p14:tracePt t="158634" x="6289675" y="6610350"/>
          <p14:tracePt t="159782" x="6289675" y="6618288"/>
          <p14:tracePt t="159787" x="6281738" y="6618288"/>
          <p14:tracePt t="159795" x="6265863" y="6626225"/>
          <p14:tracePt t="159804" x="6249988" y="6634163"/>
          <p14:tracePt t="159811" x="6234113" y="6634163"/>
          <p14:tracePt t="159820" x="6210300" y="6642100"/>
          <p14:tracePt t="159828" x="6202363" y="6650038"/>
          <p14:tracePt t="159836" x="6194425" y="6650038"/>
          <p14:tracePt t="159843" x="6186488" y="6657975"/>
          <p14:tracePt t="160652" x="6178550" y="6657975"/>
          <p14:tracePt t="160659" x="6162675" y="6657975"/>
          <p14:tracePt t="160673" x="6130925" y="6642100"/>
          <p14:tracePt t="160683" x="6115050" y="6642100"/>
          <p14:tracePt t="160690" x="6099175" y="6634163"/>
          <p14:tracePt t="160697" x="6099175" y="6626225"/>
          <p14:tracePt t="160706" x="6091238" y="6626225"/>
          <p14:tracePt t="160719" x="6075363" y="6626225"/>
          <p14:tracePt t="160736" x="6059488" y="6618288"/>
          <p14:tracePt t="160743" x="6051550" y="6618288"/>
          <p14:tracePt t="160751" x="6034088" y="6610350"/>
          <p14:tracePt t="160759" x="6010275" y="6610350"/>
          <p14:tracePt t="160768" x="5986463" y="6602413"/>
          <p14:tracePt t="160773" x="5970588" y="6594475"/>
          <p14:tracePt t="160783" x="5930900" y="6586538"/>
          <p14:tracePt t="160789" x="5859463" y="6562725"/>
          <p14:tracePt t="160797" x="5835650" y="6554788"/>
          <p14:tracePt t="160806" x="5756275" y="6538913"/>
          <p14:tracePt t="160815" x="5692775" y="6523038"/>
          <p14:tracePt t="160819" x="5643563" y="6515100"/>
          <p14:tracePt t="160827" x="5556250" y="6499225"/>
          <p14:tracePt t="160835" x="5516563" y="6499225"/>
          <p14:tracePt t="160843" x="5453063" y="6483350"/>
          <p14:tracePt t="160852" x="5413375" y="6475413"/>
          <p14:tracePt t="160859" x="5357813" y="6467475"/>
          <p14:tracePt t="160866" x="5292725" y="6459538"/>
          <p14:tracePt t="160873" x="5268913" y="6451600"/>
          <p14:tracePt t="160883" x="5197475" y="6435725"/>
          <p14:tracePt t="160889" x="5133975" y="6419850"/>
          <p14:tracePt t="160898" x="5054600" y="6396038"/>
          <p14:tracePt t="160905" x="5006975" y="6388100"/>
          <p14:tracePt t="160913" x="4910138" y="6364288"/>
          <p14:tracePt t="160922" x="4814888" y="6338888"/>
          <p14:tracePt t="160928" x="4727575" y="6315075"/>
          <p14:tracePt t="160938" x="4664075" y="6307138"/>
          <p14:tracePt t="160943" x="4584700" y="6283325"/>
          <p14:tracePt t="160952" x="4519613" y="6275388"/>
          <p14:tracePt t="160959" x="4456113" y="6267450"/>
          <p14:tracePt t="160968" x="4408488" y="6259513"/>
          <p14:tracePt t="160972" x="4360863" y="6251575"/>
          <p14:tracePt t="160981" x="4329113" y="6243638"/>
          <p14:tracePt t="161000" x="4297363" y="6235700"/>
          <p14:tracePt t="161005" x="4289425" y="6235700"/>
          <p14:tracePt t="161706" x="4329113" y="6243638"/>
          <p14:tracePt t="161713" x="4384675" y="6267450"/>
          <p14:tracePt t="161722" x="4471988" y="6299200"/>
          <p14:tracePt t="161729" x="4503738" y="6299200"/>
          <p14:tracePt t="161738" x="4600575" y="6323013"/>
          <p14:tracePt t="161745" x="4695825" y="6330950"/>
          <p14:tracePt t="161752" x="4727575" y="6338888"/>
          <p14:tracePt t="161759" x="4838700" y="6338888"/>
          <p14:tracePt t="161768" x="4918075" y="6338888"/>
          <p14:tracePt t="161775" x="4975225" y="6338888"/>
          <p14:tracePt t="161786" x="5014913" y="6338888"/>
          <p14:tracePt t="161791" x="5062538" y="6338888"/>
          <p14:tracePt t="161797" x="5094288" y="6338888"/>
          <p14:tracePt t="161805" x="5118100" y="6330950"/>
          <p14:tracePt t="161813" x="5141913" y="6323013"/>
          <p14:tracePt t="161821" x="5181600" y="6315075"/>
          <p14:tracePt t="161829" x="5197475" y="6315075"/>
          <p14:tracePt t="161838" x="5205413" y="6307138"/>
          <p14:tracePt t="161843" x="5221288" y="6299200"/>
          <p14:tracePt t="161851" x="5237163" y="6291263"/>
          <p14:tracePt t="161859" x="5253038" y="6291263"/>
          <p14:tracePt t="161867" x="5260975" y="6283325"/>
          <p14:tracePt t="161876" x="5268913" y="6283325"/>
          <p14:tracePt t="161885" x="5276850" y="6275388"/>
          <p14:tracePt t="161922" x="5284788" y="6275388"/>
          <p14:tracePt t="170025" x="5326063" y="6299200"/>
          <p14:tracePt t="170032" x="5373688" y="6330950"/>
          <p14:tracePt t="170040" x="5421313" y="6372225"/>
          <p14:tracePt t="170048" x="5461000" y="6388100"/>
          <p14:tracePt t="170056" x="5508625" y="6427788"/>
          <p14:tracePt t="170064" x="5564188" y="6467475"/>
          <p14:tracePt t="170069" x="5643563" y="6515100"/>
          <p14:tracePt t="170077" x="5692775" y="6538913"/>
          <p14:tracePt t="170085" x="5764213" y="6594475"/>
          <p14:tracePt t="170093" x="5811838" y="6618288"/>
          <p14:tracePt t="170101" x="5851525" y="6634163"/>
          <p14:tracePt t="170110" x="5891213" y="6657975"/>
          <p14:tracePt t="170115" x="5930900" y="6681788"/>
          <p14:tracePt t="170123" x="5954713" y="6691313"/>
          <p14:tracePt t="170131" x="5970588" y="6699250"/>
          <p14:tracePt t="170140" x="5994400" y="6707188"/>
          <p14:tracePt t="170148" x="6002338" y="6707188"/>
          <p14:tracePt t="170177" x="6010275" y="6707188"/>
          <p14:tracePt t="170193" x="6018213" y="6707188"/>
          <p14:tracePt t="170201" x="6034088" y="6707188"/>
          <p14:tracePt t="170209" x="6043613" y="6707188"/>
          <p14:tracePt t="170217" x="6059488" y="6707188"/>
          <p14:tracePt t="170223" x="6075363" y="6707188"/>
          <p14:tracePt t="170230" x="6091238" y="6707188"/>
          <p14:tracePt t="170239" x="6099175" y="6707188"/>
          <p14:tracePt t="170247" x="6122988" y="6707188"/>
          <p14:tracePt t="170255" x="6170613" y="6707188"/>
          <p14:tracePt t="170262" x="6194425" y="6715125"/>
          <p14:tracePt t="170269" x="6234113" y="6715125"/>
          <p14:tracePt t="170277" x="6289675" y="6723063"/>
          <p14:tracePt t="170285" x="6321425" y="6731000"/>
          <p14:tracePt t="170294" x="6337300" y="6731000"/>
          <p14:tracePt t="170301" x="6392863" y="6738938"/>
          <p14:tracePt t="170309" x="6410325" y="6738938"/>
          <p14:tracePt t="170317" x="6434138" y="6738938"/>
          <p14:tracePt t="170324" x="6457950" y="6738938"/>
          <p14:tracePt t="170332" x="6473825" y="6738938"/>
          <p14:tracePt t="170339" x="6489700" y="6738938"/>
          <p14:tracePt t="170348" x="6497638" y="6738938"/>
          <p14:tracePt t="170355" x="6521450" y="6738938"/>
          <p14:tracePt t="170364" x="6529388" y="6738938"/>
          <p14:tracePt t="170371" x="6545263" y="6731000"/>
          <p14:tracePt t="170377" x="6561138" y="6723063"/>
          <p14:tracePt t="170385" x="6569075" y="6723063"/>
          <p14:tracePt t="170394" x="6584950" y="6723063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8970" y="-17836"/>
            <a:ext cx="6846389" cy="595746"/>
          </a:xfrm>
          <a:prstGeom prst="rect">
            <a:avLst/>
          </a:prstGeom>
        </p:spPr>
        <p:txBody>
          <a:bodyPr vert="horz" wrap="square" lIns="0" tIns="49408" rIns="0" bIns="0" rtlCol="0" anchor="ctr">
            <a:spAutoFit/>
          </a:bodyPr>
          <a:lstStyle/>
          <a:p>
            <a:pPr marL="3098514">
              <a:lnSpc>
                <a:spcPct val="100000"/>
              </a:lnSpc>
              <a:spcBef>
                <a:spcPts val="61"/>
              </a:spcBef>
            </a:pPr>
            <a:r>
              <a:rPr sz="3547" b="1" spc="478" dirty="0">
                <a:solidFill>
                  <a:srgbClr val="231F20"/>
                </a:solidFill>
                <a:latin typeface="Verdana"/>
                <a:cs typeface="Verdana"/>
              </a:rPr>
              <a:t>Ricoche</a:t>
            </a:r>
            <a:r>
              <a:rPr sz="3547" b="1" spc="70" dirty="0">
                <a:solidFill>
                  <a:srgbClr val="231F20"/>
                </a:solidFill>
                <a:latin typeface="Verdana"/>
                <a:cs typeface="Verdana"/>
              </a:rPr>
              <a:t>t</a:t>
            </a:r>
            <a:endParaRPr sz="3547" dirty="0">
              <a:latin typeface="Verdana"/>
              <a:cs typeface="Verdan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292775" y="1333550"/>
            <a:ext cx="293151" cy="218058"/>
            <a:chOff x="9438143" y="1047595"/>
            <a:chExt cx="644525" cy="479425"/>
          </a:xfrm>
        </p:grpSpPr>
        <p:sp>
          <p:nvSpPr>
            <p:cNvPr id="4" name="object 4"/>
            <p:cNvSpPr/>
            <p:nvPr/>
          </p:nvSpPr>
          <p:spPr>
            <a:xfrm>
              <a:off x="9760206" y="1047595"/>
              <a:ext cx="0" cy="479425"/>
            </a:xfrm>
            <a:custGeom>
              <a:avLst/>
              <a:gdLst/>
              <a:ahLst/>
              <a:cxnLst/>
              <a:rect l="l" t="t" r="r" b="b"/>
              <a:pathLst>
                <a:path h="479425">
                  <a:moveTo>
                    <a:pt x="0" y="0"/>
                  </a:moveTo>
                  <a:lnTo>
                    <a:pt x="0" y="479252"/>
                  </a:lnTo>
                </a:path>
              </a:pathLst>
            </a:custGeom>
            <a:ln w="23856">
              <a:solidFill>
                <a:srgbClr val="404041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5" name="object 5"/>
            <p:cNvSpPr/>
            <p:nvPr/>
          </p:nvSpPr>
          <p:spPr>
            <a:xfrm>
              <a:off x="9438143" y="1275239"/>
              <a:ext cx="644525" cy="0"/>
            </a:xfrm>
            <a:custGeom>
              <a:avLst/>
              <a:gdLst/>
              <a:ahLst/>
              <a:cxnLst/>
              <a:rect l="l" t="t" r="r" b="b"/>
              <a:pathLst>
                <a:path w="644525">
                  <a:moveTo>
                    <a:pt x="0" y="0"/>
                  </a:moveTo>
                  <a:lnTo>
                    <a:pt x="644127" y="0"/>
                  </a:lnTo>
                </a:path>
              </a:pathLst>
            </a:custGeom>
            <a:ln w="23962">
              <a:solidFill>
                <a:srgbClr val="404041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6" name="object 6"/>
            <p:cNvSpPr/>
            <p:nvPr/>
          </p:nvSpPr>
          <p:spPr>
            <a:xfrm>
              <a:off x="9676705" y="1203356"/>
              <a:ext cx="167005" cy="156210"/>
            </a:xfrm>
            <a:custGeom>
              <a:avLst/>
              <a:gdLst/>
              <a:ahLst/>
              <a:cxnLst/>
              <a:rect l="l" t="t" r="r" b="b"/>
              <a:pathLst>
                <a:path w="167004" h="156209">
                  <a:moveTo>
                    <a:pt x="166996" y="0"/>
                  </a:moveTo>
                  <a:lnTo>
                    <a:pt x="0" y="0"/>
                  </a:lnTo>
                  <a:lnTo>
                    <a:pt x="0" y="155757"/>
                  </a:lnTo>
                  <a:lnTo>
                    <a:pt x="166996" y="155757"/>
                  </a:lnTo>
                  <a:lnTo>
                    <a:pt x="166996" y="0"/>
                  </a:lnTo>
                  <a:close/>
                </a:path>
              </a:pathLst>
            </a:custGeom>
            <a:solidFill>
              <a:srgbClr val="58595B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7" name="object 7"/>
            <p:cNvSpPr/>
            <p:nvPr/>
          </p:nvSpPr>
          <p:spPr>
            <a:xfrm>
              <a:off x="9676705" y="1203356"/>
              <a:ext cx="167005" cy="156210"/>
            </a:xfrm>
            <a:custGeom>
              <a:avLst/>
              <a:gdLst/>
              <a:ahLst/>
              <a:cxnLst/>
              <a:rect l="l" t="t" r="r" b="b"/>
              <a:pathLst>
                <a:path w="167004" h="156209">
                  <a:moveTo>
                    <a:pt x="0" y="155757"/>
                  </a:moveTo>
                  <a:lnTo>
                    <a:pt x="166996" y="155757"/>
                  </a:lnTo>
                  <a:lnTo>
                    <a:pt x="166996" y="0"/>
                  </a:lnTo>
                  <a:lnTo>
                    <a:pt x="0" y="0"/>
                  </a:lnTo>
                  <a:lnTo>
                    <a:pt x="0" y="155757"/>
                  </a:lnTo>
                  <a:close/>
                </a:path>
              </a:pathLst>
            </a:custGeom>
            <a:ln w="23913">
              <a:solidFill>
                <a:srgbClr val="404041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8" name="object 8"/>
            <p:cNvSpPr/>
            <p:nvPr/>
          </p:nvSpPr>
          <p:spPr>
            <a:xfrm>
              <a:off x="9676705" y="1203356"/>
              <a:ext cx="167005" cy="156210"/>
            </a:xfrm>
            <a:custGeom>
              <a:avLst/>
              <a:gdLst/>
              <a:ahLst/>
              <a:cxnLst/>
              <a:rect l="l" t="t" r="r" b="b"/>
              <a:pathLst>
                <a:path w="167004" h="156209">
                  <a:moveTo>
                    <a:pt x="0" y="155757"/>
                  </a:moveTo>
                  <a:lnTo>
                    <a:pt x="166996" y="155757"/>
                  </a:lnTo>
                  <a:lnTo>
                    <a:pt x="166996" y="0"/>
                  </a:lnTo>
                  <a:lnTo>
                    <a:pt x="0" y="0"/>
                  </a:lnTo>
                  <a:lnTo>
                    <a:pt x="0" y="155757"/>
                  </a:lnTo>
                  <a:close/>
                </a:path>
              </a:pathLst>
            </a:custGeom>
            <a:ln w="23913">
              <a:solidFill>
                <a:srgbClr val="404041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75360"/>
            <a:ext cx="9011920" cy="5577840"/>
          </a:xfrm>
          <a:prstGeom prst="rect">
            <a:avLst/>
          </a:prstGeom>
        </p:spPr>
      </p:pic>
      <p:sp>
        <p:nvSpPr>
          <p:cNvPr id="10" name="object 70">
            <a:extLst>
              <a:ext uri="{FF2B5EF4-FFF2-40B4-BE49-F238E27FC236}">
                <a16:creationId xmlns:a16="http://schemas.microsoft.com/office/drawing/2014/main" id="{69B6472C-7452-7234-C35A-469DD3B041E4}"/>
              </a:ext>
            </a:extLst>
          </p:cNvPr>
          <p:cNvSpPr txBox="1">
            <a:spLocks/>
          </p:cNvSpPr>
          <p:nvPr/>
        </p:nvSpPr>
        <p:spPr>
          <a:xfrm>
            <a:off x="31439" y="6611779"/>
            <a:ext cx="314960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 kern="0"/>
            </a:defPPr>
            <a:lvl1pPr marL="0" algn="l" defTabSz="914400" rtl="0" eaLnBrk="1" latinLnBrk="0" hangingPunct="1">
              <a:defRPr sz="1200" b="0" i="0" kern="1200">
                <a:solidFill>
                  <a:srgbClr val="718DA5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spcBef>
                <a:spcPts val="30"/>
              </a:spcBef>
            </a:pPr>
            <a:r>
              <a:rPr lang="en-US" sz="1600" b="1" dirty="0">
                <a:solidFill>
                  <a:schemeClr val="tx1"/>
                </a:solidFill>
              </a:rPr>
              <a:t>RICOCHET slides from </a:t>
            </a:r>
            <a:r>
              <a:rPr lang="en-US" sz="1600" b="1" spc="-5" dirty="0">
                <a:solidFill>
                  <a:schemeClr val="tx1"/>
                </a:solidFill>
              </a:rPr>
              <a:t> J. </a:t>
            </a:r>
            <a:r>
              <a:rPr lang="en-US" sz="1600" b="1" spc="-5" dirty="0" err="1">
                <a:solidFill>
                  <a:schemeClr val="tx1"/>
                </a:solidFill>
              </a:rPr>
              <a:t>Formaggio</a:t>
            </a:r>
            <a:endParaRPr lang="en-US" sz="1600" b="1" spc="-8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270" y="109702"/>
            <a:ext cx="5605682" cy="582944"/>
          </a:xfrm>
          <a:prstGeom prst="rect">
            <a:avLst/>
          </a:prstGeom>
        </p:spPr>
        <p:txBody>
          <a:bodyPr vert="horz" wrap="square" lIns="0" tIns="5488" rIns="0" bIns="0" rtlCol="0" anchor="ctr">
            <a:spAutoFit/>
          </a:bodyPr>
          <a:lstStyle/>
          <a:p>
            <a:pPr marL="5776">
              <a:lnSpc>
                <a:spcPct val="100000"/>
              </a:lnSpc>
              <a:spcBef>
                <a:spcPts val="43"/>
              </a:spcBef>
              <a:tabLst>
                <a:tab pos="1850040" algn="l"/>
                <a:tab pos="2873251" algn="l"/>
                <a:tab pos="4028732" algn="l"/>
              </a:tabLst>
            </a:pPr>
            <a:r>
              <a:rPr sz="3752" spc="61" dirty="0">
                <a:latin typeface="Arial"/>
                <a:cs typeface="Arial"/>
              </a:rPr>
              <a:t>Q-</a:t>
            </a:r>
            <a:r>
              <a:rPr sz="3752" spc="30" dirty="0">
                <a:latin typeface="Arial"/>
                <a:cs typeface="Arial"/>
              </a:rPr>
              <a:t>Array</a:t>
            </a:r>
            <a:r>
              <a:rPr sz="3752" dirty="0">
                <a:latin typeface="Arial"/>
                <a:cs typeface="Arial"/>
              </a:rPr>
              <a:t>	</a:t>
            </a:r>
            <a:r>
              <a:rPr sz="3752" spc="-11" dirty="0">
                <a:latin typeface="Arial"/>
                <a:cs typeface="Arial"/>
              </a:rPr>
              <a:t>TES</a:t>
            </a:r>
            <a:r>
              <a:rPr sz="3752" dirty="0">
                <a:latin typeface="Arial"/>
                <a:cs typeface="Arial"/>
              </a:rPr>
              <a:t>	</a:t>
            </a:r>
            <a:r>
              <a:rPr sz="3752" spc="66" dirty="0">
                <a:latin typeface="Arial"/>
                <a:cs typeface="Arial"/>
              </a:rPr>
              <a:t>Chip</a:t>
            </a:r>
            <a:r>
              <a:rPr sz="3752" dirty="0">
                <a:latin typeface="Arial"/>
                <a:cs typeface="Arial"/>
              </a:rPr>
              <a:t>	</a:t>
            </a:r>
            <a:r>
              <a:rPr sz="3752" spc="-375" dirty="0">
                <a:latin typeface="Arial"/>
                <a:cs typeface="Arial"/>
              </a:rPr>
              <a:t>T</a:t>
            </a:r>
            <a:r>
              <a:rPr sz="3752" spc="57" dirty="0">
                <a:latin typeface="Arial"/>
                <a:cs typeface="Arial"/>
              </a:rPr>
              <a:t>esting</a:t>
            </a:r>
            <a:endParaRPr sz="3752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34448" y="5804483"/>
            <a:ext cx="75382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7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887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7017" y="1737062"/>
            <a:ext cx="3525899" cy="3721815"/>
          </a:xfrm>
          <a:prstGeom prst="rect">
            <a:avLst/>
          </a:prstGeom>
        </p:spPr>
        <p:txBody>
          <a:bodyPr vert="horz" wrap="square" lIns="0" tIns="5488" rIns="0" bIns="0" rtlCol="0">
            <a:spAutoFit/>
          </a:bodyPr>
          <a:lstStyle/>
          <a:p>
            <a:pPr marL="249521" marR="71622" indent="-238258">
              <a:spcBef>
                <a:spcPts val="43"/>
              </a:spcBef>
              <a:buSzPct val="124242"/>
              <a:buChar char="•"/>
              <a:tabLst>
                <a:tab pos="249521" algn="l"/>
                <a:tab pos="249810" algn="l"/>
              </a:tabLst>
            </a:pPr>
            <a:r>
              <a:rPr sz="1501" dirty="0">
                <a:latin typeface="Arial"/>
                <a:cs typeface="Arial"/>
              </a:rPr>
              <a:t>Recent</a:t>
            </a:r>
            <a:r>
              <a:rPr sz="1501" spc="-20" dirty="0">
                <a:latin typeface="Arial"/>
                <a:cs typeface="Arial"/>
              </a:rPr>
              <a:t> </a:t>
            </a:r>
            <a:r>
              <a:rPr sz="1501" spc="-27" dirty="0">
                <a:latin typeface="Arial"/>
                <a:cs typeface="Arial"/>
              </a:rPr>
              <a:t>R&amp;D</a:t>
            </a:r>
            <a:r>
              <a:rPr sz="1501" spc="-20" dirty="0">
                <a:latin typeface="Arial"/>
                <a:cs typeface="Arial"/>
              </a:rPr>
              <a:t> </a:t>
            </a:r>
            <a:r>
              <a:rPr sz="1501" dirty="0">
                <a:latin typeface="Arial"/>
                <a:cs typeface="Arial"/>
              </a:rPr>
              <a:t>run</a:t>
            </a:r>
            <a:r>
              <a:rPr sz="1501" spc="-20" dirty="0">
                <a:latin typeface="Arial"/>
                <a:cs typeface="Arial"/>
              </a:rPr>
              <a:t> </a:t>
            </a:r>
            <a:r>
              <a:rPr sz="1501" dirty="0">
                <a:latin typeface="Arial"/>
                <a:cs typeface="Arial"/>
              </a:rPr>
              <a:t>at</a:t>
            </a:r>
            <a:r>
              <a:rPr sz="1501" spc="-20" dirty="0">
                <a:latin typeface="Arial"/>
                <a:cs typeface="Arial"/>
              </a:rPr>
              <a:t> </a:t>
            </a:r>
            <a:r>
              <a:rPr sz="1501" dirty="0">
                <a:latin typeface="Arial"/>
                <a:cs typeface="Arial"/>
              </a:rPr>
              <a:t>UMass</a:t>
            </a:r>
            <a:r>
              <a:rPr sz="1501" spc="-20" dirty="0">
                <a:latin typeface="Arial"/>
                <a:cs typeface="Arial"/>
              </a:rPr>
              <a:t> </a:t>
            </a:r>
            <a:r>
              <a:rPr sz="1501" dirty="0">
                <a:latin typeface="Arial"/>
                <a:cs typeface="Arial"/>
              </a:rPr>
              <a:t>Amherst</a:t>
            </a:r>
            <a:r>
              <a:rPr sz="1501" spc="-20" dirty="0">
                <a:latin typeface="Arial"/>
                <a:cs typeface="Arial"/>
              </a:rPr>
              <a:t> </a:t>
            </a:r>
            <a:r>
              <a:rPr sz="1501" spc="-11" dirty="0">
                <a:latin typeface="Arial"/>
                <a:cs typeface="Arial"/>
              </a:rPr>
              <a:t>in </a:t>
            </a:r>
            <a:r>
              <a:rPr sz="1501" dirty="0">
                <a:latin typeface="Arial"/>
                <a:cs typeface="Arial"/>
              </a:rPr>
              <a:t>December </a:t>
            </a:r>
            <a:r>
              <a:rPr sz="1501" spc="-9" dirty="0">
                <a:latin typeface="Arial"/>
                <a:cs typeface="Arial"/>
              </a:rPr>
              <a:t>2021</a:t>
            </a:r>
            <a:endParaRPr sz="1501">
              <a:latin typeface="Arial"/>
              <a:cs typeface="Arial"/>
            </a:endParaRPr>
          </a:p>
          <a:p>
            <a:pPr>
              <a:spcBef>
                <a:spcPts val="14"/>
              </a:spcBef>
              <a:buFont typeface="Arial"/>
              <a:buChar char="•"/>
            </a:pPr>
            <a:endParaRPr sz="1910">
              <a:latin typeface="Arial"/>
              <a:cs typeface="Arial"/>
            </a:endParaRPr>
          </a:p>
          <a:p>
            <a:pPr marL="249521" marR="89527" indent="-238258">
              <a:buSzPct val="124242"/>
              <a:buChar char="•"/>
              <a:tabLst>
                <a:tab pos="249521" algn="l"/>
                <a:tab pos="249810" algn="l"/>
              </a:tabLst>
            </a:pPr>
            <a:r>
              <a:rPr sz="1501" dirty="0">
                <a:latin typeface="Arial"/>
                <a:cs typeface="Arial"/>
              </a:rPr>
              <a:t>Operated</a:t>
            </a:r>
            <a:r>
              <a:rPr sz="1501" spc="23" dirty="0">
                <a:latin typeface="Arial"/>
                <a:cs typeface="Arial"/>
              </a:rPr>
              <a:t> </a:t>
            </a:r>
            <a:r>
              <a:rPr sz="1501" dirty="0">
                <a:latin typeface="Arial"/>
                <a:cs typeface="Arial"/>
              </a:rPr>
              <a:t>“Gen</a:t>
            </a:r>
            <a:r>
              <a:rPr sz="1501" spc="23" dirty="0">
                <a:latin typeface="Arial"/>
                <a:cs typeface="Arial"/>
              </a:rPr>
              <a:t> </a:t>
            </a:r>
            <a:r>
              <a:rPr sz="1501" spc="66" dirty="0">
                <a:latin typeface="Arial"/>
                <a:cs typeface="Arial"/>
              </a:rPr>
              <a:t>2”</a:t>
            </a:r>
            <a:r>
              <a:rPr sz="1501" spc="23" dirty="0">
                <a:latin typeface="Arial"/>
                <a:cs typeface="Arial"/>
              </a:rPr>
              <a:t> </a:t>
            </a:r>
            <a:r>
              <a:rPr sz="1501" spc="-39" dirty="0">
                <a:latin typeface="Arial"/>
                <a:cs typeface="Arial"/>
              </a:rPr>
              <a:t>TES</a:t>
            </a:r>
            <a:r>
              <a:rPr sz="1501" spc="23" dirty="0">
                <a:latin typeface="Arial"/>
                <a:cs typeface="Arial"/>
              </a:rPr>
              <a:t> </a:t>
            </a:r>
            <a:r>
              <a:rPr sz="1501" dirty="0">
                <a:latin typeface="Arial"/>
                <a:cs typeface="Arial"/>
              </a:rPr>
              <a:t>chips</a:t>
            </a:r>
            <a:r>
              <a:rPr sz="1501" spc="23" dirty="0">
                <a:latin typeface="Arial"/>
                <a:cs typeface="Arial"/>
              </a:rPr>
              <a:t> </a:t>
            </a:r>
            <a:r>
              <a:rPr sz="1501" spc="-5" dirty="0">
                <a:latin typeface="Arial"/>
                <a:cs typeface="Arial"/>
              </a:rPr>
              <a:t>coupled </a:t>
            </a:r>
            <a:r>
              <a:rPr sz="1501" spc="36" dirty="0">
                <a:latin typeface="Arial"/>
                <a:cs typeface="Arial"/>
              </a:rPr>
              <a:t>to</a:t>
            </a:r>
            <a:r>
              <a:rPr sz="1501" dirty="0">
                <a:latin typeface="Arial"/>
                <a:cs typeface="Arial"/>
              </a:rPr>
              <a:t> a 1 gram silicon</a:t>
            </a:r>
            <a:r>
              <a:rPr sz="1501" spc="2" dirty="0">
                <a:latin typeface="Arial"/>
                <a:cs typeface="Arial"/>
              </a:rPr>
              <a:t> </a:t>
            </a:r>
            <a:r>
              <a:rPr sz="1501" spc="-5" dirty="0">
                <a:latin typeface="Arial"/>
                <a:cs typeface="Arial"/>
              </a:rPr>
              <a:t>target</a:t>
            </a:r>
            <a:endParaRPr sz="1501">
              <a:latin typeface="Arial"/>
              <a:cs typeface="Arial"/>
            </a:endParaRPr>
          </a:p>
          <a:p>
            <a:pPr>
              <a:spcBef>
                <a:spcPts val="14"/>
              </a:spcBef>
              <a:buFont typeface="Arial"/>
              <a:buChar char="•"/>
            </a:pPr>
            <a:endParaRPr sz="1910">
              <a:latin typeface="Arial"/>
              <a:cs typeface="Arial"/>
            </a:endParaRPr>
          </a:p>
          <a:p>
            <a:pPr marL="725749" marR="464387" lvl="1" indent="-238258">
              <a:buSzPct val="124242"/>
              <a:buChar char="•"/>
              <a:tabLst>
                <a:tab pos="725749" algn="l"/>
                <a:tab pos="726038" algn="l"/>
              </a:tabLst>
            </a:pPr>
            <a:r>
              <a:rPr sz="1501" dirty="0">
                <a:latin typeface="Arial"/>
                <a:cs typeface="Arial"/>
              </a:rPr>
              <a:t>Chips</a:t>
            </a:r>
            <a:r>
              <a:rPr sz="1501" spc="48" dirty="0">
                <a:latin typeface="Arial"/>
                <a:cs typeface="Arial"/>
              </a:rPr>
              <a:t> </a:t>
            </a:r>
            <a:r>
              <a:rPr sz="1501" dirty="0">
                <a:latin typeface="Arial"/>
                <a:cs typeface="Arial"/>
              </a:rPr>
              <a:t>designed</a:t>
            </a:r>
            <a:r>
              <a:rPr sz="1501" spc="50" dirty="0">
                <a:latin typeface="Arial"/>
                <a:cs typeface="Arial"/>
              </a:rPr>
              <a:t> </a:t>
            </a:r>
            <a:r>
              <a:rPr sz="1501" spc="-11" dirty="0">
                <a:latin typeface="Arial"/>
                <a:cs typeface="Arial"/>
              </a:rPr>
              <a:t>at </a:t>
            </a:r>
            <a:r>
              <a:rPr sz="1501" dirty="0">
                <a:latin typeface="Arial"/>
                <a:cs typeface="Arial"/>
              </a:rPr>
              <a:t>Northwestern,</a:t>
            </a:r>
            <a:r>
              <a:rPr sz="1501" spc="111" dirty="0">
                <a:latin typeface="Arial"/>
                <a:cs typeface="Arial"/>
              </a:rPr>
              <a:t> </a:t>
            </a:r>
            <a:r>
              <a:rPr sz="1501" dirty="0">
                <a:latin typeface="Arial"/>
                <a:cs typeface="Arial"/>
              </a:rPr>
              <a:t>fabricated</a:t>
            </a:r>
            <a:r>
              <a:rPr sz="1501" spc="114" dirty="0">
                <a:latin typeface="Arial"/>
                <a:cs typeface="Arial"/>
              </a:rPr>
              <a:t> </a:t>
            </a:r>
            <a:r>
              <a:rPr sz="1501" spc="-11" dirty="0">
                <a:latin typeface="Arial"/>
                <a:cs typeface="Arial"/>
              </a:rPr>
              <a:t>at </a:t>
            </a:r>
            <a:r>
              <a:rPr sz="1501" spc="-5" dirty="0">
                <a:latin typeface="Arial"/>
                <a:cs typeface="Arial"/>
              </a:rPr>
              <a:t>Argonne</a:t>
            </a:r>
            <a:endParaRPr sz="1501">
              <a:latin typeface="Arial"/>
              <a:cs typeface="Arial"/>
            </a:endParaRPr>
          </a:p>
          <a:p>
            <a:pPr lvl="1">
              <a:spcBef>
                <a:spcPts val="11"/>
              </a:spcBef>
              <a:buFont typeface="Arial"/>
              <a:buChar char="•"/>
            </a:pPr>
            <a:endParaRPr sz="1910">
              <a:latin typeface="Arial"/>
              <a:cs typeface="Arial"/>
            </a:endParaRPr>
          </a:p>
          <a:p>
            <a:pPr marL="249521" marR="224107" indent="-238258">
              <a:spcBef>
                <a:spcPts val="2"/>
              </a:spcBef>
              <a:buSzPct val="124242"/>
              <a:buChar char="•"/>
              <a:tabLst>
                <a:tab pos="249521" algn="l"/>
                <a:tab pos="249810" algn="l"/>
              </a:tabLst>
            </a:pPr>
            <a:r>
              <a:rPr sz="1501" spc="-5" dirty="0">
                <a:latin typeface="Arial"/>
                <a:cs typeface="Arial"/>
              </a:rPr>
              <a:t>Baseline</a:t>
            </a:r>
            <a:r>
              <a:rPr sz="1501" spc="-18" dirty="0">
                <a:latin typeface="Arial"/>
                <a:cs typeface="Arial"/>
              </a:rPr>
              <a:t> </a:t>
            </a:r>
            <a:r>
              <a:rPr sz="1501" dirty="0">
                <a:latin typeface="Arial"/>
                <a:cs typeface="Arial"/>
              </a:rPr>
              <a:t>resolution</a:t>
            </a:r>
            <a:r>
              <a:rPr sz="1501" spc="-16" dirty="0">
                <a:latin typeface="Arial"/>
                <a:cs typeface="Arial"/>
              </a:rPr>
              <a:t> </a:t>
            </a:r>
            <a:r>
              <a:rPr sz="1501" spc="25" dirty="0">
                <a:latin typeface="Arial"/>
                <a:cs typeface="Arial"/>
              </a:rPr>
              <a:t>of</a:t>
            </a:r>
            <a:r>
              <a:rPr sz="1501" spc="-18" dirty="0">
                <a:latin typeface="Arial"/>
                <a:cs typeface="Arial"/>
              </a:rPr>
              <a:t> </a:t>
            </a:r>
            <a:r>
              <a:rPr sz="1501" dirty="0">
                <a:latin typeface="Arial"/>
                <a:cs typeface="Arial"/>
              </a:rPr>
              <a:t>55</a:t>
            </a:r>
            <a:r>
              <a:rPr sz="1501" spc="-16" dirty="0">
                <a:latin typeface="Arial"/>
                <a:cs typeface="Arial"/>
              </a:rPr>
              <a:t> </a:t>
            </a:r>
            <a:r>
              <a:rPr sz="1501" spc="-11" dirty="0">
                <a:latin typeface="Arial"/>
                <a:cs typeface="Arial"/>
              </a:rPr>
              <a:t>eV, </a:t>
            </a:r>
            <a:r>
              <a:rPr sz="1501" dirty="0">
                <a:latin typeface="Arial"/>
                <a:cs typeface="Arial"/>
              </a:rPr>
              <a:t>calibrated</a:t>
            </a:r>
            <a:r>
              <a:rPr sz="1501" spc="-2" dirty="0">
                <a:latin typeface="Arial"/>
                <a:cs typeface="Arial"/>
              </a:rPr>
              <a:t> </a:t>
            </a:r>
            <a:r>
              <a:rPr sz="1501" spc="25" dirty="0">
                <a:latin typeface="Arial"/>
                <a:cs typeface="Arial"/>
              </a:rPr>
              <a:t>with</a:t>
            </a:r>
            <a:r>
              <a:rPr sz="1501" spc="-2" dirty="0">
                <a:latin typeface="Arial"/>
                <a:cs typeface="Arial"/>
              </a:rPr>
              <a:t> </a:t>
            </a:r>
            <a:r>
              <a:rPr sz="1501" dirty="0">
                <a:latin typeface="Arial"/>
                <a:cs typeface="Arial"/>
              </a:rPr>
              <a:t>an</a:t>
            </a:r>
            <a:r>
              <a:rPr sz="1501" spc="-2" dirty="0">
                <a:latin typeface="Arial"/>
                <a:cs typeface="Arial"/>
              </a:rPr>
              <a:t> </a:t>
            </a:r>
            <a:r>
              <a:rPr sz="1501" baseline="20202" dirty="0">
                <a:latin typeface="Arial"/>
                <a:cs typeface="Arial"/>
              </a:rPr>
              <a:t>55</a:t>
            </a:r>
            <a:r>
              <a:rPr sz="1501" dirty="0">
                <a:latin typeface="Arial"/>
                <a:cs typeface="Arial"/>
              </a:rPr>
              <a:t>Fe </a:t>
            </a:r>
            <a:r>
              <a:rPr sz="1501" spc="-11" dirty="0">
                <a:latin typeface="Arial"/>
                <a:cs typeface="Arial"/>
              </a:rPr>
              <a:t>X-</a:t>
            </a:r>
            <a:r>
              <a:rPr sz="1501" dirty="0">
                <a:latin typeface="Arial"/>
                <a:cs typeface="Arial"/>
              </a:rPr>
              <a:t>ray</a:t>
            </a:r>
            <a:r>
              <a:rPr sz="1501" spc="-2" dirty="0">
                <a:latin typeface="Arial"/>
                <a:cs typeface="Arial"/>
              </a:rPr>
              <a:t> </a:t>
            </a:r>
            <a:r>
              <a:rPr sz="1501" spc="-5" dirty="0">
                <a:latin typeface="Arial"/>
                <a:cs typeface="Arial"/>
              </a:rPr>
              <a:t>source</a:t>
            </a:r>
            <a:endParaRPr sz="1501">
              <a:latin typeface="Arial"/>
              <a:cs typeface="Arial"/>
            </a:endParaRPr>
          </a:p>
          <a:p>
            <a:pPr>
              <a:spcBef>
                <a:spcPts val="11"/>
              </a:spcBef>
              <a:buFont typeface="Arial"/>
              <a:buChar char="•"/>
            </a:pPr>
            <a:endParaRPr sz="1910">
              <a:latin typeface="Arial"/>
              <a:cs typeface="Arial"/>
            </a:endParaRPr>
          </a:p>
          <a:p>
            <a:pPr marL="249521" marR="8086" indent="-238258">
              <a:spcBef>
                <a:spcPts val="2"/>
              </a:spcBef>
              <a:buSzPct val="124242"/>
              <a:buChar char="•"/>
              <a:tabLst>
                <a:tab pos="249521" algn="l"/>
                <a:tab pos="249810" algn="l"/>
              </a:tabLst>
            </a:pPr>
            <a:r>
              <a:rPr sz="1501" dirty="0">
                <a:latin typeface="Arial"/>
                <a:cs typeface="Arial"/>
              </a:rPr>
              <a:t>Future tests:</a:t>
            </a:r>
            <a:r>
              <a:rPr sz="1501" spc="2" dirty="0">
                <a:latin typeface="Arial"/>
                <a:cs typeface="Arial"/>
              </a:rPr>
              <a:t> </a:t>
            </a:r>
            <a:r>
              <a:rPr sz="1501" dirty="0">
                <a:latin typeface="Arial"/>
                <a:cs typeface="Arial"/>
              </a:rPr>
              <a:t>resolution </a:t>
            </a:r>
            <a:r>
              <a:rPr sz="1501" spc="-5" dirty="0">
                <a:latin typeface="Arial"/>
                <a:cs typeface="Arial"/>
              </a:rPr>
              <a:t>improvements, </a:t>
            </a:r>
            <a:r>
              <a:rPr sz="1501" dirty="0">
                <a:latin typeface="Arial"/>
                <a:cs typeface="Arial"/>
              </a:rPr>
              <a:t>move</a:t>
            </a:r>
            <a:r>
              <a:rPr sz="1501" spc="39" dirty="0">
                <a:latin typeface="Arial"/>
                <a:cs typeface="Arial"/>
              </a:rPr>
              <a:t> </a:t>
            </a:r>
            <a:r>
              <a:rPr sz="1501" spc="36" dirty="0">
                <a:latin typeface="Arial"/>
                <a:cs typeface="Arial"/>
              </a:rPr>
              <a:t>to</a:t>
            </a:r>
            <a:r>
              <a:rPr sz="1501" spc="41" dirty="0">
                <a:latin typeface="Arial"/>
                <a:cs typeface="Arial"/>
              </a:rPr>
              <a:t> </a:t>
            </a:r>
            <a:r>
              <a:rPr sz="1501" dirty="0">
                <a:latin typeface="Arial"/>
                <a:cs typeface="Arial"/>
              </a:rPr>
              <a:t>a</a:t>
            </a:r>
            <a:r>
              <a:rPr sz="1501" spc="39" dirty="0">
                <a:latin typeface="Arial"/>
                <a:cs typeface="Arial"/>
              </a:rPr>
              <a:t> </a:t>
            </a:r>
            <a:r>
              <a:rPr sz="1501" dirty="0">
                <a:latin typeface="Arial"/>
                <a:cs typeface="Arial"/>
              </a:rPr>
              <a:t>superconducting</a:t>
            </a:r>
            <a:r>
              <a:rPr sz="1501" spc="41" dirty="0">
                <a:latin typeface="Arial"/>
                <a:cs typeface="Arial"/>
              </a:rPr>
              <a:t> </a:t>
            </a:r>
            <a:r>
              <a:rPr sz="1501" spc="-5" dirty="0">
                <a:latin typeface="Arial"/>
                <a:cs typeface="Arial"/>
              </a:rPr>
              <a:t>target</a:t>
            </a:r>
            <a:endParaRPr sz="1501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71783" y="1034461"/>
            <a:ext cx="2731293" cy="1985962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3998096" y="3059973"/>
            <a:ext cx="5049995" cy="2634893"/>
            <a:chOff x="8790258" y="4843328"/>
            <a:chExt cx="11102975" cy="579310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90258" y="4843328"/>
              <a:ext cx="11102533" cy="579289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6616834" y="8747459"/>
              <a:ext cx="1232535" cy="0"/>
            </a:xfrm>
            <a:custGeom>
              <a:avLst/>
              <a:gdLst/>
              <a:ahLst/>
              <a:cxnLst/>
              <a:rect l="l" t="t" r="r" b="b"/>
              <a:pathLst>
                <a:path w="1232534">
                  <a:moveTo>
                    <a:pt x="0" y="0"/>
                  </a:moveTo>
                  <a:lnTo>
                    <a:pt x="1232077" y="0"/>
                  </a:lnTo>
                </a:path>
              </a:pathLst>
            </a:custGeom>
            <a:ln w="1047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88869" y="8514310"/>
              <a:ext cx="786199" cy="2096531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8118267" y="4721362"/>
            <a:ext cx="575904" cy="181934"/>
          </a:xfrm>
          <a:prstGeom prst="rect">
            <a:avLst/>
          </a:prstGeom>
          <a:solidFill>
            <a:srgbClr val="FF644E"/>
          </a:solidFill>
        </p:spPr>
        <p:txBody>
          <a:bodyPr vert="horz" wrap="square" lIns="0" tIns="38124" rIns="0" bIns="0" rtlCol="0">
            <a:spAutoFit/>
          </a:bodyPr>
          <a:lstStyle/>
          <a:p>
            <a:pPr marL="176456">
              <a:spcBef>
                <a:spcPts val="300"/>
              </a:spcBef>
            </a:pPr>
            <a:r>
              <a:rPr sz="932" spc="-11" dirty="0">
                <a:solidFill>
                  <a:srgbClr val="FFFFFF"/>
                </a:solidFill>
                <a:latin typeface="Arial"/>
                <a:cs typeface="Arial"/>
              </a:rPr>
              <a:t>TES</a:t>
            </a:r>
            <a:endParaRPr sz="932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62566" y="4721361"/>
            <a:ext cx="595544" cy="383947"/>
          </a:xfrm>
          <a:prstGeom prst="rect">
            <a:avLst/>
          </a:prstGeom>
          <a:solidFill>
            <a:srgbClr val="929292"/>
          </a:solidFill>
        </p:spPr>
        <p:txBody>
          <a:bodyPr vert="horz" wrap="square" lIns="0" tIns="2599" rIns="0" bIns="0" rtlCol="0">
            <a:spAutoFit/>
          </a:bodyPr>
          <a:lstStyle/>
          <a:p>
            <a:pPr>
              <a:spcBef>
                <a:spcPts val="20"/>
              </a:spcBef>
            </a:pPr>
            <a:endParaRPr sz="1546">
              <a:latin typeface="Times New Roman"/>
              <a:cs typeface="Times New Roman"/>
            </a:endParaRPr>
          </a:p>
          <a:p>
            <a:pPr marL="43897"/>
            <a:r>
              <a:rPr sz="932" spc="18" dirty="0">
                <a:solidFill>
                  <a:srgbClr val="FFFFFF"/>
                </a:solidFill>
                <a:latin typeface="Arial"/>
                <a:cs typeface="Arial"/>
              </a:rPr>
              <a:t>Absorber</a:t>
            </a:r>
            <a:endParaRPr sz="932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694965" y="5455989"/>
            <a:ext cx="2368313" cy="238275"/>
          </a:xfrm>
          <a:custGeom>
            <a:avLst/>
            <a:gdLst/>
            <a:ahLst/>
            <a:cxnLst/>
            <a:rect l="l" t="t" r="r" b="b"/>
            <a:pathLst>
              <a:path w="5207000" h="523875">
                <a:moveTo>
                  <a:pt x="5206557" y="0"/>
                </a:moveTo>
                <a:lnTo>
                  <a:pt x="0" y="0"/>
                </a:lnTo>
                <a:lnTo>
                  <a:pt x="0" y="523544"/>
                </a:lnTo>
                <a:lnTo>
                  <a:pt x="5206557" y="523544"/>
                </a:lnTo>
                <a:lnTo>
                  <a:pt x="5206557" y="0"/>
                </a:lnTo>
                <a:close/>
              </a:path>
            </a:pathLst>
          </a:custGeom>
          <a:solidFill>
            <a:srgbClr val="00A2FF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16" name="object 16"/>
          <p:cNvSpPr txBox="1"/>
          <p:nvPr/>
        </p:nvSpPr>
        <p:spPr>
          <a:xfrm>
            <a:off x="7504929" y="5492360"/>
            <a:ext cx="748329" cy="149853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>
              <a:spcBef>
                <a:spcPts val="50"/>
              </a:spcBef>
            </a:pPr>
            <a:r>
              <a:rPr sz="932" dirty="0">
                <a:solidFill>
                  <a:srgbClr val="FFFFFF"/>
                </a:solidFill>
                <a:latin typeface="Arial"/>
                <a:cs typeface="Arial"/>
              </a:rPr>
              <a:t>Thermal</a:t>
            </a:r>
            <a:r>
              <a:rPr sz="932" spc="6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32" spc="14" dirty="0">
                <a:solidFill>
                  <a:srgbClr val="FFFFFF"/>
                </a:solidFill>
                <a:latin typeface="Arial"/>
                <a:cs typeface="Arial"/>
              </a:rPr>
              <a:t>Bath</a:t>
            </a:r>
            <a:endParaRPr sz="932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493829" y="5054575"/>
            <a:ext cx="607386" cy="292415"/>
          </a:xfrm>
          <a:prstGeom prst="rect">
            <a:avLst/>
          </a:prstGeom>
        </p:spPr>
        <p:txBody>
          <a:bodyPr vert="horz" wrap="square" lIns="0" tIns="5488" rIns="0" bIns="0" rtlCol="0">
            <a:spAutoFit/>
          </a:bodyPr>
          <a:lstStyle/>
          <a:p>
            <a:pPr marL="5776" marR="2310" indent="10974">
              <a:lnSpc>
                <a:spcPct val="100499"/>
              </a:lnSpc>
              <a:spcBef>
                <a:spcPts val="43"/>
              </a:spcBef>
            </a:pPr>
            <a:r>
              <a:rPr sz="932" spc="-5" dirty="0">
                <a:latin typeface="Arial"/>
                <a:cs typeface="Arial"/>
              </a:rPr>
              <a:t>“Meander” Impedance</a:t>
            </a:r>
            <a:endParaRPr sz="932">
              <a:latin typeface="Arial"/>
              <a:cs typeface="Arial"/>
            </a:endParaRPr>
          </a:p>
        </p:txBody>
      </p:sp>
      <p:sp>
        <p:nvSpPr>
          <p:cNvPr id="18" name="object 70">
            <a:extLst>
              <a:ext uri="{FF2B5EF4-FFF2-40B4-BE49-F238E27FC236}">
                <a16:creationId xmlns:a16="http://schemas.microsoft.com/office/drawing/2014/main" id="{FD57C093-A208-41E5-86B6-4E4B2CBA8FB6}"/>
              </a:ext>
            </a:extLst>
          </p:cNvPr>
          <p:cNvSpPr txBox="1">
            <a:spLocks/>
          </p:cNvSpPr>
          <p:nvPr/>
        </p:nvSpPr>
        <p:spPr>
          <a:xfrm>
            <a:off x="31439" y="6611779"/>
            <a:ext cx="314960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 kern="0"/>
            </a:defPPr>
            <a:lvl1pPr marL="0" algn="l" defTabSz="914400" rtl="0" eaLnBrk="1" latinLnBrk="0" hangingPunct="1">
              <a:defRPr sz="1200" b="0" i="0" kern="1200">
                <a:solidFill>
                  <a:srgbClr val="718DA5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>
              <a:spcBef>
                <a:spcPts val="30"/>
              </a:spcBef>
            </a:pPr>
            <a:r>
              <a:rPr lang="en-US" sz="1600" b="1" dirty="0">
                <a:solidFill>
                  <a:schemeClr val="tx1"/>
                </a:solidFill>
              </a:rPr>
              <a:t>RICOCHET slides from </a:t>
            </a:r>
            <a:r>
              <a:rPr lang="en-US" sz="1600" b="1" spc="-5" dirty="0">
                <a:solidFill>
                  <a:schemeClr val="tx1"/>
                </a:solidFill>
              </a:rPr>
              <a:t> J. </a:t>
            </a:r>
            <a:r>
              <a:rPr lang="en-US" sz="1600" b="1" spc="-5" dirty="0" err="1">
                <a:solidFill>
                  <a:schemeClr val="tx1"/>
                </a:solidFill>
              </a:rPr>
              <a:t>Formaggio</a:t>
            </a:r>
            <a:endParaRPr lang="en-US" sz="1600" b="1" spc="-8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9ECD370C-B568-BFC3-F045-229331672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374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AB5C69-FC35-4693-8D7A-EC2EE5F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61474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 CENA" panose="02000000000000000000"/>
              </a:rPr>
              <a:t>Sharp Increase in Background: Non-</a:t>
            </a:r>
            <a:r>
              <a:rPr lang="en-US" sz="2800" b="1" dirty="0" err="1">
                <a:latin typeface="AR CENA" panose="02000000000000000000"/>
              </a:rPr>
              <a:t>Ionizaiton</a:t>
            </a:r>
            <a:endParaRPr lang="en-US" sz="2800" b="1" dirty="0">
              <a:latin typeface="AR CENA" panose="0200000000000000000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5E7D8F-1FA9-408F-A905-83C7CD3F7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83" y="3962400"/>
            <a:ext cx="9004634" cy="2895600"/>
          </a:xfrm>
        </p:spPr>
        <p:txBody>
          <a:bodyPr>
            <a:normAutofit/>
          </a:bodyPr>
          <a:lstStyle/>
          <a:p>
            <a:r>
              <a:rPr lang="en-US" sz="2400" dirty="0"/>
              <a:t>Lowered </a:t>
            </a:r>
            <a:r>
              <a:rPr lang="en-US" sz="2400" dirty="0">
                <a:effectLst/>
              </a:rPr>
              <a:t>sub-keV thresholds among DM/CE</a:t>
            </a:r>
            <a:r>
              <a:rPr lang="en-US" sz="2400" dirty="0">
                <a:effectLst/>
                <a:sym typeface="Symbol" panose="05050102010706020507" pitchFamily="18" charset="2"/>
              </a:rPr>
              <a:t>NS experiments </a:t>
            </a:r>
            <a:r>
              <a:rPr lang="en-US" sz="2400" dirty="0">
                <a:effectLst/>
              </a:rPr>
              <a:t>reveal a new signal of unknown origin. Typically starting at energies below 1 keV, the signal rises exponentially towards lower energies. </a:t>
            </a:r>
          </a:p>
          <a:p>
            <a:pPr marL="0" indent="0">
              <a:buNone/>
            </a:pPr>
            <a:endParaRPr lang="en-US" sz="2400" dirty="0">
              <a:effectLst/>
            </a:endParaRPr>
          </a:p>
          <a:p>
            <a:r>
              <a:rPr lang="en-US" sz="2400" dirty="0">
                <a:effectLst/>
              </a:rPr>
              <a:t>The signal is observed in various experiments with different detector materials, sensors and holding structures, below and above ground, at different temperatures and background levels.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DFEE35-9820-43CE-8EE3-5D63E1672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8575">
              <a:spcBef>
                <a:spcPts val="30"/>
              </a:spcBef>
            </a:pPr>
            <a:fld id="{81D60167-4931-47E6-BA6A-407CBD079E47}" type="slidenum">
              <a:rPr lang="en-US" smtClean="0"/>
              <a:pPr marL="28575">
                <a:spcBef>
                  <a:spcPts val="30"/>
                </a:spcBef>
              </a:pPr>
              <a:t>22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D3662C1-8FF1-2F86-709F-786E389E7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280" y="472330"/>
            <a:ext cx="1483360" cy="118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165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CD370C-B568-BFC3-F045-229331672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1000"/>
            <a:ext cx="9144000" cy="374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AB5C69-FC35-4693-8D7A-EC2EE5F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61474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 CENA" panose="02000000000000000000"/>
              </a:rPr>
              <a:t>Sharp Increase in Background: </a:t>
            </a:r>
            <a:r>
              <a:rPr lang="en-US" sz="2800" b="1" dirty="0" err="1">
                <a:latin typeface="AR CENA" panose="02000000000000000000"/>
              </a:rPr>
              <a:t>Ionizaiton</a:t>
            </a:r>
            <a:endParaRPr lang="en-US" sz="2800" b="1" dirty="0">
              <a:latin typeface="AR CENA" panose="0200000000000000000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DFEE35-9820-43CE-8EE3-5D63E1672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8575">
              <a:spcBef>
                <a:spcPts val="30"/>
              </a:spcBef>
            </a:pPr>
            <a:fld id="{81D60167-4931-47E6-BA6A-407CBD079E47}" type="slidenum">
              <a:rPr lang="en-US" smtClean="0"/>
              <a:pPr marL="28575">
                <a:spcBef>
                  <a:spcPts val="30"/>
                </a:spcBef>
              </a:pPr>
              <a:t>23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B724DE-0E17-D7A2-97D6-45879966F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F340DD45-25CA-5B1F-8F06-835A23A14AEB}"/>
              </a:ext>
            </a:extLst>
          </p:cNvPr>
          <p:cNvSpPr txBox="1">
            <a:spLocks/>
          </p:cNvSpPr>
          <p:nvPr/>
        </p:nvSpPr>
        <p:spPr>
          <a:xfrm>
            <a:off x="0" y="4343400"/>
            <a:ext cx="9004634" cy="26144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An understanding of the observed background below 1 keV has a top priority for current low-threshold experiments, since this energy region is a crucial part of the DM/CENNS ROI</a:t>
            </a:r>
          </a:p>
          <a:p>
            <a:r>
              <a:rPr lang="en-US" sz="1800" dirty="0"/>
              <a:t>Uncovering the origin and whether it is a common effect among all the experiments, is a difficult task. Needs further collaborative work </a:t>
            </a:r>
          </a:p>
          <a:p>
            <a:r>
              <a:rPr lang="en-US" sz="1800" dirty="0"/>
              <a:t>Due to variations in the shape, rate and time dependence of the signal among experiments, detectors and measurements, a dark matter (DM) explanation seems unlikely.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4AD0DE1-79A5-DF84-1779-FE6CD6030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590" y="638717"/>
            <a:ext cx="1483360" cy="118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384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3989F-6012-499D-B194-7F89ED1B0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51718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 CENA" panose="0200000000000000000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C77F2-19D6-437F-85BB-A7597B5B9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35288"/>
            <a:ext cx="9144000" cy="5170872"/>
          </a:xfrm>
        </p:spPr>
        <p:txBody>
          <a:bodyPr>
            <a:normAutofit/>
          </a:bodyPr>
          <a:lstStyle/>
          <a:p>
            <a:r>
              <a:rPr lang="en-US" sz="2300" dirty="0"/>
              <a:t>Reactor </a:t>
            </a:r>
            <a:r>
              <a:rPr lang="en-US" sz="2300" dirty="0">
                <a:sym typeface="Symbol" panose="05050102010706020507" pitchFamily="18" charset="2"/>
              </a:rPr>
              <a:t>CENS is yet to be discovered – can open doors to new fundamental physics and applied nuclear non-proliferation programs</a:t>
            </a:r>
            <a:endParaRPr lang="en-US" sz="2300" dirty="0"/>
          </a:p>
          <a:p>
            <a:r>
              <a:rPr lang="en-US" sz="2300" dirty="0"/>
              <a:t>MI</a:t>
            </a:r>
            <a:r>
              <a:rPr lang="en-US" sz="2300" dirty="0">
                <a:sym typeface="Symbol" panose="05050102010706020507" pitchFamily="18" charset="2"/>
              </a:rPr>
              <a:t>ER, NUCLEUS and RICOCHET (and others) use many different low-threshold detectors developed for both DM and CENS experiments</a:t>
            </a:r>
          </a:p>
          <a:p>
            <a:r>
              <a:rPr lang="en-US" sz="2300" dirty="0">
                <a:sym typeface="Symbol" panose="05050102010706020507" pitchFamily="18" charset="2"/>
              </a:rPr>
              <a:t>Rich collection of targets (Ge, Si, Al</a:t>
            </a:r>
            <a:r>
              <a:rPr lang="en-US" sz="2300" baseline="-25000" dirty="0">
                <a:sym typeface="Symbol" panose="05050102010706020507" pitchFamily="18" charset="2"/>
              </a:rPr>
              <a:t>2</a:t>
            </a:r>
            <a:r>
              <a:rPr lang="en-US" sz="2300" dirty="0">
                <a:sym typeface="Symbol" panose="05050102010706020507" pitchFamily="18" charset="2"/>
              </a:rPr>
              <a:t>O</a:t>
            </a:r>
            <a:r>
              <a:rPr lang="en-US" sz="2300" baseline="-25000" dirty="0">
                <a:sym typeface="Symbol" panose="05050102010706020507" pitchFamily="18" charset="2"/>
              </a:rPr>
              <a:t>3</a:t>
            </a:r>
            <a:r>
              <a:rPr lang="en-US" sz="2300" dirty="0">
                <a:sym typeface="Symbol" panose="05050102010706020507" pitchFamily="18" charset="2"/>
              </a:rPr>
              <a:t>, CaWO</a:t>
            </a:r>
            <a:r>
              <a:rPr lang="en-US" sz="2300" baseline="-25000" dirty="0">
                <a:sym typeface="Symbol" panose="05050102010706020507" pitchFamily="18" charset="2"/>
              </a:rPr>
              <a:t>4</a:t>
            </a:r>
            <a:r>
              <a:rPr lang="en-US" sz="2300" dirty="0">
                <a:sym typeface="Symbol" panose="05050102010706020507" pitchFamily="18" charset="2"/>
              </a:rPr>
              <a:t>, Zn) and detection methods (0V, low-voltage, HV) with </a:t>
            </a:r>
            <a:r>
              <a:rPr lang="en-US" sz="2300" dirty="0" err="1">
                <a:sym typeface="Symbol" panose="05050102010706020507" pitchFamily="18" charset="2"/>
              </a:rPr>
              <a:t>athermal</a:t>
            </a:r>
            <a:r>
              <a:rPr lang="en-US" sz="2300" dirty="0">
                <a:sym typeface="Symbol" panose="05050102010706020507" pitchFamily="18" charset="2"/>
              </a:rPr>
              <a:t>/thermal phonon sensors</a:t>
            </a:r>
          </a:p>
          <a:p>
            <a:r>
              <a:rPr lang="en-US" sz="2300" dirty="0">
                <a:sym typeface="Symbol" panose="05050102010706020507" pitchFamily="18" charset="2"/>
              </a:rPr>
              <a:t>Required threshold (sub-keV and down to 100 eV) achieved in multiple detectors on MINER, NUCLEUS and RICOCHET</a:t>
            </a:r>
          </a:p>
          <a:p>
            <a:r>
              <a:rPr lang="en-US" sz="2300" dirty="0">
                <a:sym typeface="Symbol" panose="05050102010706020507" pitchFamily="18" charset="2"/>
              </a:rPr>
              <a:t>~100DRU backgrounds appear possible for multiple experiments using active inner veto (NUCLEUS, MINER). ~1000DRU already achieved with passive shielding only (MINER). </a:t>
            </a:r>
          </a:p>
          <a:p>
            <a:r>
              <a:rPr lang="en-US" sz="2300" dirty="0">
                <a:sym typeface="Symbol" panose="05050102010706020507" pitchFamily="18" charset="2"/>
              </a:rPr>
              <a:t>Sharply rising background observed in multiple detectors (MINER, NUCLEUS) at low (sub-250 eV) energies. Problematic for DM searches but can live with it for CENNS searches.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9C2CF7-1046-492D-9FD1-220822688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90"/>
    </mc:Choice>
    <mc:Fallback xmlns="">
      <p:transition spd="slow" advTm="46890"/>
    </mc:Fallback>
  </mc:AlternateContent>
  <p:extLst>
    <p:ext uri="{3A86A75C-4F4B-4683-9AE1-C65F6400EC91}">
      <p14:laserTraceLst xmlns:p14="http://schemas.microsoft.com/office/powerpoint/2010/main">
        <p14:tracePtLst>
          <p14:tracePt t="2003" x="1809750" y="4298950"/>
          <p14:tracePt t="2011" x="1873250" y="4273550"/>
          <p14:tracePt t="2019" x="2073275" y="4162425"/>
          <p14:tracePt t="2027" x="2366963" y="3987800"/>
          <p14:tracePt t="2035" x="2582863" y="3851275"/>
          <p14:tracePt t="2044" x="2767013" y="3700463"/>
          <p14:tracePt t="2049" x="2838450" y="3644900"/>
          <p14:tracePt t="2056" x="2949575" y="3548063"/>
          <p14:tracePt t="2065" x="3005138" y="3484563"/>
          <p14:tracePt t="2072" x="3036888" y="3444875"/>
          <p14:tracePt t="2081" x="3052763" y="3421063"/>
          <p14:tracePt t="2087" x="3052763" y="3413125"/>
          <p14:tracePt t="2110" x="3052763" y="3405188"/>
          <p14:tracePt t="2264" x="3060700" y="3405188"/>
          <p14:tracePt t="2273" x="3084513" y="3397250"/>
          <p14:tracePt t="2281" x="3109913" y="3397250"/>
          <p14:tracePt t="2289" x="3141663" y="3389313"/>
          <p14:tracePt t="2295" x="3181350" y="3373438"/>
          <p14:tracePt t="2303" x="3244850" y="3357563"/>
          <p14:tracePt t="2311" x="3300413" y="3341688"/>
          <p14:tracePt t="2318" x="3355975" y="3309938"/>
          <p14:tracePt t="2327" x="3395663" y="3286125"/>
          <p14:tracePt t="2335" x="3476625" y="3221038"/>
          <p14:tracePt t="2344" x="3540125" y="3141663"/>
          <p14:tracePt t="2349" x="3619500" y="3006725"/>
          <p14:tracePt t="2356" x="3683000" y="2862263"/>
          <p14:tracePt t="2364" x="3746500" y="2727325"/>
          <p14:tracePt t="2371" x="3786188" y="2511425"/>
          <p14:tracePt t="2380" x="3794125" y="2400300"/>
          <p14:tracePt t="2387" x="3794125" y="2289175"/>
          <p14:tracePt t="2394" x="3794125" y="2224088"/>
          <p14:tracePt t="2401" x="3778250" y="2144713"/>
          <p14:tracePt t="2409" x="3754438" y="2065338"/>
          <p14:tracePt t="2417" x="3722688" y="2009775"/>
          <p14:tracePt t="2425" x="3706813" y="1985963"/>
          <p14:tracePt t="2434" x="3690938" y="1970088"/>
          <p14:tracePt t="2442" x="3683000" y="1962150"/>
          <p14:tracePt t="2627" x="3675063" y="1962150"/>
          <p14:tracePt t="2634" x="3667125" y="1962150"/>
          <p14:tracePt t="2644" x="3667125" y="1970088"/>
          <p14:tracePt t="2651" x="3659188" y="1978025"/>
          <p14:tracePt t="2659" x="3651250" y="1978025"/>
          <p14:tracePt t="2681" x="3651250" y="1985963"/>
          <p14:tracePt t="2712" x="3651250" y="1962150"/>
          <p14:tracePt t="2719" x="3651250" y="1954213"/>
          <p14:tracePt t="2729" x="3651250" y="1898650"/>
          <p14:tracePt t="2735" x="3643313" y="1881188"/>
          <p14:tracePt t="2744" x="3635375" y="1841500"/>
          <p14:tracePt t="2750" x="3627438" y="1809750"/>
          <p14:tracePt t="2755" x="3627438" y="1785938"/>
          <p14:tracePt t="2764" x="3619500" y="1762125"/>
          <p14:tracePt t="2772" x="3611563" y="1746250"/>
          <p14:tracePt t="2781" x="3611563" y="1738313"/>
          <p14:tracePt t="2788" x="3611563" y="1730375"/>
          <p14:tracePt t="2804" x="3611563" y="1722438"/>
          <p14:tracePt t="2826" x="3611563" y="1714500"/>
          <p14:tracePt t="2888" x="3619500" y="1706563"/>
          <p14:tracePt t="2896" x="3635375" y="1706563"/>
          <p14:tracePt t="2905" x="3643313" y="1698625"/>
          <p14:tracePt t="2918" x="3651250" y="1698625"/>
          <p14:tracePt t="2926" x="3659188" y="1698625"/>
          <p14:tracePt t="2933" x="3667125" y="1690688"/>
          <p14:tracePt t="2950" x="3683000" y="1682750"/>
          <p14:tracePt t="2958" x="3706813" y="1682750"/>
          <p14:tracePt t="2964" x="3730625" y="1674813"/>
          <p14:tracePt t="2972" x="3738563" y="1666875"/>
          <p14:tracePt t="2981" x="3762375" y="1658938"/>
          <p14:tracePt t="2988" x="3778250" y="1658938"/>
          <p14:tracePt t="2996" x="3802063" y="1658938"/>
          <p14:tracePt t="3005" x="3817938" y="1658938"/>
          <p14:tracePt t="3013" x="3833813" y="1658938"/>
          <p14:tracePt t="3019" x="3851275" y="1658938"/>
          <p14:tracePt t="3028" x="3851275" y="1651000"/>
          <p14:tracePt t="3035" x="3859213" y="1651000"/>
          <p14:tracePt t="3044" x="3867150" y="1651000"/>
          <p14:tracePt t="3051" x="3883025" y="1643063"/>
          <p14:tracePt t="3060" x="3890963" y="1643063"/>
          <p14:tracePt t="3073" x="3898900" y="1643063"/>
          <p14:tracePt t="3135" x="3898900" y="1635125"/>
          <p14:tracePt t="3142" x="3890963" y="1627188"/>
          <p14:tracePt t="3150" x="3867150" y="1603375"/>
          <p14:tracePt t="3158" x="3825875" y="1595438"/>
          <p14:tracePt t="3166" x="3778250" y="1563688"/>
          <p14:tracePt t="3172" x="3730625" y="1547813"/>
          <p14:tracePt t="3183" x="3683000" y="1522413"/>
          <p14:tracePt t="3188" x="3651250" y="1506538"/>
          <p14:tracePt t="3196" x="3611563" y="1482725"/>
          <p14:tracePt t="3204" x="3587750" y="1466850"/>
          <p14:tracePt t="3212" x="3556000" y="1450975"/>
          <p14:tracePt t="3218" x="3532188" y="1427163"/>
          <p14:tracePt t="3227" x="3524250" y="1427163"/>
          <p14:tracePt t="3234" x="3508375" y="1411288"/>
          <p14:tracePt t="3242" x="3500438" y="1403350"/>
          <p14:tracePt t="3250" x="3484563" y="1403350"/>
          <p14:tracePt t="3435" x="3484563" y="1411288"/>
          <p14:tracePt t="3443" x="3484563" y="1427163"/>
          <p14:tracePt t="3451" x="3500438" y="1443038"/>
          <p14:tracePt t="3459" x="3524250" y="1458913"/>
          <p14:tracePt t="3468" x="3532188" y="1466850"/>
          <p14:tracePt t="3475" x="3571875" y="1490663"/>
          <p14:tracePt t="3483" x="3603625" y="1506538"/>
          <p14:tracePt t="3489" x="3627438" y="1514475"/>
          <p14:tracePt t="3496" x="3659188" y="1514475"/>
          <p14:tracePt t="3504" x="3706813" y="1530350"/>
          <p14:tracePt t="3514" x="3754438" y="1538288"/>
          <p14:tracePt t="3520" x="3810000" y="1538288"/>
          <p14:tracePt t="3529" x="3851275" y="1547813"/>
          <p14:tracePt t="3534" x="3898900" y="1563688"/>
          <p14:tracePt t="3543" x="3954463" y="1571625"/>
          <p14:tracePt t="3550" x="3994150" y="1579563"/>
          <p14:tracePt t="3558" x="4081463" y="1603375"/>
          <p14:tracePt t="3567" x="4105275" y="1611313"/>
          <p14:tracePt t="3575" x="4152900" y="1627188"/>
          <p14:tracePt t="3583" x="4184650" y="1643063"/>
          <p14:tracePt t="3588" x="4210050" y="1643063"/>
          <p14:tracePt t="3597" x="4217988" y="1651000"/>
          <p14:tracePt t="3621" x="4225925" y="1651000"/>
          <p14:tracePt t="3691" x="4233863" y="1651000"/>
          <p14:tracePt t="3696" x="4249738" y="1658938"/>
          <p14:tracePt t="3705" x="4273550" y="1666875"/>
          <p14:tracePt t="3715" x="4297363" y="1666875"/>
          <p14:tracePt t="3721" x="4329113" y="1674813"/>
          <p14:tracePt t="3730" x="4368800" y="1682750"/>
          <p14:tracePt t="3737" x="4400550" y="1690688"/>
          <p14:tracePt t="3743" x="4408488" y="1698625"/>
          <p14:tracePt t="3751" x="4432300" y="1698625"/>
          <p14:tracePt t="3759" x="4440238" y="1698625"/>
          <p14:tracePt t="3775" x="4448175" y="1698625"/>
          <p14:tracePt t="3829" x="4448175" y="1690688"/>
          <p14:tracePt t="3835" x="4448175" y="1682750"/>
          <p14:tracePt t="3843" x="4448175" y="1666875"/>
          <p14:tracePt t="3851" x="4448175" y="1658938"/>
          <p14:tracePt t="3858" x="4448175" y="1651000"/>
          <p14:tracePt t="3866" x="4448175" y="1635125"/>
          <p14:tracePt t="3895" x="4448175" y="1627188"/>
          <p14:tracePt t="3899" x="4448175" y="1619250"/>
          <p14:tracePt t="3905" x="4440238" y="1611313"/>
          <p14:tracePt t="3920" x="4432300" y="1603375"/>
          <p14:tracePt t="3982" x="4432300" y="1595438"/>
          <p14:tracePt t="3998" x="4424363" y="1595438"/>
          <p14:tracePt t="4005" x="4424363" y="1579563"/>
          <p14:tracePt t="4013" x="4416425" y="1579563"/>
          <p14:tracePt t="4021" x="4416425" y="1571625"/>
          <p14:tracePt t="4029" x="4408488" y="1571625"/>
          <p14:tracePt t="4037" x="4408488" y="1563688"/>
          <p14:tracePt t="4043" x="4408488" y="1555750"/>
          <p14:tracePt t="4051" x="4408488" y="1547813"/>
          <p14:tracePt t="4074" x="4416425" y="1538288"/>
          <p14:tracePt t="4089" x="4424363" y="1538288"/>
          <p14:tracePt t="4097" x="4440238" y="1538288"/>
          <p14:tracePt t="4105" x="4464050" y="1538288"/>
          <p14:tracePt t="4113" x="4487863" y="1538288"/>
          <p14:tracePt t="4121" x="4535488" y="1547813"/>
          <p14:tracePt t="4130" x="4576763" y="1571625"/>
          <p14:tracePt t="4137" x="4664075" y="1595438"/>
          <p14:tracePt t="4142" x="4759325" y="1643063"/>
          <p14:tracePt t="4151" x="4838700" y="1666875"/>
          <p14:tracePt t="4158" x="4902200" y="1682750"/>
          <p14:tracePt t="4166" x="5038725" y="1722438"/>
          <p14:tracePt t="4174" x="5110163" y="1730375"/>
          <p14:tracePt t="4182" x="5173663" y="1738313"/>
          <p14:tracePt t="4188" x="5189538" y="1738313"/>
          <p14:tracePt t="4196" x="5229225" y="1738313"/>
          <p14:tracePt t="4203" x="5245100" y="1738313"/>
          <p14:tracePt t="4211" x="5253038" y="1738313"/>
          <p14:tracePt t="4268" x="5260975" y="1738313"/>
          <p14:tracePt t="4275" x="5276850" y="1738313"/>
          <p14:tracePt t="4284" x="5300663" y="1754188"/>
          <p14:tracePt t="4290" x="5349875" y="1762125"/>
          <p14:tracePt t="4297" x="5413375" y="1785938"/>
          <p14:tracePt t="4304" x="5445125" y="1793875"/>
          <p14:tracePt t="4311" x="5484813" y="1793875"/>
          <p14:tracePt t="4320" x="5524500" y="1809750"/>
          <p14:tracePt t="4328" x="5564188" y="1817688"/>
          <p14:tracePt t="4336" x="5611813" y="1817688"/>
          <p14:tracePt t="4342" x="5692775" y="1825625"/>
          <p14:tracePt t="4350" x="5780088" y="1825625"/>
          <p14:tracePt t="4358" x="5819775" y="1825625"/>
          <p14:tracePt t="4366" x="5930900" y="1825625"/>
          <p14:tracePt t="4374" x="6051550" y="1825625"/>
          <p14:tracePt t="4383" x="6138863" y="1825625"/>
          <p14:tracePt t="4390" x="6210300" y="1825625"/>
          <p14:tracePt t="4396" x="6305550" y="1825625"/>
          <p14:tracePt t="4404" x="6410325" y="1825625"/>
          <p14:tracePt t="4414" x="6465888" y="1825625"/>
          <p14:tracePt t="4421" x="6569075" y="1825625"/>
          <p14:tracePt t="4429" x="6632575" y="1817688"/>
          <p14:tracePt t="4436" x="6656388" y="1809750"/>
          <p14:tracePt t="4447" x="6711950" y="1801813"/>
          <p14:tracePt t="4453" x="6751638" y="1793875"/>
          <p14:tracePt t="4459" x="6769100" y="1785938"/>
          <p14:tracePt t="4467" x="6777038" y="1770063"/>
          <p14:tracePt t="4475" x="6777038" y="1754188"/>
          <p14:tracePt t="4483" x="6784975" y="1754188"/>
          <p14:tracePt t="4491" x="6792913" y="1738313"/>
          <p14:tracePt t="4507" x="6792913" y="1730375"/>
          <p14:tracePt t="4514" x="6800850" y="1730375"/>
          <p14:tracePt t="4575" x="6800850" y="1722438"/>
          <p14:tracePt t="4591" x="6769100" y="1706563"/>
          <p14:tracePt t="4599" x="6727825" y="1690688"/>
          <p14:tracePt t="4607" x="6696075" y="1674813"/>
          <p14:tracePt t="4614" x="6640513" y="1658938"/>
          <p14:tracePt t="4621" x="6592888" y="1635125"/>
          <p14:tracePt t="4630" x="6521450" y="1611313"/>
          <p14:tracePt t="4637" x="6497638" y="1611313"/>
          <p14:tracePt t="4647" x="6450013" y="1587500"/>
          <p14:tracePt t="4652" x="6402388" y="1571625"/>
          <p14:tracePt t="4661" x="6369050" y="1555750"/>
          <p14:tracePt t="4667" x="6353175" y="1547813"/>
          <p14:tracePt t="4675" x="6329363" y="1547813"/>
          <p14:tracePt t="4683" x="6329363" y="1538288"/>
          <p14:tracePt t="4691" x="6321425" y="1538288"/>
          <p14:tracePt t="4807" x="6313488" y="1538288"/>
          <p14:tracePt t="4821" x="6313488" y="1547813"/>
          <p14:tracePt t="4953" x="6305550" y="1547813"/>
          <p14:tracePt t="4961" x="6289675" y="1530350"/>
          <p14:tracePt t="4967" x="6257925" y="1514475"/>
          <p14:tracePt t="4975" x="6194425" y="1466850"/>
          <p14:tracePt t="4983" x="6091238" y="1403350"/>
          <p14:tracePt t="4991" x="6010275" y="1371600"/>
          <p14:tracePt t="5001" x="5946775" y="1331913"/>
          <p14:tracePt t="5005" x="5788025" y="1292225"/>
          <p14:tracePt t="5014" x="5724525" y="1268413"/>
          <p14:tracePt t="5022" x="5611813" y="1252538"/>
          <p14:tracePt t="5028" x="5524500" y="1236663"/>
          <p14:tracePt t="5036" x="5476875" y="1228725"/>
          <p14:tracePt t="5045" x="5397500" y="1212850"/>
          <p14:tracePt t="5052" x="5381625" y="1212850"/>
          <p14:tracePt t="5061" x="5341938" y="1212850"/>
          <p14:tracePt t="5068" x="5318125" y="1212850"/>
          <p14:tracePt t="5074" x="5300663" y="1212850"/>
          <p14:tracePt t="5083" x="5284788" y="1220788"/>
          <p14:tracePt t="5098" x="5276850" y="1236663"/>
          <p14:tracePt t="5107" x="5276850" y="1244600"/>
          <p14:tracePt t="5116" x="5268913" y="1252538"/>
          <p14:tracePt t="5120" x="5268913" y="1260475"/>
          <p14:tracePt t="5128" x="5268913" y="1268413"/>
          <p14:tracePt t="5135" x="5268913" y="1276350"/>
          <p14:tracePt t="5143" x="5276850" y="1284288"/>
          <p14:tracePt t="5152" x="5276850" y="1292225"/>
          <p14:tracePt t="5159" x="5292725" y="1300163"/>
          <p14:tracePt t="5165" x="5310188" y="1308100"/>
          <p14:tracePt t="5174" x="5334000" y="1331913"/>
          <p14:tracePt t="5182" x="5349875" y="1331913"/>
          <p14:tracePt t="5189" x="5389563" y="1347788"/>
          <p14:tracePt t="5199" x="5468938" y="1395413"/>
          <p14:tracePt t="5206" x="5500688" y="1411288"/>
          <p14:tracePt t="5215" x="5595938" y="1443038"/>
          <p14:tracePt t="5221" x="5684838" y="1466850"/>
          <p14:tracePt t="5230" x="5724525" y="1482725"/>
          <p14:tracePt t="5237" x="5811838" y="1506538"/>
          <p14:tracePt t="5247" x="5907088" y="1547813"/>
          <p14:tracePt t="5253" x="5978525" y="1571625"/>
          <p14:tracePt t="5261" x="6051550" y="1587500"/>
          <p14:tracePt t="5269" x="6099175" y="1595438"/>
          <p14:tracePt t="5277" x="6138863" y="1603375"/>
          <p14:tracePt t="5285" x="6178550" y="1611313"/>
          <p14:tracePt t="5291" x="6202363" y="1611313"/>
          <p14:tracePt t="5300" x="6210300" y="1619250"/>
          <p14:tracePt t="5622" x="6218238" y="1619250"/>
          <p14:tracePt t="5629" x="6234113" y="1619250"/>
          <p14:tracePt t="5638" x="6289675" y="1635125"/>
          <p14:tracePt t="5644" x="6345238" y="1651000"/>
          <p14:tracePt t="5652" x="6434138" y="1666875"/>
          <p14:tracePt t="5659" x="6489700" y="1674813"/>
          <p14:tracePt t="5667" x="6561138" y="1690688"/>
          <p14:tracePt t="5675" x="6648450" y="1690688"/>
          <p14:tracePt t="5683" x="6704013" y="1698625"/>
          <p14:tracePt t="5691" x="6759575" y="1706563"/>
          <p14:tracePt t="5699" x="6784975" y="1706563"/>
          <p14:tracePt t="5705" x="6816725" y="1706563"/>
          <p14:tracePt t="5838" x="6824663" y="1706563"/>
          <p14:tracePt t="5868" x="6832600" y="1698625"/>
          <p14:tracePt t="5876" x="6832600" y="1690688"/>
          <p14:tracePt t="5899" x="6832600" y="1682750"/>
          <p14:tracePt t="5939" x="6832600" y="1666875"/>
          <p14:tracePt t="5944" x="6816725" y="1658938"/>
          <p14:tracePt t="5953" x="6784975" y="1635125"/>
          <p14:tracePt t="5961" x="6751638" y="1627188"/>
          <p14:tracePt t="5969" x="6711950" y="1611313"/>
          <p14:tracePt t="5977" x="6632575" y="1595438"/>
          <p14:tracePt t="5985" x="6553200" y="1579563"/>
          <p14:tracePt t="5993" x="6497638" y="1563688"/>
          <p14:tracePt t="5998" x="6384925" y="1547813"/>
          <p14:tracePt t="6007" x="6289675" y="1538288"/>
          <p14:tracePt t="6014" x="6170613" y="1538288"/>
          <p14:tracePt t="6022" x="6059488" y="1538288"/>
          <p14:tracePt t="6031" x="5962650" y="1538288"/>
          <p14:tracePt t="6039" x="5843588" y="1538288"/>
          <p14:tracePt t="6045" x="5748338" y="1538288"/>
          <p14:tracePt t="6053" x="5627688" y="1563688"/>
          <p14:tracePt t="6061" x="5524500" y="1579563"/>
          <p14:tracePt t="6069" x="5397500" y="1603375"/>
          <p14:tracePt t="6076" x="5292725" y="1635125"/>
          <p14:tracePt t="6085" x="5181600" y="1658938"/>
          <p14:tracePt t="6091" x="5062538" y="1690688"/>
          <p14:tracePt t="6098" x="4959350" y="1706563"/>
          <p14:tracePt t="6105" x="4759325" y="1738313"/>
          <p14:tracePt t="6114" x="4648200" y="1754188"/>
          <p14:tracePt t="6121" x="4464050" y="1778000"/>
          <p14:tracePt t="6129" x="4360863" y="1793875"/>
          <p14:tracePt t="6137" x="4210050" y="1817688"/>
          <p14:tracePt t="6145" x="4144963" y="1825625"/>
          <p14:tracePt t="6154" x="3978275" y="1857375"/>
          <p14:tracePt t="6159" x="3906838" y="1873250"/>
          <p14:tracePt t="6167" x="3802063" y="1890713"/>
          <p14:tracePt t="6175" x="3730625" y="1906588"/>
          <p14:tracePt t="6183" x="3675063" y="1914525"/>
          <p14:tracePt t="6191" x="3595688" y="1938338"/>
          <p14:tracePt t="6200" x="3540125" y="1946275"/>
          <p14:tracePt t="6205" x="3508375" y="1962150"/>
          <p14:tracePt t="6213" x="3467100" y="1978025"/>
          <p14:tracePt t="6221" x="3443288" y="1978025"/>
          <p14:tracePt t="6229" x="3419475" y="1993900"/>
          <p14:tracePt t="6237" x="3403600" y="1993900"/>
          <p14:tracePt t="6246" x="3387725" y="2001838"/>
          <p14:tracePt t="6305" x="3387725" y="2009775"/>
          <p14:tracePt t="6383" x="3395663" y="2009775"/>
          <p14:tracePt t="6391" x="3467100" y="2009775"/>
          <p14:tracePt t="6400" x="3540125" y="2009775"/>
          <p14:tracePt t="6405" x="3619500" y="2009775"/>
          <p14:tracePt t="6413" x="3825875" y="2009775"/>
          <p14:tracePt t="6421" x="3978275" y="2009775"/>
          <p14:tracePt t="6429" x="4217988" y="2009775"/>
          <p14:tracePt t="6437" x="4352925" y="2001838"/>
          <p14:tracePt t="6446" x="4640263" y="1993900"/>
          <p14:tracePt t="6453" x="4846638" y="1970088"/>
          <p14:tracePt t="6459" x="4975225" y="1970088"/>
          <p14:tracePt t="6467" x="5086350" y="1962150"/>
          <p14:tracePt t="6475" x="5189538" y="1962150"/>
          <p14:tracePt t="6483" x="5260975" y="1962150"/>
          <p14:tracePt t="6491" x="5276850" y="1954213"/>
          <p14:tracePt t="6500" x="5292725" y="1954213"/>
          <p14:tracePt t="6591" x="5292725" y="1962150"/>
          <p14:tracePt t="6600" x="5292725" y="1978025"/>
          <p14:tracePt t="6608" x="5300663" y="1985963"/>
          <p14:tracePt t="6613" x="5310188" y="1993900"/>
          <p14:tracePt t="6621" x="5318125" y="2009775"/>
          <p14:tracePt t="6630" x="5326063" y="2017713"/>
          <p14:tracePt t="6638" x="5326063" y="2025650"/>
          <p14:tracePt t="6647" x="5334000" y="2025650"/>
          <p14:tracePt t="6654" x="5341938" y="2033588"/>
          <p14:tracePt t="6662" x="5357813" y="2049463"/>
          <p14:tracePt t="6668" x="5381625" y="2049463"/>
          <p14:tracePt t="6676" x="5389563" y="2049463"/>
          <p14:tracePt t="6684" x="5429250" y="2065338"/>
          <p14:tracePt t="6692" x="5445125" y="2065338"/>
          <p14:tracePt t="6701" x="5476875" y="2073275"/>
          <p14:tracePt t="6708" x="5524500" y="2073275"/>
          <p14:tracePt t="6718" x="5556250" y="2073275"/>
          <p14:tracePt t="6722" x="5611813" y="2073275"/>
          <p14:tracePt t="6731" x="5659438" y="2073275"/>
          <p14:tracePt t="6739" x="5708650" y="2073275"/>
          <p14:tracePt t="6748" x="5803900" y="2073275"/>
          <p14:tracePt t="6754" x="5843588" y="2065338"/>
          <p14:tracePt t="6763" x="5930900" y="2049463"/>
          <p14:tracePt t="6769" x="6018213" y="2025650"/>
          <p14:tracePt t="6777" x="6067425" y="2025650"/>
          <p14:tracePt t="6785" x="6162675" y="1993900"/>
          <p14:tracePt t="6793" x="6265863" y="1970088"/>
          <p14:tracePt t="6801" x="6353175" y="1954213"/>
          <p14:tracePt t="6809" x="6410325" y="1946275"/>
          <p14:tracePt t="6815" x="6497638" y="1914525"/>
          <p14:tracePt t="6823" x="6608763" y="1881188"/>
          <p14:tracePt t="6832" x="6664325" y="1865313"/>
          <p14:tracePt t="6840" x="6719888" y="1841500"/>
          <p14:tracePt t="6848" x="6769100" y="1825625"/>
          <p14:tracePt t="6855" x="6800850" y="1809750"/>
          <p14:tracePt t="6863" x="6816725" y="1801813"/>
          <p14:tracePt t="6871" x="6832600" y="1793875"/>
          <p14:tracePt t="6877" x="6840538" y="1785938"/>
          <p14:tracePt t="7039" x="6832600" y="1785938"/>
          <p14:tracePt t="7048" x="6816725" y="1785938"/>
          <p14:tracePt t="7055" x="6784975" y="1785938"/>
          <p14:tracePt t="7063" x="6735763" y="1793875"/>
          <p14:tracePt t="7071" x="6696075" y="1793875"/>
          <p14:tracePt t="7078" x="6640513" y="1809750"/>
          <p14:tracePt t="7085" x="6577013" y="1817688"/>
          <p14:tracePt t="7092" x="6545263" y="1817688"/>
          <p14:tracePt t="7101" x="6489700" y="1817688"/>
          <p14:tracePt t="7108" x="6402388" y="1817688"/>
          <p14:tracePt t="7116" x="6289675" y="1817688"/>
          <p14:tracePt t="7124" x="6202363" y="1817688"/>
          <p14:tracePt t="7132" x="6138863" y="1817688"/>
          <p14:tracePt t="7138" x="6034088" y="1817688"/>
          <p14:tracePt t="7147" x="5946775" y="1817688"/>
          <p14:tracePt t="7154" x="5891213" y="1817688"/>
          <p14:tracePt t="7164" x="5811838" y="1817688"/>
          <p14:tracePt t="7171" x="5756275" y="1817688"/>
          <p14:tracePt t="7177" x="5667375" y="1809750"/>
          <p14:tracePt t="7184" x="5619750" y="1801813"/>
          <p14:tracePt t="7193" x="5548313" y="1801813"/>
          <p14:tracePt t="7202" x="5484813" y="1793875"/>
          <p14:tracePt t="7209" x="5405438" y="1785938"/>
          <p14:tracePt t="7217" x="5349875" y="1785938"/>
          <p14:tracePt t="7225" x="5292725" y="1785938"/>
          <p14:tracePt t="7232" x="5253038" y="1785938"/>
          <p14:tracePt t="7238" x="5189538" y="1785938"/>
          <p14:tracePt t="7246" x="5126038" y="1785938"/>
          <p14:tracePt t="7254" x="5102225" y="1785938"/>
          <p14:tracePt t="7262" x="5054600" y="1785938"/>
          <p14:tracePt t="7270" x="4983163" y="1778000"/>
          <p14:tracePt t="7278" x="4933950" y="1778000"/>
          <p14:tracePt t="7286" x="4918075" y="1778000"/>
          <p14:tracePt t="7292" x="4846638" y="1778000"/>
          <p14:tracePt t="7301" x="4791075" y="1778000"/>
          <p14:tracePt t="7308" x="4743450" y="1778000"/>
          <p14:tracePt t="7316" x="4727575" y="1778000"/>
          <p14:tracePt t="7324" x="4687888" y="1778000"/>
          <p14:tracePt t="7331" x="4648200" y="1778000"/>
          <p14:tracePt t="7338" x="4608513" y="1778000"/>
          <p14:tracePt t="7346" x="4576763" y="1778000"/>
          <p14:tracePt t="7354" x="4551363" y="1778000"/>
          <p14:tracePt t="7362" x="4535488" y="1778000"/>
          <p14:tracePt t="7370" x="4511675" y="1778000"/>
          <p14:tracePt t="7379" x="4487863" y="1778000"/>
          <p14:tracePt t="7385" x="4464050" y="1778000"/>
          <p14:tracePt t="7393" x="4448175" y="1778000"/>
          <p14:tracePt t="7402" x="4440238" y="1778000"/>
          <p14:tracePt t="7625" x="4448175" y="1770063"/>
          <p14:tracePt t="7631" x="4471988" y="1762125"/>
          <p14:tracePt t="7639" x="4495800" y="1754188"/>
          <p14:tracePt t="7647" x="4535488" y="1738313"/>
          <p14:tracePt t="7653" x="4551363" y="1738313"/>
          <p14:tracePt t="7662" x="4600575" y="1730375"/>
          <p14:tracePt t="7670" x="4648200" y="1722438"/>
          <p14:tracePt t="7678" x="4679950" y="1722438"/>
          <p14:tracePt t="7686" x="4727575" y="1722438"/>
          <p14:tracePt t="7692" x="4751388" y="1714500"/>
          <p14:tracePt t="7700" x="4775200" y="1714500"/>
          <p14:tracePt t="7708" x="4791075" y="1714500"/>
          <p14:tracePt t="7716" x="4806950" y="1714500"/>
          <p14:tracePt t="7733" x="4814888" y="1714500"/>
          <p14:tracePt t="7738" x="4822825" y="1714500"/>
          <p14:tracePt t="7779" x="4830763" y="1714500"/>
          <p14:tracePt t="7787" x="4838700" y="1714500"/>
          <p14:tracePt t="7795" x="4878388" y="1714500"/>
          <p14:tracePt t="7800" x="4902200" y="1714500"/>
          <p14:tracePt t="7809" x="4967288" y="1722438"/>
          <p14:tracePt t="7816" x="5030788" y="1730375"/>
          <p14:tracePt t="7824" x="5086350" y="1738313"/>
          <p14:tracePt t="7833" x="5133975" y="1738313"/>
          <p14:tracePt t="7840" x="5221288" y="1754188"/>
          <p14:tracePt t="7848" x="5318125" y="1762125"/>
          <p14:tracePt t="7854" x="5405438" y="1762125"/>
          <p14:tracePt t="7862" x="5476875" y="1770063"/>
          <p14:tracePt t="7870" x="5540375" y="1778000"/>
          <p14:tracePt t="7878" x="5619750" y="1778000"/>
          <p14:tracePt t="7886" x="5684838" y="1778000"/>
          <p14:tracePt t="7894" x="5748338" y="1778000"/>
          <p14:tracePt t="7900" x="5811838" y="1778000"/>
          <p14:tracePt t="7909" x="5875338" y="1778000"/>
          <p14:tracePt t="7916" x="5938838" y="1778000"/>
          <p14:tracePt t="7924" x="5970588" y="1778000"/>
          <p14:tracePt t="7933" x="6026150" y="1778000"/>
          <p14:tracePt t="7941" x="6099175" y="1770063"/>
          <p14:tracePt t="7947" x="6154738" y="1762125"/>
          <p14:tracePt t="7955" x="6178550" y="1762125"/>
          <p14:tracePt t="7963" x="6242050" y="1754188"/>
          <p14:tracePt t="7971" x="6305550" y="1754188"/>
          <p14:tracePt t="7978" x="6353175" y="1746250"/>
          <p14:tracePt t="7987" x="6418263" y="1746250"/>
          <p14:tracePt t="7995" x="6442075" y="1746250"/>
          <p14:tracePt t="8003" x="6505575" y="1746250"/>
          <p14:tracePt t="8008" x="6545263" y="1746250"/>
          <p14:tracePt t="8017" x="6577013" y="1746250"/>
          <p14:tracePt t="8025" x="6600825" y="1746250"/>
          <p14:tracePt t="8034" x="6624638" y="1746250"/>
          <p14:tracePt t="8041" x="6632575" y="1746250"/>
          <p14:tracePt t="8050" x="6640513" y="1746250"/>
          <p14:tracePt t="8055" x="6648450" y="1746250"/>
          <p14:tracePt t="8062" x="6656388" y="1746250"/>
          <p14:tracePt t="8194" x="6664325" y="1746250"/>
          <p14:tracePt t="8202" x="6672263" y="1762125"/>
          <p14:tracePt t="8211" x="6672263" y="1770063"/>
          <p14:tracePt t="8215" x="6680200" y="1785938"/>
          <p14:tracePt t="8224" x="6688138" y="1801813"/>
          <p14:tracePt t="8232" x="6704013" y="1833563"/>
          <p14:tracePt t="8240" x="6727825" y="1857375"/>
          <p14:tracePt t="8248" x="6759575" y="1898650"/>
          <p14:tracePt t="8256" x="6777038" y="1914525"/>
          <p14:tracePt t="8261" x="6832600" y="1978025"/>
          <p14:tracePt t="8269" x="6911975" y="2033588"/>
          <p14:tracePt t="8278" x="6983413" y="2089150"/>
          <p14:tracePt t="8286" x="7046913" y="2120900"/>
          <p14:tracePt t="8294" x="7118350" y="2152650"/>
          <p14:tracePt t="8302" x="7254875" y="2208213"/>
          <p14:tracePt t="8307" x="7294563" y="2224088"/>
          <p14:tracePt t="8316" x="7389813" y="2241550"/>
          <p14:tracePt t="8324" x="7485063" y="2249488"/>
          <p14:tracePt t="8332" x="7542213" y="2249488"/>
          <p14:tracePt t="8339" x="7566025" y="2249488"/>
          <p14:tracePt t="8348" x="7589838" y="2249488"/>
          <p14:tracePt t="8356" x="7605713" y="2249488"/>
          <p14:tracePt t="8362" x="7613650" y="2249488"/>
          <p14:tracePt t="8611" x="7605713" y="2249488"/>
          <p14:tracePt t="8618" x="7589838" y="2249488"/>
          <p14:tracePt t="8625" x="7573963" y="2249488"/>
          <p14:tracePt t="8634" x="7566025" y="2249488"/>
          <p14:tracePt t="8640" x="7566025" y="2257425"/>
          <p14:tracePt t="8650" x="7558088" y="2257425"/>
          <p14:tracePt t="8657" x="7550150" y="2257425"/>
          <p14:tracePt t="8666" x="7542213" y="2265363"/>
          <p14:tracePt t="8671" x="7534275" y="2273300"/>
          <p14:tracePt t="8679" x="7518400" y="2281238"/>
          <p14:tracePt t="8687" x="7510463" y="2289175"/>
          <p14:tracePt t="8695" x="7493000" y="2305050"/>
          <p14:tracePt t="8704" x="7477125" y="2312988"/>
          <p14:tracePt t="8710" x="7469188" y="2328863"/>
          <p14:tracePt t="8719" x="7453313" y="2336800"/>
          <p14:tracePt t="8724" x="7429500" y="2352675"/>
          <p14:tracePt t="8734" x="7421563" y="2360613"/>
          <p14:tracePt t="8741" x="7405688" y="2368550"/>
          <p14:tracePt t="8750" x="7389813" y="2376488"/>
          <p14:tracePt t="8757" x="7389813" y="2384425"/>
          <p14:tracePt t="8765" x="7373938" y="2384425"/>
          <p14:tracePt t="8773" x="7366000" y="2392363"/>
          <p14:tracePt t="8779" x="7358063" y="2392363"/>
          <p14:tracePt t="8787" x="7350125" y="2400300"/>
          <p14:tracePt t="8795" x="7342188" y="2400300"/>
          <p14:tracePt t="8802" x="7334250" y="2400300"/>
          <p14:tracePt t="8818" x="7326313" y="2400300"/>
          <p14:tracePt t="8834" x="7318375" y="2400300"/>
          <p14:tracePt t="8851" x="7302500" y="2400300"/>
          <p14:tracePt t="8857" x="7294563" y="2400300"/>
          <p14:tracePt t="8865" x="7278688" y="2400300"/>
          <p14:tracePt t="8873" x="7262813" y="2400300"/>
          <p14:tracePt t="8879" x="7246938" y="2400300"/>
          <p14:tracePt t="8888" x="7223125" y="2400300"/>
          <p14:tracePt t="8894" x="7207250" y="2392363"/>
          <p14:tracePt t="8902" x="7191375" y="2392363"/>
          <p14:tracePt t="8919" x="7183438" y="2392363"/>
          <p14:tracePt t="9012" x="7175500" y="2384425"/>
          <p14:tracePt t="9018" x="7159625" y="2368550"/>
          <p14:tracePt t="9027" x="7126288" y="2360613"/>
          <p14:tracePt t="9034" x="7094538" y="2352675"/>
          <p14:tracePt t="9040" x="7054850" y="2336800"/>
          <p14:tracePt t="9050" x="6999288" y="2320925"/>
          <p14:tracePt t="9057" x="6967538" y="2305050"/>
          <p14:tracePt t="9065" x="6943725" y="2305050"/>
          <p14:tracePt t="9074" x="6919913" y="2297113"/>
          <p14:tracePt t="9080" x="6904038" y="2289175"/>
          <p14:tracePt t="9088" x="6888163" y="2281238"/>
          <p14:tracePt t="9094" x="6872288" y="2281238"/>
          <p14:tracePt t="9103" x="6856413" y="2273300"/>
          <p14:tracePt t="9110" x="6848475" y="2273300"/>
          <p14:tracePt t="9118" x="6840538" y="2265363"/>
          <p14:tracePt t="9126" x="6832600" y="2265363"/>
          <p14:tracePt t="9140" x="6824663" y="2265363"/>
          <p14:tracePt t="9156" x="6816725" y="2257425"/>
          <p14:tracePt t="9165" x="6800850" y="2249488"/>
          <p14:tracePt t="9173" x="6777038" y="2249488"/>
          <p14:tracePt t="9181" x="6751638" y="2241550"/>
          <p14:tracePt t="9187" x="6704013" y="2233613"/>
          <p14:tracePt t="9195" x="6640513" y="2216150"/>
          <p14:tracePt t="9204" x="6577013" y="2208213"/>
          <p14:tracePt t="9210" x="6505575" y="2192338"/>
          <p14:tracePt t="9218" x="6434138" y="2176463"/>
          <p14:tracePt t="9227" x="6361113" y="2160588"/>
          <p14:tracePt t="9235" x="6297613" y="2136775"/>
          <p14:tracePt t="9241" x="6218238" y="2112963"/>
          <p14:tracePt t="9248" x="6115050" y="2089150"/>
          <p14:tracePt t="9256" x="6051550" y="2065338"/>
          <p14:tracePt t="9266" x="5978525" y="2049463"/>
          <p14:tracePt t="9272" x="5938838" y="2033588"/>
          <p14:tracePt t="9281" x="5835650" y="1993900"/>
          <p14:tracePt t="9289" x="5788025" y="1978025"/>
          <p14:tracePt t="9294" x="5756275" y="1970088"/>
          <p14:tracePt t="9305" x="5732463" y="1962150"/>
          <p14:tracePt t="9311" x="5716588" y="1962150"/>
          <p14:tracePt t="9318" x="5716588" y="1954213"/>
          <p14:tracePt t="9458" x="5724525" y="1954213"/>
          <p14:tracePt t="9465" x="5748338" y="1954213"/>
          <p14:tracePt t="9474" x="5772150" y="1954213"/>
          <p14:tracePt t="9481" x="5788025" y="1954213"/>
          <p14:tracePt t="9489" x="5819775" y="1954213"/>
          <p14:tracePt t="9497" x="5859463" y="1954213"/>
          <p14:tracePt t="9502" x="5907088" y="1954213"/>
          <p14:tracePt t="9511" x="5946775" y="1962150"/>
          <p14:tracePt t="9519" x="5994400" y="1970088"/>
          <p14:tracePt t="9526" x="6051550" y="1985963"/>
          <p14:tracePt t="9534" x="6091238" y="2001838"/>
          <p14:tracePt t="9542" x="6146800" y="2017713"/>
          <p14:tracePt t="9549" x="6194425" y="2041525"/>
          <p14:tracePt t="9556" x="6242050" y="2073275"/>
          <p14:tracePt t="9565" x="6273800" y="2089150"/>
          <p14:tracePt t="9572" x="6321425" y="2120900"/>
          <p14:tracePt t="9580" x="6376988" y="2144713"/>
          <p14:tracePt t="9588" x="6418263" y="2160588"/>
          <p14:tracePt t="9594" x="6481763" y="2192338"/>
          <p14:tracePt t="9604" x="6529388" y="2216150"/>
          <p14:tracePt t="9610" x="6553200" y="2224088"/>
          <p14:tracePt t="9619" x="6600825" y="2241550"/>
          <p14:tracePt t="9627" x="6672263" y="2265363"/>
          <p14:tracePt t="9637" x="6727825" y="2281238"/>
          <p14:tracePt t="9643" x="6777038" y="2289175"/>
          <p14:tracePt t="9649" x="6816725" y="2289175"/>
          <p14:tracePt t="9657" x="6864350" y="2297113"/>
          <p14:tracePt t="9665" x="6911975" y="2297113"/>
          <p14:tracePt t="9672" x="6967538" y="2305050"/>
          <p14:tracePt t="9680" x="6991350" y="2305050"/>
          <p14:tracePt t="9688" x="6999288" y="2305050"/>
          <p14:tracePt t="9696" x="7031038" y="2305050"/>
          <p14:tracePt t="9705" x="7046913" y="2305050"/>
          <p14:tracePt t="9710" x="7078663" y="2305050"/>
          <p14:tracePt t="9718" x="7126288" y="2305050"/>
          <p14:tracePt t="9726" x="7135813" y="2297113"/>
          <p14:tracePt t="9734" x="7159625" y="2297113"/>
          <p14:tracePt t="9742" x="7183438" y="2297113"/>
          <p14:tracePt t="9751" x="7215188" y="2297113"/>
          <p14:tracePt t="9757" x="7262813" y="2297113"/>
          <p14:tracePt t="9765" x="7294563" y="2289175"/>
          <p14:tracePt t="9773" x="7358063" y="2289175"/>
          <p14:tracePt t="9781" x="7389813" y="2289175"/>
          <p14:tracePt t="9789" x="7429500" y="2289175"/>
          <p14:tracePt t="9797" x="7469188" y="2289175"/>
          <p14:tracePt t="9802" x="7485063" y="2281238"/>
          <p14:tracePt t="9811" x="7518400" y="2281238"/>
          <p14:tracePt t="9819" x="7558088" y="2273300"/>
          <p14:tracePt t="9827" x="7573963" y="2273300"/>
          <p14:tracePt t="9836" x="7589838" y="2273300"/>
          <p14:tracePt t="9843" x="7605713" y="2265363"/>
          <p14:tracePt t="9849" x="7613650" y="2265363"/>
          <p14:tracePt t="9927" x="7605713" y="2281238"/>
          <p14:tracePt t="9935" x="7573963" y="2305050"/>
          <p14:tracePt t="9943" x="7566025" y="2312988"/>
          <p14:tracePt t="9951" x="7526338" y="2344738"/>
          <p14:tracePt t="9957" x="7485063" y="2376488"/>
          <p14:tracePt t="9965" x="7469188" y="2408238"/>
          <p14:tracePt t="9973" x="7429500" y="2447925"/>
          <p14:tracePt t="9981" x="7389813" y="2487613"/>
          <p14:tracePt t="9989" x="7358063" y="2519363"/>
          <p14:tracePt t="9997" x="7326313" y="2551113"/>
          <p14:tracePt t="10005" x="7310438" y="2566988"/>
          <p14:tracePt t="10011" x="7302500" y="2576513"/>
          <p14:tracePt t="10019" x="7286625" y="2584450"/>
          <p14:tracePt t="10027" x="7278688" y="2584450"/>
          <p14:tracePt t="10036" x="7278688" y="2592388"/>
          <p14:tracePt t="10042" x="7270750" y="2592388"/>
          <p14:tracePt t="10059" x="7262813" y="2592388"/>
          <p14:tracePt t="10074" x="7254875" y="2592388"/>
          <p14:tracePt t="10080" x="7239000" y="2592388"/>
          <p14:tracePt t="10089" x="7215188" y="2592388"/>
          <p14:tracePt t="10096" x="7191375" y="2584450"/>
          <p14:tracePt t="10105" x="7143750" y="2584450"/>
          <p14:tracePt t="10110" x="7126288" y="2584450"/>
          <p14:tracePt t="10118" x="7086600" y="2566988"/>
          <p14:tracePt t="10126" x="7038975" y="2559050"/>
          <p14:tracePt t="10135" x="6999288" y="2543175"/>
          <p14:tracePt t="10143" x="6943725" y="2535238"/>
          <p14:tracePt t="10152" x="6896100" y="2519363"/>
          <p14:tracePt t="10159" x="6808788" y="2503488"/>
          <p14:tracePt t="10165" x="6743700" y="2487613"/>
          <p14:tracePt t="10174" x="6664325" y="2479675"/>
          <p14:tracePt t="10181" x="6545263" y="2463800"/>
          <p14:tracePt t="10188" x="6426200" y="2439988"/>
          <p14:tracePt t="10196" x="6329363" y="2432050"/>
          <p14:tracePt t="10205" x="6218238" y="2432050"/>
          <p14:tracePt t="10212" x="6034088" y="2424113"/>
          <p14:tracePt t="10218" x="5930900" y="2424113"/>
          <p14:tracePt t="10226" x="5811838" y="2424113"/>
          <p14:tracePt t="10234" x="5588000" y="2424113"/>
          <p14:tracePt t="10242" x="5476875" y="2424113"/>
          <p14:tracePt t="10250" x="5310188" y="2447925"/>
          <p14:tracePt t="10258" x="5181600" y="2463800"/>
          <p14:tracePt t="10267" x="5086350" y="2479675"/>
          <p14:tracePt t="10272" x="4991100" y="2495550"/>
          <p14:tracePt t="10279" x="4886325" y="2519363"/>
          <p14:tracePt t="10288" x="4838700" y="2527300"/>
          <p14:tracePt t="10296" x="4743450" y="2559050"/>
          <p14:tracePt t="10305" x="4679950" y="2566988"/>
          <p14:tracePt t="10312" x="4624388" y="2584450"/>
          <p14:tracePt t="10318" x="4543425" y="2600325"/>
          <p14:tracePt t="10326" x="4519613" y="2600325"/>
          <p14:tracePt t="10334" x="4464050" y="2608263"/>
          <p14:tracePt t="10342" x="4416425" y="2616200"/>
          <p14:tracePt t="10351" x="4392613" y="2624138"/>
          <p14:tracePt t="10358" x="4344988" y="2624138"/>
          <p14:tracePt t="10364" x="4313238" y="2624138"/>
          <p14:tracePt t="10373" x="4249738" y="2632075"/>
          <p14:tracePt t="10380" x="4192588" y="2632075"/>
          <p14:tracePt t="10388" x="4144963" y="2632075"/>
          <p14:tracePt t="10396" x="4113213" y="2632075"/>
          <p14:tracePt t="10405" x="4057650" y="2632075"/>
          <p14:tracePt t="10413" x="3986213" y="2632075"/>
          <p14:tracePt t="10419" x="3930650" y="2632075"/>
          <p14:tracePt t="10427" x="3875088" y="2632075"/>
          <p14:tracePt t="10435" x="3843338" y="2632075"/>
          <p14:tracePt t="10442" x="3802063" y="2632075"/>
          <p14:tracePt t="10453" x="3762375" y="2632075"/>
          <p14:tracePt t="10458" x="3754438" y="2632075"/>
          <p14:tracePt t="10613" x="3754438" y="2624138"/>
          <p14:tracePt t="10621" x="3770313" y="2616200"/>
          <p14:tracePt t="10627" x="3778250" y="2616200"/>
          <p14:tracePt t="10637" x="3786188" y="2608263"/>
          <p14:tracePt t="10642" x="3794125" y="2608263"/>
          <p14:tracePt t="10653" x="3802063" y="2608263"/>
          <p14:tracePt t="10659" x="3802063" y="2600325"/>
          <p14:tracePt t="10668" x="3810000" y="2592388"/>
          <p14:tracePt t="10689" x="3817938" y="2592388"/>
          <p14:tracePt t="10751" x="3817938" y="2584450"/>
          <p14:tracePt t="10759" x="3802063" y="2576513"/>
          <p14:tracePt t="10767" x="3786188" y="2566988"/>
          <p14:tracePt t="10775" x="3762375" y="2559050"/>
          <p14:tracePt t="10781" x="3722688" y="2543175"/>
          <p14:tracePt t="10789" x="3698875" y="2535238"/>
          <p14:tracePt t="10797" x="3675063" y="2527300"/>
          <p14:tracePt t="10807" x="3643313" y="2519363"/>
          <p14:tracePt t="10813" x="3611563" y="2511425"/>
          <p14:tracePt t="10822" x="3571875" y="2511425"/>
          <p14:tracePt t="10828" x="3532188" y="2503488"/>
          <p14:tracePt t="10836" x="3500438" y="2503488"/>
          <p14:tracePt t="10842" x="3451225" y="2495550"/>
          <p14:tracePt t="10851" x="3427413" y="2487613"/>
          <p14:tracePt t="10858" x="3363913" y="2479675"/>
          <p14:tracePt t="10866" x="3308350" y="2471738"/>
          <p14:tracePt t="10874" x="3252788" y="2455863"/>
          <p14:tracePt t="10883" x="3228975" y="2447925"/>
          <p14:tracePt t="10889" x="3149600" y="2432050"/>
          <p14:tracePt t="10896" x="3084513" y="2416175"/>
          <p14:tracePt t="10905" x="3021013" y="2400300"/>
          <p14:tracePt t="10912" x="2965450" y="2384425"/>
          <p14:tracePt t="10920" x="2894013" y="2360613"/>
          <p14:tracePt t="10928" x="2862263" y="2352675"/>
          <p14:tracePt t="10934" x="2759075" y="2312988"/>
          <p14:tracePt t="10942" x="2686050" y="2289175"/>
          <p14:tracePt t="10952" x="2622550" y="2273300"/>
          <p14:tracePt t="10958" x="2543175" y="2249488"/>
          <p14:tracePt t="10967" x="2487613" y="2224088"/>
          <p14:tracePt t="10976" x="2408238" y="2200275"/>
          <p14:tracePt t="10980" x="2279650" y="2160588"/>
          <p14:tracePt t="10989" x="2224088" y="2144713"/>
          <p14:tracePt t="10996" x="2128838" y="2112963"/>
          <p14:tracePt t="11005" x="2097088" y="2112963"/>
          <p14:tracePt t="11012" x="1992313" y="2073275"/>
          <p14:tracePt t="11020" x="1952625" y="2065338"/>
          <p14:tracePt t="11028" x="1889125" y="2049463"/>
          <p14:tracePt t="11034" x="1841500" y="2041525"/>
          <p14:tracePt t="11042" x="1793875" y="2033588"/>
          <p14:tracePt t="11051" x="1762125" y="2033588"/>
          <p14:tracePt t="11059" x="1738313" y="2025650"/>
          <p14:tracePt t="11067" x="1722438" y="2025650"/>
          <p14:tracePt t="11075" x="1706563" y="2025650"/>
          <p14:tracePt t="11082" x="1698625" y="2025650"/>
          <p14:tracePt t="11090" x="1690688" y="2025650"/>
          <p14:tracePt t="11105" x="1682750" y="2025650"/>
          <p14:tracePt t="11120" x="1674813" y="2025650"/>
          <p14:tracePt t="11129" x="1658938" y="2025650"/>
          <p14:tracePt t="11137" x="1641475" y="2025650"/>
          <p14:tracePt t="11142" x="1633538" y="2025650"/>
          <p14:tracePt t="11153" x="1609725" y="2025650"/>
          <p14:tracePt t="11159" x="1577975" y="2025650"/>
          <p14:tracePt t="11167" x="1546225" y="2025650"/>
          <p14:tracePt t="11174" x="1514475" y="2025650"/>
          <p14:tracePt t="11181" x="1482725" y="2025650"/>
          <p14:tracePt t="11188" x="1443038" y="2025650"/>
          <p14:tracePt t="11195" x="1419225" y="2025650"/>
          <p14:tracePt t="11205" x="1403350" y="2025650"/>
          <p14:tracePt t="11212" x="1387475" y="2025650"/>
          <p14:tracePt t="11220" x="1379538" y="2025650"/>
          <p14:tracePt t="11228" x="1371600" y="2033588"/>
          <p14:tracePt t="11397" x="1387475" y="2041525"/>
          <p14:tracePt t="11405" x="1443038" y="2065338"/>
          <p14:tracePt t="11412" x="1506538" y="2089150"/>
          <p14:tracePt t="11421" x="1666875" y="2136775"/>
          <p14:tracePt t="11429" x="1793875" y="2176463"/>
          <p14:tracePt t="11437" x="2049463" y="2224088"/>
          <p14:tracePt t="11445" x="2303463" y="2281238"/>
          <p14:tracePt t="11450" x="2535238" y="2305050"/>
          <p14:tracePt t="11458" x="2846388" y="2352675"/>
          <p14:tracePt t="11466" x="3092450" y="2376488"/>
          <p14:tracePt t="11474" x="3484563" y="2392363"/>
          <p14:tracePt t="11482" x="3659188" y="2392363"/>
          <p14:tracePt t="11490" x="3859213" y="2400300"/>
          <p14:tracePt t="11498" x="3978275" y="2400300"/>
          <p14:tracePt t="11505" x="4065588" y="2400300"/>
          <p14:tracePt t="11512" x="4152900" y="2400300"/>
          <p14:tracePt t="11520" x="4160838" y="2400300"/>
          <p14:tracePt t="11575" x="4152900" y="2400300"/>
          <p14:tracePt t="11583" x="4144963" y="2400300"/>
          <p14:tracePt t="11591" x="4121150" y="2400300"/>
          <p14:tracePt t="11599" x="4057650" y="2400300"/>
          <p14:tracePt t="11607" x="4017963" y="2400300"/>
          <p14:tracePt t="11613" x="3978275" y="2400300"/>
          <p14:tracePt t="11621" x="3914775" y="2400300"/>
          <p14:tracePt t="11629" x="3833813" y="2408238"/>
          <p14:tracePt t="11636" x="3714750" y="2432050"/>
          <p14:tracePt t="11644" x="3651250" y="2439988"/>
          <p14:tracePt t="11651" x="3556000" y="2447925"/>
          <p14:tracePt t="11659" x="3435350" y="2455863"/>
          <p14:tracePt t="11667" x="3324225" y="2463800"/>
          <p14:tracePt t="11675" x="3205163" y="2471738"/>
          <p14:tracePt t="11683" x="3109913" y="2471738"/>
          <p14:tracePt t="11690" x="3021013" y="2479675"/>
          <p14:tracePt t="11698" x="2981325" y="2479675"/>
          <p14:tracePt t="11704" x="2894013" y="2479675"/>
          <p14:tracePt t="11713" x="2830513" y="2479675"/>
          <p14:tracePt t="11721" x="2798763" y="2479675"/>
          <p14:tracePt t="11729" x="2782888" y="2479675"/>
          <p14:tracePt t="11737" x="2774950" y="2479675"/>
          <p14:tracePt t="11744" x="2767013" y="2479675"/>
          <p14:tracePt t="11799" x="2767013" y="2471738"/>
          <p14:tracePt t="11807" x="2767013" y="2463800"/>
          <p14:tracePt t="11829" x="2767013" y="2455863"/>
          <p14:tracePt t="11845" x="2767013" y="2447925"/>
          <p14:tracePt t="11899" x="2782888" y="2447925"/>
          <p14:tracePt t="11904" x="2798763" y="2447925"/>
          <p14:tracePt t="11912" x="2854325" y="2447925"/>
          <p14:tracePt t="11921" x="2909888" y="2455863"/>
          <p14:tracePt t="11929" x="3068638" y="2495550"/>
          <p14:tracePt t="11937" x="3141663" y="2511425"/>
          <p14:tracePt t="11945" x="3355975" y="2559050"/>
          <p14:tracePt t="11954" x="3595688" y="2608263"/>
          <p14:tracePt t="11961" x="3867150" y="2655888"/>
          <p14:tracePt t="11967" x="4097338" y="2687638"/>
          <p14:tracePt t="11975" x="4471988" y="2735263"/>
          <p14:tracePt t="11983" x="4743450" y="2759075"/>
          <p14:tracePt t="11991" x="4959350" y="2774950"/>
          <p14:tracePt t="11998" x="5189538" y="2798763"/>
          <p14:tracePt t="12007" x="5429250" y="2798763"/>
          <p14:tracePt t="12014" x="5532438" y="2806700"/>
          <p14:tracePt t="12020" x="5692775" y="2806700"/>
          <p14:tracePt t="12028" x="5795963" y="2806700"/>
          <p14:tracePt t="12036" x="5883275" y="2806700"/>
          <p14:tracePt t="12044" x="5946775" y="2806700"/>
          <p14:tracePt t="12052" x="6002338" y="2806700"/>
          <p14:tracePt t="12060" x="6034088" y="2806700"/>
          <p14:tracePt t="12066" x="6059488" y="2806700"/>
          <p14:tracePt t="12074" x="6075363" y="2798763"/>
          <p14:tracePt t="12090" x="6083300" y="2790825"/>
          <p14:tracePt t="12275" x="6091238" y="2790825"/>
          <p14:tracePt t="12283" x="6099175" y="2790825"/>
          <p14:tracePt t="12291" x="6138863" y="2790825"/>
          <p14:tracePt t="12298" x="6194425" y="2782888"/>
          <p14:tracePt t="12307" x="6265863" y="2774950"/>
          <p14:tracePt t="12315" x="6410325" y="2743200"/>
          <p14:tracePt t="12325" x="6513513" y="2727325"/>
          <p14:tracePt t="12328" x="6600825" y="2711450"/>
          <p14:tracePt t="12336" x="6769100" y="2679700"/>
          <p14:tracePt t="12344" x="6880225" y="2655888"/>
          <p14:tracePt t="12354" x="7046913" y="2624138"/>
          <p14:tracePt t="12361" x="7191375" y="2608263"/>
          <p14:tracePt t="12370" x="7270750" y="2592388"/>
          <p14:tracePt t="12376" x="7366000" y="2584450"/>
          <p14:tracePt t="12382" x="7413625" y="2566988"/>
          <p14:tracePt t="12391" x="7461250" y="2559050"/>
          <p14:tracePt t="12398" x="7502525" y="2551113"/>
          <p14:tracePt t="12407" x="7542213" y="2551113"/>
          <p14:tracePt t="12414" x="7558088" y="2543175"/>
          <p14:tracePt t="12499" x="7566025" y="2543175"/>
          <p14:tracePt t="12507" x="7581900" y="2543175"/>
          <p14:tracePt t="12515" x="7589838" y="2543175"/>
          <p14:tracePt t="12523" x="7613650" y="2551113"/>
          <p14:tracePt t="12531" x="7653338" y="2559050"/>
          <p14:tracePt t="12538" x="7685088" y="2566988"/>
          <p14:tracePt t="12545" x="7724775" y="2584450"/>
          <p14:tracePt t="12554" x="7748588" y="2592388"/>
          <p14:tracePt t="12561" x="7772400" y="2608263"/>
          <p14:tracePt t="12569" x="7796213" y="2608263"/>
          <p14:tracePt t="12577" x="7804150" y="2616200"/>
          <p14:tracePt t="12645" x="7804150" y="2632075"/>
          <p14:tracePt t="12654" x="7812088" y="2647950"/>
          <p14:tracePt t="12660" x="7812088" y="2663825"/>
          <p14:tracePt t="12669" x="7820025" y="2687638"/>
          <p14:tracePt t="12677" x="7820025" y="2711450"/>
          <p14:tracePt t="12685" x="7820025" y="2743200"/>
          <p14:tracePt t="12691" x="7820025" y="2774950"/>
          <p14:tracePt t="12699" x="7820025" y="2814638"/>
          <p14:tracePt t="12707" x="7820025" y="2846388"/>
          <p14:tracePt t="12715" x="7820025" y="2886075"/>
          <p14:tracePt t="12723" x="7820025" y="2919413"/>
          <p14:tracePt t="12731" x="7812088" y="2967038"/>
          <p14:tracePt t="12738" x="7804150" y="3014663"/>
          <p14:tracePt t="12745" x="7796213" y="3046413"/>
          <p14:tracePt t="12755" x="7780338" y="3094038"/>
          <p14:tracePt t="12761" x="7772400" y="3117850"/>
          <p14:tracePt t="12769" x="7764463" y="3133725"/>
          <p14:tracePt t="12777" x="7756525" y="3149600"/>
          <p14:tracePt t="12784" x="7748588" y="3165475"/>
          <p14:tracePt t="12791" x="7732713" y="3189288"/>
          <p14:tracePt t="12798" x="7724775" y="3205163"/>
          <p14:tracePt t="12807" x="7708900" y="3221038"/>
          <p14:tracePt t="12814" x="7700963" y="3236913"/>
          <p14:tracePt t="12824" x="7685088" y="3252788"/>
          <p14:tracePt t="12830" x="7661275" y="3262313"/>
          <p14:tracePt t="12837" x="7645400" y="3278188"/>
          <p14:tracePt t="12844" x="7637463" y="3286125"/>
          <p14:tracePt t="12854" x="7613650" y="3294063"/>
          <p14:tracePt t="12861" x="7605713" y="3309938"/>
          <p14:tracePt t="12869" x="7597775" y="3309938"/>
          <p14:tracePt t="12877" x="7589838" y="3317875"/>
          <p14:tracePt t="12904" x="7581900" y="3317875"/>
          <p14:tracePt t="12907" x="7573963" y="3317875"/>
          <p14:tracePt t="12914" x="7573963" y="3325813"/>
          <p14:tracePt t="12922" x="7566025" y="3325813"/>
          <p14:tracePt t="12953" x="7558088" y="3325813"/>
          <p14:tracePt t="13106" x="7558088" y="3302000"/>
          <p14:tracePt t="13115" x="7558088" y="3270250"/>
          <p14:tracePt t="13122" x="7550150" y="3244850"/>
          <p14:tracePt t="13131" x="7550150" y="3213100"/>
          <p14:tracePt t="13139" x="7542213" y="3181350"/>
          <p14:tracePt t="13144" x="7542213" y="3149600"/>
          <p14:tracePt t="13155" x="7542213" y="3125788"/>
          <p14:tracePt t="13161" x="7534275" y="3094038"/>
          <p14:tracePt t="13169" x="7534275" y="3086100"/>
          <p14:tracePt t="13177" x="7526338" y="3070225"/>
          <p14:tracePt t="13185" x="7518400" y="3054350"/>
          <p14:tracePt t="13193" x="7518400" y="3046413"/>
          <p14:tracePt t="13199" x="7518400" y="3038475"/>
          <p14:tracePt t="13222" x="7518400" y="3030538"/>
          <p14:tracePt t="13239" x="7518400" y="3022600"/>
          <p14:tracePt t="13246" x="7510463" y="3014663"/>
          <p14:tracePt t="13524" x="7510463" y="3022600"/>
          <p14:tracePt t="13530" x="7493000" y="3046413"/>
          <p14:tracePt t="13538" x="7477125" y="3086100"/>
          <p14:tracePt t="13546" x="7453313" y="3117850"/>
          <p14:tracePt t="13555" x="7429500" y="3173413"/>
          <p14:tracePt t="13560" x="7405688" y="3213100"/>
          <p14:tracePt t="13568" x="7381875" y="3244850"/>
          <p14:tracePt t="13576" x="7373938" y="3252788"/>
          <p14:tracePt t="13584" x="7358063" y="3278188"/>
          <p14:tracePt t="13592" x="7342188" y="3302000"/>
          <p14:tracePt t="13609" x="7334250" y="3309938"/>
          <p14:tracePt t="13614" x="7334250" y="3317875"/>
          <p14:tracePt t="13631" x="7334250" y="3325813"/>
          <p14:tracePt t="13685" x="7318375" y="3333750"/>
          <p14:tracePt t="13693" x="7318375" y="3349625"/>
          <p14:tracePt t="13702" x="7318375" y="3365500"/>
          <p14:tracePt t="13709" x="7302500" y="3373438"/>
          <p14:tracePt t="13717" x="7294563" y="3397250"/>
          <p14:tracePt t="13723" x="7286625" y="3413125"/>
          <p14:tracePt t="13731" x="7278688" y="3429000"/>
          <p14:tracePt t="13739" x="7270750" y="3444875"/>
          <p14:tracePt t="13747" x="7262813" y="3468688"/>
          <p14:tracePt t="13755" x="7246938" y="3500438"/>
          <p14:tracePt t="13763" x="7246938" y="3524250"/>
          <p14:tracePt t="13768" x="7239000" y="3548063"/>
          <p14:tracePt t="13777" x="7231063" y="3571875"/>
          <p14:tracePt t="13785" x="7223125" y="3605213"/>
          <p14:tracePt t="13793" x="7207250" y="3660775"/>
          <p14:tracePt t="13801" x="7207250" y="3668713"/>
          <p14:tracePt t="13809" x="7191375" y="3716338"/>
          <p14:tracePt t="13815" x="7191375" y="3748088"/>
          <p14:tracePt t="13824" x="7183438" y="3795713"/>
          <p14:tracePt t="13831" x="7167563" y="3851275"/>
          <p14:tracePt t="13840" x="7159625" y="3890963"/>
          <p14:tracePt t="13847" x="7151688" y="3914775"/>
          <p14:tracePt t="13856" x="7135813" y="3963988"/>
          <p14:tracePt t="13862" x="7118350" y="4011613"/>
          <p14:tracePt t="13869" x="7110413" y="4043363"/>
          <p14:tracePt t="13878" x="7102475" y="4083050"/>
          <p14:tracePt t="13884" x="7102475" y="4090988"/>
          <p14:tracePt t="13892" x="7094538" y="4122738"/>
          <p14:tracePt t="13900" x="7086600" y="4146550"/>
          <p14:tracePt t="13908" x="7078663" y="4162425"/>
          <p14:tracePt t="13916" x="7070725" y="4186238"/>
          <p14:tracePt t="13925" x="7054850" y="4210050"/>
          <p14:tracePt t="13930" x="7046913" y="4225925"/>
          <p14:tracePt t="13938" x="7031038" y="4249738"/>
          <p14:tracePt t="13946" x="7023100" y="4265613"/>
          <p14:tracePt t="13954" x="7007225" y="4291013"/>
          <p14:tracePt t="13962" x="6999288" y="4298950"/>
          <p14:tracePt t="13971" x="6983413" y="4314825"/>
          <p14:tracePt t="13976" x="6975475" y="4322763"/>
          <p14:tracePt t="13984" x="6959600" y="4330700"/>
          <p14:tracePt t="13993" x="6959600" y="4338638"/>
          <p14:tracePt t="14001" x="6951663" y="4346575"/>
          <p14:tracePt t="14009" x="6943725" y="4346575"/>
          <p14:tracePt t="14071" x="6935788" y="4346575"/>
          <p14:tracePt t="14077" x="6927850" y="4346575"/>
          <p14:tracePt t="14085" x="6911975" y="4346575"/>
          <p14:tracePt t="14094" x="6904038" y="4346575"/>
          <p14:tracePt t="14100" x="6896100" y="4346575"/>
          <p14:tracePt t="14109" x="6880225" y="4346575"/>
          <p14:tracePt t="14116" x="6872288" y="4346575"/>
          <p14:tracePt t="14125" x="6856413" y="4330700"/>
          <p14:tracePt t="14130" x="6832600" y="4330700"/>
          <p14:tracePt t="14140" x="6792913" y="4306888"/>
          <p14:tracePt t="14147" x="6743700" y="4281488"/>
          <p14:tracePt t="14156" x="6680200" y="4233863"/>
          <p14:tracePt t="14163" x="6561138" y="4170363"/>
          <p14:tracePt t="14172" x="6481763" y="4106863"/>
          <p14:tracePt t="14179" x="6376988" y="4043363"/>
          <p14:tracePt t="14184" x="6162675" y="3890963"/>
          <p14:tracePt t="14193" x="5922963" y="3740150"/>
          <p14:tracePt t="14201" x="5708650" y="3587750"/>
          <p14:tracePt t="14209" x="5548313" y="3484563"/>
          <p14:tracePt t="14215" x="5397500" y="3373438"/>
          <p14:tracePt t="14224" x="5197475" y="3228975"/>
          <p14:tracePt t="14229" x="5102225" y="3157538"/>
          <p14:tracePt t="14237" x="5038725" y="3101975"/>
          <p14:tracePt t="14245" x="4967288" y="3046413"/>
          <p14:tracePt t="14254" x="4886325" y="2959100"/>
          <p14:tracePt t="14262" x="4862513" y="2935288"/>
          <p14:tracePt t="14271" x="4846638" y="2894013"/>
          <p14:tracePt t="14285" x="4846638" y="2886075"/>
          <p14:tracePt t="14292" x="4846638" y="2870200"/>
          <p14:tracePt t="14300" x="4846638" y="2862263"/>
          <p14:tracePt t="14309" x="4846638" y="2846388"/>
          <p14:tracePt t="14317" x="4862513" y="2822575"/>
          <p14:tracePt t="14324" x="4878388" y="2806700"/>
          <p14:tracePt t="14330" x="4894263" y="2782888"/>
          <p14:tracePt t="14339" x="4910138" y="2767013"/>
          <p14:tracePt t="14346" x="4918075" y="2751138"/>
          <p14:tracePt t="14356" x="4933950" y="2735263"/>
          <p14:tracePt t="14362" x="4943475" y="2727325"/>
          <p14:tracePt t="14371" x="4959350" y="2703513"/>
          <p14:tracePt t="14378" x="4959350" y="2695575"/>
          <p14:tracePt t="14384" x="4967288" y="2687638"/>
          <p14:tracePt t="14393" x="4967288" y="2671763"/>
          <p14:tracePt t="14401" x="4975225" y="2671763"/>
          <p14:tracePt t="14418" x="4975225" y="2663825"/>
          <p14:tracePt t="14471" x="4983163" y="2671763"/>
          <p14:tracePt t="14479" x="4999038" y="2703513"/>
          <p14:tracePt t="14487" x="5030788" y="2751138"/>
          <p14:tracePt t="14493" x="5086350" y="2830513"/>
          <p14:tracePt t="14501" x="5157788" y="2901950"/>
          <p14:tracePt t="14509" x="5205413" y="2943225"/>
          <p14:tracePt t="14516" x="5300663" y="3006725"/>
          <p14:tracePt t="14525" x="5389563" y="3062288"/>
          <p14:tracePt t="14532" x="5508625" y="3125788"/>
          <p14:tracePt t="14538" x="5595938" y="3165475"/>
          <p14:tracePt t="14546" x="5795963" y="3228975"/>
          <p14:tracePt t="14555" x="5875338" y="3262313"/>
          <p14:tracePt t="14562" x="6026150" y="3278188"/>
          <p14:tracePt t="14572" x="6122988" y="3294063"/>
          <p14:tracePt t="14578" x="6242050" y="3294063"/>
          <p14:tracePt t="14584" x="6313488" y="3294063"/>
          <p14:tracePt t="14593" x="6376988" y="3294063"/>
          <p14:tracePt t="14600" x="6402388" y="3294063"/>
          <p14:tracePt t="14609" x="6450013" y="3278188"/>
          <p14:tracePt t="14616" x="6465888" y="3270250"/>
          <p14:tracePt t="14625" x="6481763" y="3262313"/>
          <p14:tracePt t="14632" x="6489700" y="3236913"/>
          <p14:tracePt t="14639" x="6497638" y="3221038"/>
          <p14:tracePt t="14647" x="6497638" y="3205163"/>
          <p14:tracePt t="14656" x="6505575" y="3165475"/>
          <p14:tracePt t="14663" x="6513513" y="3117850"/>
          <p14:tracePt t="14671" x="6513513" y="3078163"/>
          <p14:tracePt t="14679" x="6513513" y="3054350"/>
          <p14:tracePt t="14687" x="6513513" y="3014663"/>
          <p14:tracePt t="14696" x="6513513" y="2967038"/>
          <p14:tracePt t="14701" x="6513513" y="2927350"/>
          <p14:tracePt t="14709" x="6513513" y="2870200"/>
          <p14:tracePt t="14716" x="6505575" y="2846388"/>
          <p14:tracePt t="14724" x="6505575" y="2830513"/>
          <p14:tracePt t="14779" x="6497638" y="2830513"/>
          <p14:tracePt t="14793" x="6497638" y="2846388"/>
          <p14:tracePt t="14801" x="6505575" y="2870200"/>
          <p14:tracePt t="14808" x="6513513" y="2894013"/>
          <p14:tracePt t="14817" x="6537325" y="2927350"/>
          <p14:tracePt t="14826" x="6553200" y="2943225"/>
          <p14:tracePt t="14833" x="6569075" y="2974975"/>
          <p14:tracePt t="14842" x="6600825" y="3014663"/>
          <p14:tracePt t="14846" x="6616700" y="3038475"/>
          <p14:tracePt t="14855" x="6624638" y="3054350"/>
          <p14:tracePt t="14862" x="6640513" y="3078163"/>
          <p14:tracePt t="14871" x="6656388" y="3094038"/>
          <p14:tracePt t="14878" x="6664325" y="3109913"/>
          <p14:tracePt t="14887" x="6672263" y="3117850"/>
          <p14:tracePt t="14895" x="6680200" y="3133725"/>
          <p14:tracePt t="14900" x="6680200" y="3141663"/>
          <p14:tracePt t="14908" x="6688138" y="3149600"/>
          <p14:tracePt t="14916" x="6688138" y="3157538"/>
          <p14:tracePt t="14926" x="6688138" y="3165475"/>
          <p14:tracePt t="14933" x="6688138" y="3173413"/>
          <p14:tracePt t="14949" x="6688138" y="3181350"/>
          <p14:tracePt t="14962" x="6688138" y="3189288"/>
          <p14:tracePt t="37837" x="6521450" y="3333750"/>
          <p14:tracePt t="37845" x="6210300" y="3636963"/>
          <p14:tracePt t="37853" x="6018213" y="3819525"/>
          <p14:tracePt t="37862" x="5835650" y="3995738"/>
          <p14:tracePt t="37870" x="5772150" y="4043363"/>
          <p14:tracePt t="37877" x="5692775" y="4106863"/>
          <p14:tracePt t="37883" x="5627688" y="4138613"/>
          <p14:tracePt t="37896" x="5580063" y="4162425"/>
          <p14:tracePt t="37899" x="5548313" y="4178300"/>
          <p14:tracePt t="37905" x="5524500" y="4186238"/>
          <p14:tracePt t="37914" x="5500688" y="4194175"/>
          <p14:tracePt t="38014" x="5500688" y="4210050"/>
          <p14:tracePt t="38023" x="5500688" y="4233863"/>
          <p14:tracePt t="38030" x="5500688" y="4265613"/>
          <p14:tracePt t="38037" x="5500688" y="4314825"/>
          <p14:tracePt t="38046" x="5500688" y="4346575"/>
          <p14:tracePt t="38052" x="5500688" y="4402138"/>
          <p14:tracePt t="38061" x="5500688" y="4465638"/>
          <p14:tracePt t="38069" x="5516563" y="4537075"/>
          <p14:tracePt t="38077" x="5516563" y="4560888"/>
          <p14:tracePt t="38085" x="5532438" y="4624388"/>
          <p14:tracePt t="38090" x="5556250" y="4673600"/>
          <p14:tracePt t="38098" x="5564188" y="4705350"/>
          <p14:tracePt t="38107" x="5580063" y="4752975"/>
          <p14:tracePt t="38115" x="5595938" y="4800600"/>
          <p14:tracePt t="38123" x="5603875" y="4808538"/>
          <p14:tracePt t="38131" x="5603875" y="4832350"/>
          <p14:tracePt t="38139" x="5603875" y="4856163"/>
          <p14:tracePt t="38146" x="5611813" y="4879975"/>
          <p14:tracePt t="38153" x="5611813" y="4895850"/>
          <p14:tracePt t="38161" x="5619750" y="4919663"/>
          <p14:tracePt t="38168" x="5619750" y="4943475"/>
          <p14:tracePt t="38176" x="5619750" y="4959350"/>
          <p14:tracePt t="38184" x="5619750" y="4976813"/>
          <p14:tracePt t="38190" x="5627688" y="4992688"/>
          <p14:tracePt t="38199" x="5627688" y="5008563"/>
          <p14:tracePt t="38206" x="5627688" y="5032375"/>
          <p14:tracePt t="38215" x="5627688" y="5056188"/>
          <p14:tracePt t="38223" x="5627688" y="5064125"/>
          <p14:tracePt t="38230" x="5627688" y="5087938"/>
          <p14:tracePt t="38236" x="5627688" y="5111750"/>
          <p14:tracePt t="38247" x="5627688" y="5135563"/>
          <p14:tracePt t="38252" x="5627688" y="5175250"/>
          <p14:tracePt t="38261" x="5619750" y="5207000"/>
          <p14:tracePt t="38269" x="5611813" y="5230813"/>
          <p14:tracePt t="38277" x="5611813" y="5254625"/>
          <p14:tracePt t="38285" x="5611813" y="5286375"/>
          <p14:tracePt t="38291" x="5603875" y="5319713"/>
          <p14:tracePt t="38298" x="5603875" y="5343525"/>
          <p14:tracePt t="38307" x="5595938" y="5375275"/>
          <p14:tracePt t="38315" x="5588000" y="5383213"/>
          <p14:tracePt t="38322" x="5588000" y="5399088"/>
          <p14:tracePt t="38330" x="5580063" y="5414963"/>
          <p14:tracePt t="38339" x="5580063" y="5430838"/>
          <p14:tracePt t="38345" x="5580063" y="5446713"/>
          <p14:tracePt t="38353" x="5580063" y="5454650"/>
          <p14:tracePt t="38361" x="5580063" y="5462588"/>
          <p14:tracePt t="38391" x="5580063" y="5470525"/>
          <p14:tracePt t="38561" x="5564188" y="5470525"/>
          <p14:tracePt t="38569" x="5492750" y="5470525"/>
          <p14:tracePt t="38577" x="5389563" y="5462588"/>
          <p14:tracePt t="38587" x="5181600" y="5462588"/>
          <p14:tracePt t="38593" x="4983163" y="5446713"/>
          <p14:tracePt t="38602" x="4878388" y="5438775"/>
          <p14:tracePt t="38606" x="4743450" y="5430838"/>
          <p14:tracePt t="38617" x="4495800" y="5391150"/>
          <p14:tracePt t="38622" x="4384675" y="5383213"/>
          <p14:tracePt t="38631" x="4184650" y="5351463"/>
          <p14:tracePt t="38638" x="3954463" y="5294313"/>
          <p14:tracePt t="38646" x="3698875" y="5254625"/>
          <p14:tracePt t="38652" x="3419475" y="5183188"/>
          <p14:tracePt t="38660" x="3165475" y="5135563"/>
          <p14:tracePt t="38668" x="2909888" y="5064125"/>
          <p14:tracePt t="38676" x="2741613" y="5032375"/>
          <p14:tracePt t="38684" x="2574925" y="5000625"/>
          <p14:tracePt t="38692" x="2424113" y="4951413"/>
          <p14:tracePt t="38700" x="2311400" y="4927600"/>
          <p14:tracePt t="38706" x="2224088" y="4911725"/>
          <p14:tracePt t="38714" x="2168525" y="4895850"/>
          <p14:tracePt t="38723" x="2105025" y="4879975"/>
          <p14:tracePt t="38732" x="2057400" y="4872038"/>
          <p14:tracePt t="38738" x="2033588" y="4864100"/>
          <p14:tracePt t="38747" x="2017713" y="4864100"/>
          <p14:tracePt t="38753" x="2017713" y="4856163"/>
          <p14:tracePt t="38760" x="2008188" y="4856163"/>
          <p14:tracePt t="38792" x="2000250" y="4856163"/>
          <p14:tracePt t="38801" x="1984375" y="4856163"/>
          <p14:tracePt t="38806" x="1976438" y="4864100"/>
          <p14:tracePt t="38814" x="1960563" y="4872038"/>
          <p14:tracePt t="38822" x="1944688" y="4895850"/>
          <p14:tracePt t="38830" x="1920875" y="4911725"/>
          <p14:tracePt t="38838" x="1920875" y="4927600"/>
          <p14:tracePt t="38846" x="1905000" y="4951413"/>
          <p14:tracePt t="38852" x="1897063" y="4967288"/>
          <p14:tracePt t="38860" x="1897063" y="5000625"/>
          <p14:tracePt t="38868" x="1897063" y="5024438"/>
          <p14:tracePt t="38876" x="1897063" y="5056188"/>
          <p14:tracePt t="38883" x="1897063" y="5095875"/>
          <p14:tracePt t="38891" x="1920875" y="5151438"/>
          <p14:tracePt t="38900" x="1928813" y="5167313"/>
          <p14:tracePt t="38907" x="1960563" y="5222875"/>
          <p14:tracePt t="38913" x="1984375" y="5254625"/>
          <p14:tracePt t="38922" x="2000250" y="5286375"/>
          <p14:tracePt t="38930" x="2033588" y="5319713"/>
          <p14:tracePt t="38938" x="2065338" y="5359400"/>
          <p14:tracePt t="38947" x="2128838" y="5422900"/>
          <p14:tracePt t="38954" x="2160588" y="5446713"/>
          <p14:tracePt t="38964" x="2216150" y="5502275"/>
          <p14:tracePt t="38969" x="2263775" y="5534025"/>
          <p14:tracePt t="38977" x="2303463" y="5557838"/>
          <p14:tracePt t="38985" x="2335213" y="5573713"/>
          <p14:tracePt t="38993" x="2351088" y="5589588"/>
          <p14:tracePt t="39001" x="2366963" y="5605463"/>
          <p14:tracePt t="39009" x="2384425" y="5613400"/>
          <p14:tracePt t="39022" x="2392363" y="5621338"/>
          <p14:tracePt t="39131" x="2392363" y="5629275"/>
          <p14:tracePt t="39139" x="2400300" y="5629275"/>
          <p14:tracePt t="39147" x="2424113" y="5637213"/>
          <p14:tracePt t="39155" x="2447925" y="5653088"/>
          <p14:tracePt t="39164" x="2463800" y="5662613"/>
          <p14:tracePt t="39169" x="2487613" y="5678488"/>
          <p14:tracePt t="39177" x="2519363" y="5686425"/>
          <p14:tracePt t="39185" x="2551113" y="5702300"/>
          <p14:tracePt t="39192" x="2590800" y="5726113"/>
          <p14:tracePt t="39201" x="2622550" y="5749925"/>
          <p14:tracePt t="39209" x="2654300" y="5757863"/>
          <p14:tracePt t="39214" x="2686050" y="5781675"/>
          <p14:tracePt t="39222" x="2725738" y="5805488"/>
          <p14:tracePt t="39230" x="2774950" y="5829300"/>
          <p14:tracePt t="39238" x="2830513" y="5853113"/>
          <p14:tracePt t="39246" x="2846388" y="5861050"/>
          <p14:tracePt t="39254" x="2909888" y="5876925"/>
          <p14:tracePt t="39265" x="2949575" y="5876925"/>
          <p14:tracePt t="39269" x="2997200" y="5876925"/>
          <p14:tracePt t="39277" x="3052763" y="5845175"/>
          <p14:tracePt t="39848" x="3052763" y="5853113"/>
          <p14:tracePt t="39855" x="3052763" y="5876925"/>
          <p14:tracePt t="39864" x="3052763" y="5924550"/>
          <p14:tracePt t="39871" x="3060700" y="5956300"/>
          <p14:tracePt t="39879" x="3060700" y="5972175"/>
          <p14:tracePt t="39963" x="3060700" y="5980113"/>
          <p14:tracePt t="41343" x="3068638" y="5980113"/>
          <p14:tracePt t="41349" x="3092450" y="5988050"/>
          <p14:tracePt t="41356" x="3141663" y="5995988"/>
          <p14:tracePt t="41366" x="3181350" y="6005513"/>
          <p14:tracePt t="41373" x="3205163" y="6013450"/>
          <p14:tracePt t="41381" x="3252788" y="6021388"/>
          <p14:tracePt t="41389" x="3284538" y="6021388"/>
          <p14:tracePt t="41395" x="3300413" y="6021388"/>
          <p14:tracePt t="41403" x="3355975" y="5972175"/>
          <p14:tracePt t="41411" x="3403600" y="5892800"/>
          <p14:tracePt t="41889" x="3435350" y="5956300"/>
          <p14:tracePt t="41896" x="3524250" y="6116638"/>
          <p14:tracePt t="41906" x="3611563" y="6219825"/>
          <p14:tracePt t="41912" x="3619500" y="6211888"/>
          <p14:tracePt t="41919" x="3651250" y="6188075"/>
          <p14:tracePt t="41926" x="3738563" y="6140450"/>
          <p14:tracePt t="41936" x="3859213" y="6092825"/>
          <p14:tracePt t="41942" x="3930650" y="6076950"/>
          <p14:tracePt t="41951" x="4081463" y="6069013"/>
          <p14:tracePt t="41956" x="4257675" y="6069013"/>
          <p14:tracePt t="41967" x="4368800" y="6100763"/>
          <p14:tracePt t="41973" x="4551363" y="6132513"/>
          <p14:tracePt t="41981" x="4656138" y="6132513"/>
          <p14:tracePt t="41989" x="4830763" y="6076950"/>
          <p14:tracePt t="41997" x="4983163" y="6029325"/>
          <p14:tracePt t="42005" x="5181600" y="5972175"/>
          <p14:tracePt t="42011" x="5300663" y="5916613"/>
          <p14:tracePt t="42018" x="5453063" y="5861050"/>
          <p14:tracePt t="42026" x="5540375" y="5829300"/>
          <p14:tracePt t="42036" x="5595938" y="5805488"/>
          <p14:tracePt t="42042" x="5700713" y="5765800"/>
          <p14:tracePt t="42050" x="5780088" y="5734050"/>
          <p14:tracePt t="42058" x="5811838" y="5718175"/>
          <p14:tracePt t="42065" x="5859463" y="5702300"/>
          <p14:tracePt t="42072" x="5875338" y="5702300"/>
          <p14:tracePt t="42080" x="5907088" y="5702300"/>
          <p14:tracePt t="42088" x="5915025" y="5702300"/>
          <p14:tracePt t="42096" x="5922963" y="5702300"/>
          <p14:tracePt t="42381" x="5922963" y="5694363"/>
          <p14:tracePt t="42389" x="5907088" y="5686425"/>
          <p14:tracePt t="42397" x="5883275" y="5686425"/>
          <p14:tracePt t="42406" x="5843588" y="5670550"/>
          <p14:tracePt t="42413" x="5772150" y="5662613"/>
          <p14:tracePt t="42421" x="5692775" y="5653088"/>
          <p14:tracePt t="42427" x="5619750" y="5637213"/>
          <p14:tracePt t="42435" x="5508625" y="5621338"/>
          <p14:tracePt t="42443" x="5389563" y="5613400"/>
          <p14:tracePt t="42451" x="5292725" y="5597525"/>
          <p14:tracePt t="42459" x="5173663" y="5581650"/>
          <p14:tracePt t="42468" x="5070475" y="5565775"/>
          <p14:tracePt t="42475" x="4902200" y="5541963"/>
          <p14:tracePt t="42481" x="4791075" y="5534025"/>
          <p14:tracePt t="42489" x="4632325" y="5510213"/>
          <p14:tracePt t="42497" x="4519613" y="5502275"/>
          <p14:tracePt t="42506" x="4368800" y="5486400"/>
          <p14:tracePt t="42513" x="4257675" y="5470525"/>
          <p14:tracePt t="42521" x="4176713" y="5462588"/>
          <p14:tracePt t="42526" x="4041775" y="5446713"/>
          <p14:tracePt t="42535" x="3962400" y="5438775"/>
          <p14:tracePt t="42542" x="3906838" y="5430838"/>
          <p14:tracePt t="42550" x="3825875" y="5422900"/>
          <p14:tracePt t="42558" x="3786188" y="5422900"/>
          <p14:tracePt t="42567" x="3770313" y="5414963"/>
          <p14:tracePt t="42622" x="3810000" y="5407025"/>
          <p14:tracePt t="42627" x="3843338" y="5399088"/>
          <p14:tracePt t="42634" x="3922713" y="5399088"/>
          <p14:tracePt t="42642" x="3962400" y="5391150"/>
          <p14:tracePt t="42651" x="4057650" y="5383213"/>
          <p14:tracePt t="42658" x="4105275" y="5375275"/>
          <p14:tracePt t="42667" x="4168775" y="5359400"/>
          <p14:tracePt t="42672" x="4217988" y="5343525"/>
          <p14:tracePt t="42680" x="4265613" y="5335588"/>
          <p14:tracePt t="42696" x="4265613" y="5327650"/>
          <p14:tracePt t="42705" x="4273550" y="5327650"/>
          <p14:tracePt t="42729" x="4241800" y="5327650"/>
          <p14:tracePt t="42735" x="4160838" y="5327650"/>
          <p14:tracePt t="42743" x="4065588" y="5335588"/>
          <p14:tracePt t="42752" x="3875088" y="5351463"/>
          <p14:tracePt t="42759" x="3762375" y="5367338"/>
          <p14:tracePt t="42768" x="3659188" y="5391150"/>
          <p14:tracePt t="42775" x="3556000" y="5414963"/>
          <p14:tracePt t="42784" x="3524250" y="5446713"/>
          <p14:tracePt t="42789" x="3516313" y="5454650"/>
          <p14:tracePt t="42796" x="3516313" y="5470525"/>
          <p14:tracePt t="42805" x="3556000" y="5494338"/>
          <p14:tracePt t="42813" x="3635375" y="5502275"/>
          <p14:tracePt t="42820" x="3843338" y="5510213"/>
          <p14:tracePt t="42828" x="4121150" y="5510213"/>
          <p14:tracePt t="42834" x="4360863" y="5510213"/>
          <p14:tracePt t="42841" x="4735513" y="5502275"/>
          <p14:tracePt t="42850" x="5213350" y="5470525"/>
          <p14:tracePt t="42857" x="5500688" y="5446713"/>
          <p14:tracePt t="42866" x="5756275" y="5407025"/>
          <p14:tracePt t="42874" x="5986463" y="5367338"/>
          <p14:tracePt t="42880" x="6107113" y="5343525"/>
          <p14:tracePt t="42887" x="6186488" y="5327650"/>
          <p14:tracePt t="42922" x="6186488" y="5319713"/>
          <p14:tracePt t="42928" x="6162675" y="5319713"/>
          <p14:tracePt t="42937" x="6091238" y="5319713"/>
          <p14:tracePt t="42942" x="5978525" y="5319713"/>
          <p14:tracePt t="42951" x="5867400" y="5319713"/>
          <p14:tracePt t="42959" x="5756275" y="5319713"/>
          <p14:tracePt t="42968" x="5635625" y="5319713"/>
          <p14:tracePt t="42974" x="5595938" y="5327650"/>
          <p14:tracePt t="42984" x="5556250" y="5335588"/>
          <p14:tracePt t="42990" x="5556250" y="5343525"/>
          <p14:tracePt t="43029" x="5595938" y="5343525"/>
          <p14:tracePt t="43036" x="5659438" y="5327650"/>
          <p14:tracePt t="43043" x="5716588" y="5310188"/>
          <p14:tracePt t="43052" x="5795963" y="5270500"/>
          <p14:tracePt t="43059" x="5835650" y="5246688"/>
          <p14:tracePt t="43068" x="5859463" y="5222875"/>
          <p14:tracePt t="43074" x="5875338" y="5199063"/>
          <p14:tracePt t="43084" x="5875338" y="5191125"/>
          <p14:tracePt t="43089" x="5875338" y="5175250"/>
          <p14:tracePt t="43097" x="5875338" y="5167313"/>
          <p14:tracePt t="43113" x="5875338" y="5159375"/>
          <p14:tracePt t="43120" x="5875338" y="5151438"/>
          <p14:tracePt t="43129" x="5867400" y="5151438"/>
          <p14:tracePt t="43135" x="5851525" y="5151438"/>
          <p14:tracePt t="43143" x="5835650" y="5159375"/>
          <p14:tracePt t="43151" x="5811838" y="5175250"/>
          <p14:tracePt t="43158" x="5795963" y="5199063"/>
          <p14:tracePt t="43169" x="5788025" y="5222875"/>
          <p14:tracePt t="43175" x="5788025" y="5246688"/>
          <p14:tracePt t="43185" x="5788025" y="5270500"/>
          <p14:tracePt t="43189" x="5788025" y="5286375"/>
          <p14:tracePt t="43197" x="5788025" y="5294313"/>
          <p14:tracePt t="43204" x="5788025" y="5302250"/>
          <p14:tracePt t="43337" x="5780088" y="5302250"/>
          <p14:tracePt t="43342" x="5740400" y="5302250"/>
          <p14:tracePt t="43352" x="5684838" y="5302250"/>
          <p14:tracePt t="43358" x="5643563" y="5302250"/>
          <p14:tracePt t="43369" x="5572125" y="5302250"/>
          <p14:tracePt t="43375" x="5437188" y="5302250"/>
          <p14:tracePt t="43384" x="5334000" y="5302250"/>
          <p14:tracePt t="43391" x="5253038" y="5302250"/>
          <p14:tracePt t="43399" x="5102225" y="5302250"/>
          <p14:tracePt t="43404" x="4991100" y="5302250"/>
          <p14:tracePt t="43413" x="4902200" y="5302250"/>
          <p14:tracePt t="43421" x="4775200" y="5302250"/>
          <p14:tracePt t="43429" x="4640263" y="5302250"/>
          <p14:tracePt t="43436" x="4543425" y="5294313"/>
          <p14:tracePt t="43445" x="4416425" y="5286375"/>
          <p14:tracePt t="43452" x="4368800" y="5278438"/>
          <p14:tracePt t="43458" x="4273550" y="5270500"/>
          <p14:tracePt t="43468" x="4249738" y="5270500"/>
          <p14:tracePt t="43475" x="4192588" y="5270500"/>
          <p14:tracePt t="43484" x="4144963" y="5270500"/>
          <p14:tracePt t="43491" x="4113213" y="5270500"/>
          <p14:tracePt t="43499" x="4081463" y="5270500"/>
          <p14:tracePt t="43505" x="4057650" y="5270500"/>
          <p14:tracePt t="43513" x="4041775" y="5270500"/>
          <p14:tracePt t="43520" x="4025900" y="5270500"/>
          <p14:tracePt t="43528" x="4010025" y="5270500"/>
          <p14:tracePt t="43536" x="3994150" y="5270500"/>
          <p14:tracePt t="43545" x="3978275" y="5270500"/>
          <p14:tracePt t="43551" x="3962400" y="5270500"/>
          <p14:tracePt t="43558" x="3938588" y="5270500"/>
          <p14:tracePt t="43565" x="3914775" y="5270500"/>
          <p14:tracePt t="43574" x="3875088" y="5270500"/>
          <p14:tracePt t="43582" x="3810000" y="5270500"/>
          <p14:tracePt t="43590" x="3754438" y="5270500"/>
          <p14:tracePt t="43598" x="3706813" y="5270500"/>
          <p14:tracePt t="43605" x="3675063" y="5270500"/>
          <p14:tracePt t="43612" x="3603625" y="5270500"/>
          <p14:tracePt t="43621" x="3563938" y="5278438"/>
          <p14:tracePt t="43628" x="3516313" y="5286375"/>
          <p14:tracePt t="43637" x="3476625" y="5294313"/>
          <p14:tracePt t="43645" x="3451225" y="5294313"/>
          <p14:tracePt t="43652" x="3403600" y="5302250"/>
          <p14:tracePt t="43658" x="3340100" y="5310188"/>
          <p14:tracePt t="43669" x="3324225" y="5310188"/>
          <p14:tracePt t="43674" x="3268663" y="5310188"/>
          <p14:tracePt t="43683" x="3221038" y="5319713"/>
          <p14:tracePt t="43691" x="3189288" y="5319713"/>
          <p14:tracePt t="43699" x="3133725" y="5319713"/>
          <p14:tracePt t="43704" x="3060700" y="5319713"/>
          <p14:tracePt t="43712" x="2997200" y="5319713"/>
          <p14:tracePt t="43721" x="2941638" y="5319713"/>
          <p14:tracePt t="43728" x="2909888" y="5319713"/>
          <p14:tracePt t="43736" x="2846388" y="5319713"/>
          <p14:tracePt t="43745" x="2798763" y="5310188"/>
          <p14:tracePt t="43753" x="2725738" y="5310188"/>
          <p14:tracePt t="43758" x="2670175" y="5302250"/>
          <p14:tracePt t="43768" x="2638425" y="5294313"/>
          <p14:tracePt t="43775" x="2590800" y="5294313"/>
          <p14:tracePt t="43783" x="2566988" y="5286375"/>
          <p14:tracePt t="43792" x="2543175" y="5286375"/>
          <p14:tracePt t="43805" x="2535238" y="5286375"/>
          <p14:tracePt t="43812" x="2527300" y="5286375"/>
          <p14:tracePt t="43854" x="2527300" y="5278438"/>
          <p14:tracePt t="43860" x="2527300" y="5262563"/>
          <p14:tracePt t="43866" x="2527300" y="5246688"/>
          <p14:tracePt t="43874" x="2527300" y="5238750"/>
          <p14:tracePt t="43881" x="2527300" y="5214938"/>
          <p14:tracePt t="43890" x="2527300" y="5207000"/>
          <p14:tracePt t="43897" x="2527300" y="5191125"/>
          <p14:tracePt t="43907" x="2527300" y="5175250"/>
          <p14:tracePt t="43911" x="2527300" y="5159375"/>
          <p14:tracePt t="43921" x="2527300" y="5143500"/>
          <p14:tracePt t="43928" x="2527300" y="5119688"/>
          <p14:tracePt t="43936" x="2527300" y="5095875"/>
          <p14:tracePt t="43944" x="2527300" y="5087938"/>
          <p14:tracePt t="43951" x="2543175" y="5064125"/>
          <p14:tracePt t="43958" x="2559050" y="5040313"/>
          <p14:tracePt t="43966" x="2574925" y="5016500"/>
          <p14:tracePt t="43974" x="2598738" y="4967288"/>
          <p14:tracePt t="43982" x="2630488" y="4935538"/>
          <p14:tracePt t="43990" x="2670175" y="4895850"/>
          <p14:tracePt t="43998" x="2717800" y="4832350"/>
          <p14:tracePt t="44006" x="2798763" y="4760913"/>
          <p14:tracePt t="44012" x="2830513" y="4745038"/>
          <p14:tracePt t="44020" x="2917825" y="4665663"/>
          <p14:tracePt t="44028" x="3028950" y="4600575"/>
          <p14:tracePt t="44036" x="3109913" y="4537075"/>
          <p14:tracePt t="44045" x="3197225" y="4465638"/>
          <p14:tracePt t="44053" x="3308350" y="4394200"/>
          <p14:tracePt t="44058" x="3395663" y="4330700"/>
          <p14:tracePt t="44067" x="3500438" y="4265613"/>
          <p14:tracePt t="44075" x="3627438" y="4194175"/>
          <p14:tracePt t="44083" x="3778250" y="4098925"/>
          <p14:tracePt t="44090" x="3843338" y="4067175"/>
          <p14:tracePt t="44098" x="3994150" y="3979863"/>
          <p14:tracePt t="44106" x="4097338" y="3914775"/>
          <p14:tracePt t="44112" x="4192588" y="3851275"/>
          <p14:tracePt t="44120" x="4249738" y="3819525"/>
          <p14:tracePt t="44128" x="4329113" y="3763963"/>
          <p14:tracePt t="44136" x="4448175" y="3692525"/>
          <p14:tracePt t="44145" x="4535488" y="3636963"/>
          <p14:tracePt t="44152" x="4624388" y="3579813"/>
          <p14:tracePt t="44160" x="4695825" y="3548063"/>
          <p14:tracePt t="44168" x="4759325" y="3508375"/>
          <p14:tracePt t="44174" x="4830763" y="3476625"/>
          <p14:tracePt t="44182" x="4854575" y="3460750"/>
          <p14:tracePt t="44191" x="4910138" y="3444875"/>
          <p14:tracePt t="44198" x="4975225" y="3429000"/>
          <p14:tracePt t="44207" x="5030788" y="3421063"/>
          <p14:tracePt t="44214" x="5094288" y="3413125"/>
          <p14:tracePt t="44223" x="5133975" y="3405188"/>
          <p14:tracePt t="44228" x="5189538" y="3397250"/>
          <p14:tracePt t="44236" x="5260975" y="3389313"/>
          <p14:tracePt t="44244" x="5326063" y="3381375"/>
          <p14:tracePt t="44252" x="5381625" y="3365500"/>
          <p14:tracePt t="44260" x="5468938" y="3349625"/>
          <p14:tracePt t="44266" x="5524500" y="3333750"/>
          <p14:tracePt t="44274" x="5611813" y="3309938"/>
          <p14:tracePt t="44282" x="5724525" y="3270250"/>
          <p14:tracePt t="44290" x="5835650" y="3236913"/>
          <p14:tracePt t="44298" x="5954713" y="3173413"/>
          <p14:tracePt t="44306" x="6043613" y="3117850"/>
          <p14:tracePt t="44314" x="6226175" y="3006725"/>
          <p14:tracePt t="44320" x="6361113" y="2901950"/>
          <p14:tracePt t="44328" x="6481763" y="2798763"/>
          <p14:tracePt t="44336" x="6648450" y="2632075"/>
          <p14:tracePt t="44345" x="6719888" y="2551113"/>
          <p14:tracePt t="44354" x="6872288" y="2376488"/>
          <p14:tracePt t="44361" x="6983413" y="2241550"/>
          <p14:tracePt t="44367" x="7086600" y="2105025"/>
          <p14:tracePt t="44375" x="7231063" y="1922463"/>
          <p14:tracePt t="44383" x="7294563" y="1817688"/>
          <p14:tracePt t="44391" x="7381875" y="1682750"/>
          <p14:tracePt t="44399" x="7502525" y="1474788"/>
          <p14:tracePt t="44407" x="7581900" y="1331913"/>
          <p14:tracePt t="44415" x="7637463" y="1228725"/>
          <p14:tracePt t="44420" x="7685088" y="1108075"/>
          <p14:tracePt t="44428" x="7772400" y="941388"/>
          <p14:tracePt t="44436" x="7796213" y="877888"/>
          <p14:tracePt t="44444" x="7827963" y="788988"/>
          <p14:tracePt t="44452" x="7877175" y="685800"/>
          <p14:tracePt t="44461" x="7908925" y="574675"/>
          <p14:tracePt t="44469" x="7948613" y="509588"/>
          <p14:tracePt t="44476" x="7972425" y="454025"/>
          <p14:tracePt t="44482" x="8004175" y="374650"/>
          <p14:tracePt t="44490" x="8027988" y="311150"/>
          <p14:tracePt t="44497" x="8051800" y="263525"/>
          <p14:tracePt t="44505" x="8067675" y="231775"/>
          <p14:tracePt t="44513" x="8091488" y="200025"/>
          <p14:tracePt t="44522" x="8099425" y="166688"/>
          <p14:tracePt t="44529" x="8115300" y="150813"/>
          <p14:tracePt t="44535" x="8123238" y="150813"/>
          <p14:tracePt t="44552" x="8123238" y="142875"/>
          <p14:tracePt t="44615" x="8091488" y="158750"/>
          <p14:tracePt t="44622" x="7988300" y="207963"/>
          <p14:tracePt t="44629" x="7877175" y="255588"/>
          <p14:tracePt t="44637" x="7677150" y="327025"/>
          <p14:tracePt t="44645" x="7437438" y="406400"/>
          <p14:tracePt t="44654" x="7326313" y="438150"/>
          <p14:tracePt t="44661" x="7110413" y="469900"/>
          <p14:tracePt t="44671" x="6751638" y="527050"/>
          <p14:tracePt t="44676" x="6640513" y="534988"/>
          <p14:tracePt t="44683" x="6450013" y="534988"/>
          <p14:tracePt t="44691" x="6186488" y="534988"/>
          <p14:tracePt t="44698" x="6091238" y="534988"/>
          <p14:tracePt t="44706" x="6002338" y="527050"/>
          <p14:tracePt t="44714" x="5970588" y="509588"/>
          <p14:tracePt t="44723" x="5946775" y="509588"/>
          <p14:tracePt t="44907" x="5930900" y="509588"/>
          <p14:tracePt t="44914" x="5867400" y="509588"/>
          <p14:tracePt t="44923" x="5748338" y="509588"/>
          <p14:tracePt t="44930" x="5651500" y="509588"/>
          <p14:tracePt t="44939" x="5437188" y="534988"/>
          <p14:tracePt t="44944" x="5046663" y="558800"/>
          <p14:tracePt t="44952" x="4695825" y="574675"/>
          <p14:tracePt t="44960" x="4321175" y="606425"/>
          <p14:tracePt t="44969" x="3954463" y="622300"/>
          <p14:tracePt t="44977" x="3459163" y="622300"/>
          <p14:tracePt t="44986" x="2957513" y="622300"/>
          <p14:tracePt t="44991" x="2463800" y="622300"/>
          <p14:tracePt t="44998" x="2097088" y="622300"/>
          <p14:tracePt t="45008" x="1617663" y="598488"/>
          <p14:tracePt t="45014" x="1179513" y="550863"/>
          <p14:tracePt t="45023" x="933450" y="527050"/>
          <p14:tracePt t="45031" x="558800" y="477838"/>
          <p14:tracePt t="45037" x="255588" y="422275"/>
          <p14:tracePt t="45045" x="31750" y="38258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5F832-3C42-4152-A94A-63D6CE4BE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291"/>
            <a:ext cx="8948057" cy="613442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R CENA" panose="02000000000000000000" pitchFamily="2" charset="0"/>
                <a:sym typeface="Symbol" panose="05050102010706020507" pitchFamily="18" charset="2"/>
              </a:rPr>
              <a:t>CENS Detector Thresholds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6B9A1F-4390-4B1F-B1FD-C959D3D8E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3</a:t>
            </a:fld>
            <a:endParaRPr lang="en-US"/>
          </a:p>
        </p:txBody>
      </p:sp>
      <p:pic>
        <p:nvPicPr>
          <p:cNvPr id="19" name="Content Placeholder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5000467-6BE1-4209-AEAD-560B928B7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599354"/>
            <a:ext cx="8237764" cy="62749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12402F-A1C3-728B-B6F1-771D6FB26E04}"/>
              </a:ext>
            </a:extLst>
          </p:cNvPr>
          <p:cNvSpPr txBox="1"/>
          <p:nvPr/>
        </p:nvSpPr>
        <p:spPr>
          <a:xfrm rot="16200000">
            <a:off x="560161" y="863600"/>
            <a:ext cx="1052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DRU</a:t>
            </a:r>
          </a:p>
        </p:txBody>
      </p:sp>
    </p:spTree>
    <p:extLst>
      <p:ext uri="{BB962C8B-B14F-4D97-AF65-F5344CB8AC3E}">
        <p14:creationId xmlns:p14="http://schemas.microsoft.com/office/powerpoint/2010/main" val="3733603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19DB9-BFC9-4812-892F-864643983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4989" y="109859"/>
            <a:ext cx="2799347" cy="1325563"/>
          </a:xfrm>
        </p:spPr>
        <p:txBody>
          <a:bodyPr>
            <a:noAutofit/>
          </a:bodyPr>
          <a:lstStyle/>
          <a:p>
            <a:r>
              <a:rPr lang="en-US" sz="2800" b="1" dirty="0"/>
              <a:t>gm-kg scale MINER Detectors</a:t>
            </a:r>
            <a:br>
              <a:rPr lang="en-US" sz="2800" b="1" dirty="0"/>
            </a:b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01FA57-5217-4A28-96C0-743E92BD7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A picture containing indoor, strainer, kitchenware, metal&#10;&#10;Description automatically generated">
            <a:extLst>
              <a:ext uri="{FF2B5EF4-FFF2-40B4-BE49-F238E27FC236}">
                <a16:creationId xmlns:a16="http://schemas.microsoft.com/office/drawing/2014/main" id="{B3801D66-3335-414B-81C6-52B162C4AA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8266"/>
            <a:ext cx="2264157" cy="24605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126D0E-CF6F-4D5F-89A1-40F0D2F968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726" y="-11884"/>
            <a:ext cx="3152274" cy="23747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C6F859-9DC9-4F74-ABF9-D4EF3C14AD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1" r="15941"/>
          <a:stretch/>
        </p:blipFill>
        <p:spPr>
          <a:xfrm>
            <a:off x="6115506" y="3381141"/>
            <a:ext cx="3036270" cy="3527807"/>
          </a:xfrm>
          <a:prstGeom prst="rect">
            <a:avLst/>
          </a:prstGeom>
        </p:spPr>
      </p:pic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F9D5A1DB-D156-4DAD-BCDC-193851151E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5"/>
            <a:ext cx="2937064" cy="28455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31F8F6-FEF5-47E3-96F6-4D4F0E3C59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778" y="1011053"/>
            <a:ext cx="3144349" cy="253231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9C57AF9-B0FF-4EB7-8B53-17652F75AA2E}"/>
              </a:ext>
            </a:extLst>
          </p:cNvPr>
          <p:cNvGrpSpPr/>
          <p:nvPr/>
        </p:nvGrpSpPr>
        <p:grpSpPr>
          <a:xfrm>
            <a:off x="105856" y="2843687"/>
            <a:ext cx="3500428" cy="1390420"/>
            <a:chOff x="62918" y="1852784"/>
            <a:chExt cx="3500428" cy="139042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286407-29A0-4A39-9AB2-5AF084215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18" y="1859471"/>
              <a:ext cx="1764428" cy="135267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3801704-BB47-44EF-B92D-F7445F7E7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6477" y="1852784"/>
              <a:ext cx="1666869" cy="1390420"/>
            </a:xfrm>
            <a:prstGeom prst="rect">
              <a:avLst/>
            </a:prstGeom>
          </p:spPr>
        </p:pic>
      </p:grpSp>
      <p:pic>
        <p:nvPicPr>
          <p:cNvPr id="18" name="Picture 17" descr="A few coins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199766B4-3AD7-42B9-AAE6-818679D1FF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1" t="22398" r="25944" b="9672"/>
          <a:stretch/>
        </p:blipFill>
        <p:spPr>
          <a:xfrm rot="5400000">
            <a:off x="1770647" y="2854191"/>
            <a:ext cx="2066314" cy="182878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C834181-EA33-4BBD-B464-DDC8AF855CAD}"/>
              </a:ext>
            </a:extLst>
          </p:cNvPr>
          <p:cNvSpPr txBox="1"/>
          <p:nvPr/>
        </p:nvSpPr>
        <p:spPr>
          <a:xfrm>
            <a:off x="3685845" y="3538897"/>
            <a:ext cx="25322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Ge, Si, Al2O3</a:t>
            </a:r>
          </a:p>
          <a:p>
            <a:r>
              <a:rPr lang="en-US" dirty="0"/>
              <a:t>0V, LV (few V), HV (400V)</a:t>
            </a:r>
          </a:p>
          <a:p>
            <a:r>
              <a:rPr lang="en-US" dirty="0"/>
              <a:t>Smallest – 10 gm Si</a:t>
            </a:r>
          </a:p>
          <a:p>
            <a:r>
              <a:rPr lang="en-US" dirty="0"/>
              <a:t>Largest – 1.5 kg Ge</a:t>
            </a:r>
          </a:p>
          <a:p>
            <a:r>
              <a:rPr lang="en-US" b="1" dirty="0" err="1"/>
              <a:t>Athermal</a:t>
            </a:r>
            <a:r>
              <a:rPr lang="en-US" b="1" dirty="0"/>
              <a:t> phonon sensor</a:t>
            </a:r>
          </a:p>
          <a:p>
            <a:endParaRPr lang="en-US" dirty="0"/>
          </a:p>
        </p:txBody>
      </p:sp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2508ECF1-EB83-45DE-9BCC-4206CB38A8A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6440" r="11564" b="1860"/>
          <a:stretch/>
        </p:blipFill>
        <p:spPr>
          <a:xfrm rot="5400000">
            <a:off x="7415699" y="2204274"/>
            <a:ext cx="1538804" cy="1828790"/>
          </a:xfrm>
          <a:prstGeom prst="rect">
            <a:avLst/>
          </a:prstGeom>
        </p:spPr>
      </p:pic>
      <p:pic>
        <p:nvPicPr>
          <p:cNvPr id="32" name="Content Placeholder 3" descr="sensors.jpg">
            <a:extLst>
              <a:ext uri="{FF2B5EF4-FFF2-40B4-BE49-F238E27FC236}">
                <a16:creationId xmlns:a16="http://schemas.microsoft.com/office/drawing/2014/main" id="{085CE584-F90E-4789-9E70-75A767243F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 cstate="print"/>
          <a:srcRect t="49206"/>
          <a:stretch/>
        </p:blipFill>
        <p:spPr>
          <a:xfrm>
            <a:off x="2264157" y="5209372"/>
            <a:ext cx="4585489" cy="1730056"/>
          </a:xfrm>
        </p:spPr>
      </p:pic>
    </p:spTree>
    <p:extLst>
      <p:ext uri="{BB962C8B-B14F-4D97-AF65-F5344CB8AC3E}">
        <p14:creationId xmlns:p14="http://schemas.microsoft.com/office/powerpoint/2010/main" val="83145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95"/>
    </mc:Choice>
    <mc:Fallback xmlns="">
      <p:transition spd="slow" advTm="70295"/>
    </mc:Fallback>
  </mc:AlternateContent>
  <p:extLst>
    <p:ext uri="{3A86A75C-4F4B-4683-9AE1-C65F6400EC91}">
      <p14:laserTraceLst xmlns:p14="http://schemas.microsoft.com/office/powerpoint/2010/main">
        <p14:tracePtLst>
          <p14:tracePt t="26449" x="6632575" y="5718175"/>
          <p14:tracePt t="26455" x="6418263" y="5581650"/>
          <p14:tracePt t="26463" x="6273800" y="5502275"/>
          <p14:tracePt t="26471" x="6186488" y="5462588"/>
          <p14:tracePt t="26479" x="6138863" y="5438775"/>
          <p14:tracePt t="26488" x="6026150" y="5399088"/>
          <p14:tracePt t="26495" x="5938838" y="5367338"/>
          <p14:tracePt t="26503" x="5891213" y="5343525"/>
          <p14:tracePt t="26509" x="5875338" y="5335588"/>
          <p14:tracePt t="26517" x="5859463" y="5327650"/>
          <p14:tracePt t="26525" x="5851525" y="5327650"/>
          <p14:tracePt t="26610" x="5835650" y="5327650"/>
          <p14:tracePt t="26617" x="5827713" y="5335588"/>
          <p14:tracePt t="26626" x="5811838" y="5351463"/>
          <p14:tracePt t="26634" x="5788025" y="5367338"/>
          <p14:tracePt t="26642" x="5764213" y="5383213"/>
          <p14:tracePt t="26650" x="5724525" y="5414963"/>
          <p14:tracePt t="26657" x="5676900" y="5446713"/>
          <p14:tracePt t="26663" x="5611813" y="5486400"/>
          <p14:tracePt t="26671" x="5540375" y="5534025"/>
          <p14:tracePt t="26681" x="5492750" y="5557838"/>
          <p14:tracePt t="26687" x="5445125" y="5573713"/>
          <p14:tracePt t="26695" x="5349875" y="5621338"/>
          <p14:tracePt t="26703" x="5284788" y="5637213"/>
          <p14:tracePt t="26711" x="5229225" y="5645150"/>
          <p14:tracePt t="26717" x="5141913" y="5645150"/>
          <p14:tracePt t="26725" x="5102225" y="5645150"/>
          <p14:tracePt t="26733" x="4999038" y="5629275"/>
          <p14:tracePt t="26741" x="4814888" y="5573713"/>
          <p14:tracePt t="26749" x="4703763" y="5534025"/>
          <p14:tracePt t="26757" x="4456113" y="5454650"/>
          <p14:tracePt t="26766" x="4217988" y="5375275"/>
          <p14:tracePt t="26771" x="3978275" y="5294313"/>
          <p14:tracePt t="26779" x="3738563" y="5230813"/>
          <p14:tracePt t="26787" x="3500438" y="5159375"/>
          <p14:tracePt t="26796" x="3324225" y="5103813"/>
          <p14:tracePt t="26803" x="3244850" y="5080000"/>
          <p14:tracePt t="26812" x="3149600" y="5048250"/>
          <p14:tracePt t="26817" x="3100388" y="5032375"/>
          <p14:tracePt t="26825" x="3028950" y="5000625"/>
          <p14:tracePt t="26833" x="2997200" y="4984750"/>
          <p14:tracePt t="26841" x="2981325" y="4976813"/>
          <p14:tracePt t="26849" x="2973388" y="4967288"/>
          <p14:tracePt t="26857" x="2973388" y="4959350"/>
          <p14:tracePt t="26863" x="2973388" y="4951413"/>
          <p14:tracePt t="26871" x="2973388" y="4935538"/>
          <p14:tracePt t="26879" x="2973388" y="4911725"/>
          <p14:tracePt t="26887" x="2981325" y="4864100"/>
          <p14:tracePt t="26895" x="2989263" y="4832350"/>
          <p14:tracePt t="26903" x="2997200" y="4784725"/>
          <p14:tracePt t="26911" x="2997200" y="4745038"/>
          <p14:tracePt t="26917" x="2997200" y="4697413"/>
          <p14:tracePt t="26925" x="2997200" y="4641850"/>
          <p14:tracePt t="26933" x="2997200" y="4608513"/>
          <p14:tracePt t="26941" x="2997200" y="4584700"/>
          <p14:tracePt t="26950" x="2989263" y="4568825"/>
          <p14:tracePt t="26957" x="2989263" y="4560888"/>
          <p14:tracePt t="27041" x="2981325" y="4560888"/>
          <p14:tracePt t="27049" x="2965450" y="4560888"/>
          <p14:tracePt t="27058" x="2949575" y="4560888"/>
          <p14:tracePt t="27066" x="2941638" y="4560888"/>
          <p14:tracePt t="27073" x="2933700" y="4560888"/>
          <p14:tracePt t="27079" x="2925763" y="4568825"/>
          <p14:tracePt t="27087" x="2917825" y="4576763"/>
          <p14:tracePt t="27095" x="2909888" y="4584700"/>
          <p14:tracePt t="27103" x="2901950" y="4592638"/>
          <p14:tracePt t="27113" x="2901950" y="4600575"/>
          <p14:tracePt t="27150" x="2909888" y="4600575"/>
          <p14:tracePt t="27158" x="2957513" y="4608513"/>
          <p14:tracePt t="27166" x="3013075" y="4616450"/>
          <p14:tracePt t="27174" x="3117850" y="4624388"/>
          <p14:tracePt t="27181" x="3213100" y="4633913"/>
          <p14:tracePt t="27187" x="3332163" y="4641850"/>
          <p14:tracePt t="27196" x="3435350" y="4641850"/>
          <p14:tracePt t="27203" x="3643313" y="4641850"/>
          <p14:tracePt t="27212" x="3746500" y="4641850"/>
          <p14:tracePt t="27219" x="3954463" y="4641850"/>
          <p14:tracePt t="27225" x="4017963" y="4641850"/>
          <p14:tracePt t="27234" x="4168775" y="4641850"/>
          <p14:tracePt t="27242" x="4265613" y="4641850"/>
          <p14:tracePt t="27250" x="4337050" y="4641850"/>
          <p14:tracePt t="27257" x="4360863" y="4641850"/>
          <p14:tracePt t="27266" x="4400550" y="4641850"/>
          <p14:tracePt t="27271" x="4408488" y="4641850"/>
          <p14:tracePt t="27373" x="4384675" y="4641850"/>
          <p14:tracePt t="27380" x="4344988" y="4641850"/>
          <p14:tracePt t="27388" x="4313238" y="4633913"/>
          <p14:tracePt t="27396" x="4233863" y="4616450"/>
          <p14:tracePt t="27404" x="4073525" y="4568825"/>
          <p14:tracePt t="27413" x="3962400" y="4537075"/>
          <p14:tracePt t="27420" x="3706813" y="4481513"/>
          <p14:tracePt t="27426" x="3532188" y="4433888"/>
          <p14:tracePt t="27434" x="3427413" y="4418013"/>
          <p14:tracePt t="27441" x="3213100" y="4386263"/>
          <p14:tracePt t="27451" x="3133725" y="4378325"/>
          <p14:tracePt t="27458" x="2941638" y="4354513"/>
          <p14:tracePt t="27468" x="2862263" y="4346575"/>
          <p14:tracePt t="27473" x="2790825" y="4346575"/>
          <p14:tracePt t="27480" x="2701925" y="4338638"/>
          <p14:tracePt t="27487" x="2638425" y="4338638"/>
          <p14:tracePt t="27496" x="2614613" y="4338638"/>
          <p14:tracePt t="27503" x="2598738" y="4338638"/>
          <p14:tracePt t="27520" x="2590800" y="4338638"/>
          <p14:tracePt t="27558" x="2590800" y="4346575"/>
          <p14:tracePt t="27566" x="2590800" y="4354513"/>
          <p14:tracePt t="27574" x="2590800" y="4362450"/>
          <p14:tracePt t="27596" x="2590800" y="4370388"/>
          <p14:tracePt t="27604" x="2582863" y="4370388"/>
          <p14:tracePt t="27614" x="2582863" y="4378325"/>
          <p14:tracePt t="27641" x="2574925" y="4378325"/>
          <p14:tracePt t="27650" x="2566988" y="4386263"/>
          <p14:tracePt t="27658" x="2559050" y="4394200"/>
          <p14:tracePt t="27666" x="2535238" y="4402138"/>
          <p14:tracePt t="27674" x="2519363" y="4410075"/>
          <p14:tracePt t="27681" x="2503488" y="4418013"/>
          <p14:tracePt t="27687" x="2495550" y="4425950"/>
          <p14:tracePt t="27696" x="2487613" y="4425950"/>
          <p14:tracePt t="27703" x="2479675" y="4433888"/>
          <p14:tracePt t="27712" x="2471738" y="4433888"/>
          <p14:tracePt t="27920" x="2471738" y="4410075"/>
          <p14:tracePt t="27928" x="2471738" y="4394200"/>
          <p14:tracePt t="27935" x="2471738" y="4386263"/>
          <p14:tracePt t="27944" x="2463800" y="4370388"/>
          <p14:tracePt t="27951" x="2463800" y="4354513"/>
          <p14:tracePt t="27958" x="2455863" y="4338638"/>
          <p14:tracePt t="27967" x="2455863" y="4330700"/>
          <p14:tracePt t="27974" x="2455863" y="4322763"/>
          <p14:tracePt t="27982" x="2447925" y="4314825"/>
          <p14:tracePt t="27990" x="2447925" y="4306888"/>
          <p14:tracePt t="27997" x="2439988" y="4306888"/>
          <p14:tracePt t="28067" x="2432050" y="4306888"/>
          <p14:tracePt t="28073" x="2424113" y="4306888"/>
          <p14:tracePt t="28082" x="2408238" y="4306888"/>
          <p14:tracePt t="28090" x="2392363" y="4314825"/>
          <p14:tracePt t="28098" x="2374900" y="4322763"/>
          <p14:tracePt t="28103" x="2351088" y="4346575"/>
          <p14:tracePt t="28112" x="2343150" y="4354513"/>
          <p14:tracePt t="28119" x="2327275" y="4370388"/>
          <p14:tracePt t="28127" x="2327275" y="4394200"/>
          <p14:tracePt t="28135" x="2327275" y="4410075"/>
          <p14:tracePt t="28143" x="2351088" y="4441825"/>
          <p14:tracePt t="28150" x="2400300" y="4481513"/>
          <p14:tracePt t="28157" x="2455863" y="4513263"/>
          <p14:tracePt t="28166" x="2574925" y="4576763"/>
          <p14:tracePt t="28173" x="2662238" y="4600575"/>
          <p14:tracePt t="28183" x="2751138" y="4624388"/>
          <p14:tracePt t="28189" x="2901950" y="4657725"/>
          <p14:tracePt t="28197" x="3005138" y="4673600"/>
          <p14:tracePt t="28203" x="3100388" y="4673600"/>
          <p14:tracePt t="28213" x="3205163" y="4673600"/>
          <p14:tracePt t="28220" x="3260725" y="4673600"/>
          <p14:tracePt t="28228" x="3308350" y="4665663"/>
          <p14:tracePt t="28236" x="3355975" y="4633913"/>
          <p14:tracePt t="28243" x="3387725" y="4608513"/>
          <p14:tracePt t="28250" x="3387725" y="4568825"/>
          <p14:tracePt t="28257" x="3395663" y="4545013"/>
          <p14:tracePt t="28266" x="3395663" y="4497388"/>
          <p14:tracePt t="28274" x="3387725" y="4441825"/>
          <p14:tracePt t="28281" x="3355975" y="4354513"/>
          <p14:tracePt t="28289" x="3332163" y="4314825"/>
          <p14:tracePt t="28298" x="3308350" y="4241800"/>
          <p14:tracePt t="28306" x="3284538" y="4202113"/>
          <p14:tracePt t="28311" x="3260725" y="4138613"/>
          <p14:tracePt t="28319" x="3244850" y="4075113"/>
          <p14:tracePt t="28327" x="3228975" y="4043363"/>
          <p14:tracePt t="28335" x="3213100" y="3987800"/>
          <p14:tracePt t="28343" x="3189288" y="3948113"/>
          <p14:tracePt t="28351" x="3173413" y="3906838"/>
          <p14:tracePt t="28357" x="3149600" y="3875088"/>
          <p14:tracePt t="28369" x="3133725" y="3843338"/>
          <p14:tracePt t="28374" x="3117850" y="3827463"/>
          <p14:tracePt t="28382" x="3092450" y="3811588"/>
          <p14:tracePt t="28398" x="3068638" y="3795713"/>
          <p14:tracePt t="28403" x="3021013" y="3795713"/>
          <p14:tracePt t="28411" x="2989263" y="3795713"/>
          <p14:tracePt t="28419" x="2957513" y="3795713"/>
          <p14:tracePt t="28428" x="2949575" y="3795713"/>
          <p14:tracePt t="28436" x="2917825" y="3795713"/>
          <p14:tracePt t="28444" x="2878138" y="3811588"/>
          <p14:tracePt t="28452" x="2862263" y="3827463"/>
          <p14:tracePt t="28458" x="2830513" y="3859213"/>
          <p14:tracePt t="28466" x="2822575" y="3867150"/>
          <p14:tracePt t="28474" x="2814638" y="3890963"/>
          <p14:tracePt t="28482" x="2814638" y="3898900"/>
          <p14:tracePt t="28490" x="2814638" y="3906838"/>
          <p14:tracePt t="28499" x="2814638" y="3914775"/>
          <p14:tracePt t="28503" x="2814638" y="3922713"/>
          <p14:tracePt t="28512" x="2814638" y="3930650"/>
          <p14:tracePt t="28519" x="2822575" y="3930650"/>
          <p14:tracePt t="28528" x="2846388" y="3938588"/>
          <p14:tracePt t="28536" x="2862263" y="3948113"/>
          <p14:tracePt t="28544" x="2878138" y="3948113"/>
          <p14:tracePt t="28552" x="2894013" y="3948113"/>
          <p14:tracePt t="28560" x="2917825" y="3948113"/>
          <p14:tracePt t="28565" x="2941638" y="3938588"/>
          <p14:tracePt t="28574" x="2957513" y="3930650"/>
          <p14:tracePt t="28581" x="2997200" y="3914775"/>
          <p14:tracePt t="28589" x="3028950" y="3890963"/>
          <p14:tracePt t="28598" x="3044825" y="3883025"/>
          <p14:tracePt t="28606" x="3076575" y="3851275"/>
          <p14:tracePt t="28612" x="3100388" y="3835400"/>
          <p14:tracePt t="28619" x="3109913" y="3819525"/>
          <p14:tracePt t="28627" x="3109913" y="3811588"/>
          <p14:tracePt t="28635" x="3117850" y="3787775"/>
          <p14:tracePt t="28643" x="3117850" y="3771900"/>
          <p14:tracePt t="28652" x="3117850" y="3756025"/>
          <p14:tracePt t="28659" x="3117850" y="3740150"/>
          <p14:tracePt t="28665" x="3117850" y="3732213"/>
          <p14:tracePt t="28674" x="3109913" y="3724275"/>
          <p14:tracePt t="28690" x="3100388" y="3724275"/>
          <p14:tracePt t="28712" x="3092450" y="3724275"/>
          <p14:tracePt t="28720" x="3060700" y="3724275"/>
          <p14:tracePt t="28728" x="3028950" y="3748088"/>
          <p14:tracePt t="28737" x="2981325" y="3779838"/>
          <p14:tracePt t="28743" x="2949575" y="3819525"/>
          <p14:tracePt t="28751" x="2917825" y="3867150"/>
          <p14:tracePt t="28760" x="2894013" y="3898900"/>
          <p14:tracePt t="28766" x="2878138" y="3948113"/>
          <p14:tracePt t="28773" x="2870200" y="3995738"/>
          <p14:tracePt t="28782" x="2870200" y="4019550"/>
          <p14:tracePt t="28790" x="2870200" y="4043363"/>
          <p14:tracePt t="28799" x="2878138" y="4059238"/>
          <p14:tracePt t="28806" x="2886075" y="4067175"/>
          <p14:tracePt t="28814" x="2917825" y="4090988"/>
          <p14:tracePt t="28819" x="2957513" y="4106863"/>
          <p14:tracePt t="28827" x="2989263" y="4114800"/>
          <p14:tracePt t="28835" x="3028950" y="4122738"/>
          <p14:tracePt t="28843" x="3044825" y="4122738"/>
          <p14:tracePt t="28851" x="3076575" y="4122738"/>
          <p14:tracePt t="28859" x="3100388" y="4122738"/>
          <p14:tracePt t="28868" x="3141663" y="4122738"/>
          <p14:tracePt t="28873" x="3149600" y="4114800"/>
          <p14:tracePt t="28882" x="3165475" y="4106863"/>
          <p14:tracePt t="28899" x="3181350" y="4090988"/>
          <p14:tracePt t="28905" x="3181350" y="4083050"/>
          <p14:tracePt t="28911" x="3189288" y="4075113"/>
          <p14:tracePt t="28919" x="3189288" y="4059238"/>
          <p14:tracePt t="28935" x="3189288" y="4035425"/>
          <p14:tracePt t="28943" x="3173413" y="3995738"/>
          <p14:tracePt t="28952" x="3165475" y="3979863"/>
          <p14:tracePt t="28959" x="3125788" y="3938588"/>
          <p14:tracePt t="28965" x="3109913" y="3930650"/>
          <p14:tracePt t="28974" x="3068638" y="3890963"/>
          <p14:tracePt t="28982" x="3036888" y="3867150"/>
          <p14:tracePt t="28990" x="3013075" y="3859213"/>
          <p14:tracePt t="28999" x="2997200" y="3851275"/>
          <p14:tracePt t="29006" x="2989263" y="3851275"/>
          <p14:tracePt t="29044" x="2981325" y="3851275"/>
          <p14:tracePt t="29060" x="2981325" y="3859213"/>
          <p14:tracePt t="29068" x="2981325" y="3867150"/>
          <p14:tracePt t="29073" x="2981325" y="3875088"/>
          <p14:tracePt t="29080" x="2989263" y="3890963"/>
          <p14:tracePt t="29089" x="2997200" y="3890963"/>
          <p14:tracePt t="29097" x="2997200" y="3898900"/>
          <p14:tracePt t="29105" x="3005138" y="3898900"/>
          <p14:tracePt t="29114" x="3013075" y="3906838"/>
          <p14:tracePt t="29120" x="3021013" y="3906838"/>
          <p14:tracePt t="29128" x="3028950" y="3914775"/>
          <p14:tracePt t="29144" x="3044825" y="3914775"/>
          <p14:tracePt t="29152" x="3044825" y="3922713"/>
          <p14:tracePt t="29160" x="3052763" y="3930650"/>
          <p14:tracePt t="29167" x="3068638" y="3930650"/>
          <p14:tracePt t="29182" x="3076575" y="3930650"/>
          <p14:tracePt t="29262" x="3076575" y="3948113"/>
          <p14:tracePt t="29268" x="3084513" y="3963988"/>
          <p14:tracePt t="29274" x="3092450" y="4003675"/>
          <p14:tracePt t="29283" x="3109913" y="4019550"/>
          <p14:tracePt t="29288" x="3117850" y="4043363"/>
          <p14:tracePt t="29296" x="3133725" y="4059238"/>
          <p14:tracePt t="29304" x="3149600" y="4075113"/>
          <p14:tracePt t="29313" x="3165475" y="4090988"/>
          <p14:tracePt t="29318" x="3189288" y="4106863"/>
          <p14:tracePt t="29327" x="3197225" y="4114800"/>
          <p14:tracePt t="29335" x="3228975" y="4130675"/>
          <p14:tracePt t="29343" x="3260725" y="4138613"/>
          <p14:tracePt t="29351" x="3292475" y="4154488"/>
          <p14:tracePt t="29359" x="3340100" y="4162425"/>
          <p14:tracePt t="29367" x="3363913" y="4170363"/>
          <p14:tracePt t="29373" x="3427413" y="4186238"/>
          <p14:tracePt t="29381" x="3484563" y="4194175"/>
          <p14:tracePt t="29389" x="3508375" y="4202113"/>
          <p14:tracePt t="29398" x="3571875" y="4210050"/>
          <p14:tracePt t="29406" x="3603625" y="4210050"/>
          <p14:tracePt t="29415" x="3627438" y="4210050"/>
          <p14:tracePt t="29421" x="3651250" y="4210050"/>
          <p14:tracePt t="29428" x="3667125" y="4210050"/>
          <p14:tracePt t="29453" x="3675063" y="4210050"/>
          <p14:tracePt t="29506" x="3698875" y="4225925"/>
          <p14:tracePt t="29515" x="3722688" y="4257675"/>
          <p14:tracePt t="29522" x="3762375" y="4281488"/>
          <p14:tracePt t="29531" x="3810000" y="4306888"/>
          <p14:tracePt t="29537" x="3890963" y="4346575"/>
          <p14:tracePt t="29544" x="3962400" y="4386263"/>
          <p14:tracePt t="29552" x="4065588" y="4418013"/>
          <p14:tracePt t="29560" x="4105275" y="4433888"/>
          <p14:tracePt t="29568" x="4281488" y="4473575"/>
          <p14:tracePt t="29575" x="4344988" y="4489450"/>
          <p14:tracePt t="29584" x="4456113" y="4521200"/>
          <p14:tracePt t="29589" x="4535488" y="4529138"/>
          <p14:tracePt t="29598" x="4664075" y="4552950"/>
          <p14:tracePt t="29605" x="4743450" y="4552950"/>
          <p14:tracePt t="29614" x="4799013" y="4560888"/>
          <p14:tracePt t="29621" x="4862513" y="4568825"/>
          <p14:tracePt t="29628" x="4886325" y="4568825"/>
          <p14:tracePt t="29636" x="4902200" y="4568825"/>
          <p14:tracePt t="29769" x="4902200" y="4576763"/>
          <p14:tracePt t="29776" x="4894263" y="4584700"/>
          <p14:tracePt t="29783" x="4886325" y="4600575"/>
          <p14:tracePt t="29790" x="4878388" y="4608513"/>
          <p14:tracePt t="29799" x="4878388" y="4633913"/>
          <p14:tracePt t="29805" x="4870450" y="4641850"/>
          <p14:tracePt t="29816" x="4862513" y="4665663"/>
          <p14:tracePt t="29822" x="4862513" y="4681538"/>
          <p14:tracePt t="29830" x="4862513" y="4697413"/>
          <p14:tracePt t="29836" x="4862513" y="4713288"/>
          <p14:tracePt t="29844" x="4862513" y="4721225"/>
          <p14:tracePt t="29852" x="4862513" y="4737100"/>
          <p14:tracePt t="29860" x="4862513" y="4752975"/>
          <p14:tracePt t="29867" x="4862513" y="4768850"/>
          <p14:tracePt t="29875" x="4870450" y="4776788"/>
          <p14:tracePt t="29884" x="4870450" y="4784725"/>
          <p14:tracePt t="29890" x="4878388" y="4784725"/>
          <p14:tracePt t="29929" x="4894263" y="4784725"/>
          <p14:tracePt t="29936" x="4902200" y="4784725"/>
          <p14:tracePt t="29943" x="4910138" y="4776788"/>
          <p14:tracePt t="29952" x="4918075" y="4776788"/>
          <p14:tracePt t="29959" x="4918075" y="4768850"/>
          <p14:tracePt t="29968" x="4926013" y="4745038"/>
          <p14:tracePt t="29975" x="4926013" y="4729163"/>
          <p14:tracePt t="29984" x="4926013" y="4713288"/>
          <p14:tracePt t="29989" x="4918075" y="4705350"/>
          <p14:tracePt t="29998" x="4902200" y="4673600"/>
          <p14:tracePt t="30005" x="4870450" y="4649788"/>
          <p14:tracePt t="30014" x="4830763" y="4624388"/>
          <p14:tracePt t="30021" x="4791075" y="4600575"/>
          <p14:tracePt t="30030" x="4751388" y="4584700"/>
          <p14:tracePt t="30037" x="4703763" y="4576763"/>
          <p14:tracePt t="30045" x="4672013" y="4576763"/>
          <p14:tracePt t="30052" x="4656138" y="4576763"/>
          <p14:tracePt t="30058" x="4632325" y="4576763"/>
          <p14:tracePt t="30068" x="4624388" y="4584700"/>
          <p14:tracePt t="30074" x="4608513" y="4592638"/>
          <p14:tracePt t="30084" x="4608513" y="4600575"/>
          <p14:tracePt t="30090" x="4608513" y="4608513"/>
          <p14:tracePt t="30104" x="4608513" y="4616450"/>
          <p14:tracePt t="30121" x="4608513" y="4624388"/>
          <p14:tracePt t="30179" x="4632325" y="4624388"/>
          <p14:tracePt t="30191" x="4672013" y="4600575"/>
          <p14:tracePt t="30198" x="4687888" y="4584700"/>
          <p14:tracePt t="30205" x="4687888" y="4576763"/>
          <p14:tracePt t="30214" x="4687888" y="4568825"/>
          <p14:tracePt t="30222" x="4687888" y="4560888"/>
          <p14:tracePt t="30231" x="4687888" y="4552950"/>
          <p14:tracePt t="30238" x="4687888" y="4545013"/>
          <p14:tracePt t="30330" x="4679950" y="4545013"/>
          <p14:tracePt t="30452" x="4672013" y="4545013"/>
          <p14:tracePt t="30460" x="4664075" y="4545013"/>
          <p14:tracePt t="30467" x="4640263" y="4545013"/>
          <p14:tracePt t="30476" x="4616450" y="4545013"/>
          <p14:tracePt t="30484" x="4576763" y="4552950"/>
          <p14:tracePt t="30492" x="4535488" y="4560888"/>
          <p14:tracePt t="30499" x="4471988" y="4568825"/>
          <p14:tracePt t="30506" x="4416425" y="4584700"/>
          <p14:tracePt t="30516" x="4384675" y="4584700"/>
          <p14:tracePt t="30524" x="4329113" y="4600575"/>
          <p14:tracePt t="30530" x="4273550" y="4608513"/>
          <p14:tracePt t="30538" x="4192588" y="4633913"/>
          <p14:tracePt t="30545" x="4152900" y="4633913"/>
          <p14:tracePt t="30553" x="4129088" y="4633913"/>
          <p14:tracePt t="30559" x="4081463" y="4633913"/>
          <p14:tracePt t="30568" x="4010025" y="4633913"/>
          <p14:tracePt t="30576" x="3970338" y="4633913"/>
          <p14:tracePt t="30583" x="3946525" y="4633913"/>
          <p14:tracePt t="30591" x="3898900" y="4633913"/>
          <p14:tracePt t="30599" x="3867150" y="4624388"/>
          <p14:tracePt t="30605" x="3817938" y="4616450"/>
          <p14:tracePt t="30614" x="3794125" y="4608513"/>
          <p14:tracePt t="30622" x="3762375" y="4600575"/>
          <p14:tracePt t="30629" x="3714750" y="4592638"/>
          <p14:tracePt t="30637" x="3667125" y="4584700"/>
          <p14:tracePt t="30645" x="3643313" y="4584700"/>
          <p14:tracePt t="30652" x="3619500" y="4584700"/>
          <p14:tracePt t="30659" x="3587750" y="4576763"/>
          <p14:tracePt t="30667" x="3563938" y="4576763"/>
          <p14:tracePt t="30674" x="3540125" y="4576763"/>
          <p14:tracePt t="30683" x="3516313" y="4576763"/>
          <p14:tracePt t="30691" x="3492500" y="4576763"/>
          <p14:tracePt t="30699" x="3476625" y="4576763"/>
          <p14:tracePt t="30705" x="3451225" y="4576763"/>
          <p14:tracePt t="30713" x="3443288" y="4576763"/>
          <p14:tracePt t="30721" x="3419475" y="4576763"/>
          <p14:tracePt t="30729" x="3411538" y="4576763"/>
          <p14:tracePt t="30737" x="3395663" y="4592638"/>
          <p14:tracePt t="30746" x="3387725" y="4592638"/>
          <p14:tracePt t="30752" x="3379788" y="4600575"/>
          <p14:tracePt t="30759" x="3363913" y="4608513"/>
          <p14:tracePt t="30769" x="3355975" y="4624388"/>
          <p14:tracePt t="30775" x="3348038" y="4633913"/>
          <p14:tracePt t="30783" x="3340100" y="4641850"/>
          <p14:tracePt t="30791" x="3340100" y="4649788"/>
          <p14:tracePt t="30799" x="3340100" y="4657725"/>
          <p14:tracePt t="30807" x="3340100" y="4673600"/>
          <p14:tracePt t="30821" x="3340100" y="4681538"/>
          <p14:tracePt t="30829" x="3340100" y="4705350"/>
          <p14:tracePt t="30837" x="3363913" y="4721225"/>
          <p14:tracePt t="30845" x="3379788" y="4729163"/>
          <p14:tracePt t="30853" x="3411538" y="4760913"/>
          <p14:tracePt t="30861" x="3451225" y="4776788"/>
          <p14:tracePt t="30868" x="3492500" y="4792663"/>
          <p14:tracePt t="30875" x="3516313" y="4800600"/>
          <p14:tracePt t="30883" x="3556000" y="4816475"/>
          <p14:tracePt t="30891" x="3595688" y="4832350"/>
          <p14:tracePt t="30899" x="3659188" y="4856163"/>
          <p14:tracePt t="30907" x="3706813" y="4872038"/>
          <p14:tracePt t="30913" x="3730625" y="4887913"/>
          <p14:tracePt t="30921" x="3778250" y="4903788"/>
          <p14:tracePt t="30928" x="3817938" y="4911725"/>
          <p14:tracePt t="30936" x="3833813" y="4919663"/>
          <p14:tracePt t="30960" x="3833813" y="4927600"/>
          <p14:tracePt t="31000" x="3833813" y="4935538"/>
          <p14:tracePt t="31007" x="3833813" y="4951413"/>
          <p14:tracePt t="31013" x="3833813" y="4959350"/>
          <p14:tracePt t="31021" x="3833813" y="4976813"/>
          <p14:tracePt t="31029" x="3833813" y="4992688"/>
          <p14:tracePt t="31037" x="3833813" y="5016500"/>
          <p14:tracePt t="31045" x="3833813" y="5024438"/>
          <p14:tracePt t="31054" x="3833813" y="5040313"/>
          <p14:tracePt t="31059" x="3833813" y="5064125"/>
          <p14:tracePt t="31067" x="3833813" y="5080000"/>
          <p14:tracePt t="31075" x="3833813" y="5095875"/>
          <p14:tracePt t="31083" x="3833813" y="5119688"/>
          <p14:tracePt t="31091" x="3833813" y="5135563"/>
          <p14:tracePt t="31100" x="3843338" y="5151438"/>
          <p14:tracePt t="31108" x="3859213" y="5167313"/>
          <p14:tracePt t="31117" x="3875088" y="5183188"/>
          <p14:tracePt t="31123" x="3890963" y="5199063"/>
          <p14:tracePt t="31130" x="3930650" y="5214938"/>
          <p14:tracePt t="31138" x="3954463" y="5222875"/>
          <p14:tracePt t="31145" x="4017963" y="5246688"/>
          <p14:tracePt t="31153" x="4081463" y="5270500"/>
          <p14:tracePt t="31161" x="4152900" y="5294313"/>
          <p14:tracePt t="31167" x="4210050" y="5310188"/>
          <p14:tracePt t="31175" x="4297363" y="5327650"/>
          <p14:tracePt t="31182" x="4432300" y="5343525"/>
          <p14:tracePt t="31191" x="4551363" y="5367338"/>
          <p14:tracePt t="31201" x="4751388" y="5375275"/>
          <p14:tracePt t="31207" x="4854575" y="5383213"/>
          <p14:tracePt t="31216" x="4975225" y="5391150"/>
          <p14:tracePt t="31221" x="5094288" y="5414963"/>
          <p14:tracePt t="31229" x="5133975" y="5414963"/>
          <p14:tracePt t="31237" x="5253038" y="5422900"/>
          <p14:tracePt t="31246" x="5341938" y="5430838"/>
          <p14:tracePt t="31254" x="5405438" y="5430838"/>
          <p14:tracePt t="31260" x="5461000" y="5438775"/>
          <p14:tracePt t="31268" x="5508625" y="5438775"/>
          <p14:tracePt t="31276" x="5548313" y="5446713"/>
          <p14:tracePt t="31283" x="5564188" y="5446713"/>
          <p14:tracePt t="31291" x="5572125" y="5446713"/>
          <p14:tracePt t="31299" x="5588000" y="5446713"/>
          <p14:tracePt t="31307" x="5588000" y="5454650"/>
          <p14:tracePt t="31313" x="5595938" y="5454650"/>
          <p14:tracePt t="31353" x="5603875" y="5462588"/>
          <p14:tracePt t="31361" x="5643563" y="5470525"/>
          <p14:tracePt t="31370" x="5667375" y="5486400"/>
          <p14:tracePt t="31375" x="5716588" y="5502275"/>
          <p14:tracePt t="31384" x="5772150" y="5526088"/>
          <p14:tracePt t="31392" x="5867400" y="5557838"/>
          <p14:tracePt t="31400" x="5922963" y="5573713"/>
          <p14:tracePt t="31408" x="6026150" y="5597525"/>
          <p14:tracePt t="31417" x="6099175" y="5629275"/>
          <p14:tracePt t="31423" x="6138863" y="5629275"/>
          <p14:tracePt t="31431" x="6202363" y="5645150"/>
          <p14:tracePt t="31438" x="6234113" y="5645150"/>
          <p14:tracePt t="31445" x="6257925" y="5653088"/>
          <p14:tracePt t="31454" x="6265863" y="5653088"/>
          <p14:tracePt t="31515" x="6265863" y="5645150"/>
          <p14:tracePt t="31521" x="6265863" y="5613400"/>
          <p14:tracePt t="31530" x="6249988" y="5565775"/>
          <p14:tracePt t="31538" x="6234113" y="5518150"/>
          <p14:tracePt t="31545" x="6202363" y="5470525"/>
          <p14:tracePt t="31554" x="6186488" y="5430838"/>
          <p14:tracePt t="31561" x="6146800" y="5383213"/>
          <p14:tracePt t="31570" x="6099175" y="5327650"/>
          <p14:tracePt t="31574" x="6043613" y="5262563"/>
          <p14:tracePt t="31583" x="5986463" y="5214938"/>
          <p14:tracePt t="31591" x="5811838" y="5087938"/>
          <p14:tracePt t="31599" x="5748338" y="5048250"/>
          <p14:tracePt t="31607" x="5580063" y="4951413"/>
          <p14:tracePt t="31616" x="5445125" y="4895850"/>
          <p14:tracePt t="31623" x="5357813" y="4864100"/>
          <p14:tracePt t="31629" x="5268913" y="4832350"/>
          <p14:tracePt t="31637" x="5189538" y="4824413"/>
          <p14:tracePt t="31645" x="5094288" y="4816475"/>
          <p14:tracePt t="31654" x="5078413" y="4816475"/>
          <p14:tracePt t="31661" x="4999038" y="4816475"/>
          <p14:tracePt t="31670" x="4983163" y="4816475"/>
          <p14:tracePt t="31677" x="4951413" y="4816475"/>
          <p14:tracePt t="31683" x="4926013" y="4816475"/>
          <p14:tracePt t="31691" x="4910138" y="4824413"/>
          <p14:tracePt t="31702" x="4902200" y="4848225"/>
          <p14:tracePt t="31708" x="4894263" y="4864100"/>
          <p14:tracePt t="31719" x="4886325" y="4887913"/>
          <p14:tracePt t="31724" x="4886325" y="4911725"/>
          <p14:tracePt t="31730" x="4886325" y="4943475"/>
          <p14:tracePt t="31738" x="4902200" y="4992688"/>
          <p14:tracePt t="31745" x="4943475" y="5040313"/>
          <p14:tracePt t="31754" x="4991100" y="5087938"/>
          <p14:tracePt t="31763" x="5102225" y="5175250"/>
          <p14:tracePt t="31772" x="5213350" y="5246688"/>
          <p14:tracePt t="31775" x="5300663" y="5286375"/>
          <p14:tracePt t="31784" x="5445125" y="5367338"/>
          <p14:tracePt t="31792" x="5580063" y="5407025"/>
          <p14:tracePt t="31801" x="5780088" y="5462588"/>
          <p14:tracePt t="31808" x="5883275" y="5494338"/>
          <p14:tracePt t="31817" x="5970588" y="5502275"/>
          <p14:tracePt t="31823" x="6034088" y="5518150"/>
          <p14:tracePt t="31829" x="6099175" y="5518150"/>
          <p14:tracePt t="31837" x="6107113" y="5518150"/>
          <p14:tracePt t="31845" x="6115050" y="5518150"/>
          <p14:tracePt t="31884" x="6107113" y="5502275"/>
          <p14:tracePt t="31891" x="6075363" y="5470525"/>
          <p14:tracePt t="31899" x="6051550" y="5438775"/>
          <p14:tracePt t="31907" x="6002338" y="5407025"/>
          <p14:tracePt t="31917" x="5954713" y="5375275"/>
          <p14:tracePt t="31923" x="5915025" y="5351463"/>
          <p14:tracePt t="31929" x="5867400" y="5335588"/>
          <p14:tracePt t="31938" x="5819775" y="5319713"/>
          <p14:tracePt t="31945" x="5764213" y="5310188"/>
          <p14:tracePt t="31954" x="5724525" y="5302250"/>
          <p14:tracePt t="31961" x="5676900" y="5302250"/>
          <p14:tracePt t="31972" x="5635625" y="5302250"/>
          <p14:tracePt t="31978" x="5611813" y="5302250"/>
          <p14:tracePt t="31984" x="5595938" y="5302250"/>
          <p14:tracePt t="31992" x="5572125" y="5319713"/>
          <p14:tracePt t="32001" x="5564188" y="5327650"/>
          <p14:tracePt t="32008" x="5556250" y="5335588"/>
          <p14:tracePt t="32017" x="5556250" y="5351463"/>
          <p14:tracePt t="32038" x="5556250" y="5359400"/>
          <p14:tracePt t="32071" x="5572125" y="5359400"/>
          <p14:tracePt t="32077" x="5580063" y="5359400"/>
          <p14:tracePt t="32083" x="5588000" y="5359400"/>
          <p14:tracePt t="32091" x="5595938" y="5359400"/>
          <p14:tracePt t="32100" x="5619750" y="5359400"/>
          <p14:tracePt t="32107" x="5627688" y="5351463"/>
          <p14:tracePt t="32116" x="5643563" y="5327650"/>
          <p14:tracePt t="32125" x="5651500" y="5310188"/>
          <p14:tracePt t="32131" x="5651500" y="5302250"/>
          <p14:tracePt t="32138" x="5659438" y="5286375"/>
          <p14:tracePt t="32145" x="5659438" y="5262563"/>
          <p14:tracePt t="32154" x="5659438" y="5238750"/>
          <p14:tracePt t="32161" x="5659438" y="5214938"/>
          <p14:tracePt t="32170" x="5651500" y="5191125"/>
          <p14:tracePt t="32177" x="5643563" y="5175250"/>
          <p14:tracePt t="32183" x="5627688" y="5167313"/>
          <p14:tracePt t="32191" x="5627688" y="5159375"/>
          <p14:tracePt t="32200" x="5619750" y="5159375"/>
          <p14:tracePt t="32778" x="5643563" y="5159375"/>
          <p14:tracePt t="32786" x="5700713" y="5159375"/>
          <p14:tracePt t="32794" x="5803900" y="5183188"/>
          <p14:tracePt t="32801" x="5867400" y="5199063"/>
          <p14:tracePt t="32808" x="6059488" y="5238750"/>
          <p14:tracePt t="32816" x="6115050" y="5254625"/>
          <p14:tracePt t="32824" x="6249988" y="5278438"/>
          <p14:tracePt t="32832" x="6345238" y="5302250"/>
          <p14:tracePt t="32840" x="6481763" y="5335588"/>
          <p14:tracePt t="32848" x="6592888" y="5359400"/>
          <p14:tracePt t="32856" x="6656388" y="5375275"/>
          <p14:tracePt t="32862" x="6711950" y="5383213"/>
          <p14:tracePt t="32871" x="6769100" y="5399088"/>
          <p14:tracePt t="32877" x="6808788" y="5414963"/>
          <p14:tracePt t="32887" x="6832600" y="5422900"/>
          <p14:tracePt t="32901" x="6848475" y="5422900"/>
          <p14:tracePt t="32962" x="6856413" y="5438775"/>
          <p14:tracePt t="32978" x="6872288" y="5454650"/>
          <p14:tracePt t="32985" x="6888163" y="5486400"/>
          <p14:tracePt t="32994" x="6896100" y="5510213"/>
          <p14:tracePt t="33002" x="6911975" y="5534025"/>
          <p14:tracePt t="33008" x="6919913" y="5549900"/>
          <p14:tracePt t="33016" x="6935788" y="5581650"/>
          <p14:tracePt t="33024" x="6951663" y="5605463"/>
          <p14:tracePt t="33032" x="6951663" y="5621338"/>
          <p14:tracePt t="33040" x="6959600" y="5645150"/>
          <p14:tracePt t="33047" x="6975475" y="5670550"/>
          <p14:tracePt t="33056" x="6983413" y="5702300"/>
          <p14:tracePt t="33062" x="6983413" y="5710238"/>
          <p14:tracePt t="33069" x="6991350" y="5734050"/>
          <p14:tracePt t="33077" x="6999288" y="5757863"/>
          <p14:tracePt t="33085" x="7007225" y="5773738"/>
          <p14:tracePt t="33093" x="7007225" y="5797550"/>
          <p14:tracePt t="33101" x="7015163" y="5821363"/>
          <p14:tracePt t="33109" x="7023100" y="5853113"/>
          <p14:tracePt t="33114" x="7038975" y="5876925"/>
          <p14:tracePt t="33123" x="7046913" y="5900738"/>
          <p14:tracePt t="33131" x="7054850" y="5908675"/>
          <p14:tracePt t="33139" x="7070725" y="5932488"/>
          <p14:tracePt t="33146" x="7094538" y="5956300"/>
          <p14:tracePt t="33155" x="7110413" y="5988050"/>
          <p14:tracePt t="33163" x="7143750" y="6005513"/>
          <p14:tracePt t="33170" x="7159625" y="6021388"/>
          <p14:tracePt t="33177" x="7175500" y="6029325"/>
          <p14:tracePt t="33184" x="7199313" y="6053138"/>
          <p14:tracePt t="33193" x="7223125" y="6053138"/>
          <p14:tracePt t="33202" x="7231063" y="6061075"/>
          <p14:tracePt t="33210" x="7239000" y="6069013"/>
          <p14:tracePt t="33216" x="7254875" y="6069013"/>
          <p14:tracePt t="33224" x="7254875" y="6076950"/>
          <p14:tracePt t="33231" x="7262813" y="6084888"/>
          <p14:tracePt t="33271" x="7270750" y="6084888"/>
          <p14:tracePt t="33277" x="7278688" y="6084888"/>
          <p14:tracePt t="33284" x="7286625" y="6084888"/>
          <p14:tracePt t="33293" x="7302500" y="6092825"/>
          <p14:tracePt t="33302" x="7318375" y="6100763"/>
          <p14:tracePt t="33310" x="7342188" y="6116638"/>
          <p14:tracePt t="33316" x="7381875" y="6140450"/>
          <p14:tracePt t="33324" x="7405688" y="6148388"/>
          <p14:tracePt t="33332" x="7429500" y="6164263"/>
          <p14:tracePt t="33340" x="7461250" y="6188075"/>
          <p14:tracePt t="33348" x="7477125" y="6196013"/>
          <p14:tracePt t="33356" x="7493000" y="6196013"/>
          <p14:tracePt t="33363" x="7510463" y="6196013"/>
          <p14:tracePt t="33369" x="7526338" y="6124575"/>
          <p14:tracePt t="33377" x="7526338" y="6108700"/>
          <p14:tracePt t="33819" x="7534275" y="6116638"/>
          <p14:tracePt t="33825" x="7550150" y="6140450"/>
          <p14:tracePt t="33832" x="7573963" y="6180138"/>
          <p14:tracePt t="33840" x="7589838" y="6211888"/>
          <p14:tracePt t="33848" x="7613650" y="6275388"/>
          <p14:tracePt t="33858" x="7629525" y="6307138"/>
          <p14:tracePt t="33864" x="7637463" y="6323013"/>
          <p14:tracePt t="33888" x="7645400" y="6323013"/>
          <p14:tracePt t="33940" x="7645400" y="6315075"/>
          <p14:tracePt t="33948" x="7645400" y="6299200"/>
          <p14:tracePt t="33956" x="7621588" y="6283325"/>
          <p14:tracePt t="33966" x="7597775" y="6259513"/>
          <p14:tracePt t="33972" x="7534275" y="6203950"/>
          <p14:tracePt t="33982" x="7493000" y="6172200"/>
          <p14:tracePt t="33986" x="7373938" y="6084888"/>
          <p14:tracePt t="33993" x="7183438" y="5948363"/>
          <p14:tracePt t="34002" x="6943725" y="5813425"/>
          <p14:tracePt t="34010" x="6727825" y="5678488"/>
          <p14:tracePt t="34019" x="6392863" y="5478463"/>
          <p14:tracePt t="34026" x="5938838" y="5214938"/>
          <p14:tracePt t="34032" x="5643563" y="5048250"/>
          <p14:tracePt t="34040" x="5237163" y="4824413"/>
          <p14:tracePt t="34048" x="4838700" y="4600575"/>
          <p14:tracePt t="34056" x="4479925" y="4425950"/>
          <p14:tracePt t="34064" x="4273550" y="4322763"/>
          <p14:tracePt t="34074" x="4041775" y="4217988"/>
          <p14:tracePt t="34080" x="3802063" y="4122738"/>
          <p14:tracePt t="34086" x="3595688" y="4043363"/>
          <p14:tracePt t="34093" x="3516313" y="4019550"/>
          <p14:tracePt t="34104" x="3476625" y="4003675"/>
          <p14:tracePt t="34111" x="3427413" y="3995738"/>
          <p14:tracePt t="34133" x="3427413" y="4003675"/>
          <p14:tracePt t="34140" x="3435350" y="4035425"/>
          <p14:tracePt t="34147" x="3476625" y="4090988"/>
          <p14:tracePt t="34156" x="3548063" y="4162425"/>
          <p14:tracePt t="34163" x="3659188" y="4249738"/>
          <p14:tracePt t="34172" x="3770313" y="4330700"/>
          <p14:tracePt t="34179" x="3962400" y="4465638"/>
          <p14:tracePt t="34189" x="4065588" y="4521200"/>
          <p14:tracePt t="34193" x="4337050" y="4633913"/>
          <p14:tracePt t="34202" x="4456113" y="4681538"/>
          <p14:tracePt t="34210" x="4672013" y="4745038"/>
          <p14:tracePt t="34220" x="4775200" y="4760913"/>
          <p14:tracePt t="34226" x="4886325" y="4776788"/>
          <p14:tracePt t="34234" x="4943475" y="4784725"/>
          <p14:tracePt t="34241" x="5014913" y="4784725"/>
          <p14:tracePt t="34248" x="5038725" y="4784725"/>
          <p14:tracePt t="34256" x="5046663" y="4784725"/>
          <p14:tracePt t="34325" x="5030788" y="4784725"/>
          <p14:tracePt t="34334" x="5014913" y="4784725"/>
          <p14:tracePt t="34342" x="4999038" y="4784725"/>
          <p14:tracePt t="34347" x="4983163" y="4792663"/>
          <p14:tracePt t="34355" x="4959350" y="4816475"/>
          <p14:tracePt t="34364" x="4943475" y="4816475"/>
          <p14:tracePt t="34372" x="4933950" y="4832350"/>
          <p14:tracePt t="34379" x="4918075" y="4832350"/>
          <p14:tracePt t="34390" x="4902200" y="4848225"/>
          <p14:tracePt t="34393" x="4894263" y="4856163"/>
          <p14:tracePt t="34403" x="4886325" y="4856163"/>
          <p14:tracePt t="34409" x="4886325" y="4864100"/>
          <p14:tracePt t="34417" x="4878388" y="4864100"/>
          <p14:tracePt t="34441" x="4870450" y="4864100"/>
          <p14:tracePt t="34447" x="4862513" y="4864100"/>
          <p14:tracePt t="34456" x="4838700" y="4864100"/>
          <p14:tracePt t="34463" x="4814888" y="4864100"/>
          <p14:tracePt t="34472" x="4759325" y="4864100"/>
          <p14:tracePt t="34479" x="4719638" y="4856163"/>
          <p14:tracePt t="34487" x="4648200" y="4840288"/>
          <p14:tracePt t="34495" x="4527550" y="4816475"/>
          <p14:tracePt t="34502" x="4321175" y="4776788"/>
          <p14:tracePt t="34509" x="4210050" y="4752975"/>
          <p14:tracePt t="34518" x="4073525" y="4721225"/>
          <p14:tracePt t="34526" x="3978275" y="4705350"/>
          <p14:tracePt t="34534" x="3867150" y="4681538"/>
          <p14:tracePt t="34542" x="3778250" y="4657725"/>
          <p14:tracePt t="34550" x="3627438" y="4633913"/>
          <p14:tracePt t="34558" x="3524250" y="4600575"/>
          <p14:tracePt t="34564" x="3427413" y="4584700"/>
          <p14:tracePt t="34572" x="3324225" y="4560888"/>
          <p14:tracePt t="34580" x="3284538" y="4545013"/>
          <p14:tracePt t="34589" x="3205163" y="4513263"/>
          <p14:tracePt t="34595" x="3149600" y="4497388"/>
          <p14:tracePt t="34603" x="3100388" y="4497388"/>
          <p14:tracePt t="34609" x="3076575" y="4489450"/>
          <p14:tracePt t="34618" x="3060700" y="4481513"/>
          <p14:tracePt t="34626" x="3052763" y="4481513"/>
          <p14:tracePt t="35066" x="3092450" y="4481513"/>
          <p14:tracePt t="35071" x="3125788" y="4481513"/>
          <p14:tracePt t="35080" x="3189288" y="4481513"/>
          <p14:tracePt t="35088" x="3300413" y="4497388"/>
          <p14:tracePt t="35095" x="3371850" y="4505325"/>
          <p14:tracePt t="35104" x="3451225" y="4521200"/>
          <p14:tracePt t="35112" x="3603625" y="4545013"/>
          <p14:tracePt t="35118" x="3722688" y="4560888"/>
          <p14:tracePt t="35126" x="3817938" y="4584700"/>
          <p14:tracePt t="35133" x="3914775" y="4600575"/>
          <p14:tracePt t="35141" x="4002088" y="4616450"/>
          <p14:tracePt t="35149" x="4137025" y="4649788"/>
          <p14:tracePt t="35157" x="4217988" y="4657725"/>
          <p14:tracePt t="35163" x="4281488" y="4673600"/>
          <p14:tracePt t="35171" x="4321175" y="4681538"/>
          <p14:tracePt t="35179" x="4352925" y="4681538"/>
          <p14:tracePt t="35187" x="4368800" y="4681538"/>
          <p14:tracePt t="35442" x="4368800" y="4705350"/>
          <p14:tracePt t="35450" x="4384675" y="4729163"/>
          <p14:tracePt t="35458" x="4400550" y="4745038"/>
          <p14:tracePt t="35467" x="4408488" y="4776788"/>
          <p14:tracePt t="35474" x="4432300" y="4808538"/>
          <p14:tracePt t="35480" x="4464050" y="4872038"/>
          <p14:tracePt t="35488" x="4503738" y="4919663"/>
          <p14:tracePt t="35495" x="4640263" y="5064125"/>
          <p14:tracePt t="35503" x="4719638" y="5143500"/>
          <p14:tracePt t="35511" x="4894263" y="5286375"/>
          <p14:tracePt t="35519" x="5197475" y="5557838"/>
          <p14:tracePt t="35525" x="5461000" y="5741988"/>
          <p14:tracePt t="35533" x="5676900" y="5876925"/>
          <p14:tracePt t="35541" x="5907088" y="5995988"/>
          <p14:tracePt t="35549" x="6122988" y="6116638"/>
          <p14:tracePt t="35558" x="6218238" y="6164263"/>
          <p14:tracePt t="35565" x="6418263" y="6267450"/>
          <p14:tracePt t="35572" x="6489700" y="6299200"/>
          <p14:tracePt t="35579" x="6553200" y="6323013"/>
          <p14:tracePt t="35587" x="6584950" y="6348413"/>
          <p14:tracePt t="35595" x="6592888" y="6348413"/>
          <p14:tracePt t="35603" x="6592888" y="6356350"/>
          <p14:tracePt t="35942" x="6608763" y="6356350"/>
          <p14:tracePt t="35950" x="6624638" y="6356350"/>
          <p14:tracePt t="35967" x="6640513" y="6356350"/>
          <p14:tracePt t="35973" x="6656388" y="6356350"/>
          <p14:tracePt t="35982" x="6672263" y="6356350"/>
          <p14:tracePt t="35990" x="6696075" y="6348413"/>
          <p14:tracePt t="35996" x="6719888" y="6348413"/>
          <p14:tracePt t="36005" x="6743700" y="6338888"/>
          <p14:tracePt t="36012" x="6777038" y="6338888"/>
          <p14:tracePt t="36021" x="6800850" y="6338888"/>
          <p14:tracePt t="36028" x="6824663" y="6330950"/>
          <p14:tracePt t="36036" x="6856413" y="6330950"/>
          <p14:tracePt t="36042" x="6880225" y="6330950"/>
          <p14:tracePt t="36049" x="6911975" y="6330950"/>
          <p14:tracePt t="36058" x="6943725" y="6330950"/>
          <p14:tracePt t="36065" x="6975475" y="6323013"/>
          <p14:tracePt t="36073" x="6991350" y="6323013"/>
          <p14:tracePt t="36082" x="7015163" y="6323013"/>
          <p14:tracePt t="36089" x="7046913" y="6323013"/>
          <p14:tracePt t="36096" x="7078663" y="6323013"/>
          <p14:tracePt t="36106" x="7102475" y="6323013"/>
          <p14:tracePt t="36111" x="7126288" y="6323013"/>
          <p14:tracePt t="36119" x="7151688" y="6323013"/>
          <p14:tracePt t="36127" x="7175500" y="6323013"/>
          <p14:tracePt t="36135" x="7191375" y="6323013"/>
          <p14:tracePt t="36141" x="7199313" y="6323013"/>
          <p14:tracePt t="36149" x="7215188" y="6323013"/>
          <p14:tracePt t="36158" x="7231063" y="6323013"/>
          <p14:tracePt t="36165" x="7246938" y="6323013"/>
          <p14:tracePt t="36174" x="7254875" y="6323013"/>
          <p14:tracePt t="36181" x="7270750" y="6323013"/>
          <p14:tracePt t="36189" x="7294563" y="6323013"/>
          <p14:tracePt t="36197" x="7318375" y="6323013"/>
          <p14:tracePt t="36204" x="7342188" y="6323013"/>
          <p14:tracePt t="36211" x="7366000" y="6323013"/>
          <p14:tracePt t="36219" x="7389813" y="6323013"/>
          <p14:tracePt t="36227" x="7413625" y="6323013"/>
          <p14:tracePt t="36235" x="7421563" y="6323013"/>
          <p14:tracePt t="36243" x="7461250" y="6323013"/>
          <p14:tracePt t="36249" x="7485063" y="6323013"/>
          <p14:tracePt t="36258" x="7502525" y="6323013"/>
          <p14:tracePt t="36265" x="7518400" y="6330950"/>
          <p14:tracePt t="36274" x="7526338" y="6330950"/>
          <p14:tracePt t="36281" x="7534275" y="6330950"/>
          <p14:tracePt t="36450" x="7534275" y="6338888"/>
          <p14:tracePt t="36482" x="7526338" y="6338888"/>
          <p14:tracePt t="37305" x="7518400" y="6338888"/>
          <p14:tracePt t="37313" x="7437438" y="6338888"/>
          <p14:tracePt t="37321" x="7294563" y="6323013"/>
          <p14:tracePt t="37327" x="7167563" y="6291263"/>
          <p14:tracePt t="37334" x="6911975" y="6251575"/>
          <p14:tracePt t="37342" x="6632575" y="6180138"/>
          <p14:tracePt t="37350" x="6361113" y="6124575"/>
          <p14:tracePt t="37358" x="6083300" y="6076950"/>
          <p14:tracePt t="37366" x="5835650" y="6037263"/>
          <p14:tracePt t="37373" x="5659438" y="5995988"/>
          <p14:tracePt t="37381" x="5405438" y="5948363"/>
          <p14:tracePt t="37389" x="5300663" y="5924550"/>
          <p14:tracePt t="37397" x="5102225" y="5892800"/>
          <p14:tracePt t="37405" x="4846638" y="5837238"/>
          <p14:tracePt t="37412" x="4703763" y="5805488"/>
          <p14:tracePt t="37421" x="4503738" y="5757863"/>
          <p14:tracePt t="37429" x="4400550" y="5734050"/>
          <p14:tracePt t="37435" x="4321175" y="5718175"/>
          <p14:tracePt t="37442" x="4168775" y="5678488"/>
          <p14:tracePt t="37451" x="4057650" y="5645150"/>
          <p14:tracePt t="37459" x="3986213" y="5629275"/>
          <p14:tracePt t="37467" x="3914775" y="5613400"/>
          <p14:tracePt t="37475" x="3890963" y="5613400"/>
          <p14:tracePt t="37481" x="3859213" y="5605463"/>
          <p14:tracePt t="37489" x="3843338" y="5605463"/>
          <p14:tracePt t="37497" x="3833813" y="5605463"/>
          <p14:tracePt t="37513" x="3825875" y="5605463"/>
          <p14:tracePt t="37567" x="3817938" y="5605463"/>
          <p14:tracePt t="37584" x="3810000" y="5605463"/>
          <p14:tracePt t="37589" x="3802063" y="5605463"/>
          <p14:tracePt t="37598" x="3794125" y="5605463"/>
          <p14:tracePt t="37607" x="3778250" y="5605463"/>
          <p14:tracePt t="37614" x="3762375" y="5605463"/>
          <p14:tracePt t="37624" x="3746500" y="5605463"/>
          <p14:tracePt t="37628" x="3714750" y="5605463"/>
          <p14:tracePt t="37636" x="3690938" y="5597525"/>
          <p14:tracePt t="37644" x="3643313" y="5589588"/>
          <p14:tracePt t="37652" x="3619500" y="5581650"/>
          <p14:tracePt t="37660" x="3563938" y="5573713"/>
          <p14:tracePt t="37667" x="3524250" y="5557838"/>
          <p14:tracePt t="37676" x="3419475" y="5526088"/>
          <p14:tracePt t="37681" x="3348038" y="5502275"/>
          <p14:tracePt t="37689" x="3276600" y="5478463"/>
          <p14:tracePt t="37697" x="3173413" y="5454650"/>
          <p14:tracePt t="37707" x="3084513" y="5430838"/>
          <p14:tracePt t="37714" x="3028950" y="5422900"/>
          <p14:tracePt t="37723" x="2941638" y="5407025"/>
          <p14:tracePt t="37728" x="2925763" y="5407025"/>
          <p14:tracePt t="37735" x="2870200" y="5399088"/>
          <p14:tracePt t="37744" x="2838450" y="5399088"/>
          <p14:tracePt t="37751" x="2814638" y="5399088"/>
          <p14:tracePt t="37760" x="2798763" y="5399088"/>
          <p14:tracePt t="37836" x="2798763" y="5407025"/>
          <p14:tracePt t="37844" x="2798763" y="5414963"/>
          <p14:tracePt t="37852" x="2814638" y="5414963"/>
          <p14:tracePt t="37860" x="2830513" y="5430838"/>
          <p14:tracePt t="37868" x="2862263" y="5438775"/>
          <p14:tracePt t="37876" x="2901950" y="5446713"/>
          <p14:tracePt t="37882" x="2933700" y="5462588"/>
          <p14:tracePt t="37893" x="2997200" y="5470525"/>
          <p14:tracePt t="37897" x="3021013" y="5478463"/>
          <p14:tracePt t="37906" x="3076575" y="5486400"/>
          <p14:tracePt t="37913" x="3133725" y="5494338"/>
          <p14:tracePt t="37922" x="3165475" y="5494338"/>
          <p14:tracePt t="37929" x="3197225" y="5494338"/>
          <p14:tracePt t="37935" x="3228975" y="5502275"/>
          <p14:tracePt t="38038" x="3221038" y="5502275"/>
          <p14:tracePt t="38044" x="3221038" y="5510213"/>
          <p14:tracePt t="38052" x="3213100" y="5518150"/>
          <p14:tracePt t="38067" x="3205163" y="5526088"/>
          <p14:tracePt t="38076" x="3205163" y="5541963"/>
          <p14:tracePt t="38083" x="3197225" y="5541963"/>
          <p14:tracePt t="38089" x="3197225" y="5549900"/>
          <p14:tracePt t="38097" x="3197225" y="5557838"/>
          <p14:tracePt t="38113" x="3197225" y="5565775"/>
          <p14:tracePt t="38123" x="3197225" y="5573713"/>
          <p14:tracePt t="38129" x="3205163" y="5573713"/>
          <p14:tracePt t="38135" x="3221038" y="5581650"/>
          <p14:tracePt t="38144" x="3244850" y="5597525"/>
          <p14:tracePt t="38152" x="3260725" y="5597525"/>
          <p14:tracePt t="38160" x="3292475" y="5605463"/>
          <p14:tracePt t="38168" x="3316288" y="5613400"/>
          <p14:tracePt t="38178" x="3363913" y="5621338"/>
          <p14:tracePt t="38183" x="3387725" y="5621338"/>
          <p14:tracePt t="38189" x="3411538" y="5629275"/>
          <p14:tracePt t="38197" x="3427413" y="5629275"/>
          <p14:tracePt t="39146" x="3427413" y="5637213"/>
          <p14:tracePt t="39154" x="3427413" y="5645150"/>
          <p14:tracePt t="39163" x="3427413" y="5653088"/>
          <p14:tracePt t="39169" x="3427413" y="5662613"/>
          <p14:tracePt t="39178" x="3427413" y="5670550"/>
          <p14:tracePt t="39184" x="3427413" y="5678488"/>
          <p14:tracePt t="39192" x="3427413" y="5686425"/>
          <p14:tracePt t="39200" x="3435350" y="5702300"/>
          <p14:tracePt t="39208" x="3443288" y="5718175"/>
          <p14:tracePt t="39216" x="3443288" y="5726113"/>
          <p14:tracePt t="39221" x="3451225" y="5734050"/>
          <p14:tracePt t="39229" x="3459163" y="5757863"/>
          <p14:tracePt t="39237" x="3467100" y="5757863"/>
          <p14:tracePt t="39245" x="3476625" y="5773738"/>
          <p14:tracePt t="39253" x="3492500" y="5789613"/>
          <p14:tracePt t="39262" x="3500438" y="5797550"/>
          <p14:tracePt t="39269" x="3508375" y="5805488"/>
          <p14:tracePt t="39275" x="3516313" y="5821363"/>
          <p14:tracePt t="39283" x="3532188" y="5829300"/>
          <p14:tracePt t="39294" x="3532188" y="5837238"/>
          <p14:tracePt t="39299" x="3540125" y="5837238"/>
          <p14:tracePt t="39308" x="3540125" y="5845175"/>
          <p14:tracePt t="39315" x="3548063" y="5845175"/>
          <p14:tracePt t="39321" x="3556000" y="5853113"/>
          <p14:tracePt t="39329" x="3556000" y="5861050"/>
          <p14:tracePt t="39337" x="3563938" y="5868988"/>
          <p14:tracePt t="39353" x="3571875" y="5876925"/>
          <p14:tracePt t="39362" x="3571875" y="5884863"/>
          <p14:tracePt t="39370" x="3579813" y="5884863"/>
          <p14:tracePt t="39376" x="3587750" y="5884863"/>
          <p14:tracePt t="39383" x="3587750" y="5892800"/>
          <p14:tracePt t="39392" x="3595688" y="5892800"/>
          <p14:tracePt t="39400" x="3603625" y="5900738"/>
          <p14:tracePt t="39408" x="3619500" y="5908675"/>
          <p14:tracePt t="39416" x="3635375" y="5932488"/>
          <p14:tracePt t="39424" x="3651250" y="5940425"/>
          <p14:tracePt t="39431" x="3675063" y="5956300"/>
          <p14:tracePt t="39437" x="3722688" y="5988050"/>
          <p14:tracePt t="39445" x="3770313" y="6021388"/>
          <p14:tracePt t="39453" x="3810000" y="6045200"/>
          <p14:tracePt t="39461" x="3867150" y="6069013"/>
          <p14:tracePt t="39469" x="3922713" y="6092825"/>
          <p14:tracePt t="39477" x="4002088" y="6124575"/>
          <p14:tracePt t="39483" x="4081463" y="6156325"/>
          <p14:tracePt t="39491" x="4152900" y="6196013"/>
          <p14:tracePt t="39499" x="4184650" y="6203950"/>
          <p14:tracePt t="39507" x="4257675" y="6211888"/>
          <p14:tracePt t="39515" x="4297363" y="6211888"/>
          <p14:tracePt t="39525" x="4329113" y="6164263"/>
          <p14:tracePt t="39917" x="4352925" y="6180138"/>
          <p14:tracePt t="39926" x="4392613" y="6219825"/>
          <p14:tracePt t="39934" x="4424363" y="6259513"/>
          <p14:tracePt t="39938" x="4456113" y="6283325"/>
          <p14:tracePt t="39947" x="4471988" y="6315075"/>
          <p14:tracePt t="39954" x="4479925" y="6330950"/>
          <p14:tracePt t="39962" x="4479925" y="6338888"/>
          <p14:tracePt t="39986" x="4471988" y="6338888"/>
          <p14:tracePt t="39992" x="4456113" y="6330950"/>
          <p14:tracePt t="40000" x="4440238" y="6330950"/>
          <p14:tracePt t="40009" x="4424363" y="6323013"/>
          <p14:tracePt t="40015" x="4408488" y="6315075"/>
          <p14:tracePt t="40024" x="4392613" y="6315075"/>
          <p14:tracePt t="40031" x="4384675" y="6307138"/>
          <p14:tracePt t="40040" x="4368800" y="6299200"/>
          <p14:tracePt t="40047" x="4352925" y="6291263"/>
          <p14:tracePt t="40054" x="4337050" y="6291263"/>
          <p14:tracePt t="40063" x="4329113" y="6283325"/>
          <p14:tracePt t="40070" x="4305300" y="6267450"/>
          <p14:tracePt t="40080" x="4281488" y="6267450"/>
          <p14:tracePt t="40085" x="4249738" y="6251575"/>
          <p14:tracePt t="40095" x="4225925" y="6243638"/>
          <p14:tracePt t="40099" x="4192588" y="6227763"/>
          <p14:tracePt t="40108" x="4152900" y="6219825"/>
          <p14:tracePt t="40115" x="4089400" y="6188075"/>
          <p14:tracePt t="40125" x="4033838" y="6172200"/>
          <p14:tracePt t="40131" x="3922713" y="6148388"/>
          <p14:tracePt t="40140" x="3833813" y="6124575"/>
          <p14:tracePt t="40148" x="3778250" y="6100763"/>
          <p14:tracePt t="40154" x="3675063" y="6069013"/>
          <p14:tracePt t="40163" x="3595688" y="6045200"/>
          <p14:tracePt t="40169" x="3548063" y="6021388"/>
          <p14:tracePt t="40178" x="3500438" y="6005513"/>
          <p14:tracePt t="40185" x="3467100" y="5988050"/>
          <p14:tracePt t="40191" x="3443288" y="5980113"/>
          <p14:tracePt t="40208" x="3443288" y="5972175"/>
          <p14:tracePt t="40215" x="3435350" y="5972175"/>
          <p14:tracePt t="40232" x="3435350" y="5964238"/>
          <p14:tracePt t="40240" x="3435350" y="5956300"/>
          <p14:tracePt t="40248" x="3419475" y="5948363"/>
          <p14:tracePt t="40254" x="3411538" y="5924550"/>
          <p14:tracePt t="40262" x="3395663" y="5908675"/>
          <p14:tracePt t="40270" x="3379788" y="5892800"/>
          <p14:tracePt t="40279" x="3371850" y="5876925"/>
          <p14:tracePt t="40286" x="3348038" y="5853113"/>
          <p14:tracePt t="40293" x="3332163" y="5829300"/>
          <p14:tracePt t="40301" x="3316288" y="5797550"/>
          <p14:tracePt t="40309" x="3308350" y="5781675"/>
          <p14:tracePt t="40315" x="3284538" y="5757863"/>
          <p14:tracePt t="40325" x="3276600" y="5741988"/>
          <p14:tracePt t="40331" x="3260725" y="5718175"/>
          <p14:tracePt t="40340" x="3244850" y="5686425"/>
          <p14:tracePt t="40348" x="3236913" y="5670550"/>
          <p14:tracePt t="40353" x="3228975" y="5662613"/>
          <p14:tracePt t="40362" x="3213100" y="5645150"/>
          <p14:tracePt t="40369" x="3197225" y="5637213"/>
          <p14:tracePt t="40378" x="3197225" y="5621338"/>
          <p14:tracePt t="40385" x="3189288" y="5621338"/>
          <p14:tracePt t="40424" x="3181350" y="5621338"/>
          <p14:tracePt t="40441" x="3165475" y="5621338"/>
          <p14:tracePt t="40446" x="3157538" y="5621338"/>
          <p14:tracePt t="40453" x="3149600" y="5621338"/>
          <p14:tracePt t="40462" x="3133725" y="5621338"/>
          <p14:tracePt t="40539" x="3141663" y="5621338"/>
          <p14:tracePt t="40547" x="3157538" y="5621338"/>
          <p14:tracePt t="40562" x="3165475" y="5613400"/>
          <p14:tracePt t="40569" x="3165475" y="5597525"/>
          <p14:tracePt t="40578" x="3173413" y="5589588"/>
          <p14:tracePt t="40585" x="3173413" y="5581650"/>
          <p14:tracePt t="40593" x="3173413" y="5565775"/>
          <p14:tracePt t="40599" x="3173413" y="5557838"/>
          <p14:tracePt t="40608" x="3173413" y="5549900"/>
          <p14:tracePt t="40615" x="3173413" y="5541963"/>
          <p14:tracePt t="40626" x="3165475" y="5534025"/>
          <p14:tracePt t="40632" x="3149600" y="5526088"/>
          <p14:tracePt t="40640" x="3141663" y="5518150"/>
          <p14:tracePt t="40648" x="3125788" y="5518150"/>
          <p14:tracePt t="40654" x="3125788" y="5510213"/>
          <p14:tracePt t="40664" x="3117850" y="5510213"/>
          <p14:tracePt t="40677" x="3109913" y="5510213"/>
          <p14:tracePt t="40686" x="3100388" y="5502275"/>
          <p14:tracePt t="40694" x="3092450" y="5494338"/>
          <p14:tracePt t="40701" x="3076575" y="5494338"/>
          <p14:tracePt t="40708" x="3068638" y="5494338"/>
          <p14:tracePt t="40715" x="3060700" y="5494338"/>
          <p14:tracePt t="40724" x="3036888" y="5486400"/>
          <p14:tracePt t="40731" x="3028950" y="5486400"/>
          <p14:tracePt t="40739" x="3013075" y="5486400"/>
          <p14:tracePt t="40748" x="3005138" y="5486400"/>
          <p14:tracePt t="40755" x="2989263" y="5486400"/>
          <p14:tracePt t="40761" x="2965450" y="5478463"/>
          <p14:tracePt t="40769" x="2933700" y="5478463"/>
          <p14:tracePt t="40777" x="2917825" y="5478463"/>
          <p14:tracePt t="40785" x="2901950" y="5478463"/>
          <p14:tracePt t="40794" x="2886075" y="5478463"/>
          <p14:tracePt t="40802" x="2870200" y="5478463"/>
          <p14:tracePt t="40811" x="2854325" y="5478463"/>
          <p14:tracePt t="40815" x="2846388" y="5486400"/>
          <p14:tracePt t="40825" x="2830513" y="5486400"/>
          <p14:tracePt t="40832" x="2822575" y="5494338"/>
          <p14:tracePt t="40841" x="2806700" y="5502275"/>
          <p14:tracePt t="40856" x="2798763" y="5510213"/>
          <p14:tracePt t="40862" x="2790825" y="5510213"/>
          <p14:tracePt t="40869" x="2782888" y="5518150"/>
          <p14:tracePt t="40877" x="2782888" y="5526088"/>
          <p14:tracePt t="40885" x="2767013" y="5534025"/>
          <p14:tracePt t="40894" x="2767013" y="5541963"/>
          <p14:tracePt t="40901" x="2759075" y="5541963"/>
          <p14:tracePt t="40907" x="2751138" y="5549900"/>
          <p14:tracePt t="40915" x="2741613" y="5557838"/>
          <p14:tracePt t="40923" x="2733675" y="5565775"/>
          <p14:tracePt t="40931" x="2733675" y="5573713"/>
          <p14:tracePt t="40939" x="2725738" y="5581650"/>
          <p14:tracePt t="40956" x="2709863" y="5597525"/>
          <p14:tracePt t="40962" x="2709863" y="5605463"/>
          <p14:tracePt t="40969" x="2701925" y="5613400"/>
          <p14:tracePt t="40977" x="2693988" y="5621338"/>
          <p14:tracePt t="40985" x="2693988" y="5637213"/>
          <p14:tracePt t="40993" x="2686050" y="5653088"/>
          <p14:tracePt t="41001" x="2686050" y="5662613"/>
          <p14:tracePt t="41009" x="2678113" y="5678488"/>
          <p14:tracePt t="41015" x="2678113" y="5686425"/>
          <p14:tracePt t="41023" x="2678113" y="5694363"/>
          <p14:tracePt t="41031" x="2670175" y="5710238"/>
          <p14:tracePt t="41039" x="2670175" y="5718175"/>
          <p14:tracePt t="41047" x="2662238" y="5726113"/>
          <p14:tracePt t="41055" x="2662238" y="5741988"/>
          <p14:tracePt t="41062" x="2662238" y="5757863"/>
          <p14:tracePt t="41069" x="2662238" y="5773738"/>
          <p14:tracePt t="41077" x="2662238" y="5781675"/>
          <p14:tracePt t="41085" x="2662238" y="5789613"/>
          <p14:tracePt t="41093" x="2662238" y="5805488"/>
          <p14:tracePt t="41101" x="2662238" y="5821363"/>
          <p14:tracePt t="41109" x="2662238" y="5829300"/>
          <p14:tracePt t="41115" x="2662238" y="5845175"/>
          <p14:tracePt t="41123" x="2662238" y="5853113"/>
          <p14:tracePt t="41131" x="2662238" y="5861050"/>
          <p14:tracePt t="41141" x="2662238" y="5868988"/>
          <p14:tracePt t="41148" x="2662238" y="5884863"/>
          <p14:tracePt t="41156" x="2670175" y="5892800"/>
          <p14:tracePt t="41162" x="2670175" y="5908675"/>
          <p14:tracePt t="41170" x="2670175" y="5916613"/>
          <p14:tracePt t="41178" x="2670175" y="5940425"/>
          <p14:tracePt t="41185" x="2670175" y="5948363"/>
          <p14:tracePt t="41193" x="2678113" y="5964238"/>
          <p14:tracePt t="41201" x="2678113" y="5980113"/>
          <p14:tracePt t="41209" x="2686050" y="5995988"/>
          <p14:tracePt t="41215" x="2686050" y="6021388"/>
          <p14:tracePt t="41223" x="2701925" y="6045200"/>
          <p14:tracePt t="41231" x="2709863" y="6061075"/>
          <p14:tracePt t="41239" x="2717800" y="6076950"/>
          <p14:tracePt t="41247" x="2741613" y="6100763"/>
          <p14:tracePt t="41255" x="2759075" y="6124575"/>
          <p14:tracePt t="41264" x="2774950" y="6140450"/>
          <p14:tracePt t="41271" x="2798763" y="6172200"/>
          <p14:tracePt t="41278" x="2838450" y="6211888"/>
          <p14:tracePt t="41285" x="2878138" y="6235700"/>
          <p14:tracePt t="41293" x="2925763" y="6275388"/>
          <p14:tracePt t="41301" x="2981325" y="6323013"/>
          <p14:tracePt t="41309" x="3052763" y="6356350"/>
          <p14:tracePt t="41317" x="3109913" y="6396038"/>
          <p14:tracePt t="41327" x="3181350" y="6419850"/>
          <p14:tracePt t="41331" x="3252788" y="6459538"/>
          <p14:tracePt t="41339" x="3308350" y="6483350"/>
          <p14:tracePt t="41347" x="3419475" y="6515100"/>
          <p14:tracePt t="41355" x="3467100" y="6530975"/>
          <p14:tracePt t="41363" x="3556000" y="6562725"/>
          <p14:tracePt t="41371" x="3611563" y="6570663"/>
          <p14:tracePt t="41377" x="3698875" y="6586538"/>
          <p14:tracePt t="41385" x="3746500" y="6586538"/>
          <p14:tracePt t="41393" x="3778250" y="6594475"/>
          <p14:tracePt t="41401" x="3825875" y="6594475"/>
          <p14:tracePt t="41408" x="3890963" y="6594475"/>
          <p14:tracePt t="41416" x="3938588" y="6594475"/>
          <p14:tracePt t="41422" x="3970338" y="6578600"/>
          <p14:tracePt t="41430" x="3994150" y="6562725"/>
          <p14:tracePt t="41438" x="4041775" y="6546850"/>
          <p14:tracePt t="41446" x="4089400" y="6523038"/>
          <p14:tracePt t="41455" x="4113213" y="6499225"/>
          <p14:tracePt t="41463" x="4176713" y="6467475"/>
          <p14:tracePt t="41469" x="4210050" y="6435725"/>
          <p14:tracePt t="41479" x="4249738" y="6411913"/>
          <p14:tracePt t="41485" x="4289425" y="6372225"/>
          <p14:tracePt t="41493" x="4313238" y="6348413"/>
          <p14:tracePt t="41501" x="4337050" y="6315075"/>
          <p14:tracePt t="41511" x="4368800" y="6267450"/>
          <p14:tracePt t="41517" x="4376738" y="6259513"/>
          <p14:tracePt t="41523" x="4392613" y="6227763"/>
          <p14:tracePt t="41532" x="4392613" y="6203950"/>
          <p14:tracePt t="41539" x="4392613" y="6164263"/>
          <p14:tracePt t="41547" x="4392613" y="6124575"/>
          <p14:tracePt t="41556" x="4392613" y="6084888"/>
          <p14:tracePt t="41563" x="4392613" y="6045200"/>
          <p14:tracePt t="41571" x="4384675" y="6021388"/>
          <p14:tracePt t="41579" x="4360863" y="5972175"/>
          <p14:tracePt t="41585" x="4337050" y="5932488"/>
          <p14:tracePt t="41593" x="4297363" y="5900738"/>
          <p14:tracePt t="41601" x="4241800" y="5837238"/>
          <p14:tracePt t="41609" x="4200525" y="5797550"/>
          <p14:tracePt t="41617" x="4152900" y="5765800"/>
          <p14:tracePt t="41626" x="4113213" y="5741988"/>
          <p14:tracePt t="41631" x="4065588" y="5710238"/>
          <p14:tracePt t="41639" x="4010025" y="5686425"/>
          <p14:tracePt t="41648" x="3970338" y="5670550"/>
          <p14:tracePt t="41656" x="3914775" y="5653088"/>
          <p14:tracePt t="41665" x="3859213" y="5637213"/>
          <p14:tracePt t="41672" x="3817938" y="5629275"/>
          <p14:tracePt t="41677" x="3762375" y="5629275"/>
          <p14:tracePt t="41685" x="3714750" y="5621338"/>
          <p14:tracePt t="41694" x="3643313" y="5621338"/>
          <p14:tracePt t="41701" x="3579813" y="5621338"/>
          <p14:tracePt t="41709" x="3524250" y="5621338"/>
          <p14:tracePt t="41717" x="3476625" y="5621338"/>
          <p14:tracePt t="41725" x="3387725" y="5629275"/>
          <p14:tracePt t="41731" x="3316288" y="5629275"/>
          <p14:tracePt t="41739" x="3268663" y="5637213"/>
          <p14:tracePt t="41747" x="3173413" y="5645150"/>
          <p14:tracePt t="41755" x="3117850" y="5653088"/>
          <p14:tracePt t="41763" x="3060700" y="5662613"/>
          <p14:tracePt t="41771" x="2997200" y="5662613"/>
          <p14:tracePt t="41779" x="2941638" y="5662613"/>
          <p14:tracePt t="41785" x="2917825" y="5662613"/>
          <p14:tracePt t="41793" x="2901950" y="5662613"/>
          <p14:tracePt t="41801" x="2886075" y="5662613"/>
          <p14:tracePt t="41817" x="2878138" y="5662613"/>
          <p14:tracePt t="41826" x="2870200" y="5662613"/>
          <p14:tracePt t="41839" x="2862263" y="5662613"/>
          <p14:tracePt t="41847" x="2846388" y="5662613"/>
          <p14:tracePt t="41855" x="2838450" y="5662613"/>
          <p14:tracePt t="41864" x="2830513" y="5662613"/>
          <p14:tracePt t="41872" x="2822575" y="5662613"/>
          <p14:tracePt t="41877" x="2806700" y="5670550"/>
          <p14:tracePt t="41886" x="2798763" y="5670550"/>
          <p14:tracePt t="41894" x="2782888" y="5678488"/>
          <p14:tracePt t="41911" x="2774950" y="5686425"/>
          <p14:tracePt t="41918" x="2759075" y="5694363"/>
          <p14:tracePt t="41927" x="2759075" y="5702300"/>
          <p14:tracePt t="41933" x="2751138" y="5702300"/>
          <p14:tracePt t="41940" x="2741613" y="5710238"/>
          <p14:tracePt t="41956" x="2741613" y="5726113"/>
          <p14:tracePt t="41964" x="2733675" y="5734050"/>
          <p14:tracePt t="41971" x="2725738" y="5741988"/>
          <p14:tracePt t="41980" x="2725738" y="5757863"/>
          <p14:tracePt t="41987" x="2725738" y="5773738"/>
          <p14:tracePt t="41993" x="2717800" y="5789613"/>
          <p14:tracePt t="42001" x="2717800" y="5805488"/>
          <p14:tracePt t="42009" x="2717800" y="5821363"/>
          <p14:tracePt t="42017" x="2717800" y="5853113"/>
          <p14:tracePt t="42026" x="2717800" y="5868988"/>
          <p14:tracePt t="42033" x="2717800" y="5900738"/>
          <p14:tracePt t="42039" x="2717800" y="5908675"/>
          <p14:tracePt t="42047" x="2717800" y="5932488"/>
          <p14:tracePt t="42055" x="2717800" y="5956300"/>
          <p14:tracePt t="42064" x="2725738" y="5988050"/>
          <p14:tracePt t="42071" x="2725738" y="6005513"/>
          <p14:tracePt t="42080" x="2733675" y="6037263"/>
          <p14:tracePt t="42085" x="2751138" y="6069013"/>
          <p14:tracePt t="42094" x="2774950" y="6100763"/>
          <p14:tracePt t="42102" x="2782888" y="6124575"/>
          <p14:tracePt t="42112" x="2798763" y="6140450"/>
          <p14:tracePt t="42118" x="2814638" y="6156325"/>
          <p14:tracePt t="42127" x="2830513" y="6188075"/>
          <p14:tracePt t="42132" x="2846388" y="6196013"/>
          <p14:tracePt t="42140" x="2870200" y="6227763"/>
          <p14:tracePt t="42148" x="2925763" y="6267450"/>
          <p14:tracePt t="42156" x="2949575" y="6283325"/>
          <p14:tracePt t="42166" x="2989263" y="6307138"/>
          <p14:tracePt t="42171" x="3005138" y="6323013"/>
          <p14:tracePt t="42180" x="3044825" y="6338888"/>
          <p14:tracePt t="42185" x="3092450" y="6364288"/>
          <p14:tracePt t="42193" x="3141663" y="6388100"/>
          <p14:tracePt t="42201" x="3189288" y="6403975"/>
          <p14:tracePt t="42210" x="3244850" y="6427788"/>
          <p14:tracePt t="42217" x="3300413" y="6443663"/>
          <p14:tracePt t="42225" x="3355975" y="6459538"/>
          <p14:tracePt t="42233" x="3387725" y="6467475"/>
          <p14:tracePt t="42239" x="3492500" y="6491288"/>
          <p14:tracePt t="42247" x="3556000" y="6499225"/>
          <p14:tracePt t="42255" x="3611563" y="6515100"/>
          <p14:tracePt t="42264" x="3651250" y="6523038"/>
          <p14:tracePt t="42271" x="3722688" y="6530975"/>
          <p14:tracePt t="42280" x="3770313" y="6538913"/>
          <p14:tracePt t="42287" x="3851275" y="6546850"/>
          <p14:tracePt t="42293" x="3906838" y="6554788"/>
          <p14:tracePt t="42301" x="3986213" y="6562725"/>
          <p14:tracePt t="42312" x="4033838" y="6562725"/>
          <p14:tracePt t="42318" x="4057650" y="6562725"/>
          <p14:tracePt t="42328" x="4081463" y="6562725"/>
          <p14:tracePt t="42334" x="4105275" y="6562725"/>
          <p14:tracePt t="42344" x="4129088" y="6554788"/>
          <p14:tracePt t="42349" x="4144963" y="6546850"/>
          <p14:tracePt t="42355" x="4168775" y="6523038"/>
          <p14:tracePt t="42364" x="4176713" y="6515100"/>
          <p14:tracePt t="42371" x="4192588" y="6499225"/>
          <p14:tracePt t="42379" x="4210050" y="6467475"/>
          <p14:tracePt t="42387" x="4225925" y="6435725"/>
          <p14:tracePt t="42393" x="4233863" y="6419850"/>
          <p14:tracePt t="42401" x="4241800" y="6380163"/>
          <p14:tracePt t="42412" x="4241800" y="6348413"/>
          <p14:tracePt t="42418" x="4249738" y="6307138"/>
          <p14:tracePt t="42426" x="4249738" y="6259513"/>
          <p14:tracePt t="42434" x="4249738" y="6227763"/>
          <p14:tracePt t="42440" x="4241800" y="6180138"/>
          <p14:tracePt t="42448" x="4225925" y="6156325"/>
          <p14:tracePt t="42456" x="4176713" y="6100763"/>
          <p14:tracePt t="42466" x="4144963" y="6061075"/>
          <p14:tracePt t="42471" x="4121150" y="6037263"/>
          <p14:tracePt t="42479" x="4073525" y="5995988"/>
          <p14:tracePt t="42487" x="3970338" y="5924550"/>
          <p14:tracePt t="42494" x="3914775" y="5884863"/>
          <p14:tracePt t="42501" x="3833813" y="5845175"/>
          <p14:tracePt t="42511" x="3730625" y="5797550"/>
          <p14:tracePt t="42517" x="3675063" y="5773738"/>
          <p14:tracePt t="42526" x="3611563" y="5757863"/>
          <p14:tracePt t="42533" x="3571875" y="5741988"/>
          <p14:tracePt t="42541" x="3508375" y="5726113"/>
          <p14:tracePt t="42548" x="3476625" y="5718175"/>
          <p14:tracePt t="42555" x="3427413" y="5710238"/>
          <p14:tracePt t="42564" x="3403600" y="5710238"/>
          <p14:tracePt t="42571" x="3387725" y="5710238"/>
          <p14:tracePt t="42579" x="3371850" y="5710238"/>
          <p14:tracePt t="42587" x="3355975" y="5710238"/>
          <p14:tracePt t="42595" x="3332163" y="5710238"/>
          <p14:tracePt t="42601" x="3308350" y="5710238"/>
          <p14:tracePt t="42611" x="3284538" y="5718175"/>
          <p14:tracePt t="42617" x="3252788" y="5734050"/>
          <p14:tracePt t="42626" x="3221038" y="5741988"/>
          <p14:tracePt t="42633" x="3173413" y="5765800"/>
          <p14:tracePt t="42641" x="3117850" y="5789613"/>
          <p14:tracePt t="42649" x="3068638" y="5813425"/>
          <p14:tracePt t="42654" x="3052763" y="5829300"/>
          <p14:tracePt t="42664" x="3028950" y="5837238"/>
          <p14:tracePt t="42671" x="2989263" y="5868988"/>
          <p14:tracePt t="42680" x="2965450" y="5892800"/>
          <p14:tracePt t="42687" x="2949575" y="5900738"/>
          <p14:tracePt t="42695" x="2941638" y="5932488"/>
          <p14:tracePt t="42701" x="2941638" y="5940425"/>
          <p14:tracePt t="42710" x="2933700" y="5964238"/>
          <p14:tracePt t="42717" x="2933700" y="5988050"/>
          <p14:tracePt t="42725" x="2933700" y="6005513"/>
          <p14:tracePt t="42733" x="2933700" y="6037263"/>
          <p14:tracePt t="42741" x="2957513" y="6084888"/>
          <p14:tracePt t="42748" x="2957513" y="6100763"/>
          <p14:tracePt t="42755" x="2989263" y="6164263"/>
          <p14:tracePt t="42766" x="3013075" y="6196013"/>
          <p14:tracePt t="42772" x="3028950" y="6227763"/>
          <p14:tracePt t="42779" x="3060700" y="6267450"/>
          <p14:tracePt t="42788" x="3092450" y="6291263"/>
          <p14:tracePt t="42795" x="3125788" y="6323013"/>
          <p14:tracePt t="42801" x="3173413" y="6356350"/>
          <p14:tracePt t="42811" x="3197225" y="6380163"/>
          <p14:tracePt t="42817" x="3213100" y="6388100"/>
          <p14:tracePt t="42827" x="3236913" y="6403975"/>
          <p14:tracePt t="42834" x="3260725" y="6411913"/>
          <p14:tracePt t="42842" x="3268663" y="6427788"/>
          <p14:tracePt t="42850" x="3276600" y="6427788"/>
          <p14:tracePt t="42856" x="3284538" y="6435725"/>
          <p14:tracePt t="42866" x="3292475" y="6435725"/>
          <p14:tracePt t="42980" x="3292475" y="6419850"/>
          <p14:tracePt t="42988" x="3260725" y="6396038"/>
          <p14:tracePt t="42996" x="3236913" y="6364288"/>
          <p14:tracePt t="43001" x="3197225" y="6330950"/>
          <p14:tracePt t="43013" x="3117850" y="6275388"/>
          <p14:tracePt t="43018" x="3076575" y="6259513"/>
          <p14:tracePt t="43026" x="3028950" y="6227763"/>
          <p14:tracePt t="43033" x="2989263" y="6211888"/>
          <p14:tracePt t="43042" x="2941638" y="6188075"/>
          <p14:tracePt t="43050" x="2917825" y="6180138"/>
          <p14:tracePt t="43058" x="2901950" y="6172200"/>
          <p14:tracePt t="43066" x="2894013" y="6172200"/>
          <p14:tracePt t="43071" x="2886075" y="6172200"/>
          <p14:tracePt t="43180" x="2894013" y="6188075"/>
          <p14:tracePt t="43187" x="2917825" y="6211888"/>
          <p14:tracePt t="43195" x="2941638" y="6235700"/>
          <p14:tracePt t="43203" x="2973388" y="6275388"/>
          <p14:tracePt t="43210" x="3005138" y="6291263"/>
          <p14:tracePt t="43218" x="3021013" y="6307138"/>
          <p14:tracePt t="43226" x="3028950" y="6323013"/>
          <p14:tracePt t="43234" x="3044825" y="6338888"/>
          <p14:tracePt t="43242" x="3052763" y="6356350"/>
          <p14:tracePt t="43250" x="3068638" y="6372225"/>
          <p14:tracePt t="43255" x="3076575" y="6388100"/>
          <p14:tracePt t="43265" x="3084513" y="6396038"/>
          <p14:tracePt t="43271" x="3092450" y="6419850"/>
          <p14:tracePt t="43279" x="3100388" y="6427788"/>
          <p14:tracePt t="43287" x="3109913" y="6435725"/>
          <p14:tracePt t="43296" x="3109913" y="6451600"/>
          <p14:tracePt t="43303" x="3117850" y="6451600"/>
          <p14:tracePt t="43310" x="3125788" y="6459538"/>
          <p14:tracePt t="43325" x="3125788" y="6467475"/>
          <p14:tracePt t="43332" x="3133725" y="6467475"/>
          <p14:tracePt t="43550" x="3133725" y="6475413"/>
          <p14:tracePt t="44066" x="3149600" y="6475413"/>
          <p14:tracePt t="44074" x="3173413" y="6475413"/>
          <p14:tracePt t="44081" x="3205163" y="6475413"/>
          <p14:tracePt t="44087" x="3236913" y="6475413"/>
          <p14:tracePt t="44096" x="3276600" y="6483350"/>
          <p14:tracePt t="44104" x="3324225" y="6491288"/>
          <p14:tracePt t="44113" x="3340100" y="6499225"/>
          <p14:tracePt t="44120" x="3371850" y="6507163"/>
          <p14:tracePt t="44129" x="3395663" y="6515100"/>
          <p14:tracePt t="44136" x="3419475" y="6515100"/>
          <p14:tracePt t="44412" x="3419475" y="6523038"/>
          <p14:tracePt t="44419" x="3419475" y="6530975"/>
          <p14:tracePt t="44428" x="3427413" y="6538913"/>
          <p14:tracePt t="44434" x="3427413" y="6546850"/>
          <p14:tracePt t="44442" x="3427413" y="6554788"/>
          <p14:tracePt t="44448" x="3435350" y="6554788"/>
          <p14:tracePt t="44457" x="3443288" y="6562725"/>
          <p14:tracePt t="44584" x="3435350" y="6562725"/>
          <p14:tracePt t="44589" x="3435350" y="6570663"/>
          <p14:tracePt t="44594" x="3427413" y="6570663"/>
          <p14:tracePt t="45305" x="3435350" y="6570663"/>
          <p14:tracePt t="45314" x="3443288" y="6570663"/>
          <p14:tracePt t="45320" x="3451225" y="6570663"/>
          <p14:tracePt t="45336" x="3459163" y="6570663"/>
          <p14:tracePt t="45353" x="3467100" y="6570663"/>
          <p14:tracePt t="45382" x="3476625" y="6570663"/>
          <p14:tracePt t="45397" x="3484563" y="6570663"/>
          <p14:tracePt t="45413" x="3492500" y="6570663"/>
          <p14:tracePt t="45427" x="3500438" y="6570663"/>
          <p14:tracePt t="45606" x="3484563" y="6554788"/>
          <p14:tracePt t="45614" x="3451225" y="6538913"/>
          <p14:tracePt t="45621" x="3435350" y="6538913"/>
          <p14:tracePt t="45628" x="3411538" y="6523038"/>
          <p14:tracePt t="45636" x="3371850" y="6499225"/>
          <p14:tracePt t="45644" x="3316288" y="6483350"/>
          <p14:tracePt t="45652" x="3268663" y="6459538"/>
          <p14:tracePt t="45660" x="3221038" y="6435725"/>
          <p14:tracePt t="45668" x="3165475" y="6411913"/>
          <p14:tracePt t="45676" x="3117850" y="6380163"/>
          <p14:tracePt t="45681" x="3092450" y="6380163"/>
          <p14:tracePt t="45689" x="3044825" y="6348413"/>
          <p14:tracePt t="45697" x="2989263" y="6315075"/>
          <p14:tracePt t="45715" x="2973388" y="6307138"/>
          <p14:tracePt t="45721" x="2957513" y="6299200"/>
          <p14:tracePt t="45731" x="2949575" y="6283325"/>
          <p14:tracePt t="45814" x="2941638" y="6275388"/>
          <p14:tracePt t="45823" x="2941638" y="6259513"/>
          <p14:tracePt t="45831" x="2933700" y="6251575"/>
          <p14:tracePt t="45836" x="2917825" y="6243638"/>
          <p14:tracePt t="45844" x="2917825" y="6227763"/>
          <p14:tracePt t="45854" x="2917825" y="6219825"/>
          <p14:tracePt t="45860" x="2901950" y="6203950"/>
          <p14:tracePt t="45868" x="2894013" y="6188075"/>
          <p14:tracePt t="45885" x="2878138" y="6164263"/>
          <p14:tracePt t="45889" x="2878138" y="6148388"/>
          <p14:tracePt t="45897" x="2870200" y="6132513"/>
          <p14:tracePt t="45904" x="2870200" y="6116638"/>
          <p14:tracePt t="45913" x="2862263" y="6108700"/>
          <p14:tracePt t="45921" x="2862263" y="6092825"/>
          <p14:tracePt t="45935" x="2862263" y="6084888"/>
          <p14:tracePt t="45943" x="2862263" y="6076950"/>
          <p14:tracePt t="45951" x="2862263" y="6069013"/>
          <p14:tracePt t="46068" x="2862263" y="6076950"/>
          <p14:tracePt t="46076" x="2862263" y="6092825"/>
          <p14:tracePt t="46083" x="2870200" y="6116638"/>
          <p14:tracePt t="46090" x="2894013" y="6140450"/>
          <p14:tracePt t="46099" x="2901950" y="6164263"/>
          <p14:tracePt t="46106" x="2909888" y="6172200"/>
          <p14:tracePt t="46115" x="2941638" y="6203950"/>
          <p14:tracePt t="46121" x="2957513" y="6227763"/>
          <p14:tracePt t="46132" x="2981325" y="6243638"/>
          <p14:tracePt t="46138" x="3005138" y="6259513"/>
          <p14:tracePt t="46144" x="3021013" y="6267450"/>
          <p14:tracePt t="46154" x="3028950" y="6275388"/>
          <p14:tracePt t="46231" x="3028950" y="6267450"/>
          <p14:tracePt t="46236" x="3028950" y="6243638"/>
          <p14:tracePt t="46244" x="3013075" y="6219825"/>
          <p14:tracePt t="46253" x="2997200" y="6188075"/>
          <p14:tracePt t="46259" x="2965450" y="6140450"/>
          <p14:tracePt t="46268" x="2909888" y="6092825"/>
          <p14:tracePt t="46276" x="2854325" y="6045200"/>
          <p14:tracePt t="46286" x="2806700" y="5980113"/>
          <p14:tracePt t="46289" x="2751138" y="5932488"/>
          <p14:tracePt t="46298" x="2701925" y="5884863"/>
          <p14:tracePt t="46305" x="2662238" y="5837238"/>
          <p14:tracePt t="46315" x="2630488" y="5797550"/>
          <p14:tracePt t="46322" x="2614613" y="5765800"/>
          <p14:tracePt t="46332" x="2598738" y="5749925"/>
          <p14:tracePt t="46338" x="2590800" y="5734050"/>
          <p14:tracePt t="46343" x="2590800" y="5726113"/>
          <p14:tracePt t="46485" x="2598738" y="5734050"/>
          <p14:tracePt t="46492" x="2646363" y="5765800"/>
          <p14:tracePt t="46498" x="2686050" y="5781675"/>
          <p14:tracePt t="46506" x="2774950" y="5829300"/>
          <p14:tracePt t="46516" x="2854325" y="5861050"/>
          <p14:tracePt t="46522" x="2901950" y="5884863"/>
          <p14:tracePt t="46532" x="2957513" y="5908675"/>
          <p14:tracePt t="46537" x="3052763" y="5940425"/>
          <p14:tracePt t="46546" x="3109913" y="5964238"/>
          <p14:tracePt t="46553" x="3157538" y="5980113"/>
          <p14:tracePt t="46559" x="3181350" y="5980113"/>
          <p14:tracePt t="46568" x="3189288" y="5980113"/>
          <p14:tracePt t="46639" x="3189288" y="5988050"/>
          <p14:tracePt t="46646" x="3189288" y="5995988"/>
          <p14:tracePt t="46654" x="3197225" y="6013450"/>
          <p14:tracePt t="46660" x="3197225" y="6037263"/>
          <p14:tracePt t="46667" x="3197225" y="6053138"/>
          <p14:tracePt t="46676" x="3197225" y="6076950"/>
          <p14:tracePt t="46684" x="3197225" y="6092825"/>
          <p14:tracePt t="46692" x="3197225" y="6108700"/>
          <p14:tracePt t="46700" x="3189288" y="6116638"/>
          <p14:tracePt t="46705" x="3173413" y="6140450"/>
          <p14:tracePt t="46715" x="3165475" y="6140450"/>
          <p14:tracePt t="46721" x="3149600" y="6148388"/>
          <p14:tracePt t="46730" x="3133725" y="6148388"/>
          <p14:tracePt t="46738" x="3109913" y="6148388"/>
          <p14:tracePt t="46745" x="3092450" y="6148388"/>
          <p14:tracePt t="46752" x="3068638" y="6148388"/>
          <p14:tracePt t="46759" x="3021013" y="6124575"/>
          <p14:tracePt t="46768" x="2965450" y="6100763"/>
          <p14:tracePt t="46775" x="2933700" y="6076950"/>
          <p14:tracePt t="46784" x="2886075" y="6045200"/>
          <p14:tracePt t="46791" x="2854325" y="6037263"/>
          <p14:tracePt t="46799" x="2846388" y="6021388"/>
          <p14:tracePt t="46804" x="2830513" y="6013450"/>
          <p14:tracePt t="46813" x="2830513" y="6005513"/>
          <p14:tracePt t="46820" x="2822575" y="6005513"/>
          <p14:tracePt t="46891" x="2838450" y="6005513"/>
          <p14:tracePt t="46899" x="2862263" y="5995988"/>
          <p14:tracePt t="46906" x="2917825" y="5980113"/>
          <p14:tracePt t="46915" x="2965450" y="5964238"/>
          <p14:tracePt t="46922" x="3021013" y="5940425"/>
          <p14:tracePt t="46930" x="3068638" y="5908675"/>
          <p14:tracePt t="46938" x="3157538" y="5861050"/>
          <p14:tracePt t="46946" x="3228975" y="5821363"/>
          <p14:tracePt t="46954" x="3260725" y="5797550"/>
          <p14:tracePt t="46959" x="3308350" y="5757863"/>
          <p14:tracePt t="46969" x="3324225" y="5734050"/>
          <p14:tracePt t="46975" x="3348038" y="5702300"/>
          <p14:tracePt t="46985" x="3355975" y="5694363"/>
          <p14:tracePt t="46991" x="3355975" y="5686425"/>
          <p14:tracePt t="47054" x="3348038" y="5686425"/>
          <p14:tracePt t="47062" x="3340100" y="5686425"/>
          <p14:tracePt t="47067" x="3324225" y="5694363"/>
          <p14:tracePt t="47076" x="3316288" y="5694363"/>
          <p14:tracePt t="47084" x="3308350" y="5718175"/>
          <p14:tracePt t="47092" x="3292475" y="5734050"/>
          <p14:tracePt t="47100" x="3284538" y="5757863"/>
          <p14:tracePt t="47114" x="3284538" y="5765800"/>
          <p14:tracePt t="47122" x="3284538" y="5781675"/>
          <p14:tracePt t="47130" x="3284538" y="5789613"/>
          <p14:tracePt t="47138" x="3284538" y="5797550"/>
          <p14:tracePt t="47145" x="3292475" y="5797550"/>
          <p14:tracePt t="47153" x="3308350" y="5797550"/>
          <p14:tracePt t="47159" x="3324225" y="5805488"/>
          <p14:tracePt t="47167" x="3355975" y="5805488"/>
          <p14:tracePt t="47175" x="3387725" y="5805488"/>
          <p14:tracePt t="47183" x="3427413" y="5805488"/>
          <p14:tracePt t="47191" x="3467100" y="5805488"/>
          <p14:tracePt t="47200" x="3484563" y="5805488"/>
          <p14:tracePt t="47208" x="3516313" y="5781675"/>
          <p14:tracePt t="47216" x="3540125" y="5773738"/>
          <p14:tracePt t="47222" x="3563938" y="5757863"/>
          <p14:tracePt t="47230" x="3571875" y="5757863"/>
          <p14:tracePt t="47239" x="3579813" y="5749925"/>
          <p14:tracePt t="47255" x="3579813" y="5741988"/>
          <p14:tracePt t="47391" x="3579813" y="5749925"/>
          <p14:tracePt t="47400" x="3579813" y="5757863"/>
          <p14:tracePt t="47415" x="3579813" y="5765800"/>
          <p14:tracePt t="47424" x="3579813" y="5773738"/>
          <p14:tracePt t="47437" x="3579813" y="5781675"/>
          <p14:tracePt t="47460" x="3579813" y="5789613"/>
          <p14:tracePt t="47846" x="3587750" y="5813425"/>
          <p14:tracePt t="47854" x="3595688" y="5821363"/>
          <p14:tracePt t="47862" x="3603625" y="5845175"/>
          <p14:tracePt t="47870" x="3643313" y="5876925"/>
          <p14:tracePt t="47878" x="3675063" y="5924550"/>
          <p14:tracePt t="47884" x="3714750" y="5956300"/>
          <p14:tracePt t="47904" x="3825875" y="6037263"/>
          <p14:tracePt t="47907" x="3922713" y="6084888"/>
          <p14:tracePt t="47917" x="3986213" y="6116638"/>
          <p14:tracePt t="47923" x="4025900" y="6132513"/>
          <p14:tracePt t="47933" x="4097338" y="6148388"/>
          <p14:tracePt t="47938" x="4152900" y="6164263"/>
          <p14:tracePt t="47945" x="4176713" y="6172200"/>
          <p14:tracePt t="47954" x="4217988" y="6180138"/>
          <p14:tracePt t="47961" x="4241800" y="6180138"/>
          <p14:tracePt t="47970" x="4249738" y="6180138"/>
          <p14:tracePt t="48124" x="4249738" y="6188075"/>
          <p14:tracePt t="48133" x="4249738" y="6203950"/>
          <p14:tracePt t="48139" x="4249738" y="6219825"/>
          <p14:tracePt t="48154" x="4249738" y="6235700"/>
          <p14:tracePt t="48161" x="4249738" y="6243638"/>
          <p14:tracePt t="48169" x="4249738" y="6251575"/>
          <p14:tracePt t="48177" x="4241800" y="6267450"/>
          <p14:tracePt t="48191" x="4233863" y="6283325"/>
          <p14:tracePt t="48199" x="4225925" y="6291263"/>
          <p14:tracePt t="48207" x="4210050" y="6299200"/>
          <p14:tracePt t="48216" x="4200525" y="6307138"/>
          <p14:tracePt t="48223" x="4184650" y="6323013"/>
          <p14:tracePt t="48234" x="4160838" y="6323013"/>
          <p14:tracePt t="48238" x="4144963" y="6330950"/>
          <p14:tracePt t="48246" x="4129088" y="6330950"/>
          <p14:tracePt t="48254" x="4105275" y="6338888"/>
          <p14:tracePt t="48262" x="4073525" y="6338888"/>
          <p14:tracePt t="48269" x="4033838" y="6338888"/>
          <p14:tracePt t="48278" x="3994150" y="6338888"/>
          <p14:tracePt t="48286" x="3914775" y="6338888"/>
          <p14:tracePt t="48291" x="3875088" y="6330950"/>
          <p14:tracePt t="48301" x="3770313" y="6315075"/>
          <p14:tracePt t="48307" x="3683000" y="6291263"/>
          <p14:tracePt t="48317" x="3619500" y="6283325"/>
          <p14:tracePt t="48324" x="3540125" y="6267450"/>
          <p14:tracePt t="48334" x="3476625" y="6259513"/>
          <p14:tracePt t="48340" x="3419475" y="6251575"/>
          <p14:tracePt t="48346" x="3395663" y="6251575"/>
          <p14:tracePt t="48355" x="3387725" y="6251575"/>
          <p14:tracePt t="48416" x="3379788" y="6243638"/>
          <p14:tracePt t="48432" x="3348038" y="6211888"/>
          <p14:tracePt t="48439" x="3324225" y="6196013"/>
          <p14:tracePt t="48446" x="3276600" y="6164263"/>
          <p14:tracePt t="48454" x="3236913" y="6140450"/>
          <p14:tracePt t="48461" x="3213100" y="6124575"/>
          <p14:tracePt t="48470" x="3189288" y="6116638"/>
          <p14:tracePt t="48477" x="3181350" y="6108700"/>
          <p14:tracePt t="48488" x="3173413" y="6108700"/>
          <p14:tracePt t="48502" x="3173413" y="6100763"/>
          <p14:tracePt t="48632" x="3181350" y="6100763"/>
          <p14:tracePt t="48640" x="3221038" y="6100763"/>
          <p14:tracePt t="48648" x="3244850" y="6100763"/>
          <p14:tracePt t="48656" x="3300413" y="6108700"/>
          <p14:tracePt t="48662" x="3379788" y="6116638"/>
          <p14:tracePt t="48671" x="3484563" y="6124575"/>
          <p14:tracePt t="48678" x="3516313" y="6132513"/>
          <p14:tracePt t="48686" x="3627438" y="6140450"/>
          <p14:tracePt t="48694" x="3722688" y="6156325"/>
          <p14:tracePt t="48702" x="3778250" y="6164263"/>
          <p14:tracePt t="48708" x="3883025" y="6180138"/>
          <p14:tracePt t="48717" x="3970338" y="6188075"/>
          <p14:tracePt t="48723" x="4025900" y="6203950"/>
          <p14:tracePt t="48732" x="4121150" y="6211888"/>
          <p14:tracePt t="48740" x="4152900" y="6219825"/>
          <p14:tracePt t="48748" x="4241800" y="6227763"/>
          <p14:tracePt t="48754" x="4297363" y="6243638"/>
          <p14:tracePt t="48761" x="4368800" y="6251575"/>
          <p14:tracePt t="48771" x="4424363" y="6259513"/>
          <p14:tracePt t="48778" x="4479925" y="6267450"/>
          <p14:tracePt t="48787" x="4527550" y="6275388"/>
          <p14:tracePt t="48794" x="4567238" y="6283325"/>
          <p14:tracePt t="48801" x="4624388" y="6299200"/>
          <p14:tracePt t="48808" x="4672013" y="6307138"/>
          <p14:tracePt t="48817" x="4719638" y="6315075"/>
          <p14:tracePt t="48824" x="4759325" y="6330950"/>
          <p14:tracePt t="48832" x="4783138" y="6330950"/>
          <p14:tracePt t="48840" x="4822825" y="6338888"/>
          <p14:tracePt t="48847" x="4854575" y="6348413"/>
          <p14:tracePt t="48856" x="4870450" y="6348413"/>
          <p14:tracePt t="48861" x="4886325" y="6348413"/>
          <p14:tracePt t="48869" x="4902200" y="6348413"/>
          <p14:tracePt t="48923" x="4910138" y="6348413"/>
          <p14:tracePt t="48931" x="4910138" y="6338888"/>
          <p14:tracePt t="48939" x="4918075" y="6330950"/>
          <p14:tracePt t="48947" x="4926013" y="6323013"/>
          <p14:tracePt t="48955" x="4926013" y="6315075"/>
          <p14:tracePt t="48961" x="4933950" y="6307138"/>
          <p14:tracePt t="48978" x="4943475" y="6291263"/>
          <p14:tracePt t="48994" x="4951413" y="6283325"/>
          <p14:tracePt t="49248" x="4959350" y="6283325"/>
          <p14:tracePt t="49255" x="4967288" y="6275388"/>
          <p14:tracePt t="49266" x="4975225" y="6267450"/>
          <p14:tracePt t="49278" x="4991100" y="6259513"/>
          <p14:tracePt t="49286" x="4999038" y="6251575"/>
          <p14:tracePt t="49294" x="5006975" y="6243638"/>
          <p14:tracePt t="49302" x="5014913" y="6235700"/>
          <p14:tracePt t="49311" x="5022850" y="6211888"/>
          <p14:tracePt t="49324" x="5030788" y="6203950"/>
          <p14:tracePt t="49331" x="5046663" y="6180138"/>
          <p14:tracePt t="49339" x="5054600" y="6172200"/>
          <p14:tracePt t="49346" x="5062538" y="6164263"/>
          <p14:tracePt t="49354" x="5078413" y="6164263"/>
          <p14:tracePt t="49377" x="5086350" y="6156325"/>
          <p14:tracePt t="49385" x="5094288" y="6156325"/>
          <p14:tracePt t="49392" x="5102225" y="6156325"/>
          <p14:tracePt t="49400" x="5110163" y="6156325"/>
          <p14:tracePt t="49408" x="5118100" y="6148388"/>
          <p14:tracePt t="49417" x="5126038" y="6148388"/>
          <p14:tracePt t="49424" x="5141913" y="6148388"/>
          <p14:tracePt t="49430" x="5149850" y="6148388"/>
          <p14:tracePt t="49438" x="5157788" y="6148388"/>
          <p14:tracePt t="49446" x="5165725" y="6148388"/>
          <p14:tracePt t="49526" x="5165725" y="6140450"/>
          <p14:tracePt t="49594" x="5165725" y="6132513"/>
          <p14:tracePt t="49601" x="5141913" y="6124575"/>
          <p14:tracePt t="49610" x="5126038" y="6124575"/>
          <p14:tracePt t="49618" x="5102225" y="6116638"/>
          <p14:tracePt t="49626" x="5054600" y="6108700"/>
          <p14:tracePt t="49632" x="4999038" y="6100763"/>
          <p14:tracePt t="49640" x="4959350" y="6100763"/>
          <p14:tracePt t="49647" x="4933950" y="6092825"/>
          <p14:tracePt t="49656" x="4886325" y="6092825"/>
          <p14:tracePt t="49663" x="4830763" y="6092825"/>
          <p14:tracePt t="49673" x="4814888" y="6092825"/>
          <p14:tracePt t="49677" x="4783138" y="6092825"/>
          <p14:tracePt t="49685" x="4767263" y="6092825"/>
          <p14:tracePt t="49693" x="4751388" y="6092825"/>
          <p14:tracePt t="49709" x="4743450" y="6092825"/>
          <p14:tracePt t="49764" x="4735513" y="6092825"/>
          <p14:tracePt t="49772" x="4727575" y="6092825"/>
          <p14:tracePt t="49778" x="4711700" y="6092825"/>
          <p14:tracePt t="49786" x="4687888" y="6092825"/>
          <p14:tracePt t="49792" x="4679950" y="6092825"/>
          <p14:tracePt t="49801" x="4656138" y="6100763"/>
          <p14:tracePt t="49809" x="4640263" y="6100763"/>
          <p14:tracePt t="49823" x="4632325" y="6108700"/>
          <p14:tracePt t="50118" x="4648200" y="6108700"/>
          <p14:tracePt t="50126" x="4656138" y="6108700"/>
          <p14:tracePt t="50135" x="4672013" y="6108700"/>
          <p14:tracePt t="50141" x="4695825" y="6108700"/>
          <p14:tracePt t="50148" x="4711700" y="6108700"/>
          <p14:tracePt t="50156" x="4727575" y="6108700"/>
          <p14:tracePt t="50163" x="4743450" y="6108700"/>
          <p14:tracePt t="50172" x="4775200" y="6108700"/>
          <p14:tracePt t="50180" x="4814888" y="6108700"/>
          <p14:tracePt t="50187" x="4870450" y="6108700"/>
          <p14:tracePt t="50196" x="4918075" y="6116638"/>
          <p14:tracePt t="50202" x="4959350" y="6116638"/>
          <p14:tracePt t="50210" x="5006975" y="6124575"/>
          <p14:tracePt t="50219" x="5030788" y="6124575"/>
          <p14:tracePt t="50226" x="5070475" y="6132513"/>
          <p14:tracePt t="50235" x="5102225" y="6140450"/>
          <p14:tracePt t="50242" x="5118100" y="6140450"/>
          <p14:tracePt t="50247" x="5141913" y="6140450"/>
          <p14:tracePt t="50256" x="5157788" y="6140450"/>
          <p14:tracePt t="50263" x="5181600" y="6148388"/>
          <p14:tracePt t="50272" x="5197475" y="6148388"/>
          <p14:tracePt t="50279" x="5213350" y="6148388"/>
          <p14:tracePt t="50287" x="5221288" y="6148388"/>
          <p14:tracePt t="50293" x="5229225" y="6148388"/>
          <p14:tracePt t="50508" x="5221288" y="6148388"/>
          <p14:tracePt t="50517" x="5197475" y="6148388"/>
          <p14:tracePt t="50524" x="5157788" y="6132513"/>
          <p14:tracePt t="50533" x="5141913" y="6124575"/>
          <p14:tracePt t="50541" x="5102225" y="6108700"/>
          <p14:tracePt t="50549" x="5062538" y="6092825"/>
          <p14:tracePt t="50555" x="5022850" y="6084888"/>
          <p14:tracePt t="50562" x="4975225" y="6069013"/>
          <p14:tracePt t="50572" x="4951413" y="6053138"/>
          <p14:tracePt t="50579" x="4910138" y="6029325"/>
          <p14:tracePt t="50588" x="4870450" y="6013450"/>
          <p14:tracePt t="50595" x="4846638" y="6013450"/>
          <p14:tracePt t="50604" x="4830763" y="6005513"/>
          <p14:tracePt t="50609" x="4822825" y="5995988"/>
          <p14:tracePt t="50625" x="4814888" y="5995988"/>
          <p14:tracePt t="50796" x="4806950" y="5995988"/>
          <p14:tracePt t="50803" x="4799013" y="5995988"/>
          <p14:tracePt t="50809" x="4791075" y="5995988"/>
          <p14:tracePt t="50826" x="4783138" y="5995988"/>
          <p14:tracePt t="50834" x="4775200" y="5995988"/>
          <p14:tracePt t="50859" x="4767263" y="5995988"/>
          <p14:tracePt t="50871" x="4759325" y="5995988"/>
          <p14:tracePt t="50889" x="4743450" y="5995988"/>
          <p14:tracePt t="50895" x="4727575" y="5995988"/>
          <p14:tracePt t="50904" x="4719638" y="5995988"/>
          <p14:tracePt t="50911" x="4711700" y="6005513"/>
          <p14:tracePt t="50919" x="4695825" y="6005513"/>
          <p14:tracePt t="50934" x="4687888" y="6013450"/>
          <p14:tracePt t="50950" x="4679950" y="6013450"/>
          <p14:tracePt t="51180" x="4687888" y="6021388"/>
          <p14:tracePt t="51187" x="4703763" y="6021388"/>
          <p14:tracePt t="51196" x="4719638" y="6029325"/>
          <p14:tracePt t="51204" x="4743450" y="6037263"/>
          <p14:tracePt t="51212" x="4783138" y="6037263"/>
          <p14:tracePt t="51218" x="4806950" y="6045200"/>
          <p14:tracePt t="51225" x="4830763" y="6045200"/>
          <p14:tracePt t="51234" x="4862513" y="6053138"/>
          <p14:tracePt t="51242" x="4886325" y="6053138"/>
          <p14:tracePt t="51249" x="4910138" y="6053138"/>
          <p14:tracePt t="51257" x="4943475" y="6053138"/>
          <p14:tracePt t="51266" x="4967288" y="6061075"/>
          <p14:tracePt t="51272" x="4991100" y="6061075"/>
          <p14:tracePt t="51279" x="5014913" y="6061075"/>
          <p14:tracePt t="51288" x="5038725" y="6061075"/>
          <p14:tracePt t="51296" x="5062538" y="6061075"/>
          <p14:tracePt t="51304" x="5086350" y="6069013"/>
          <p14:tracePt t="51312" x="5110163" y="6069013"/>
          <p14:tracePt t="51320" x="5126038" y="6069013"/>
          <p14:tracePt t="51328" x="5149850" y="6069013"/>
          <p14:tracePt t="51342" x="5165725" y="6069013"/>
          <p14:tracePt t="51358" x="5173663" y="6069013"/>
          <p14:tracePt t="51374" x="5181600" y="6069013"/>
          <p14:tracePt t="51379" x="5189538" y="6069013"/>
          <p14:tracePt t="51395" x="5197475" y="6069013"/>
          <p14:tracePt t="51412" x="5205413" y="6069013"/>
          <p14:tracePt t="51421" x="5213350" y="6069013"/>
          <p14:tracePt t="51425" x="5221288" y="6069013"/>
          <p14:tracePt t="51434" x="5229225" y="6069013"/>
          <p14:tracePt t="51442" x="5237163" y="6069013"/>
          <p14:tracePt t="51458" x="5245100" y="6069013"/>
          <p14:tracePt t="51526" x="5253038" y="6069013"/>
          <p14:tracePt t="51542" x="5260975" y="6069013"/>
          <p14:tracePt t="51560" x="5268913" y="6069013"/>
          <p14:tracePt t="51565" x="5292725" y="6069013"/>
          <p14:tracePt t="51574" x="5310188" y="6069013"/>
          <p14:tracePt t="51579" x="5326063" y="6061075"/>
          <p14:tracePt t="51588" x="5341938" y="6061075"/>
          <p14:tracePt t="51595" x="5357813" y="6061075"/>
          <p14:tracePt t="51603" x="5373688" y="6061075"/>
          <p14:tracePt t="51611" x="5397500" y="6061075"/>
          <p14:tracePt t="51621" x="5405438" y="6061075"/>
          <p14:tracePt t="51626" x="5421313" y="6061075"/>
          <p14:tracePt t="51634" x="5429250" y="6061075"/>
          <p14:tracePt t="51643" x="5445125" y="6061075"/>
          <p14:tracePt t="51650" x="5453063" y="6061075"/>
          <p14:tracePt t="51657" x="5461000" y="6061075"/>
          <p14:tracePt t="51667" x="5476875" y="6061075"/>
          <p14:tracePt t="51674" x="5484813" y="6061075"/>
          <p14:tracePt t="51682" x="5500688" y="6061075"/>
          <p14:tracePt t="51688" x="5516563" y="6061075"/>
          <p14:tracePt t="51695" x="5540375" y="6061075"/>
          <p14:tracePt t="51704" x="5556250" y="6061075"/>
          <p14:tracePt t="51712" x="5572125" y="6061075"/>
          <p14:tracePt t="51721" x="5580063" y="6061075"/>
          <p14:tracePt t="51728" x="5595938" y="6061075"/>
          <p14:tracePt t="51733" x="5603875" y="6061075"/>
          <p14:tracePt t="51741" x="5619750" y="6061075"/>
          <p14:tracePt t="51749" x="5635625" y="6061075"/>
          <p14:tracePt t="51756" x="5643563" y="6061075"/>
          <p14:tracePt t="51765" x="5659438" y="6061075"/>
          <p14:tracePt t="51773" x="5676900" y="6061075"/>
          <p14:tracePt t="51779" x="5692775" y="6061075"/>
          <p14:tracePt t="51787" x="5700713" y="6061075"/>
          <p14:tracePt t="51795" x="5716588" y="6061075"/>
          <p14:tracePt t="51803" x="5740400" y="6061075"/>
          <p14:tracePt t="51811" x="5756275" y="6061075"/>
          <p14:tracePt t="51819" x="5772150" y="6061075"/>
          <p14:tracePt t="51827" x="5780088" y="6061075"/>
          <p14:tracePt t="51833" x="5795963" y="6061075"/>
          <p14:tracePt t="51841" x="5811838" y="6061075"/>
          <p14:tracePt t="51849" x="5819775" y="6061075"/>
          <p14:tracePt t="51858" x="5827713" y="6061075"/>
          <p14:tracePt t="51865" x="5835650" y="6061075"/>
          <p14:tracePt t="51885" x="5859463" y="6061075"/>
          <p14:tracePt t="51890" x="5875338" y="6061075"/>
          <p14:tracePt t="51894" x="5883275" y="6061075"/>
          <p14:tracePt t="51903" x="5899150" y="6061075"/>
          <p14:tracePt t="51911" x="5915025" y="6061075"/>
          <p14:tracePt t="51920" x="5922963" y="6061075"/>
          <p14:tracePt t="51927" x="5946775" y="6061075"/>
          <p14:tracePt t="51936" x="5970588" y="6061075"/>
          <p14:tracePt t="51941" x="5994400" y="6061075"/>
          <p14:tracePt t="51949" x="6018213" y="6061075"/>
          <p14:tracePt t="51957" x="6043613" y="6061075"/>
          <p14:tracePt t="51965" x="6067425" y="6061075"/>
          <p14:tracePt t="51974" x="6075363" y="6061075"/>
          <p14:tracePt t="51979" x="6091238" y="6061075"/>
          <p14:tracePt t="51988" x="6107113" y="6061075"/>
          <p14:tracePt t="51995" x="6130925" y="6061075"/>
          <p14:tracePt t="52004" x="6138863" y="6061075"/>
          <p14:tracePt t="52022" x="6154738" y="6053138"/>
          <p14:tracePt t="52036" x="6170613" y="6053138"/>
          <p14:tracePt t="52043" x="6178550" y="6053138"/>
          <p14:tracePt t="52049" x="6186488" y="6053138"/>
          <p14:tracePt t="52059" x="6194425" y="6053138"/>
          <p14:tracePt t="52065" x="6210300" y="6053138"/>
          <p14:tracePt t="52074" x="6234113" y="6053138"/>
          <p14:tracePt t="52081" x="6257925" y="6053138"/>
          <p14:tracePt t="52090" x="6273800" y="6053138"/>
          <p14:tracePt t="52095" x="6289675" y="6053138"/>
          <p14:tracePt t="52103" x="6305550" y="6053138"/>
          <p14:tracePt t="52111" x="6313488" y="6053138"/>
          <p14:tracePt t="52120" x="6329363" y="6053138"/>
          <p14:tracePt t="52136" x="6337300" y="6053138"/>
          <p14:tracePt t="52141" x="6345238" y="6053138"/>
          <p14:tracePt t="52149" x="6353175" y="6053138"/>
          <p14:tracePt t="52158" x="6361113" y="6053138"/>
          <p14:tracePt t="52182" x="6369050" y="6053138"/>
          <p14:tracePt t="52196" x="6376988" y="6053138"/>
          <p14:tracePt t="52212" x="6384925" y="6053138"/>
          <p14:tracePt t="52221" x="6392863" y="6053138"/>
          <p14:tracePt t="52238" x="6402388" y="6045200"/>
          <p14:tracePt t="52244" x="6410325" y="6045200"/>
          <p14:tracePt t="52258" x="6418263" y="6045200"/>
          <p14:tracePt t="52336" x="6426200" y="6045200"/>
          <p14:tracePt t="52344" x="6434138" y="6045200"/>
          <p14:tracePt t="52352" x="6442075" y="6045200"/>
          <p14:tracePt t="52358" x="6450013" y="6045200"/>
          <p14:tracePt t="52366" x="6457950" y="6045200"/>
          <p14:tracePt t="52374" x="6489700" y="6045200"/>
          <p14:tracePt t="52382" x="6497638" y="6045200"/>
          <p14:tracePt t="52390" x="6513513" y="6045200"/>
          <p14:tracePt t="52398" x="6521450" y="6045200"/>
          <p14:tracePt t="52405" x="6529388" y="6045200"/>
          <p14:tracePt t="52411" x="6537325" y="6045200"/>
          <p14:tracePt t="52421" x="6545263" y="6045200"/>
          <p14:tracePt t="52427" x="6553200" y="6045200"/>
          <p14:tracePt t="52442" x="6561138" y="6045200"/>
          <p14:tracePt t="52674" x="6561138" y="6037263"/>
          <p14:tracePt t="59767" x="6640513" y="5940425"/>
          <p14:tracePt t="59776" x="6743700" y="5837238"/>
          <p14:tracePt t="59783" x="6840538" y="5749925"/>
          <p14:tracePt t="59790" x="6975475" y="5645150"/>
          <p14:tracePt t="59798" x="7015163" y="5597525"/>
          <p14:tracePt t="59805" x="7078663" y="5510213"/>
          <p14:tracePt t="59815" x="7102475" y="5454650"/>
          <p14:tracePt t="59822" x="7118350" y="5359400"/>
          <p14:tracePt t="59829" x="7118350" y="5230813"/>
          <p14:tracePt t="59835" x="7110413" y="5087938"/>
          <p14:tracePt t="59845" x="7062788" y="4984750"/>
          <p14:tracePt t="59851" x="6959600" y="4760913"/>
          <p14:tracePt t="59860" x="6808788" y="4545013"/>
          <p14:tracePt t="59868" x="6648450" y="4346575"/>
          <p14:tracePt t="59876" x="6473825" y="4138613"/>
          <p14:tracePt t="59884" x="6353175" y="4003675"/>
          <p14:tracePt t="59889" x="6170613" y="3811588"/>
          <p14:tracePt t="59897" x="6091238" y="3732213"/>
          <p14:tracePt t="59906" x="5915025" y="3579813"/>
          <p14:tracePt t="59913" x="5740400" y="3452813"/>
          <p14:tracePt t="59921" x="5635625" y="3397250"/>
          <p14:tracePt t="59931" x="5524500" y="3333750"/>
          <p14:tracePt t="59937" x="5276850" y="3221038"/>
          <p14:tracePt t="59944" x="5181600" y="3181350"/>
          <p14:tracePt t="59951" x="5038725" y="3125788"/>
          <p14:tracePt t="59959" x="4902200" y="3078163"/>
          <p14:tracePt t="59967" x="4814888" y="3046413"/>
          <p14:tracePt t="59976" x="4751388" y="3030538"/>
          <p14:tracePt t="59984" x="4711700" y="3014663"/>
          <p14:tracePt t="59990" x="4664075" y="2998788"/>
          <p14:tracePt t="60000" x="4648200" y="2998788"/>
          <p14:tracePt t="60006" x="4632325" y="2990850"/>
          <p14:tracePt t="60015" x="4624388" y="2982913"/>
          <p14:tracePt t="60021" x="4616450" y="2982913"/>
          <p14:tracePt t="60068" x="4608513" y="2974975"/>
          <p14:tracePt t="60076" x="4600575" y="2959100"/>
          <p14:tracePt t="60084" x="4576763" y="2951163"/>
          <p14:tracePt t="60091" x="4551363" y="2935288"/>
          <p14:tracePt t="60098" x="4519613" y="2909888"/>
          <p14:tracePt t="60105" x="4448175" y="2894013"/>
          <p14:tracePt t="60113" x="4432300" y="2886075"/>
          <p14:tracePt t="60122" x="4329113" y="2870200"/>
          <p14:tracePt t="60129" x="4241800" y="2862263"/>
          <p14:tracePt t="60138" x="4137025" y="2862263"/>
          <p14:tracePt t="60145" x="4041775" y="2862263"/>
          <p14:tracePt t="60152" x="3833813" y="2854325"/>
          <p14:tracePt t="60160" x="3595688" y="2854325"/>
          <p14:tracePt t="60168" x="3443288" y="2854325"/>
          <p14:tracePt t="60175" x="3197225" y="2854325"/>
          <p14:tracePt t="60183" x="3100388" y="2854325"/>
          <p14:tracePt t="60189" x="2989263" y="2862263"/>
          <p14:tracePt t="60198" x="2822575" y="2878138"/>
          <p14:tracePt t="60205" x="2759075" y="2878138"/>
          <p14:tracePt t="60213" x="2701925" y="2878138"/>
          <p14:tracePt t="60221" x="2662238" y="2878138"/>
          <p14:tracePt t="60260" x="2662238" y="2870200"/>
          <p14:tracePt t="60270" x="2662238" y="2846388"/>
          <p14:tracePt t="60276" x="2662238" y="2822575"/>
          <p14:tracePt t="60290" x="2662238" y="2814638"/>
          <p14:tracePt t="60297" x="2662238" y="2806700"/>
          <p14:tracePt t="60322" x="2662238" y="2798763"/>
          <p14:tracePt t="60344" x="2662238" y="2814638"/>
          <p14:tracePt t="60351" x="2662238" y="2846388"/>
          <p14:tracePt t="60360" x="2654300" y="2862263"/>
          <p14:tracePt t="60368" x="2654300" y="2943225"/>
          <p14:tracePt t="60375" x="2662238" y="3006725"/>
          <p14:tracePt t="60383" x="2686050" y="3054350"/>
          <p14:tracePt t="60392" x="2709863" y="3086100"/>
          <p14:tracePt t="60400" x="2751138" y="3141663"/>
          <p14:tracePt t="60405" x="2798763" y="3189288"/>
          <p14:tracePt t="60413" x="2846388" y="3213100"/>
          <p14:tracePt t="60422" x="2870200" y="3213100"/>
          <p14:tracePt t="60431" x="2917825" y="3221038"/>
          <p14:tracePt t="60438" x="2941638" y="3221038"/>
          <p14:tracePt t="60446" x="2989263" y="3221038"/>
          <p14:tracePt t="60452" x="3084513" y="3189288"/>
          <p14:tracePt t="60460" x="3189288" y="3149600"/>
          <p14:tracePt t="60468" x="3284538" y="3109913"/>
          <p14:tracePt t="60475" x="3443288" y="3038475"/>
          <p14:tracePt t="60483" x="3548063" y="2982913"/>
          <p14:tracePt t="60491" x="3714750" y="2894013"/>
          <p14:tracePt t="60499" x="3817938" y="2830513"/>
          <p14:tracePt t="60505" x="3970338" y="2735263"/>
          <p14:tracePt t="60513" x="4065588" y="2663825"/>
          <p14:tracePt t="60521" x="4137025" y="2616200"/>
          <p14:tracePt t="60531" x="4217988" y="2566988"/>
          <p14:tracePt t="60536" x="4273550" y="2527300"/>
          <p14:tracePt t="60545" x="4305300" y="2519363"/>
          <p14:tracePt t="60551" x="4329113" y="2511425"/>
          <p14:tracePt t="60583" x="4337050" y="2527300"/>
          <p14:tracePt t="60591" x="4360863" y="2576513"/>
          <p14:tracePt t="60600" x="4376738" y="2592388"/>
          <p14:tracePt t="60605" x="4432300" y="2679700"/>
          <p14:tracePt t="60613" x="4479925" y="2743200"/>
          <p14:tracePt t="60621" x="4535488" y="2790825"/>
          <p14:tracePt t="60629" x="4584700" y="2830513"/>
          <p14:tracePt t="60638" x="4600575" y="2846388"/>
          <p14:tracePt t="60646" x="4616450" y="2854325"/>
          <p14:tracePt t="60701" x="4600575" y="2854325"/>
          <p14:tracePt t="60706" x="4567238" y="2830513"/>
          <p14:tracePt t="60713" x="4479925" y="2806700"/>
          <p14:tracePt t="60721" x="4368800" y="2774950"/>
          <p14:tracePt t="60729" x="4257675" y="2743200"/>
          <p14:tracePt t="60737" x="4168775" y="2719388"/>
          <p14:tracePt t="60746" x="4033838" y="2695575"/>
          <p14:tracePt t="60752" x="3986213" y="2695575"/>
          <p14:tracePt t="60760" x="3922713" y="2695575"/>
          <p14:tracePt t="60768" x="3906838" y="2695575"/>
          <p14:tracePt t="60776" x="3906838" y="2703513"/>
          <p14:tracePt t="60792" x="3906838" y="2711450"/>
          <p14:tracePt t="60800" x="3906838" y="2719388"/>
          <p14:tracePt t="60805" x="3930650" y="2735263"/>
          <p14:tracePt t="60814" x="3970338" y="2751138"/>
          <p14:tracePt t="60822" x="4025900" y="2751138"/>
          <p14:tracePt t="60830" x="4097338" y="2767013"/>
          <p14:tracePt t="60837" x="4160838" y="2767013"/>
          <p14:tracePt t="60846" x="4233863" y="2759075"/>
          <p14:tracePt t="60854" x="4257675" y="2751138"/>
          <p14:tracePt t="60860" x="4257675" y="2735263"/>
          <p14:tracePt t="60868" x="4257675" y="2727325"/>
          <p14:tracePt t="60875" x="4257675" y="2703513"/>
          <p14:tracePt t="60883" x="4249738" y="2687638"/>
          <p14:tracePt t="60891" x="4200525" y="2655888"/>
          <p14:tracePt t="60900" x="4144963" y="2624138"/>
          <p14:tracePt t="60907" x="4057650" y="2608263"/>
          <p14:tracePt t="60914" x="3906838" y="2592388"/>
          <p14:tracePt t="60921" x="3802063" y="2592388"/>
          <p14:tracePt t="60928" x="3635375" y="2592388"/>
          <p14:tracePt t="60937" x="3563938" y="2616200"/>
          <p14:tracePt t="60945" x="3484563" y="2679700"/>
          <p14:tracePt t="60953" x="3459163" y="2743200"/>
          <p14:tracePt t="60959" x="3459163" y="2790825"/>
          <p14:tracePt t="60967" x="3492500" y="2870200"/>
          <p14:tracePt t="60975" x="3532188" y="2901950"/>
          <p14:tracePt t="60984" x="3722688" y="2990850"/>
          <p14:tracePt t="60991" x="3833813" y="3030538"/>
          <p14:tracePt t="61000" x="4281488" y="3109913"/>
          <p14:tracePt t="61005" x="4640263" y="3149600"/>
          <p14:tracePt t="61013" x="4983163" y="3149600"/>
          <p14:tracePt t="61021" x="5397500" y="3149600"/>
          <p14:tracePt t="61030" x="5938838" y="3141663"/>
          <p14:tracePt t="61037" x="6353175" y="3094038"/>
          <p14:tracePt t="61046" x="6656388" y="3022600"/>
          <p14:tracePt t="61053" x="6888163" y="2959100"/>
          <p14:tracePt t="61059" x="6991350" y="2927350"/>
          <p14:tracePt t="61067" x="7046913" y="2901950"/>
          <p14:tracePt t="61075" x="7062788" y="2870200"/>
          <p14:tracePt t="61091" x="7062788" y="2862263"/>
          <p14:tracePt t="61100" x="7054850" y="2862263"/>
          <p14:tracePt t="61107" x="7046913" y="2862263"/>
          <p14:tracePt t="61113" x="7038975" y="2870200"/>
          <p14:tracePt t="61121" x="6983413" y="2935288"/>
          <p14:tracePt t="61130" x="6943725" y="3038475"/>
          <p14:tracePt t="61138" x="6927850" y="3173413"/>
          <p14:tracePt t="61147" x="6927850" y="3278188"/>
          <p14:tracePt t="61154" x="6927850" y="3373438"/>
          <p14:tracePt t="61163" x="7015163" y="3629025"/>
          <p14:tracePt t="61168" x="7054850" y="3716338"/>
          <p14:tracePt t="61176" x="7191375" y="3930650"/>
          <p14:tracePt t="61184" x="7270750" y="4011613"/>
          <p14:tracePt t="61191" x="7350125" y="4067175"/>
          <p14:tracePt t="61200" x="7413625" y="4114800"/>
          <p14:tracePt t="61207" x="7461250" y="4130675"/>
          <p14:tracePt t="61217" x="7518400" y="4130675"/>
          <p14:tracePt t="61221" x="7550150" y="4130675"/>
          <p14:tracePt t="61229" x="7566025" y="4130675"/>
          <p14:tracePt t="61236" x="7581900" y="4122738"/>
          <p14:tracePt t="61245" x="7589838" y="4106863"/>
          <p14:tracePt t="61262" x="7597775" y="4098925"/>
          <p14:tracePt t="61330" x="7605713" y="4106863"/>
          <p14:tracePt t="61338" x="7645400" y="4162425"/>
          <p14:tracePt t="61346" x="7693025" y="4217988"/>
          <p14:tracePt t="61354" x="7740650" y="4265613"/>
          <p14:tracePt t="61363" x="7772400" y="4291013"/>
          <p14:tracePt t="61370" x="7796213" y="4314825"/>
          <p14:tracePt t="61375" x="7820025" y="4330700"/>
          <p14:tracePt t="61384" x="7827963" y="433863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5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3" t="9965" r="5812"/>
          <a:stretch/>
        </p:blipFill>
        <p:spPr bwMode="auto">
          <a:xfrm>
            <a:off x="-1" y="176463"/>
            <a:ext cx="4664702" cy="462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16" y="3158166"/>
            <a:ext cx="4709160" cy="379127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26"/>
            <a:ext cx="8630773" cy="486937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 CENA" panose="02000000000000000000" pitchFamily="2" charset="0"/>
              </a:rPr>
              <a:t>Detector Technology Developed for </a:t>
            </a:r>
            <a:r>
              <a:rPr lang="en-US" sz="2800" b="1" dirty="0" err="1">
                <a:latin typeface="AR CENA" panose="02000000000000000000" pitchFamily="2" charset="0"/>
              </a:rPr>
              <a:t>SuperCDMS</a:t>
            </a:r>
            <a:endParaRPr lang="en-US" sz="2800" b="1" dirty="0">
              <a:latin typeface="AR CENA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39555" y="485611"/>
            <a:ext cx="45994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iZIP</a:t>
            </a:r>
            <a:r>
              <a:rPr lang="en-US" b="1" dirty="0"/>
              <a:t> Detector with ionization and phonon sensors for ER/NR discrimination (&gt;keV)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First SNOLAB Ge </a:t>
            </a:r>
            <a:r>
              <a:rPr lang="en-US" b="1" i="1" dirty="0" err="1">
                <a:solidFill>
                  <a:srgbClr val="FF0000"/>
                </a:solidFill>
              </a:rPr>
              <a:t>iZIP</a:t>
            </a:r>
            <a:r>
              <a:rPr lang="en-US" b="1" i="1" dirty="0">
                <a:solidFill>
                  <a:srgbClr val="FF0000"/>
                </a:solidFill>
              </a:rPr>
              <a:t> (fabricated at TAMU)</a:t>
            </a:r>
          </a:p>
          <a:p>
            <a:endParaRPr lang="en-US" sz="1400" b="1" i="1" dirty="0">
              <a:solidFill>
                <a:srgbClr val="222222"/>
              </a:solidFill>
              <a:latin typeface="AR CENA" panose="02000000000000000000" pitchFamily="2" charset="0"/>
              <a:cs typeface="Arial" panose="020B0604020202020204" pitchFamily="34" charset="0"/>
            </a:endParaRPr>
          </a:p>
          <a:p>
            <a:r>
              <a:rPr lang="en-US" sz="1400" b="1" i="1" dirty="0">
                <a:solidFill>
                  <a:srgbClr val="222222"/>
                </a:solidFill>
                <a:latin typeface="AR CENA" panose="02000000000000000000" pitchFamily="2" charset="0"/>
                <a:cs typeface="Arial" panose="020B0604020202020204" pitchFamily="34" charset="0"/>
              </a:rPr>
              <a:t>(More in </a:t>
            </a:r>
            <a:r>
              <a:rPr lang="en-US" sz="1400" b="1" i="1" dirty="0" err="1">
                <a:solidFill>
                  <a:srgbClr val="222222"/>
                </a:solidFill>
                <a:latin typeface="AR CENA" panose="02000000000000000000" pitchFamily="2" charset="0"/>
                <a:cs typeface="Arial" panose="020B0604020202020204" pitchFamily="34" charset="0"/>
              </a:rPr>
              <a:t>Kurinsky</a:t>
            </a:r>
            <a:r>
              <a:rPr lang="en-US" sz="1400" b="1" i="1" dirty="0">
                <a:solidFill>
                  <a:srgbClr val="222222"/>
                </a:solidFill>
                <a:latin typeface="AR CENA" panose="02000000000000000000" pitchFamily="2" charset="0"/>
                <a:cs typeface="Arial" panose="020B0604020202020204" pitchFamily="34" charset="0"/>
              </a:rPr>
              <a:t> talk on </a:t>
            </a:r>
            <a:r>
              <a:rPr lang="en-US" sz="1400" b="1" i="1" dirty="0" err="1">
                <a:solidFill>
                  <a:srgbClr val="222222"/>
                </a:solidFill>
                <a:latin typeface="AR CENA" panose="02000000000000000000" pitchFamily="2" charset="0"/>
                <a:cs typeface="Arial" panose="020B0604020202020204" pitchFamily="34" charset="0"/>
              </a:rPr>
              <a:t>SuperCDMS</a:t>
            </a:r>
            <a:r>
              <a:rPr lang="en-US" sz="1400" b="1" i="1" dirty="0">
                <a:solidFill>
                  <a:srgbClr val="222222"/>
                </a:solidFill>
                <a:latin typeface="AR CENA" panose="02000000000000000000" pitchFamily="2" charset="0"/>
                <a:cs typeface="Arial" panose="020B0604020202020204" pitchFamily="34" charset="0"/>
              </a:rPr>
              <a:t>)</a:t>
            </a:r>
            <a:endParaRPr lang="en-US" sz="1400" b="1" i="1" dirty="0">
              <a:solidFill>
                <a:srgbClr val="FF0000"/>
              </a:solidFill>
              <a:latin typeface="AR CENA" panose="02000000000000000000"/>
            </a:endParaRPr>
          </a:p>
          <a:p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" y="5433021"/>
            <a:ext cx="4933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High Voltage Detector with NTL gain. Give up discrimination in favor of low threshold (~100eV). 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First SNOLAB Si HV  (fabricated at TAMU)</a:t>
            </a:r>
            <a:endParaRPr lang="en-US" b="1" dirty="0"/>
          </a:p>
        </p:txBody>
      </p:sp>
      <p:grpSp>
        <p:nvGrpSpPr>
          <p:cNvPr id="14" name="Group 71"/>
          <p:cNvGrpSpPr/>
          <p:nvPr/>
        </p:nvGrpSpPr>
        <p:grpSpPr>
          <a:xfrm>
            <a:off x="0" y="1586540"/>
            <a:ext cx="3122763" cy="2337713"/>
            <a:chOff x="533400" y="2183487"/>
            <a:chExt cx="3122763" cy="2337713"/>
          </a:xfrm>
        </p:grpSpPr>
        <p:pic>
          <p:nvPicPr>
            <p:cNvPr id="15" name="Picture 39" descr="ionization_phonon_nobet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5800" y="2362200"/>
              <a:ext cx="2970363" cy="215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1676400" y="2183487"/>
              <a:ext cx="1143000" cy="430887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latin typeface="Calibri" pitchFamily="34" charset="0"/>
                  <a:cs typeface="Calibri" pitchFamily="34" charset="0"/>
                </a:rPr>
                <a:t>Phonon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27860" y="3020140"/>
              <a:ext cx="1441967" cy="430887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latin typeface="Calibri" pitchFamily="34" charset="0"/>
                  <a:cs typeface="Calibri" pitchFamily="34" charset="0"/>
                </a:rPr>
                <a:t>Ionization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1D9AC4A-E133-4FF9-B3D9-82F7FBF693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9114" y="2017427"/>
            <a:ext cx="3260760" cy="22384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635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75"/>
    </mc:Choice>
    <mc:Fallback xmlns="">
      <p:transition spd="slow" advTm="79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  <p:extLst>
    <p:ext uri="{3A86A75C-4F4B-4683-9AE1-C65F6400EC91}">
      <p14:laserTraceLst xmlns:p14="http://schemas.microsoft.com/office/powerpoint/2010/main">
        <p14:tracePtLst>
          <p14:tracePt t="17240" x="4624388" y="5621338"/>
          <p14:tracePt t="17247" x="4648200" y="5494338"/>
          <p14:tracePt t="17256" x="4656138" y="5230813"/>
          <p14:tracePt t="17262" x="4656138" y="4992688"/>
          <p14:tracePt t="17270" x="4632325" y="4872038"/>
          <p14:tracePt t="17278" x="4592638" y="4592638"/>
          <p14:tracePt t="17286" x="4527550" y="4338638"/>
          <p14:tracePt t="17294" x="4456113" y="4083050"/>
          <p14:tracePt t="17302" x="4440238" y="3987800"/>
          <p14:tracePt t="17310" x="4416425" y="3883025"/>
          <p14:tracePt t="17315" x="4392613" y="3795713"/>
          <p14:tracePt t="17323" x="4392613" y="3771900"/>
          <p14:tracePt t="17331" x="4392613" y="3756025"/>
          <p14:tracePt t="17464" x="4376738" y="3740150"/>
          <p14:tracePt t="17472" x="4360863" y="3724275"/>
          <p14:tracePt t="17478" x="4257675" y="3595688"/>
          <p14:tracePt t="17485" x="4176713" y="3516313"/>
          <p14:tracePt t="17494" x="3986213" y="3349625"/>
          <p14:tracePt t="17501" x="3738563" y="3149600"/>
          <p14:tracePt t="17510" x="3443288" y="2967038"/>
          <p14:tracePt t="17517" x="3125788" y="2767013"/>
          <p14:tracePt t="17524" x="2822575" y="2608263"/>
          <p14:tracePt t="17531" x="2424113" y="2384425"/>
          <p14:tracePt t="17540" x="2057400" y="2176463"/>
          <p14:tracePt t="17547" x="1722438" y="2025650"/>
          <p14:tracePt t="17557" x="1538288" y="1922463"/>
          <p14:tracePt t="17563" x="1292225" y="1817688"/>
          <p14:tracePt t="17569" x="1123950" y="1730375"/>
          <p14:tracePt t="17578" x="1028700" y="1698625"/>
          <p14:tracePt t="17585" x="989013" y="1682750"/>
          <p14:tracePt t="17594" x="957263" y="1666875"/>
          <p14:tracePt t="17739" x="989013" y="1674813"/>
          <p14:tracePt t="17747" x="1068388" y="1706563"/>
          <p14:tracePt t="17756" x="1123950" y="1722438"/>
          <p14:tracePt t="17763" x="1292225" y="1778000"/>
          <p14:tracePt t="17773" x="1411288" y="1825625"/>
          <p14:tracePt t="17779" x="1585913" y="1890713"/>
          <p14:tracePt t="17785" x="1730375" y="1954213"/>
          <p14:tracePt t="17794" x="1825625" y="1985963"/>
          <p14:tracePt t="17801" x="1928813" y="2033588"/>
          <p14:tracePt t="17811" x="2033588" y="2089150"/>
          <p14:tracePt t="17817" x="2073275" y="2112963"/>
          <p14:tracePt t="17827" x="2152650" y="2152650"/>
          <p14:tracePt t="17832" x="2216150" y="2184400"/>
          <p14:tracePt t="17839" x="2247900" y="2216150"/>
          <p14:tracePt t="17846" x="2271713" y="2249488"/>
          <p14:tracePt t="17863" x="2287588" y="2265363"/>
          <p14:tracePt t="17871" x="2295525" y="2281238"/>
          <p14:tracePt t="17879" x="2303463" y="2289175"/>
          <p14:tracePt t="17885" x="2303463" y="2297113"/>
          <p14:tracePt t="17901" x="2303463" y="2305050"/>
          <p14:tracePt t="17910" x="2303463" y="2312988"/>
          <p14:tracePt t="18049" x="2271713" y="2312988"/>
          <p14:tracePt t="18056" x="2239963" y="2305050"/>
          <p14:tracePt t="18063" x="2184400" y="2273300"/>
          <p14:tracePt t="18072" x="2144713" y="2257425"/>
          <p14:tracePt t="18080" x="2089150" y="2224088"/>
          <p14:tracePt t="18085" x="2033588" y="2184400"/>
          <p14:tracePt t="18094" x="1968500" y="2144713"/>
          <p14:tracePt t="18101" x="1905000" y="2105025"/>
          <p14:tracePt t="18112" x="1873250" y="2089150"/>
          <p14:tracePt t="18118" x="1825625" y="2057400"/>
          <p14:tracePt t="18125" x="1793875" y="2041525"/>
          <p14:tracePt t="18133" x="1770063" y="2017713"/>
          <p14:tracePt t="18139" x="1762125" y="2017713"/>
          <p14:tracePt t="18156" x="1762125" y="2009775"/>
          <p14:tracePt t="18393" x="1770063" y="2017713"/>
          <p14:tracePt t="18401" x="1785938" y="2025650"/>
          <p14:tracePt t="18409" x="1817688" y="2049463"/>
          <p14:tracePt t="18418" x="1825625" y="2057400"/>
          <p14:tracePt t="18425" x="1841500" y="2065338"/>
          <p14:tracePt t="18434" x="1857375" y="2081213"/>
          <p14:tracePt t="18441" x="1889125" y="2089150"/>
          <p14:tracePt t="18447" x="1889125" y="2097088"/>
          <p14:tracePt t="18455" x="1905000" y="2097088"/>
          <p14:tracePt t="18463" x="1920875" y="2112963"/>
          <p14:tracePt t="18479" x="1928813" y="2112963"/>
          <p14:tracePt t="18487" x="1928813" y="2120900"/>
          <p14:tracePt t="18496" x="1936750" y="2120900"/>
          <p14:tracePt t="18671" x="1952625" y="2136775"/>
          <p14:tracePt t="18679" x="1968500" y="2136775"/>
          <p14:tracePt t="18687" x="1984375" y="2152650"/>
          <p14:tracePt t="18696" x="1992313" y="2152650"/>
          <p14:tracePt t="18703" x="2017713" y="2160588"/>
          <p14:tracePt t="18710" x="2033588" y="2168525"/>
          <p14:tracePt t="18717" x="2049463" y="2176463"/>
          <p14:tracePt t="18725" x="2057400" y="2184400"/>
          <p14:tracePt t="18733" x="2065338" y="2184400"/>
          <p14:tracePt t="18742" x="2073275" y="2184400"/>
          <p14:tracePt t="18779" x="2073275" y="2192338"/>
          <p14:tracePt t="18879" x="2081213" y="2192338"/>
          <p14:tracePt t="18887" x="2089150" y="2200275"/>
          <p14:tracePt t="18897" x="2105025" y="2216150"/>
          <p14:tracePt t="18903" x="2128838" y="2224088"/>
          <p14:tracePt t="18912" x="2152650" y="2241550"/>
          <p14:tracePt t="18917" x="2176463" y="2257425"/>
          <p14:tracePt t="18926" x="2192338" y="2265363"/>
          <p14:tracePt t="18933" x="2208213" y="2273300"/>
          <p14:tracePt t="18949" x="2216150" y="2273300"/>
          <p14:tracePt t="19104" x="2200275" y="2257425"/>
          <p14:tracePt t="19111" x="2184400" y="2233613"/>
          <p14:tracePt t="19119" x="2160588" y="2216150"/>
          <p14:tracePt t="19125" x="2144713" y="2200275"/>
          <p14:tracePt t="19133" x="2136775" y="2200275"/>
          <p14:tracePt t="19142" x="2128838" y="2192338"/>
          <p14:tracePt t="19149" x="2120900" y="2184400"/>
          <p14:tracePt t="19159" x="2112963" y="2176463"/>
          <p14:tracePt t="19227" x="2112963" y="2192338"/>
          <p14:tracePt t="19233" x="2120900" y="2208213"/>
          <p14:tracePt t="19241" x="2136775" y="2233613"/>
          <p14:tracePt t="19248" x="2152650" y="2257425"/>
          <p14:tracePt t="19257" x="2168525" y="2265363"/>
          <p14:tracePt t="19265" x="2200275" y="2297113"/>
          <p14:tracePt t="19275" x="2232025" y="2305050"/>
          <p14:tracePt t="19280" x="2287588" y="2328863"/>
          <p14:tracePt t="19287" x="2311400" y="2344738"/>
          <p14:tracePt t="19296" x="2319338" y="2344738"/>
          <p14:tracePt t="19304" x="2343150" y="2352675"/>
          <p14:tracePt t="19319" x="2351088" y="2352675"/>
          <p14:tracePt t="19449" x="2343150" y="2352675"/>
          <p14:tracePt t="19458" x="2327275" y="2344738"/>
          <p14:tracePt t="19465" x="2319338" y="2344738"/>
          <p14:tracePt t="19473" x="2311400" y="2344738"/>
          <p14:tracePt t="19479" x="2303463" y="2336800"/>
          <p14:tracePt t="19487" x="2295525" y="2336800"/>
          <p14:tracePt t="19557" x="2287588" y="2336800"/>
          <p14:tracePt t="19566" x="2287588" y="2344738"/>
          <p14:tracePt t="19575" x="2287588" y="2360613"/>
          <p14:tracePt t="19580" x="2287588" y="2376488"/>
          <p14:tracePt t="19587" x="2287588" y="2392363"/>
          <p14:tracePt t="19596" x="2295525" y="2400300"/>
          <p14:tracePt t="19603" x="2303463" y="2408238"/>
          <p14:tracePt t="19620" x="2311400" y="2416175"/>
          <p14:tracePt t="21314" x="2311400" y="2424113"/>
          <p14:tracePt t="21321" x="2287588" y="2455863"/>
          <p14:tracePt t="21329" x="2239963" y="2511425"/>
          <p14:tracePt t="21337" x="2208213" y="2559050"/>
          <p14:tracePt t="21343" x="2144713" y="2647950"/>
          <p14:tracePt t="21350" x="2105025" y="2727325"/>
          <p14:tracePt t="21361" x="2081213" y="2774950"/>
          <p14:tracePt t="21366" x="2057400" y="2830513"/>
          <p14:tracePt t="21375" x="2041525" y="2870200"/>
          <p14:tracePt t="21382" x="2025650" y="2909888"/>
          <p14:tracePt t="21391" x="2000250" y="2959100"/>
          <p14:tracePt t="21397" x="1976438" y="2998788"/>
          <p14:tracePt t="21405" x="1952625" y="3046413"/>
          <p14:tracePt t="21413" x="1920875" y="3101975"/>
          <p14:tracePt t="21421" x="1905000" y="3149600"/>
          <p14:tracePt t="21430" x="1865313" y="3244850"/>
          <p14:tracePt t="21437" x="1841500" y="3309938"/>
          <p14:tracePt t="21445" x="1825625" y="3357563"/>
          <p14:tracePt t="21451" x="1809750" y="3421063"/>
          <p14:tracePt t="21461" x="1793875" y="3476625"/>
          <p14:tracePt t="21467" x="1778000" y="3548063"/>
          <p14:tracePt t="21477" x="1762125" y="3621088"/>
          <p14:tracePt t="21484" x="1746250" y="3676650"/>
          <p14:tracePt t="21493" x="1738313" y="3716338"/>
          <p14:tracePt t="21501" x="1722438" y="3771900"/>
          <p14:tracePt t="21504" x="1706563" y="3843338"/>
          <p14:tracePt t="21514" x="1690688" y="3906838"/>
          <p14:tracePt t="21520" x="1666875" y="3987800"/>
          <p14:tracePt t="21530" x="1658938" y="4043363"/>
          <p14:tracePt t="21537" x="1641475" y="4083050"/>
          <p14:tracePt t="21545" x="1625600" y="4106863"/>
          <p14:tracePt t="21553" x="1617663" y="4130675"/>
          <p14:tracePt t="21560" x="1609725" y="4138613"/>
          <p14:tracePt t="21567" x="1601788" y="4162425"/>
          <p14:tracePt t="21576" x="1570038" y="4194175"/>
          <p14:tracePt t="21583" x="1538288" y="4233863"/>
          <p14:tracePt t="21591" x="1522413" y="4257675"/>
          <p14:tracePt t="21600" x="1474788" y="4306888"/>
          <p14:tracePt t="21605" x="1450975" y="4346575"/>
          <p14:tracePt t="21616" x="1419225" y="4394200"/>
          <p14:tracePt t="21621" x="1387475" y="4425950"/>
          <p14:tracePt t="21629" x="1355725" y="4473575"/>
          <p14:tracePt t="21637" x="1339850" y="4489450"/>
          <p14:tracePt t="21647" x="1300163" y="4537075"/>
          <p14:tracePt t="21653" x="1266825" y="4568825"/>
          <p14:tracePt t="21660" x="1235075" y="4592638"/>
          <p14:tracePt t="21667" x="1219200" y="4624388"/>
          <p14:tracePt t="21678" x="1195388" y="4641850"/>
          <p14:tracePt t="21683" x="1171575" y="4673600"/>
          <p14:tracePt t="21691" x="1147763" y="4689475"/>
          <p14:tracePt t="21700" x="1139825" y="4705350"/>
          <p14:tracePt t="21705" x="1123950" y="4721225"/>
          <p14:tracePt t="21714" x="1100138" y="4737100"/>
          <p14:tracePt t="21721" x="1092200" y="4752975"/>
          <p14:tracePt t="21730" x="1084263" y="4760913"/>
          <p14:tracePt t="21737" x="1084263" y="4768850"/>
          <p14:tracePt t="21745" x="1076325" y="4784725"/>
          <p14:tracePt t="21761" x="1076325" y="4800600"/>
          <p14:tracePt t="21767" x="1076325" y="4808538"/>
          <p14:tracePt t="21784" x="1076325" y="4824413"/>
          <p14:tracePt t="21799" x="1076325" y="4832350"/>
          <p14:tracePt t="21808" x="1076325" y="4840288"/>
          <p14:tracePt t="21816" x="1084263" y="4848225"/>
          <p14:tracePt t="21821" x="1092200" y="4856163"/>
          <p14:tracePt t="21831" x="1100138" y="4864100"/>
          <p14:tracePt t="21837" x="1108075" y="4872038"/>
          <p14:tracePt t="21846" x="1116013" y="4879975"/>
          <p14:tracePt t="21853" x="1123950" y="4887913"/>
          <p14:tracePt t="21860" x="1131888" y="4887913"/>
          <p14:tracePt t="21867" x="1131888" y="4903788"/>
          <p14:tracePt t="21875" x="1131888" y="4919663"/>
          <p14:tracePt t="21883" x="1139825" y="4927600"/>
          <p14:tracePt t="21891" x="1147763" y="4943475"/>
          <p14:tracePt t="21899" x="1147763" y="4959350"/>
          <p14:tracePt t="21905" x="1147763" y="4967288"/>
          <p14:tracePt t="21914" x="1147763" y="4984750"/>
          <p14:tracePt t="21921" x="1147763" y="5008563"/>
          <p14:tracePt t="21929" x="1147763" y="5024438"/>
          <p14:tracePt t="21937" x="1139825" y="5048250"/>
          <p14:tracePt t="21945" x="1123950" y="5072063"/>
          <p14:tracePt t="21953" x="1116013" y="5080000"/>
          <p14:tracePt t="21961" x="1100138" y="5103813"/>
          <p14:tracePt t="21978" x="1044575" y="5159375"/>
          <p14:tracePt t="21985" x="1012825" y="5167313"/>
          <p14:tracePt t="21992" x="996950" y="5175250"/>
          <p14:tracePt t="22000" x="973138" y="5191125"/>
          <p14:tracePt t="22007" x="941388" y="5199063"/>
          <p14:tracePt t="22015" x="917575" y="5199063"/>
          <p14:tracePt t="22021" x="892175" y="5207000"/>
          <p14:tracePt t="22029" x="876300" y="5207000"/>
          <p14:tracePt t="22037" x="868363" y="5207000"/>
          <p14:tracePt t="22046" x="860425" y="5207000"/>
          <p14:tracePt t="22371" x="852488" y="5207000"/>
          <p14:tracePt t="22382" x="836613" y="5207000"/>
          <p14:tracePt t="22391" x="820738" y="5207000"/>
          <p14:tracePt t="22399" x="804863" y="5207000"/>
          <p14:tracePt t="22407" x="788988" y="5207000"/>
          <p14:tracePt t="22415" x="765175" y="5214938"/>
          <p14:tracePt t="22421" x="749300" y="5214938"/>
          <p14:tracePt t="22429" x="725488" y="5222875"/>
          <p14:tracePt t="22437" x="709613" y="5222875"/>
          <p14:tracePt t="22761" x="741363" y="5222875"/>
          <p14:tracePt t="22770" x="828675" y="5199063"/>
          <p14:tracePt t="22778" x="908050" y="5183188"/>
          <p14:tracePt t="22786" x="1044575" y="5159375"/>
          <p14:tracePt t="22791" x="1155700" y="5127625"/>
          <p14:tracePt t="22801" x="1339850" y="5072063"/>
          <p14:tracePt t="22807" x="1466850" y="5048250"/>
          <p14:tracePt t="22817" x="1625600" y="4992688"/>
          <p14:tracePt t="22823" x="1825625" y="4911725"/>
          <p14:tracePt t="22834" x="1944688" y="4864100"/>
          <p14:tracePt t="22837" x="2041525" y="4816475"/>
          <p14:tracePt t="22845" x="2120900" y="4784725"/>
          <p14:tracePt t="22853" x="2176463" y="4752975"/>
          <p14:tracePt t="22861" x="2192338" y="4737100"/>
          <p14:tracePt t="22869" x="2239963" y="4713288"/>
          <p14:tracePt t="22878" x="2263775" y="4689475"/>
          <p14:tracePt t="22885" x="2287588" y="4681538"/>
          <p14:tracePt t="22891" x="2295525" y="4673600"/>
          <p14:tracePt t="22979" x="2287588" y="4673600"/>
          <p14:tracePt t="22986" x="2279650" y="4673600"/>
          <p14:tracePt t="22991" x="2263775" y="4673600"/>
          <p14:tracePt t="23000" x="2247900" y="4673600"/>
          <p14:tracePt t="23008" x="2216150" y="4689475"/>
          <p14:tracePt t="23015" x="2176463" y="4705350"/>
          <p14:tracePt t="23023" x="2112963" y="4721225"/>
          <p14:tracePt t="23032" x="2097088" y="4729163"/>
          <p14:tracePt t="23039" x="2033588" y="4752975"/>
          <p14:tracePt t="23046" x="1968500" y="4776788"/>
          <p14:tracePt t="23053" x="1920875" y="4792663"/>
          <p14:tracePt t="23062" x="1817688" y="4824413"/>
          <p14:tracePt t="23069" x="1730375" y="4848225"/>
          <p14:tracePt t="23079" x="1658938" y="4864100"/>
          <p14:tracePt t="23085" x="1554163" y="4903788"/>
          <p14:tracePt t="23095" x="1466850" y="4927600"/>
          <p14:tracePt t="23100" x="1411288" y="4943475"/>
          <p14:tracePt t="23107" x="1308100" y="4992688"/>
          <p14:tracePt t="23117" x="1243013" y="5016500"/>
          <p14:tracePt t="23123" x="1203325" y="5032375"/>
          <p14:tracePt t="23132" x="1163638" y="5056188"/>
          <p14:tracePt t="23139" x="1139825" y="5080000"/>
          <p14:tracePt t="23148" x="1131888" y="5095875"/>
          <p14:tracePt t="23153" x="1131888" y="5103813"/>
          <p14:tracePt t="23162" x="1123950" y="5103813"/>
          <p14:tracePt t="23169" x="1123950" y="5111750"/>
          <p14:tracePt t="23223" x="1131888" y="5111750"/>
          <p14:tracePt t="23232" x="1147763" y="5111750"/>
          <p14:tracePt t="23239" x="1179513" y="5103813"/>
          <p14:tracePt t="23248" x="1219200" y="5087938"/>
          <p14:tracePt t="23253" x="1243013" y="5080000"/>
          <p14:tracePt t="23261" x="1292225" y="5056188"/>
          <p14:tracePt t="23269" x="1331913" y="5032375"/>
          <p14:tracePt t="23278" x="1379538" y="5000625"/>
          <p14:tracePt t="23285" x="1443038" y="4943475"/>
          <p14:tracePt t="23293" x="1490663" y="4903788"/>
          <p14:tracePt t="23301" x="1546225" y="4864100"/>
          <p14:tracePt t="23308" x="1593850" y="4808538"/>
          <p14:tracePt t="23316" x="1641475" y="4760913"/>
          <p14:tracePt t="23324" x="1698625" y="4713288"/>
          <p14:tracePt t="23333" x="1754188" y="4665663"/>
          <p14:tracePt t="23339" x="1817688" y="4600575"/>
          <p14:tracePt t="23347" x="1849438" y="4576763"/>
          <p14:tracePt t="23355" x="1928813" y="4513263"/>
          <p14:tracePt t="23363" x="1960563" y="4481513"/>
          <p14:tracePt t="23369" x="2017713" y="4433888"/>
          <p14:tracePt t="23380" x="2065338" y="4378325"/>
          <p14:tracePt t="23385" x="2120900" y="4330700"/>
          <p14:tracePt t="23394" x="2128838" y="4322763"/>
          <p14:tracePt t="23402" x="2144713" y="4306888"/>
          <p14:tracePt t="23407" x="2152650" y="4298950"/>
          <p14:tracePt t="23453" x="2144713" y="4298950"/>
          <p14:tracePt t="23461" x="2089150" y="4306888"/>
          <p14:tracePt t="23468" x="2017713" y="4330700"/>
          <p14:tracePt t="23477" x="1960563" y="4362450"/>
          <p14:tracePt t="23485" x="1889125" y="4418013"/>
          <p14:tracePt t="23494" x="1833563" y="4457700"/>
          <p14:tracePt t="23500" x="1746250" y="4529138"/>
          <p14:tracePt t="23506" x="1674813" y="4592638"/>
          <p14:tracePt t="23515" x="1562100" y="4697413"/>
          <p14:tracePt t="23523" x="1482725" y="4776788"/>
          <p14:tracePt t="23531" x="1411288" y="4856163"/>
          <p14:tracePt t="23538" x="1347788" y="4919663"/>
          <p14:tracePt t="23548" x="1331913" y="4951413"/>
          <p14:tracePt t="23554" x="1308100" y="4992688"/>
          <p14:tracePt t="23563" x="1284288" y="5016500"/>
          <p14:tracePt t="23568" x="1274763" y="5032375"/>
          <p14:tracePt t="23639" x="1284288" y="5032375"/>
          <p14:tracePt t="23647" x="1316038" y="5032375"/>
          <p14:tracePt t="23655" x="1363663" y="5024438"/>
          <p14:tracePt t="23663" x="1403350" y="5008563"/>
          <p14:tracePt t="23669" x="1450975" y="4992688"/>
          <p14:tracePt t="23680" x="1538288" y="4951413"/>
          <p14:tracePt t="23685" x="1666875" y="4911725"/>
          <p14:tracePt t="23693" x="1785938" y="4864100"/>
          <p14:tracePt t="23701" x="1873250" y="4832350"/>
          <p14:tracePt t="23709" x="2000250" y="4760913"/>
          <p14:tracePt t="23716" x="2105025" y="4713288"/>
          <p14:tracePt t="23723" x="2192338" y="4673600"/>
          <p14:tracePt t="23732" x="2232025" y="4641850"/>
          <p14:tracePt t="23739" x="2303463" y="4592638"/>
          <p14:tracePt t="23749" x="2335213" y="4584700"/>
          <p14:tracePt t="23755" x="2359025" y="4560888"/>
          <p14:tracePt t="23762" x="2374900" y="4560888"/>
          <p14:tracePt t="23832" x="2366963" y="4560888"/>
          <p14:tracePt t="23839" x="2335213" y="4560888"/>
          <p14:tracePt t="23847" x="2287588" y="4576763"/>
          <p14:tracePt t="23855" x="2232025" y="4600575"/>
          <p14:tracePt t="23864" x="2176463" y="4633913"/>
          <p14:tracePt t="23869" x="2017713" y="4689475"/>
          <p14:tracePt t="23879" x="1936750" y="4721225"/>
          <p14:tracePt t="23884" x="1809750" y="4784725"/>
          <p14:tracePt t="23893" x="1730375" y="4816475"/>
          <p14:tracePt t="23901" x="1585913" y="4879975"/>
          <p14:tracePt t="23909" x="1506538" y="4911725"/>
          <p14:tracePt t="23917" x="1435100" y="4943475"/>
          <p14:tracePt t="23923" x="1387475" y="4959350"/>
          <p14:tracePt t="23933" x="1331913" y="4992688"/>
          <p14:tracePt t="23939" x="1284288" y="5000625"/>
          <p14:tracePt t="23947" x="1266825" y="5008563"/>
          <p14:tracePt t="23955" x="1258888" y="5008563"/>
          <p14:tracePt t="24231" x="1300163" y="4984750"/>
          <p14:tracePt t="24239" x="1339850" y="4943475"/>
          <p14:tracePt t="24247" x="1363663" y="4903788"/>
          <p14:tracePt t="24255" x="1419225" y="4856163"/>
          <p14:tracePt t="24264" x="1474788" y="4808538"/>
          <p14:tracePt t="24272" x="1522413" y="4760913"/>
          <p14:tracePt t="24280" x="1585913" y="4705350"/>
          <p14:tracePt t="24289" x="1690688" y="4641850"/>
          <p14:tracePt t="24293" x="1746250" y="4600575"/>
          <p14:tracePt t="24302" x="1801813" y="4552950"/>
          <p14:tracePt t="24309" x="1825625" y="4545013"/>
          <p14:tracePt t="24320" x="1873250" y="4513263"/>
          <p14:tracePt t="24325" x="1912938" y="4489450"/>
          <p14:tracePt t="24334" x="1936750" y="4481513"/>
          <p14:tracePt t="24339" x="1960563" y="4473575"/>
          <p14:tracePt t="24347" x="1976438" y="4465638"/>
          <p14:tracePt t="24355" x="2000250" y="4465638"/>
          <p14:tracePt t="24364" x="2008188" y="4457700"/>
          <p14:tracePt t="24371" x="2017713" y="4457700"/>
          <p14:tracePt t="24379" x="2033588" y="4457700"/>
          <p14:tracePt t="24384" x="2041525" y="4449763"/>
          <p14:tracePt t="24393" x="2049463" y="4449763"/>
          <p14:tracePt t="24402" x="2065338" y="4441825"/>
          <p14:tracePt t="24411" x="2081213" y="4441825"/>
          <p14:tracePt t="24418" x="2097088" y="4433888"/>
          <p14:tracePt t="24425" x="2105025" y="4425950"/>
          <p14:tracePt t="24432" x="2136775" y="4410075"/>
          <p14:tracePt t="24439" x="2152650" y="4394200"/>
          <p14:tracePt t="24447" x="2176463" y="4386263"/>
          <p14:tracePt t="24455" x="2192338" y="4370388"/>
          <p14:tracePt t="24463" x="2208213" y="4362450"/>
          <p14:tracePt t="24471" x="2224088" y="4346575"/>
          <p14:tracePt t="24484" x="2239963" y="4338638"/>
          <p14:tracePt t="24725" x="2232025" y="4338638"/>
          <p14:tracePt t="24733" x="2200275" y="4346575"/>
          <p14:tracePt t="24741" x="2152650" y="4370388"/>
          <p14:tracePt t="24748" x="2105025" y="4410075"/>
          <p14:tracePt t="24755" x="2057400" y="4449763"/>
          <p14:tracePt t="24764" x="2000250" y="4513263"/>
          <p14:tracePt t="24771" x="1905000" y="4624388"/>
          <p14:tracePt t="24781" x="1849438" y="4705350"/>
          <p14:tracePt t="24787" x="1817688" y="4737100"/>
          <p14:tracePt t="24793" x="1722438" y="4864100"/>
          <p14:tracePt t="24802" x="1651000" y="4959350"/>
          <p14:tracePt t="24809" x="1593850" y="5032375"/>
          <p14:tracePt t="24818" x="1530350" y="5135563"/>
          <p14:tracePt t="24825" x="1506538" y="5167313"/>
          <p14:tracePt t="24834" x="1458913" y="5238750"/>
          <p14:tracePt t="24841" x="1427163" y="5286375"/>
          <p14:tracePt t="24848" x="1403350" y="5319713"/>
          <p14:tracePt t="24855" x="1387475" y="5343525"/>
          <p14:tracePt t="24864" x="1379538" y="5359400"/>
          <p14:tracePt t="24871" x="1371600" y="5359400"/>
          <p14:tracePt t="24902" x="1371600" y="5367338"/>
          <p14:tracePt t="24909" x="1363663" y="5367338"/>
          <p14:tracePt t="24918" x="1355725" y="5375275"/>
          <p14:tracePt t="24925" x="1339850" y="5375275"/>
          <p14:tracePt t="24934" x="1331913" y="5383213"/>
          <p14:tracePt t="24941" x="1316038" y="5383213"/>
          <p14:tracePt t="24949" x="1308100" y="5399088"/>
          <p14:tracePt t="24955" x="1292225" y="5399088"/>
          <p14:tracePt t="24964" x="1284288" y="5414963"/>
          <p14:tracePt t="24981" x="1243013" y="5430838"/>
          <p14:tracePt t="24988" x="1235075" y="5438775"/>
          <p14:tracePt t="24995" x="1227138" y="5438775"/>
          <p14:tracePt t="25003" x="1203325" y="5446713"/>
          <p14:tracePt t="25009" x="1203325" y="5454650"/>
          <p14:tracePt t="25017" x="1195388" y="5454650"/>
          <p14:tracePt t="25142" x="1187450" y="5454650"/>
          <p14:tracePt t="25149" x="1179513" y="5454650"/>
          <p14:tracePt t="25218" x="1187450" y="5454650"/>
          <p14:tracePt t="25225" x="1211263" y="5438775"/>
          <p14:tracePt t="25233" x="1250950" y="5422900"/>
          <p14:tracePt t="25241" x="1308100" y="5391150"/>
          <p14:tracePt t="25251" x="1355725" y="5367338"/>
          <p14:tracePt t="25257" x="1411288" y="5343525"/>
          <p14:tracePt t="25265" x="1498600" y="5310188"/>
          <p14:tracePt t="25271" x="1617663" y="5278438"/>
          <p14:tracePt t="25281" x="1770063" y="5238750"/>
          <p14:tracePt t="25287" x="2000250" y="5199063"/>
          <p14:tracePt t="25296" x="2089150" y="5183188"/>
          <p14:tracePt t="25303" x="2303463" y="5159375"/>
          <p14:tracePt t="25309" x="2366963" y="5151438"/>
          <p14:tracePt t="25317" x="2543175" y="5151438"/>
          <p14:tracePt t="25325" x="2646363" y="5151438"/>
          <p14:tracePt t="25336" x="2693988" y="5151438"/>
          <p14:tracePt t="25341" x="2733675" y="5151438"/>
          <p14:tracePt t="25349" x="2767013" y="5151438"/>
          <p14:tracePt t="25356" x="2790825" y="5151438"/>
          <p14:tracePt t="25674" x="2767013" y="5151438"/>
          <p14:tracePt t="25679" x="2741613" y="5151438"/>
          <p14:tracePt t="25687" x="2725738" y="5159375"/>
          <p14:tracePt t="25696" x="2670175" y="5159375"/>
          <p14:tracePt t="25703" x="2622550" y="5159375"/>
          <p14:tracePt t="25712" x="2559050" y="5159375"/>
          <p14:tracePt t="25720" x="2495550" y="5159375"/>
          <p14:tracePt t="25725" x="2447925" y="5159375"/>
          <p14:tracePt t="25733" x="2408238" y="5159375"/>
          <p14:tracePt t="25741" x="2359025" y="5159375"/>
          <p14:tracePt t="25749" x="2327275" y="5159375"/>
          <p14:tracePt t="25757" x="2311400" y="5159375"/>
          <p14:tracePt t="25764" x="2287588" y="5159375"/>
          <p14:tracePt t="25771" x="2271713" y="5159375"/>
          <p14:tracePt t="25779" x="2263775" y="5159375"/>
          <p14:tracePt t="25787" x="2247900" y="5159375"/>
          <p14:tracePt t="25795" x="2239963" y="5159375"/>
          <p14:tracePt t="25804" x="2224088" y="5159375"/>
          <p14:tracePt t="25811" x="2200275" y="5159375"/>
          <p14:tracePt t="25820" x="2184400" y="5159375"/>
          <p14:tracePt t="25828" x="2152650" y="5167313"/>
          <p14:tracePt t="25833" x="2097088" y="5167313"/>
          <p14:tracePt t="25841" x="2041525" y="5167313"/>
          <p14:tracePt t="25849" x="2017713" y="5167313"/>
          <p14:tracePt t="25857" x="1960563" y="5167313"/>
          <p14:tracePt t="25866" x="1920875" y="5167313"/>
          <p14:tracePt t="25873" x="1873250" y="5175250"/>
          <p14:tracePt t="25882" x="1841500" y="5175250"/>
          <p14:tracePt t="25887" x="1809750" y="5183188"/>
          <p14:tracePt t="25895" x="1793875" y="5183188"/>
          <p14:tracePt t="25903" x="1770063" y="5183188"/>
          <p14:tracePt t="25911" x="1730375" y="5183188"/>
          <p14:tracePt t="25920" x="1706563" y="5191125"/>
          <p14:tracePt t="25925" x="1682750" y="5191125"/>
          <p14:tracePt t="25933" x="1658938" y="5199063"/>
          <p14:tracePt t="25941" x="1625600" y="5207000"/>
          <p14:tracePt t="25965" x="1546225" y="5214938"/>
          <p14:tracePt t="25973" x="1498600" y="5222875"/>
          <p14:tracePt t="25980" x="1466850" y="5230813"/>
          <p14:tracePt t="25988" x="1450975" y="5230813"/>
          <p14:tracePt t="25995" x="1435100" y="5230813"/>
          <p14:tracePt t="26003" x="1427163" y="5230813"/>
          <p14:tracePt t="26057" x="1435100" y="5230813"/>
          <p14:tracePt t="26066" x="1466850" y="5230813"/>
          <p14:tracePt t="26073" x="1498600" y="5214938"/>
          <p14:tracePt t="26082" x="1546225" y="5199063"/>
          <p14:tracePt t="26088" x="1601788" y="5191125"/>
          <p14:tracePt t="26096" x="1658938" y="5167313"/>
          <p14:tracePt t="26103" x="1698625" y="5159375"/>
          <p14:tracePt t="26111" x="1833563" y="5143500"/>
          <p14:tracePt t="26119" x="1944688" y="5127625"/>
          <p14:tracePt t="26127" x="2041525" y="5119688"/>
          <p14:tracePt t="26133" x="2105025" y="5119688"/>
          <p14:tracePt t="26141" x="2200275" y="5111750"/>
          <p14:tracePt t="26151" x="2343150" y="5111750"/>
          <p14:tracePt t="26157" x="2408238" y="5111750"/>
          <p14:tracePt t="26165" x="2471738" y="5111750"/>
          <p14:tracePt t="26173" x="2511425" y="5111750"/>
          <p14:tracePt t="26182" x="2535238" y="5111750"/>
          <p14:tracePt t="26188" x="2543175" y="5111750"/>
          <p14:tracePt t="26240" x="2535238" y="5119688"/>
          <p14:tracePt t="26249" x="2519363" y="5119688"/>
          <p14:tracePt t="26256" x="2503488" y="5135563"/>
          <p14:tracePt t="26264" x="2487613" y="5143500"/>
          <p14:tracePt t="26272" x="2471738" y="5143500"/>
          <p14:tracePt t="26281" x="2463800" y="5159375"/>
          <p14:tracePt t="26287" x="2455863" y="5159375"/>
          <p14:tracePt t="26295" x="2447925" y="5159375"/>
          <p14:tracePt t="26303" x="2447925" y="5167313"/>
          <p14:tracePt t="26388" x="2455863" y="5167313"/>
          <p14:tracePt t="26395" x="2463800" y="5167313"/>
          <p14:tracePt t="26406" x="2479675" y="5159375"/>
          <p14:tracePt t="26411" x="2495550" y="5151438"/>
          <p14:tracePt t="26421" x="2503488" y="5143500"/>
          <p14:tracePt t="26427" x="2527300" y="5127625"/>
          <p14:tracePt t="26436" x="2535238" y="5111750"/>
          <p14:tracePt t="26441" x="2543175" y="5103813"/>
          <p14:tracePt t="26450" x="2543175" y="5095875"/>
          <p14:tracePt t="26465" x="2551113" y="5087938"/>
          <p14:tracePt t="26473" x="2551113" y="5080000"/>
          <p14:tracePt t="26499" x="2551113" y="5072063"/>
          <p14:tracePt t="26528" x="2543175" y="5056188"/>
          <p14:tracePt t="26536" x="2527300" y="5056188"/>
          <p14:tracePt t="26543" x="2495550" y="5040313"/>
          <p14:tracePt t="26550" x="2439988" y="5040313"/>
          <p14:tracePt t="26557" x="2392363" y="5032375"/>
          <p14:tracePt t="26565" x="2327275" y="5032375"/>
          <p14:tracePt t="26572" x="2224088" y="5032375"/>
          <p14:tracePt t="26581" x="2128838" y="5032375"/>
          <p14:tracePt t="26589" x="2073275" y="5032375"/>
          <p14:tracePt t="26595" x="1905000" y="5072063"/>
          <p14:tracePt t="26602" x="1833563" y="5095875"/>
          <p14:tracePt t="26610" x="1754188" y="5111750"/>
          <p14:tracePt t="26618" x="1651000" y="5143500"/>
          <p14:tracePt t="26627" x="1562100" y="5191125"/>
          <p14:tracePt t="26635" x="1514475" y="5214938"/>
          <p14:tracePt t="26643" x="1450975" y="5238750"/>
          <p14:tracePt t="26650" x="1403350" y="5270500"/>
          <p14:tracePt t="26657" x="1363663" y="5286375"/>
          <p14:tracePt t="26666" x="1331913" y="5302250"/>
          <p14:tracePt t="26673" x="1300163" y="5319713"/>
          <p14:tracePt t="26683" x="1292225" y="5327650"/>
          <p14:tracePt t="26689" x="1284288" y="5327650"/>
          <p14:tracePt t="26699" x="1274763" y="5327650"/>
          <p14:tracePt t="26765" x="1284288" y="5327650"/>
          <p14:tracePt t="26773" x="1308100" y="5327650"/>
          <p14:tracePt t="26782" x="1355725" y="5310188"/>
          <p14:tracePt t="26789" x="1387475" y="5302250"/>
          <p14:tracePt t="26799" x="1443038" y="5278438"/>
          <p14:tracePt t="26804" x="1514475" y="5262563"/>
          <p14:tracePt t="26811" x="1609725" y="5238750"/>
          <p14:tracePt t="26820" x="1706563" y="5207000"/>
          <p14:tracePt t="26827" x="1793875" y="5183188"/>
          <p14:tracePt t="26836" x="1841500" y="5175250"/>
          <p14:tracePt t="26843" x="1873250" y="5167313"/>
          <p14:tracePt t="26853" x="1889125" y="5159375"/>
          <p14:tracePt t="26859" x="1897063" y="5159375"/>
          <p14:tracePt t="26898" x="1889125" y="5159375"/>
          <p14:tracePt t="26904" x="1865313" y="5159375"/>
          <p14:tracePt t="26912" x="1825625" y="5159375"/>
          <p14:tracePt t="26919" x="1770063" y="5175250"/>
          <p14:tracePt t="26928" x="1682750" y="5214938"/>
          <p14:tracePt t="26935" x="1585913" y="5238750"/>
          <p14:tracePt t="26943" x="1474788" y="5278438"/>
          <p14:tracePt t="26951" x="1387475" y="5310188"/>
          <p14:tracePt t="26956" x="1235075" y="5351463"/>
          <p14:tracePt t="26964" x="1116013" y="5391150"/>
          <p14:tracePt t="26973" x="1044575" y="5414963"/>
          <p14:tracePt t="26981" x="965200" y="5438775"/>
          <p14:tracePt t="26989" x="908050" y="5470525"/>
          <p14:tracePt t="26998" x="868363" y="5478463"/>
          <p14:tracePt t="27003" x="844550" y="5494338"/>
          <p14:tracePt t="27011" x="828675" y="5502275"/>
          <p14:tracePt t="27020" x="820738" y="5502275"/>
          <p14:tracePt t="27027" x="812800" y="5510213"/>
          <p14:tracePt t="27043" x="804863" y="5518150"/>
          <p14:tracePt t="27052" x="804863" y="5526088"/>
          <p14:tracePt t="27059" x="796925" y="5534025"/>
          <p14:tracePt t="27065" x="788988" y="5541963"/>
          <p14:tracePt t="27073" x="781050" y="5549900"/>
          <p14:tracePt t="27083" x="773113" y="5565775"/>
          <p14:tracePt t="27089" x="765175" y="5565775"/>
          <p14:tracePt t="27099" x="757238" y="5581650"/>
          <p14:tracePt t="27105" x="749300" y="5581650"/>
          <p14:tracePt t="27116" x="749300" y="5589588"/>
          <p14:tracePt t="27121" x="741363" y="5597525"/>
          <p14:tracePt t="27313" x="749300" y="5581650"/>
          <p14:tracePt t="27319" x="773113" y="5557838"/>
          <p14:tracePt t="27327" x="788988" y="5534025"/>
          <p14:tracePt t="27336" x="820738" y="5510213"/>
          <p14:tracePt t="27343" x="836613" y="5494338"/>
          <p14:tracePt t="27352" x="852488" y="5470525"/>
          <p14:tracePt t="27359" x="868363" y="5462588"/>
          <p14:tracePt t="27367" x="892175" y="5446713"/>
          <p14:tracePt t="27373" x="908050" y="5438775"/>
          <p14:tracePt t="27383" x="925513" y="5430838"/>
          <p14:tracePt t="27389" x="949325" y="5422900"/>
          <p14:tracePt t="27398" x="957263" y="5422900"/>
          <p14:tracePt t="27405" x="973138" y="5422900"/>
          <p14:tracePt t="27413" x="996950" y="5422900"/>
          <p14:tracePt t="27420" x="1020763" y="5422900"/>
          <p14:tracePt t="27427" x="1052513" y="5422900"/>
          <p14:tracePt t="27435" x="1100138" y="5422900"/>
          <p14:tracePt t="27443" x="1155700" y="5422900"/>
          <p14:tracePt t="27451" x="1195388" y="5422900"/>
          <p14:tracePt t="27459" x="1284288" y="5446713"/>
          <p14:tracePt t="27468" x="1339850" y="5462588"/>
          <p14:tracePt t="27473" x="1427163" y="5470525"/>
          <p14:tracePt t="27484" x="1482725" y="5478463"/>
          <p14:tracePt t="27489" x="1514475" y="5486400"/>
          <p14:tracePt t="27498" x="1530350" y="5486400"/>
          <p14:tracePt t="27505" x="1546225" y="5486400"/>
          <p14:tracePt t="27597" x="1546225" y="5494338"/>
          <p14:tracePt t="27605" x="1530350" y="5494338"/>
          <p14:tracePt t="27613" x="1514475" y="5510213"/>
          <p14:tracePt t="27622" x="1498600" y="5518150"/>
          <p14:tracePt t="27627" x="1482725" y="5534025"/>
          <p14:tracePt t="27638" x="1466850" y="5541963"/>
          <p14:tracePt t="27643" x="1450975" y="5557838"/>
          <p14:tracePt t="27652" x="1427163" y="5565775"/>
          <p14:tracePt t="27658" x="1395413" y="5581650"/>
          <p14:tracePt t="27667" x="1363663" y="5597525"/>
          <p14:tracePt t="27672" x="1323975" y="5605463"/>
          <p14:tracePt t="27680" x="1292225" y="5621338"/>
          <p14:tracePt t="27688" x="1266825" y="5621338"/>
          <p14:tracePt t="27696" x="1258888" y="5621338"/>
          <p14:tracePt t="27704" x="1235075" y="5629275"/>
          <p14:tracePt t="27721" x="1227138" y="5629275"/>
          <p14:tracePt t="27822" x="1243013" y="5621338"/>
          <p14:tracePt t="27827" x="1258888" y="5613400"/>
          <p14:tracePt t="27835" x="1266825" y="5597525"/>
          <p14:tracePt t="27843" x="1284288" y="5573713"/>
          <p14:tracePt t="27851" x="1300163" y="5557838"/>
          <p14:tracePt t="27859" x="1308100" y="5534025"/>
          <p14:tracePt t="27868" x="1331913" y="5502275"/>
          <p14:tracePt t="27883" x="1347788" y="5478463"/>
          <p14:tracePt t="27889" x="1371600" y="5454650"/>
          <p14:tracePt t="27897" x="1387475" y="5446713"/>
          <p14:tracePt t="27905" x="1403350" y="5430838"/>
          <p14:tracePt t="27913" x="1427163" y="5430838"/>
          <p14:tracePt t="27922" x="1450975" y="5422900"/>
          <p14:tracePt t="27929" x="1498600" y="5414963"/>
          <p14:tracePt t="27937" x="1546225" y="5407025"/>
          <p14:tracePt t="27943" x="1609725" y="5399088"/>
          <p14:tracePt t="27967" x="1841500" y="5383213"/>
          <p14:tracePt t="27975" x="1897063" y="5383213"/>
          <p14:tracePt t="27984" x="1992313" y="5375275"/>
          <p14:tracePt t="27990" x="2073275" y="5367338"/>
          <p14:tracePt t="27998" x="2097088" y="5359400"/>
          <p14:tracePt t="28007" x="2105025" y="5359400"/>
          <p14:tracePt t="28022" x="2105025" y="5351463"/>
          <p14:tracePt t="28035" x="2089150" y="5351463"/>
          <p14:tracePt t="28043" x="2008188" y="5351463"/>
          <p14:tracePt t="28052" x="1936750" y="5351463"/>
          <p14:tracePt t="28059" x="1778000" y="5351463"/>
          <p14:tracePt t="28067" x="1674813" y="5351463"/>
          <p14:tracePt t="28075" x="1593850" y="5359400"/>
          <p14:tracePt t="28081" x="1427163" y="5383213"/>
          <p14:tracePt t="28089" x="1300163" y="5414963"/>
          <p14:tracePt t="28097" x="1084263" y="5462588"/>
          <p14:tracePt t="28105" x="1012825" y="5478463"/>
          <p14:tracePt t="28115" x="788988" y="5534025"/>
          <p14:tracePt t="28122" x="638175" y="5581650"/>
          <p14:tracePt t="28130" x="509588" y="5621338"/>
          <p14:tracePt t="28135" x="430213" y="5637213"/>
          <p14:tracePt t="28143" x="287338" y="5686425"/>
          <p14:tracePt t="28151" x="174625" y="5726113"/>
          <p14:tracePt t="28159" x="95250" y="5749925"/>
          <p14:tracePt t="28168" x="39688" y="5765800"/>
          <p14:tracePt t="28175" x="0" y="5773738"/>
          <p14:tracePt t="28422" x="192088" y="5797550"/>
          <p14:tracePt t="28429" x="263525" y="5797550"/>
          <p14:tracePt t="28437" x="493713" y="5797550"/>
          <p14:tracePt t="28445" x="693738" y="5781675"/>
          <p14:tracePt t="28451" x="949325" y="5741988"/>
          <p14:tracePt t="28459" x="1227138" y="5670550"/>
          <p14:tracePt t="28467" x="1482725" y="5621338"/>
          <p14:tracePt t="28475" x="1738313" y="5549900"/>
          <p14:tracePt t="28484" x="1976438" y="5470525"/>
          <p14:tracePt t="28491" x="2224088" y="5391150"/>
          <p14:tracePt t="28497" x="2374900" y="5335588"/>
          <p14:tracePt t="28506" x="2527300" y="5286375"/>
          <p14:tracePt t="28513" x="2606675" y="5254625"/>
          <p14:tracePt t="28522" x="2662238" y="5230813"/>
          <p14:tracePt t="28530" x="2751138" y="5199063"/>
          <p14:tracePt t="28538" x="2798763" y="5183188"/>
          <p14:tracePt t="28545" x="2814638" y="5175250"/>
          <p14:tracePt t="28551" x="2838450" y="5167313"/>
          <p14:tracePt t="28567" x="2846388" y="5167313"/>
          <p14:tracePt t="28607" x="2830513" y="5167313"/>
          <p14:tracePt t="28613" x="2814638" y="5167313"/>
          <p14:tracePt t="28622" x="2774950" y="5183188"/>
          <p14:tracePt t="28629" x="2725738" y="5207000"/>
          <p14:tracePt t="28637" x="2646363" y="5230813"/>
          <p14:tracePt t="28645" x="2566988" y="5254625"/>
          <p14:tracePt t="28654" x="2384425" y="5310188"/>
          <p14:tracePt t="28658" x="2263775" y="5327650"/>
          <p14:tracePt t="28666" x="2008188" y="5367338"/>
          <p14:tracePt t="28675" x="1778000" y="5407025"/>
          <p14:tracePt t="28683" x="1570038" y="5430838"/>
          <p14:tracePt t="28690" x="1466850" y="5454650"/>
          <p14:tracePt t="28699" x="1300163" y="5478463"/>
          <p14:tracePt t="28704" x="1187450" y="5502275"/>
          <p14:tracePt t="28712" x="1108075" y="5518150"/>
          <p14:tracePt t="28720" x="1020763" y="5526088"/>
          <p14:tracePt t="28729" x="989013" y="5534025"/>
          <p14:tracePt t="28775" x="996950" y="5534025"/>
          <p14:tracePt t="28784" x="1044575" y="5518150"/>
          <p14:tracePt t="28791" x="1116013" y="5486400"/>
          <p14:tracePt t="28800" x="1139825" y="5462588"/>
          <p14:tracePt t="28805" x="1187450" y="5430838"/>
          <p14:tracePt t="28813" x="1250950" y="5383213"/>
          <p14:tracePt t="28822" x="1316038" y="5319713"/>
          <p14:tracePt t="28829" x="1387475" y="5262563"/>
          <p14:tracePt t="28838" x="1450975" y="5199063"/>
          <p14:tracePt t="28845" x="1498600" y="5159375"/>
          <p14:tracePt t="28854" x="1562100" y="5095875"/>
          <p14:tracePt t="28861" x="1601788" y="5048250"/>
          <p14:tracePt t="28867" x="1651000" y="5000625"/>
          <p14:tracePt t="28875" x="1690688" y="4943475"/>
          <p14:tracePt t="28885" x="1714500" y="4903788"/>
          <p14:tracePt t="28891" x="1722438" y="4872038"/>
          <p14:tracePt t="28901" x="1730375" y="4840288"/>
          <p14:tracePt t="28914" x="1738313" y="4832350"/>
          <p14:tracePt t="28999" x="1738313" y="4856163"/>
          <p14:tracePt t="29008" x="1754188" y="4872038"/>
          <p14:tracePt t="29013" x="1762125" y="4887913"/>
          <p14:tracePt t="29022" x="1785938" y="4903788"/>
          <p14:tracePt t="29029" x="1793875" y="4903788"/>
          <p14:tracePt t="29037" x="1801813" y="4911725"/>
          <p14:tracePt t="29046" x="1825625" y="4919663"/>
          <p14:tracePt t="29054" x="1833563" y="4919663"/>
          <p14:tracePt t="29067" x="1849438" y="4919663"/>
          <p14:tracePt t="29075" x="1873250" y="4919663"/>
          <p14:tracePt t="29083" x="1881188" y="4903788"/>
          <p14:tracePt t="29091" x="1897063" y="4887913"/>
          <p14:tracePt t="29101" x="1912938" y="4879975"/>
          <p14:tracePt t="29107" x="1920875" y="4856163"/>
          <p14:tracePt t="29115" x="1944688" y="4808538"/>
          <p14:tracePt t="29123" x="1960563" y="4776788"/>
          <p14:tracePt t="29129" x="1968500" y="4768850"/>
          <p14:tracePt t="29139" x="1968500" y="4752975"/>
          <p14:tracePt t="29145" x="1968500" y="4745038"/>
          <p14:tracePt t="29185" x="1968500" y="4752975"/>
          <p14:tracePt t="29193" x="1968500" y="4792663"/>
          <p14:tracePt t="29200" x="1968500" y="4848225"/>
          <p14:tracePt t="29208" x="1976438" y="4895850"/>
          <p14:tracePt t="29215" x="2008188" y="4992688"/>
          <p14:tracePt t="29221" x="2025650" y="5056188"/>
          <p14:tracePt t="29229" x="2025650" y="5080000"/>
          <p14:tracePt t="29238" x="2049463" y="5119688"/>
          <p14:tracePt t="29244" x="2057400" y="5143500"/>
          <p14:tracePt t="29253" x="2065338" y="5143500"/>
          <p14:tracePt t="29299" x="2065338" y="5135563"/>
          <p14:tracePt t="29307" x="2065338" y="5103813"/>
          <p14:tracePt t="29315" x="2065338" y="5064125"/>
          <p14:tracePt t="29321" x="2065338" y="5008563"/>
          <p14:tracePt t="29329" x="2073275" y="4951413"/>
          <p14:tracePt t="29338" x="2073275" y="4895850"/>
          <p14:tracePt t="29345" x="2073275" y="4864100"/>
          <p14:tracePt t="29353" x="2073275" y="4832350"/>
          <p14:tracePt t="29362" x="2073275" y="4816475"/>
          <p14:tracePt t="29369" x="2073275" y="4808538"/>
          <p14:tracePt t="29426" x="2073275" y="4824413"/>
          <p14:tracePt t="29429" x="2073275" y="4872038"/>
          <p14:tracePt t="29437" x="2081213" y="4911725"/>
          <p14:tracePt t="29445" x="2081213" y="4935538"/>
          <p14:tracePt t="29454" x="2097088" y="4984750"/>
          <p14:tracePt t="29461" x="2097088" y="5008563"/>
          <p14:tracePt t="29469" x="2097088" y="5032375"/>
          <p14:tracePt t="29477" x="2097088" y="5056188"/>
          <p14:tracePt t="29484" x="2097088" y="5080000"/>
          <p14:tracePt t="29491" x="2097088" y="5095875"/>
          <p14:tracePt t="29499" x="2089150" y="5111750"/>
          <p14:tracePt t="29507" x="2073275" y="5119688"/>
          <p14:tracePt t="29516" x="2057400" y="5135563"/>
          <p14:tracePt t="29524" x="2033588" y="5143500"/>
          <p14:tracePt t="29529" x="2008188" y="5151438"/>
          <p14:tracePt t="29537" x="1984375" y="5151438"/>
          <p14:tracePt t="29545" x="1952625" y="5151438"/>
          <p14:tracePt t="29554" x="1905000" y="5151438"/>
          <p14:tracePt t="29560" x="1857375" y="5151438"/>
          <p14:tracePt t="29568" x="1801813" y="5151438"/>
          <p14:tracePt t="29574" x="1754188" y="5151438"/>
          <p14:tracePt t="29582" x="1714500" y="5159375"/>
          <p14:tracePt t="29590" x="1633538" y="5167313"/>
          <p14:tracePt t="29599" x="1585913" y="5191125"/>
          <p14:tracePt t="29606" x="1562100" y="5207000"/>
          <p14:tracePt t="29616" x="1538288" y="5238750"/>
          <p14:tracePt t="29622" x="1514475" y="5270500"/>
          <p14:tracePt t="29628" x="1490663" y="5310188"/>
          <p14:tracePt t="29637" x="1490663" y="5343525"/>
          <p14:tracePt t="29644" x="1490663" y="5375275"/>
          <p14:tracePt t="29653" x="1490663" y="5407025"/>
          <p14:tracePt t="29661" x="1490663" y="5430838"/>
          <p14:tracePt t="29668" x="1506538" y="5438775"/>
          <p14:tracePt t="29676" x="1522413" y="5446713"/>
          <p14:tracePt t="29685" x="1530350" y="5446713"/>
          <p14:tracePt t="29690" x="1554163" y="5446713"/>
          <p14:tracePt t="29698" x="1570038" y="5446713"/>
          <p14:tracePt t="29707" x="1585913" y="5446713"/>
          <p14:tracePt t="29715" x="1625600" y="5422900"/>
          <p14:tracePt t="29723" x="1674813" y="5399088"/>
          <p14:tracePt t="29729" x="1698625" y="5391150"/>
          <p14:tracePt t="29737" x="1785938" y="5351463"/>
          <p14:tracePt t="29745" x="1825625" y="5335588"/>
          <p14:tracePt t="29753" x="1920875" y="5294313"/>
          <p14:tracePt t="29761" x="2008188" y="5254625"/>
          <p14:tracePt t="29770" x="2081213" y="5238750"/>
          <p14:tracePt t="29776" x="2184400" y="5214938"/>
          <p14:tracePt t="29783" x="2263775" y="5191125"/>
          <p14:tracePt t="29791" x="2327275" y="5183188"/>
          <p14:tracePt t="29802" x="2424113" y="5183188"/>
          <p14:tracePt t="29808" x="2487613" y="5183188"/>
          <p14:tracePt t="29815" x="2551113" y="5183188"/>
          <p14:tracePt t="29823" x="2606675" y="5191125"/>
          <p14:tracePt t="29829" x="2662238" y="5207000"/>
          <p14:tracePt t="29838" x="2717800" y="5230813"/>
          <p14:tracePt t="29845" x="2767013" y="5262563"/>
          <p14:tracePt t="29854" x="2814638" y="5294313"/>
          <p14:tracePt t="29862" x="2854325" y="5319713"/>
          <p14:tracePt t="29869" x="2901950" y="5351463"/>
          <p14:tracePt t="29878" x="2965450" y="5391150"/>
          <p14:tracePt t="29886" x="3013075" y="5407025"/>
          <p14:tracePt t="29891" x="3044825" y="5422900"/>
          <p14:tracePt t="29899" x="3068638" y="5430838"/>
          <p14:tracePt t="29907" x="3084513" y="5430838"/>
          <p14:tracePt t="29915" x="3092450" y="5430838"/>
          <p14:tracePt t="29983" x="3092450" y="5422900"/>
          <p14:tracePt t="29999" x="3100388" y="5414963"/>
          <p14:tracePt t="30062" x="3117850" y="5422900"/>
          <p14:tracePt t="30070" x="3133725" y="5446713"/>
          <p14:tracePt t="30077" x="3173413" y="5478463"/>
          <p14:tracePt t="30084" x="3260725" y="5534025"/>
          <p14:tracePt t="30091" x="3340100" y="5565775"/>
          <p14:tracePt t="30099" x="3403600" y="5589588"/>
          <p14:tracePt t="30108" x="3516313" y="5613400"/>
          <p14:tracePt t="30115" x="3611563" y="5621338"/>
          <p14:tracePt t="30124" x="3738563" y="5621338"/>
          <p14:tracePt t="30131" x="3843338" y="5621338"/>
          <p14:tracePt t="30139" x="3930650" y="5605463"/>
          <p14:tracePt t="30145" x="3994150" y="5573713"/>
          <p14:tracePt t="30153" x="4057650" y="5541963"/>
          <p14:tracePt t="30163" x="4073525" y="5518150"/>
          <p14:tracePt t="30168" x="4097338" y="5478463"/>
          <p14:tracePt t="30177" x="4105275" y="5454650"/>
          <p14:tracePt t="30186" x="4113213" y="5407025"/>
          <p14:tracePt t="30191" x="4113213" y="5367338"/>
          <p14:tracePt t="30199" x="4113213" y="5343525"/>
          <p14:tracePt t="30208" x="4097338" y="5319713"/>
          <p14:tracePt t="30215" x="4097338" y="5310188"/>
          <p14:tracePt t="30223" x="4097338" y="5302250"/>
          <p14:tracePt t="30253" x="4081463" y="5302250"/>
          <p14:tracePt t="30261" x="4065588" y="5319713"/>
          <p14:tracePt t="30270" x="4049713" y="5343525"/>
          <p14:tracePt t="30277" x="4041775" y="5367338"/>
          <p14:tracePt t="30286" x="4041775" y="5399088"/>
          <p14:tracePt t="30292" x="4041775" y="5430838"/>
          <p14:tracePt t="30300" x="4041775" y="5454650"/>
          <p14:tracePt t="30308" x="4049713" y="5470525"/>
          <p14:tracePt t="30315" x="4065588" y="5494338"/>
          <p14:tracePt t="30323" x="4073525" y="5502275"/>
          <p14:tracePt t="30331" x="4089400" y="5510213"/>
          <p14:tracePt t="30407" x="4065588" y="5478463"/>
          <p14:tracePt t="30415" x="4010025" y="5446713"/>
          <p14:tracePt t="30424" x="3930650" y="5414963"/>
          <p14:tracePt t="30431" x="3833813" y="5375275"/>
          <p14:tracePt t="30440" x="3722688" y="5343525"/>
          <p14:tracePt t="30447" x="3484563" y="5286375"/>
          <p14:tracePt t="30456" x="3363913" y="5270500"/>
          <p14:tracePt t="30461" x="3268663" y="5262563"/>
          <p14:tracePt t="30470" x="3109913" y="5262563"/>
          <p14:tracePt t="30477" x="3052763" y="5262563"/>
          <p14:tracePt t="30487" x="2965450" y="5262563"/>
          <p14:tracePt t="30493" x="2933700" y="5278438"/>
          <p14:tracePt t="30503" x="2917825" y="5286375"/>
          <p14:tracePt t="30508" x="2909888" y="5286375"/>
          <p14:tracePt t="30515" x="2909888" y="5294313"/>
          <p14:tracePt t="30523" x="2909888" y="5302250"/>
          <p14:tracePt t="30539" x="2909888" y="5319713"/>
          <p14:tracePt t="30552" x="2917825" y="5327650"/>
          <p14:tracePt t="30561" x="2925763" y="5327650"/>
          <p14:tracePt t="30677" x="2917825" y="5327650"/>
          <p14:tracePt t="30686" x="2909888" y="5327650"/>
          <p14:tracePt t="30693" x="2878138" y="5327650"/>
          <p14:tracePt t="30703" x="2862263" y="5327650"/>
          <p14:tracePt t="30709" x="2830513" y="5335588"/>
          <p14:tracePt t="30715" x="2806700" y="5351463"/>
          <p14:tracePt t="30724" x="2782888" y="5359400"/>
          <p14:tracePt t="30731" x="2751138" y="5375275"/>
          <p14:tracePt t="30740" x="2733675" y="5383213"/>
          <p14:tracePt t="30747" x="2709863" y="5399088"/>
          <p14:tracePt t="30756" x="2670175" y="5407025"/>
          <p14:tracePt t="30760" x="2654300" y="5414963"/>
          <p14:tracePt t="30768" x="2630488" y="5422900"/>
          <p14:tracePt t="30776" x="2606675" y="5422900"/>
          <p14:tracePt t="30785" x="2582863" y="5422900"/>
          <p14:tracePt t="30792" x="2559050" y="5422900"/>
          <p14:tracePt t="30802" x="2535238" y="5414963"/>
          <p14:tracePt t="30809" x="2503488" y="5399088"/>
          <p14:tracePt t="30815" x="2447925" y="5359400"/>
          <p14:tracePt t="30823" x="2400300" y="5302250"/>
          <p14:tracePt t="30832" x="2351088" y="5262563"/>
          <p14:tracePt t="30840" x="2279650" y="5191125"/>
          <p14:tracePt t="30848" x="2239963" y="5143500"/>
          <p14:tracePt t="30857" x="2184400" y="5103813"/>
          <p14:tracePt t="30861" x="2152650" y="5040313"/>
          <p14:tracePt t="30869" x="2128838" y="4992688"/>
          <p14:tracePt t="30877" x="2120900" y="4967288"/>
          <p14:tracePt t="30887" x="2112963" y="4927600"/>
          <p14:tracePt t="30893" x="2105025" y="4903788"/>
          <p14:tracePt t="30903" x="2105025" y="4895850"/>
          <p14:tracePt t="30908" x="2105025" y="4887913"/>
          <p14:tracePt t="30915" x="2105025" y="4872038"/>
          <p14:tracePt t="30985" x="2112963" y="4887913"/>
          <p14:tracePt t="30994" x="2136775" y="4903788"/>
          <p14:tracePt t="31003" x="2168525" y="4927600"/>
          <p14:tracePt t="31010" x="2224088" y="4951413"/>
          <p14:tracePt t="31017" x="2287588" y="4984750"/>
          <p14:tracePt t="31024" x="2400300" y="5024438"/>
          <p14:tracePt t="31031" x="2479675" y="5048250"/>
          <p14:tracePt t="31040" x="2551113" y="5056188"/>
          <p14:tracePt t="31047" x="2701925" y="5080000"/>
          <p14:tracePt t="31057" x="2822575" y="5087938"/>
          <p14:tracePt t="31063" x="2894013" y="5087938"/>
          <p14:tracePt t="31070" x="2973388" y="5087938"/>
          <p14:tracePt t="31077" x="2989263" y="5087938"/>
          <p14:tracePt t="31088" x="3005138" y="5072063"/>
          <p14:tracePt t="31094" x="3013075" y="5064125"/>
          <p14:tracePt t="31102" x="3013075" y="5056188"/>
          <p14:tracePt t="31109" x="3013075" y="5032375"/>
          <p14:tracePt t="31115" x="3013075" y="5000625"/>
          <p14:tracePt t="31124" x="2981325" y="4976813"/>
          <p14:tracePt t="31131" x="2941638" y="4935538"/>
          <p14:tracePt t="31140" x="2886075" y="4903788"/>
          <p14:tracePt t="31147" x="2814638" y="4856163"/>
          <p14:tracePt t="31155" x="2670175" y="4792663"/>
          <p14:tracePt t="31163" x="2559050" y="4760913"/>
          <p14:tracePt t="31170" x="2471738" y="4752975"/>
          <p14:tracePt t="31177" x="2400300" y="4745038"/>
          <p14:tracePt t="31187" x="2239963" y="4745038"/>
          <p14:tracePt t="31193" x="2128838" y="4752975"/>
          <p14:tracePt t="31203" x="2065338" y="4776788"/>
          <p14:tracePt t="31209" x="1976438" y="4808538"/>
          <p14:tracePt t="31218" x="1897063" y="4864100"/>
          <p14:tracePt t="31225" x="1857375" y="4895850"/>
          <p14:tracePt t="31231" x="1825625" y="4935538"/>
          <p14:tracePt t="31240" x="1793875" y="4992688"/>
          <p14:tracePt t="31247" x="1778000" y="5048250"/>
          <p14:tracePt t="31257" x="1778000" y="5087938"/>
          <p14:tracePt t="31263" x="1778000" y="5143500"/>
          <p14:tracePt t="31271" x="1793875" y="5199063"/>
          <p14:tracePt t="31277" x="1833563" y="5230813"/>
          <p14:tracePt t="31287" x="1865313" y="5262563"/>
          <p14:tracePt t="31293" x="1920875" y="5286375"/>
          <p14:tracePt t="31302" x="1960563" y="5294313"/>
          <p14:tracePt t="31309" x="2008188" y="5294313"/>
          <p14:tracePt t="31318" x="2049463" y="5294313"/>
          <p14:tracePt t="31325" x="2097088" y="5286375"/>
          <p14:tracePt t="31331" x="2120900" y="5262563"/>
          <p14:tracePt t="31340" x="2144713" y="5246688"/>
          <p14:tracePt t="31347" x="2152650" y="5222875"/>
          <p14:tracePt t="31355" x="2160588" y="5191125"/>
          <p14:tracePt t="31363" x="2168525" y="5159375"/>
          <p14:tracePt t="31371" x="2168525" y="5103813"/>
          <p14:tracePt t="31377" x="2168525" y="5087938"/>
          <p14:tracePt t="31387" x="2136775" y="5032375"/>
          <p14:tracePt t="31393" x="2097088" y="4992688"/>
          <p14:tracePt t="31402" x="2049463" y="4951413"/>
          <p14:tracePt t="31409" x="1984375" y="4911725"/>
          <p14:tracePt t="31418" x="1920875" y="4887913"/>
          <p14:tracePt t="31426" x="1841500" y="4872038"/>
          <p14:tracePt t="31431" x="1778000" y="4872038"/>
          <p14:tracePt t="31441" x="1706563" y="4872038"/>
          <p14:tracePt t="31447" x="1641475" y="4887913"/>
          <p14:tracePt t="31455" x="1570038" y="4935538"/>
          <p14:tracePt t="31463" x="1522413" y="4976813"/>
          <p14:tracePt t="31471" x="1466850" y="5040313"/>
          <p14:tracePt t="31479" x="1435100" y="5103813"/>
          <p14:tracePt t="31486" x="1411288" y="5175250"/>
          <p14:tracePt t="31493" x="1395413" y="5278438"/>
          <p14:tracePt t="31501" x="1395413" y="5343525"/>
          <p14:tracePt t="31509" x="1395413" y="5375275"/>
          <p14:tracePt t="31518" x="1403350" y="5407025"/>
          <p14:tracePt t="31526" x="1411288" y="5422900"/>
          <p14:tracePt t="31531" x="1419225" y="5422900"/>
          <p14:tracePt t="31547" x="1427163" y="5422900"/>
          <p14:tracePt t="31556" x="1435100" y="5422900"/>
          <p14:tracePt t="31563" x="1443038" y="5422900"/>
          <p14:tracePt t="31571" x="1450975" y="5414963"/>
          <p14:tracePt t="31576" x="1450975" y="5399088"/>
          <p14:tracePt t="31586" x="1450975" y="5383213"/>
          <p14:tracePt t="31593" x="1450975" y="5367338"/>
          <p14:tracePt t="31601" x="1450975" y="5343525"/>
          <p14:tracePt t="31609" x="1450975" y="5310188"/>
          <p14:tracePt t="31618" x="1450975" y="5294313"/>
          <p14:tracePt t="31625" x="1450975" y="5270500"/>
          <p14:tracePt t="31634" x="1450975" y="5254625"/>
          <p14:tracePt t="31639" x="1450975" y="5238750"/>
          <p14:tracePt t="31656" x="1450975" y="5230813"/>
          <p14:tracePt t="31709" x="1450975" y="5254625"/>
          <p14:tracePt t="31716" x="1450975" y="5278438"/>
          <p14:tracePt t="31724" x="1458913" y="5310188"/>
          <p14:tracePt t="31733" x="1466850" y="5335588"/>
          <p14:tracePt t="31740" x="1498600" y="5367338"/>
          <p14:tracePt t="31747" x="1506538" y="5375275"/>
          <p14:tracePt t="31755" x="1546225" y="5399088"/>
          <p14:tracePt t="31763" x="1577975" y="5407025"/>
          <p14:tracePt t="31770" x="1601788" y="5422900"/>
          <p14:tracePt t="31778" x="1617663" y="5422900"/>
          <p14:tracePt t="31825" x="1617663" y="5414963"/>
          <p14:tracePt t="31834" x="1617663" y="5391150"/>
          <p14:tracePt t="31840" x="1617663" y="5367338"/>
          <p14:tracePt t="31847" x="1617663" y="5343525"/>
          <p14:tracePt t="31855" x="1617663" y="5310188"/>
          <p14:tracePt t="31863" x="1609725" y="5278438"/>
          <p14:tracePt t="31872" x="1585913" y="5230813"/>
          <p14:tracePt t="31878" x="1562100" y="5159375"/>
          <p14:tracePt t="31885" x="1530350" y="5095875"/>
          <p14:tracePt t="31892" x="1514475" y="5056188"/>
          <p14:tracePt t="31901" x="1490663" y="4992688"/>
          <p14:tracePt t="31909" x="1482725" y="4976813"/>
          <p14:tracePt t="31917" x="1466850" y="4951413"/>
          <p14:tracePt t="31924" x="1458913" y="4927600"/>
          <p14:tracePt t="32079" x="1466850" y="4927600"/>
          <p14:tracePt t="32087" x="1498600" y="4927600"/>
          <p14:tracePt t="32094" x="1562100" y="4935538"/>
          <p14:tracePt t="32102" x="1609725" y="4959350"/>
          <p14:tracePt t="32110" x="1633538" y="4967288"/>
          <p14:tracePt t="32117" x="1666875" y="4976813"/>
          <p14:tracePt t="32127" x="1706563" y="4992688"/>
          <p14:tracePt t="32133" x="1738313" y="4992688"/>
          <p14:tracePt t="32142" x="1770063" y="5000625"/>
          <p14:tracePt t="32147" x="1793875" y="5000625"/>
          <p14:tracePt t="32156" x="1817688" y="5000625"/>
          <p14:tracePt t="32163" x="1833563" y="5000625"/>
          <p14:tracePt t="32171" x="1849438" y="5000625"/>
          <p14:tracePt t="32187" x="1865313" y="5000625"/>
          <p14:tracePt t="32195" x="1889125" y="5000625"/>
          <p14:tracePt t="32201" x="1905000" y="5000625"/>
          <p14:tracePt t="32209" x="1928813" y="5000625"/>
          <p14:tracePt t="32217" x="1952625" y="5000625"/>
          <p14:tracePt t="32225" x="1968500" y="5000625"/>
          <p14:tracePt t="32233" x="2000250" y="5000625"/>
          <p14:tracePt t="32242" x="2033588" y="5000625"/>
          <p14:tracePt t="32249" x="2057400" y="5000625"/>
          <p14:tracePt t="32255" x="2073275" y="5000625"/>
          <p14:tracePt t="32262" x="2081213" y="5000625"/>
          <p14:tracePt t="32270" x="2089150" y="5000625"/>
          <p14:tracePt t="32426" x="2057400" y="4992688"/>
          <p14:tracePt t="32433" x="2017713" y="4984750"/>
          <p14:tracePt t="32443" x="1944688" y="4976813"/>
          <p14:tracePt t="32449" x="1905000" y="4976813"/>
          <p14:tracePt t="32459" x="1873250" y="4976813"/>
          <p14:tracePt t="32463" x="1841500" y="4976813"/>
          <p14:tracePt t="32473" x="1793875" y="4976813"/>
          <p14:tracePt t="32479" x="1778000" y="4976813"/>
          <p14:tracePt t="32490" x="1770063" y="4976813"/>
          <p14:tracePt t="32533" x="1770063" y="4967288"/>
          <p14:tracePt t="32542" x="1793875" y="4959350"/>
          <p14:tracePt t="32549" x="1817688" y="4935538"/>
          <p14:tracePt t="32557" x="1833563" y="4919663"/>
          <p14:tracePt t="32563" x="1849438" y="4903788"/>
          <p14:tracePt t="32572" x="1873250" y="4887913"/>
          <p14:tracePt t="32579" x="1889125" y="4856163"/>
          <p14:tracePt t="32589" x="1897063" y="4832350"/>
          <p14:tracePt t="32595" x="1905000" y="4800600"/>
          <p14:tracePt t="32605" x="1920875" y="4776788"/>
          <p14:tracePt t="32611" x="1920875" y="4752975"/>
          <p14:tracePt t="32617" x="1920875" y="4729163"/>
          <p14:tracePt t="32626" x="1928813" y="4713288"/>
          <p14:tracePt t="32633" x="1928813" y="4705350"/>
          <p14:tracePt t="32712" x="1928813" y="4729163"/>
          <p14:tracePt t="32717" x="1936750" y="4776788"/>
          <p14:tracePt t="32726" x="1944688" y="4792663"/>
          <p14:tracePt t="32733" x="1952625" y="4832350"/>
          <p14:tracePt t="32742" x="1976438" y="4887913"/>
          <p14:tracePt t="32749" x="2025650" y="4959350"/>
          <p14:tracePt t="32758" x="2049463" y="5000625"/>
          <p14:tracePt t="32763" x="2057400" y="5016500"/>
          <p14:tracePt t="32771" x="2089150" y="5048250"/>
          <p14:tracePt t="32779" x="2097088" y="5056188"/>
          <p14:tracePt t="32788" x="2112963" y="5072063"/>
          <p14:tracePt t="32795" x="2120900" y="5080000"/>
          <p14:tracePt t="32942" x="2120900" y="5072063"/>
          <p14:tracePt t="32949" x="2120900" y="5048250"/>
          <p14:tracePt t="32961" x="2120900" y="5024438"/>
          <p14:tracePt t="32965" x="2120900" y="5008563"/>
          <p14:tracePt t="32974" x="2120900" y="4992688"/>
          <p14:tracePt t="32980" x="2120900" y="4984750"/>
          <p14:tracePt t="32989" x="2112963" y="4976813"/>
          <p14:tracePt t="32995" x="2112963" y="4967288"/>
          <p14:tracePt t="33012" x="2112963" y="4959350"/>
          <p14:tracePt t="33465" x="2112963" y="4943475"/>
          <p14:tracePt t="33475" x="2128838" y="4911725"/>
          <p14:tracePt t="33481" x="2144713" y="4879975"/>
          <p14:tracePt t="33490" x="2160588" y="4848225"/>
          <p14:tracePt t="33496" x="2176463" y="4824413"/>
          <p14:tracePt t="33504" x="2184400" y="4808538"/>
          <p14:tracePt t="33512" x="2192338" y="4800600"/>
          <p14:tracePt t="33520" x="2200275" y="4776788"/>
          <p14:tracePt t="33528" x="2208213" y="4776788"/>
          <p14:tracePt t="33535" x="2208213" y="4768850"/>
          <p14:tracePt t="33549" x="2216150" y="4768850"/>
          <p14:tracePt t="33649" x="2224088" y="4776788"/>
          <p14:tracePt t="33666" x="2247900" y="4800600"/>
          <p14:tracePt t="33673" x="2263775" y="4816475"/>
          <p14:tracePt t="33681" x="2287588" y="4840288"/>
          <p14:tracePt t="33690" x="2327275" y="4872038"/>
          <p14:tracePt t="33698" x="2359025" y="4887913"/>
          <p14:tracePt t="33703" x="2392363" y="4911725"/>
          <p14:tracePt t="33712" x="2416175" y="4919663"/>
          <p14:tracePt t="33719" x="2432050" y="4935538"/>
          <p14:tracePt t="33727" x="2439988" y="4943475"/>
          <p14:tracePt t="33734" x="2455863" y="4951413"/>
          <p14:tracePt t="33743" x="2455863" y="4959350"/>
          <p14:tracePt t="33748" x="2463800" y="4967288"/>
          <p14:tracePt t="33835" x="2463800" y="4976813"/>
          <p14:tracePt t="33843" x="2455863" y="4976813"/>
          <p14:tracePt t="33849" x="2447925" y="4992688"/>
          <p14:tracePt t="33857" x="2432050" y="4992688"/>
          <p14:tracePt t="33865" x="2416175" y="5008563"/>
          <p14:tracePt t="33873" x="2400300" y="5016500"/>
          <p14:tracePt t="33889" x="2384425" y="5024438"/>
          <p14:tracePt t="33897" x="2374900" y="5024438"/>
          <p14:tracePt t="33928" x="2366963" y="5024438"/>
          <p14:tracePt t="33935" x="2351088" y="5008563"/>
          <p14:tracePt t="33944" x="2327275" y="4967288"/>
          <p14:tracePt t="33951" x="2311400" y="4927600"/>
          <p14:tracePt t="33960" x="2295525" y="4903788"/>
          <p14:tracePt t="33965" x="2271713" y="4856163"/>
          <p14:tracePt t="33974" x="2247900" y="4816475"/>
          <p14:tracePt t="33989" x="2216150" y="4784725"/>
          <p14:tracePt t="33996" x="2216150" y="4776788"/>
          <p14:tracePt t="34206" x="2216150" y="4792663"/>
          <p14:tracePt t="34213" x="2239963" y="4832350"/>
          <p14:tracePt t="34219" x="2271713" y="4872038"/>
          <p14:tracePt t="34228" x="2303463" y="4911725"/>
          <p14:tracePt t="34235" x="2335213" y="4935538"/>
          <p14:tracePt t="34243" x="2351088" y="4959350"/>
          <p14:tracePt t="34251" x="2374900" y="4976813"/>
          <p14:tracePt t="34260" x="2392363" y="4992688"/>
          <p14:tracePt t="34265" x="2392363" y="5000625"/>
          <p14:tracePt t="34327" x="2392363" y="5008563"/>
          <p14:tracePt t="34335" x="2392363" y="5016500"/>
          <p14:tracePt t="34351" x="2392363" y="5024438"/>
          <p14:tracePt t="34359" x="2384425" y="5032375"/>
          <p14:tracePt t="34365" x="2384425" y="5040313"/>
          <p14:tracePt t="34374" x="2384425" y="5056188"/>
          <p14:tracePt t="34381" x="2374900" y="5056188"/>
          <p14:tracePt t="34389" x="2374900" y="5072063"/>
          <p14:tracePt t="34397" x="2366963" y="5072063"/>
          <p14:tracePt t="34406" x="2359025" y="5080000"/>
          <p14:tracePt t="34411" x="2359025" y="5087938"/>
          <p14:tracePt t="34419" x="2351088" y="5095875"/>
          <p14:tracePt t="34435" x="2335213" y="5103813"/>
          <p14:tracePt t="34444" x="2335213" y="5111750"/>
          <p14:tracePt t="34451" x="2327275" y="5119688"/>
          <p14:tracePt t="34459" x="2311400" y="5119688"/>
          <p14:tracePt t="34468" x="2303463" y="5127625"/>
          <p14:tracePt t="34474" x="2287588" y="5135563"/>
          <p14:tracePt t="34481" x="2263775" y="5135563"/>
          <p14:tracePt t="34490" x="2247900" y="5143500"/>
          <p14:tracePt t="34497" x="2224088" y="5159375"/>
          <p14:tracePt t="34508" x="2192338" y="5167313"/>
          <p14:tracePt t="34513" x="2160588" y="5167313"/>
          <p14:tracePt t="34523" x="2136775" y="5167313"/>
          <p14:tracePt t="34528" x="2081213" y="5167313"/>
          <p14:tracePt t="34536" x="2025650" y="5167313"/>
          <p14:tracePt t="34544" x="1984375" y="5167313"/>
          <p14:tracePt t="34551" x="1889125" y="5167313"/>
          <p14:tracePt t="34559" x="1849438" y="5167313"/>
          <p14:tracePt t="34567" x="1754188" y="5159375"/>
          <p14:tracePt t="34575" x="1658938" y="5151438"/>
          <p14:tracePt t="34581" x="1577975" y="5135563"/>
          <p14:tracePt t="34589" x="1538288" y="5135563"/>
          <p14:tracePt t="34597" x="1466850" y="5119688"/>
          <p14:tracePt t="34606" x="1427163" y="5111750"/>
          <p14:tracePt t="34613" x="1379538" y="5111750"/>
          <p14:tracePt t="34619" x="1363663" y="5103813"/>
          <p14:tracePt t="34628" x="1339850" y="5095875"/>
          <p14:tracePt t="34634" x="1323975" y="5095875"/>
          <p14:tracePt t="34643" x="1316038" y="5095875"/>
          <p14:tracePt t="34696" x="1308100" y="5095875"/>
          <p14:tracePt t="34712" x="1300163" y="5103813"/>
          <p14:tracePt t="34720" x="1292225" y="5111750"/>
          <p14:tracePt t="34726" x="1284288" y="5111750"/>
          <p14:tracePt t="34734" x="1274763" y="5119688"/>
          <p14:tracePt t="34750" x="1258888" y="5127625"/>
          <p14:tracePt t="34760" x="1243013" y="5135563"/>
          <p14:tracePt t="34767" x="1219200" y="5151438"/>
          <p14:tracePt t="34773" x="1195388" y="5151438"/>
          <p14:tracePt t="34781" x="1187450" y="5151438"/>
          <p14:tracePt t="34790" x="1163638" y="5167313"/>
          <p14:tracePt t="34797" x="1139825" y="5175250"/>
          <p14:tracePt t="34808" x="1116013" y="5175250"/>
          <p14:tracePt t="34813" x="1100138" y="5175250"/>
          <p14:tracePt t="34822" x="1076325" y="5183188"/>
          <p14:tracePt t="34828" x="1052513" y="5183188"/>
          <p14:tracePt t="34835" x="1028700" y="5183188"/>
          <p14:tracePt t="34843" x="1004888" y="5183188"/>
          <p14:tracePt t="34851" x="981075" y="5183188"/>
          <p14:tracePt t="34859" x="957263" y="5183188"/>
          <p14:tracePt t="34868" x="933450" y="5183188"/>
          <p14:tracePt t="34876" x="908050" y="5183188"/>
          <p14:tracePt t="34883" x="876300" y="5183188"/>
          <p14:tracePt t="34891" x="860425" y="5183188"/>
          <p14:tracePt t="34897" x="836613" y="5191125"/>
          <p14:tracePt t="34907" x="828675" y="5199063"/>
          <p14:tracePt t="34913" x="812800" y="5199063"/>
          <p14:tracePt t="34921" x="796925" y="5207000"/>
          <p14:tracePt t="34935" x="788988" y="5214938"/>
          <p14:tracePt t="34959" x="788988" y="5222875"/>
          <p14:tracePt t="35129" x="796925" y="5214938"/>
          <p14:tracePt t="35137" x="804863" y="5214938"/>
          <p14:tracePt t="35145" x="812800" y="5214938"/>
          <p14:tracePt t="35151" x="820738" y="5207000"/>
          <p14:tracePt t="35177" x="828675" y="5207000"/>
          <p14:tracePt t="35337" x="828675" y="5214938"/>
          <p14:tracePt t="35352" x="828675" y="5222875"/>
          <p14:tracePt t="35383" x="828675" y="5230813"/>
          <p14:tracePt t="35497" x="836613" y="5222875"/>
          <p14:tracePt t="35505" x="852488" y="5207000"/>
          <p14:tracePt t="35514" x="876300" y="5191125"/>
          <p14:tracePt t="35522" x="900113" y="5167313"/>
          <p14:tracePt t="35530" x="941388" y="5135563"/>
          <p14:tracePt t="35537" x="989013" y="5095875"/>
          <p14:tracePt t="35546" x="1036638" y="5056188"/>
          <p14:tracePt t="35551" x="1131888" y="4967288"/>
          <p14:tracePt t="35559" x="1187450" y="4903788"/>
          <p14:tracePt t="35567" x="1250950" y="4864100"/>
          <p14:tracePt t="35575" x="1435100" y="4729163"/>
          <p14:tracePt t="35583" x="1514475" y="4673600"/>
          <p14:tracePt t="35591" x="1698625" y="4545013"/>
          <p14:tracePt t="35599" x="1912938" y="4394200"/>
          <p14:tracePt t="35605" x="2008188" y="4338638"/>
          <p14:tracePt t="35613" x="2192338" y="4210050"/>
          <p14:tracePt t="35621" x="2271713" y="4154488"/>
          <p14:tracePt t="35630" x="2392363" y="4059238"/>
          <p14:tracePt t="35637" x="2463800" y="3995738"/>
          <p14:tracePt t="35646" x="2503488" y="3956050"/>
          <p14:tracePt t="35653" x="2511425" y="3938588"/>
          <p14:tracePt t="35683" x="2503488" y="3938588"/>
          <p14:tracePt t="35691" x="2471738" y="3938588"/>
          <p14:tracePt t="35699" x="2366963" y="3956050"/>
          <p14:tracePt t="35706" x="2271713" y="3979863"/>
          <p14:tracePt t="35714" x="2105025" y="4059238"/>
          <p14:tracePt t="35722" x="2008188" y="4106863"/>
          <p14:tracePt t="35730" x="1809750" y="4233863"/>
          <p14:tracePt t="35738" x="1593850" y="4386263"/>
          <p14:tracePt t="35745" x="1395413" y="4529138"/>
          <p14:tracePt t="35754" x="1211263" y="4665663"/>
          <p14:tracePt t="35759" x="1116013" y="4752975"/>
          <p14:tracePt t="35767" x="892175" y="4935538"/>
          <p14:tracePt t="35775" x="709613" y="5111750"/>
          <p14:tracePt t="35783" x="509588" y="5270500"/>
          <p14:tracePt t="35792" x="430213" y="5343525"/>
          <p14:tracePt t="35799" x="350838" y="5414963"/>
          <p14:tracePt t="35807" x="279400" y="5486400"/>
          <p14:tracePt t="35812" x="231775" y="5534025"/>
          <p14:tracePt t="35821" x="207963" y="5541963"/>
          <p14:tracePt t="35829" x="200025" y="5565775"/>
          <p14:tracePt t="35837" x="184150" y="5565775"/>
          <p14:tracePt t="35929" x="174625" y="5573713"/>
          <p14:tracePt t="35937" x="174625" y="5581650"/>
          <p14:tracePt t="35946" x="166688" y="5589588"/>
          <p14:tracePt t="35953" x="150813" y="5597525"/>
          <p14:tracePt t="35960" x="142875" y="5613400"/>
          <p14:tracePt t="35967" x="127000" y="5637213"/>
          <p14:tracePt t="35975" x="127000" y="5653088"/>
          <p14:tracePt t="35983" x="119063" y="5678488"/>
          <p14:tracePt t="35991" x="119063" y="5694363"/>
          <p14:tracePt t="35999" x="119063" y="5718175"/>
          <p14:tracePt t="36008" x="119063" y="5734050"/>
          <p14:tracePt t="36013" x="119063" y="5741988"/>
          <p14:tracePt t="36021" x="119063" y="5749925"/>
          <p14:tracePt t="36028" x="119063" y="5757863"/>
          <p14:tracePt t="36062" x="127000" y="5757863"/>
          <p14:tracePt t="36067" x="142875" y="5757863"/>
          <p14:tracePt t="36076" x="158750" y="5741988"/>
          <p14:tracePt t="36083" x="184150" y="5718175"/>
          <p14:tracePt t="36092" x="215900" y="5694363"/>
          <p14:tracePt t="36099" x="239713" y="5670550"/>
          <p14:tracePt t="36109" x="287338" y="5613400"/>
          <p14:tracePt t="36115" x="319088" y="5557838"/>
          <p14:tracePt t="36122" x="366713" y="5502275"/>
          <p14:tracePt t="36130" x="414338" y="5430838"/>
          <p14:tracePt t="36137" x="446088" y="5383213"/>
          <p14:tracePt t="36146" x="477838" y="5343525"/>
          <p14:tracePt t="36153" x="485775" y="5319713"/>
          <p14:tracePt t="36162" x="493713" y="5310188"/>
          <p14:tracePt t="36215" x="493713" y="5319713"/>
          <p14:tracePt t="36225" x="493713" y="5327650"/>
          <p14:tracePt t="36231" x="493713" y="5351463"/>
          <p14:tracePt t="36237" x="493713" y="5383213"/>
          <p14:tracePt t="36245" x="493713" y="5422900"/>
          <p14:tracePt t="36253" x="501650" y="5446713"/>
          <p14:tracePt t="36262" x="525463" y="5470525"/>
          <p14:tracePt t="36269" x="541338" y="5494338"/>
          <p14:tracePt t="36275" x="566738" y="5494338"/>
          <p14:tracePt t="36283" x="574675" y="5494338"/>
          <p14:tracePt t="36299" x="590550" y="5494338"/>
          <p14:tracePt t="36309" x="598488" y="5494338"/>
          <p14:tracePt t="36315" x="622300" y="5470525"/>
          <p14:tracePt t="36321" x="638175" y="5430838"/>
          <p14:tracePt t="36330" x="646113" y="5383213"/>
          <p14:tracePt t="36338" x="661988" y="5343525"/>
          <p14:tracePt t="36346" x="669925" y="5302250"/>
          <p14:tracePt t="36353" x="669925" y="5286375"/>
          <p14:tracePt t="36361" x="669925" y="5270500"/>
          <p14:tracePt t="36369" x="669925" y="5254625"/>
          <p14:tracePt t="36375" x="669925" y="5246688"/>
          <p14:tracePt t="36431" x="661988" y="5270500"/>
          <p14:tracePt t="36437" x="646113" y="5294313"/>
          <p14:tracePt t="36446" x="646113" y="5310188"/>
          <p14:tracePt t="36453" x="646113" y="5327650"/>
          <p14:tracePt t="36462" x="646113" y="5351463"/>
          <p14:tracePt t="42299" x="661988" y="5327650"/>
          <p14:tracePt t="42306" x="685800" y="5310188"/>
          <p14:tracePt t="42315" x="701675" y="5294313"/>
          <p14:tracePt t="42320" x="725488" y="5286375"/>
          <p14:tracePt t="42329" x="733425" y="5270500"/>
          <p14:tracePt t="42336" x="757238" y="5262563"/>
          <p14:tracePt t="42344" x="781050" y="5246688"/>
          <p14:tracePt t="42352" x="788988" y="5238750"/>
          <p14:tracePt t="42360" x="804863" y="5222875"/>
          <p14:tracePt t="42368" x="812800" y="5222875"/>
          <p14:tracePt t="42376" x="812800" y="5214938"/>
          <p14:tracePt t="42384" x="820738" y="5214938"/>
          <p14:tracePt t="42491" x="828675" y="5207000"/>
          <p14:tracePt t="42507" x="828675" y="5199063"/>
          <p14:tracePt t="42786" x="796925" y="5199063"/>
          <p14:tracePt t="42791" x="749300" y="5222875"/>
          <p14:tracePt t="42799" x="709613" y="5230813"/>
          <p14:tracePt t="42807" x="661988" y="5254625"/>
          <p14:tracePt t="42816" x="630238" y="5286375"/>
          <p14:tracePt t="42823" x="606425" y="5310188"/>
          <p14:tracePt t="42832" x="582613" y="5335588"/>
          <p14:tracePt t="42839" x="566738" y="5351463"/>
          <p14:tracePt t="42845" x="558800" y="5367338"/>
          <p14:tracePt t="42854" x="550863" y="5383213"/>
          <p14:tracePt t="42861" x="550863" y="5391150"/>
          <p14:tracePt t="42870" x="541338" y="5414963"/>
          <p14:tracePt t="42886" x="541338" y="5422900"/>
          <p14:tracePt t="42891" x="541338" y="5430838"/>
          <p14:tracePt t="42900" x="541338" y="5438775"/>
          <p14:tracePt t="42907" x="541338" y="5446713"/>
          <p14:tracePt t="42923" x="541338" y="5454650"/>
          <p14:tracePt t="43086" x="550863" y="5454650"/>
          <p14:tracePt t="43093" x="550863" y="5446713"/>
          <p14:tracePt t="43099" x="566738" y="5438775"/>
          <p14:tracePt t="43106" x="574675" y="5430838"/>
          <p14:tracePt t="43114" x="582613" y="5422900"/>
          <p14:tracePt t="43122" x="598488" y="5414963"/>
          <p14:tracePt t="43131" x="606425" y="5399088"/>
          <p14:tracePt t="43138" x="614363" y="5399088"/>
          <p14:tracePt t="43144" x="622300" y="5391150"/>
          <p14:tracePt t="43160" x="630238" y="5391150"/>
          <p14:tracePt t="43177" x="638175" y="5391150"/>
          <p14:tracePt t="43185" x="646113" y="5383213"/>
          <p14:tracePt t="43202" x="654050" y="5375275"/>
          <p14:tracePt t="43207" x="661988" y="5375275"/>
          <p14:tracePt t="43232" x="669925" y="5375275"/>
          <p14:tracePt t="43249" x="669925" y="5367338"/>
          <p14:tracePt t="43255" x="677863" y="5367338"/>
          <p14:tracePt t="43286" x="685800" y="5367338"/>
          <p14:tracePt t="43301" x="685800" y="5359400"/>
          <p14:tracePt t="43317" x="693738" y="5359400"/>
          <p14:tracePt t="43331" x="693738" y="5351463"/>
          <p14:tracePt t="43347" x="701675" y="5343525"/>
          <p14:tracePt t="43355" x="709613" y="5343525"/>
          <p14:tracePt t="43361" x="717550" y="5327650"/>
          <p14:tracePt t="43369" x="733425" y="5327650"/>
          <p14:tracePt t="43377" x="741363" y="5319713"/>
          <p14:tracePt t="43385" x="749300" y="5319713"/>
          <p14:tracePt t="43393" x="757238" y="5302250"/>
          <p14:tracePt t="43402" x="765175" y="5302250"/>
          <p14:tracePt t="43407" x="773113" y="5294313"/>
          <p14:tracePt t="43415" x="773113" y="5286375"/>
          <p14:tracePt t="43439" x="781050" y="5278438"/>
          <p14:tracePt t="43531" x="773113" y="5278438"/>
          <p14:tracePt t="43541" x="741363" y="5302250"/>
          <p14:tracePt t="43548" x="709613" y="5327650"/>
          <p14:tracePt t="43555" x="685800" y="5359400"/>
          <p14:tracePt t="43561" x="677863" y="5375275"/>
          <p14:tracePt t="43570" x="654050" y="5399088"/>
          <p14:tracePt t="43577" x="654050" y="5414963"/>
          <p14:tracePt t="43586" x="646113" y="5430838"/>
          <p14:tracePt t="43593" x="638175" y="5438775"/>
          <p14:tracePt t="43601" x="638175" y="5446713"/>
          <p14:tracePt t="43615" x="630238" y="5454650"/>
          <p14:tracePt t="43639" x="630238" y="5462588"/>
          <p14:tracePt t="43650" x="622300" y="5462588"/>
          <p14:tracePt t="43664" x="622300" y="5470525"/>
          <p14:tracePt t="43670" x="614363" y="5470525"/>
          <p14:tracePt t="43709" x="614363" y="5478463"/>
          <p14:tracePt t="43717" x="606425" y="5478463"/>
          <p14:tracePt t="45174" x="606425" y="5510213"/>
          <p14:tracePt t="45179" x="622300" y="5557838"/>
          <p14:tracePt t="45188" x="630238" y="5581650"/>
          <p14:tracePt t="45195" x="646113" y="5613400"/>
          <p14:tracePt t="45203" x="669925" y="5653088"/>
          <p14:tracePt t="45211" x="685800" y="5678488"/>
          <p14:tracePt t="45218" x="709613" y="5718175"/>
          <p14:tracePt t="45225" x="725488" y="5749925"/>
          <p14:tracePt t="45235" x="765175" y="5797550"/>
          <p14:tracePt t="45241" x="788988" y="5829300"/>
          <p14:tracePt t="45251" x="820738" y="5861050"/>
          <p14:tracePt t="45257" x="844550" y="5884863"/>
          <p14:tracePt t="45266" x="860425" y="5892800"/>
          <p14:tracePt t="45272" x="876300" y="5908675"/>
          <p14:tracePt t="45279" x="900113" y="5932488"/>
          <p14:tracePt t="45288" x="941388" y="5964238"/>
          <p14:tracePt t="45295" x="973138" y="5972175"/>
          <p14:tracePt t="45306" x="996950" y="5988050"/>
          <p14:tracePt t="45311" x="1028700" y="6005513"/>
          <p14:tracePt t="45321" x="1052513" y="6013450"/>
          <p14:tracePt t="45325" x="1084263" y="6029325"/>
          <p14:tracePt t="45335" x="1092200" y="6037263"/>
          <p14:tracePt t="45340" x="1147763" y="6053138"/>
          <p14:tracePt t="45349" x="1155700" y="6053138"/>
          <p14:tracePt t="45356" x="1179513" y="6061075"/>
          <p14:tracePt t="45365" x="1227138" y="6076950"/>
          <p14:tracePt t="45372" x="1266825" y="6084888"/>
          <p14:tracePt t="45378" x="1292225" y="6092825"/>
          <p14:tracePt t="45387" x="1339850" y="6100763"/>
          <p14:tracePt t="45394" x="1379538" y="6100763"/>
          <p14:tracePt t="45403" x="1427163" y="6100763"/>
          <p14:tracePt t="45411" x="1498600" y="6100763"/>
          <p14:tracePt t="45419" x="1554163" y="6108700"/>
          <p14:tracePt t="45425" x="1641475" y="6108700"/>
          <p14:tracePt t="45434" x="1714500" y="6108700"/>
          <p14:tracePt t="45441" x="1770063" y="6108700"/>
          <p14:tracePt t="45451" x="1825625" y="6108700"/>
          <p14:tracePt t="45457" x="1912938" y="6100763"/>
          <p14:tracePt t="45466" x="2025650" y="6092825"/>
          <p14:tracePt t="45472" x="2112963" y="6076950"/>
          <p14:tracePt t="45479" x="2216150" y="6061075"/>
          <p14:tracePt t="45489" x="2287588" y="6053138"/>
          <p14:tracePt t="45495" x="2374900" y="6029325"/>
          <p14:tracePt t="45504" x="2511425" y="6005513"/>
          <p14:tracePt t="45511" x="2622550" y="5964238"/>
          <p14:tracePt t="45521" x="2654300" y="5964238"/>
          <p14:tracePt t="45525" x="2741613" y="5932488"/>
          <p14:tracePt t="45534" x="2790825" y="5916613"/>
          <p14:tracePt t="45541" x="2830513" y="5908675"/>
          <p14:tracePt t="45550" x="2878138" y="5892800"/>
          <p14:tracePt t="45556" x="2917825" y="5884863"/>
          <p14:tracePt t="45565" x="2941638" y="5876925"/>
          <p14:tracePt t="45573" x="2973388" y="5853113"/>
          <p14:tracePt t="45581" x="3013075" y="5837238"/>
          <p14:tracePt t="45588" x="3028950" y="5829300"/>
          <p14:tracePt t="45595" x="3044825" y="5813425"/>
          <p14:tracePt t="45604" x="3068638" y="5797550"/>
          <p14:tracePt t="45611" x="3076575" y="5789613"/>
          <p14:tracePt t="45621" x="3092450" y="5765800"/>
          <p14:tracePt t="45627" x="3092450" y="5757863"/>
          <p14:tracePt t="45634" x="3100388" y="5741988"/>
          <p14:tracePt t="45641" x="3100388" y="5726113"/>
          <p14:tracePt t="45651" x="3100388" y="5718175"/>
          <p14:tracePt t="45668" x="3100388" y="5702300"/>
          <p14:tracePt t="45780" x="3109913" y="5702300"/>
          <p14:tracePt t="45787" x="3141663" y="5702300"/>
          <p14:tracePt t="45795" x="3189288" y="5710238"/>
          <p14:tracePt t="45803" x="3292475" y="5726113"/>
          <p14:tracePt t="45811" x="3403600" y="5741988"/>
          <p14:tracePt t="45820" x="3508375" y="5749925"/>
          <p14:tracePt t="45828" x="3675063" y="5773738"/>
          <p14:tracePt t="45835" x="3794125" y="5789613"/>
          <p14:tracePt t="45841" x="3946525" y="5789613"/>
          <p14:tracePt t="45851" x="4089400" y="5805488"/>
          <p14:tracePt t="45858" x="4192588" y="5805488"/>
          <p14:tracePt t="45865" x="4297363" y="5805488"/>
          <p14:tracePt t="45872" x="4392613" y="5797550"/>
          <p14:tracePt t="45881" x="4456113" y="5789613"/>
          <p14:tracePt t="45888" x="4535488" y="5765800"/>
          <p14:tracePt t="45895" x="4584700" y="5749925"/>
          <p14:tracePt t="45903" x="4608513" y="5734050"/>
          <p14:tracePt t="45911" x="4624388" y="5718175"/>
          <p14:tracePt t="45921" x="4632325" y="5702300"/>
          <p14:tracePt t="45927" x="4640263" y="5686425"/>
          <p14:tracePt t="45934" x="4640263" y="5678488"/>
          <p14:tracePt t="45941" x="4640263" y="5662613"/>
          <p14:tracePt t="45949" x="4640263" y="5653088"/>
          <p14:tracePt t="45957" x="4640263" y="5645150"/>
          <p14:tracePt t="45969" x="4640263" y="5629275"/>
          <p14:tracePt t="45973" x="4632325" y="5613400"/>
          <p14:tracePt t="45981" x="4616450" y="5597525"/>
          <p14:tracePt t="45990" x="4592638" y="5573713"/>
          <p14:tracePt t="45995" x="4551363" y="5549900"/>
          <p14:tracePt t="46006" x="4527550" y="5541963"/>
          <p14:tracePt t="46010" x="4440238" y="5502275"/>
          <p14:tracePt t="46019" x="4392613" y="5494338"/>
          <p14:tracePt t="46026" x="4305300" y="5478463"/>
          <p14:tracePt t="46036" x="4192588" y="5470525"/>
          <p14:tracePt t="46041" x="4105275" y="5470525"/>
          <p14:tracePt t="46049" x="4041775" y="5470525"/>
          <p14:tracePt t="46057" x="3938588" y="5478463"/>
          <p14:tracePt t="46065" x="3867150" y="5510213"/>
          <p14:tracePt t="46073" x="3833813" y="5518150"/>
          <p14:tracePt t="46081" x="3802063" y="5534025"/>
          <p14:tracePt t="46088" x="3794125" y="5549900"/>
          <p14:tracePt t="46095" x="3786188" y="5565775"/>
          <p14:tracePt t="46105" x="3786188" y="5581650"/>
          <p14:tracePt t="46111" x="3786188" y="5589588"/>
          <p14:tracePt t="46119" x="3786188" y="5605463"/>
          <p14:tracePt t="46127" x="3802063" y="5629275"/>
          <p14:tracePt t="46136" x="3825875" y="5645150"/>
          <p14:tracePt t="46141" x="3867150" y="5662613"/>
          <p14:tracePt t="46150" x="3906838" y="5678488"/>
          <p14:tracePt t="46157" x="3962400" y="5694363"/>
          <p14:tracePt t="46165" x="4057650" y="5710238"/>
          <p14:tracePt t="46173" x="4144963" y="5726113"/>
          <p14:tracePt t="46181" x="4210050" y="5734050"/>
          <p14:tracePt t="46189" x="4313238" y="5734050"/>
          <p14:tracePt t="46195" x="4400550" y="5734050"/>
          <p14:tracePt t="46205" x="4471988" y="5734050"/>
          <p14:tracePt t="46211" x="4600575" y="5734050"/>
          <p14:tracePt t="46219" x="4664075" y="5734050"/>
          <p14:tracePt t="46227" x="4743450" y="5718175"/>
          <p14:tracePt t="46236" x="4767263" y="5718175"/>
          <p14:tracePt t="46243" x="4806950" y="5694363"/>
          <p14:tracePt t="46250" x="4830763" y="5686425"/>
          <p14:tracePt t="46266" x="4838700" y="5678488"/>
          <p14:tracePt t="46282" x="4846638" y="5678488"/>
          <p14:tracePt t="46290" x="4846638" y="5670550"/>
          <p14:tracePt t="46435" x="4838700" y="5670550"/>
          <p14:tracePt t="46443" x="4838700" y="5678488"/>
          <p14:tracePt t="46449" x="4838700" y="5694363"/>
          <p14:tracePt t="46457" x="4838700" y="5702300"/>
          <p14:tracePt t="46465" x="4838700" y="5710238"/>
          <p14:tracePt t="46474" x="4838700" y="5718175"/>
          <p14:tracePt t="46498" x="4838700" y="5726113"/>
          <p14:tracePt t="46557" x="4854575" y="5726113"/>
          <p14:tracePt t="46565" x="4862513" y="5726113"/>
          <p14:tracePt t="46574" x="4878388" y="5726113"/>
          <p14:tracePt t="46581" x="4894263" y="5726113"/>
          <p14:tracePt t="46590" x="4902200" y="5726113"/>
          <p14:tracePt t="46597" x="4918075" y="5726113"/>
          <p14:tracePt t="46603" x="4926013" y="5726113"/>
          <p14:tracePt t="46611" x="4933950" y="5726113"/>
          <p14:tracePt t="46627" x="4943475" y="5726113"/>
          <p14:tracePt t="46919" x="4943475" y="5734050"/>
          <p14:tracePt t="46927" x="4943475" y="5781675"/>
          <p14:tracePt t="46935" x="4951413" y="5805488"/>
          <p14:tracePt t="46943" x="4959350" y="5845175"/>
          <p14:tracePt t="46953" x="4967288" y="5868988"/>
          <p14:tracePt t="46959" x="4991100" y="5900738"/>
          <p14:tracePt t="46974" x="5022850" y="5964238"/>
          <p14:tracePt t="46980" x="5038725" y="6005513"/>
          <p14:tracePt t="46989" x="5054600" y="6029325"/>
          <p14:tracePt t="46996" x="5070475" y="6061075"/>
          <p14:tracePt t="47005" x="5086350" y="6076950"/>
          <p14:tracePt t="47012" x="5102225" y="6100763"/>
          <p14:tracePt t="47020" x="5118100" y="6132513"/>
          <p14:tracePt t="47026" x="5133975" y="6148388"/>
          <p14:tracePt t="47035" x="5133975" y="6156325"/>
          <p14:tracePt t="47042" x="5149850" y="6172200"/>
          <p14:tracePt t="47051" x="5165725" y="6203950"/>
          <p14:tracePt t="47058" x="5181600" y="6219825"/>
          <p14:tracePt t="47065" x="5189538" y="6235700"/>
          <p14:tracePt t="47073" x="5197475" y="6251575"/>
          <p14:tracePt t="47081" x="5205413" y="6267450"/>
          <p14:tracePt t="47090" x="5221288" y="6283325"/>
          <p14:tracePt t="47098" x="5229225" y="6291263"/>
          <p14:tracePt t="47107" x="5237163" y="6299200"/>
          <p14:tracePt t="47114" x="5245100" y="6315075"/>
          <p14:tracePt t="47127" x="5253038" y="6315075"/>
          <p14:tracePt t="47152" x="5260975" y="6323013"/>
          <p14:tracePt t="47290" x="5268913" y="6330950"/>
          <p14:tracePt t="47297" x="5284788" y="6338888"/>
          <p14:tracePt t="47305" x="5292725" y="6356350"/>
          <p14:tracePt t="47313" x="5326063" y="6372225"/>
          <p14:tracePt t="47320" x="5349875" y="6388100"/>
          <p14:tracePt t="47327" x="5357813" y="6396038"/>
          <p14:tracePt t="47337" x="5389563" y="6419850"/>
          <p14:tracePt t="47343" x="5413375" y="6435725"/>
          <p14:tracePt t="47354" x="5437188" y="6459538"/>
          <p14:tracePt t="47359" x="5468938" y="6491288"/>
          <p14:tracePt t="47368" x="5508625" y="6515100"/>
          <p14:tracePt t="47376" x="5580063" y="6562725"/>
          <p14:tracePt t="47381" x="5635625" y="6570663"/>
          <p14:tracePt t="47392" x="5667375" y="6570663"/>
          <p14:tracePt t="47396" x="5748338" y="6499225"/>
          <p14:tracePt t="47914" x="5748338" y="6515100"/>
          <p14:tracePt t="47921" x="5740400" y="6618288"/>
          <p14:tracePt t="47930" x="5732463" y="6657975"/>
          <p14:tracePt t="47938" x="5724525" y="6650038"/>
          <p14:tracePt t="47946" x="5716588" y="6626225"/>
          <p14:tracePt t="47952" x="5708650" y="6618288"/>
          <p14:tracePt t="47959" x="5684838" y="6618288"/>
          <p14:tracePt t="47971" x="5659438" y="6610350"/>
          <p14:tracePt t="47976" x="5635625" y="6594475"/>
          <p14:tracePt t="47983" x="5603875" y="6586538"/>
          <p14:tracePt t="47992" x="5556250" y="6578600"/>
          <p14:tracePt t="47996" x="5508625" y="6570663"/>
          <p14:tracePt t="48006" x="5492750" y="6570663"/>
          <p14:tracePt t="48013" x="5421313" y="6554788"/>
          <p14:tracePt t="48021" x="5365750" y="6538913"/>
          <p14:tracePt t="48028" x="5276850" y="6507163"/>
          <p14:tracePt t="48036" x="5189538" y="6475413"/>
          <p14:tracePt t="48042" x="5149850" y="6459538"/>
          <p14:tracePt t="48051" x="5054600" y="6427788"/>
          <p14:tracePt t="48058" x="4926013" y="6396038"/>
          <p14:tracePt t="48067" x="4846638" y="6372225"/>
          <p14:tracePt t="48075" x="4775200" y="6356350"/>
          <p14:tracePt t="48083" x="4608513" y="6315075"/>
          <p14:tracePt t="48091" x="4479925" y="6283325"/>
          <p14:tracePt t="48097" x="4368800" y="6267450"/>
          <p14:tracePt t="48105" x="4249738" y="6243638"/>
          <p14:tracePt t="48113" x="4144963" y="6227763"/>
          <p14:tracePt t="48121" x="4089400" y="6227763"/>
          <p14:tracePt t="48129" x="3986213" y="6211888"/>
          <p14:tracePt t="48138" x="3906838" y="6211888"/>
          <p14:tracePt t="48143" x="3867150" y="6203950"/>
          <p14:tracePt t="48152" x="3810000" y="6203950"/>
          <p14:tracePt t="48159" x="3770313" y="6203950"/>
          <p14:tracePt t="48167" x="3730625" y="6203950"/>
          <p14:tracePt t="48175" x="3714750" y="6203950"/>
          <p14:tracePt t="48183" x="3698875" y="6203950"/>
          <p14:tracePt t="48192" x="3683000" y="6211888"/>
          <p14:tracePt t="48197" x="3667125" y="6219825"/>
          <p14:tracePt t="48206" x="3651250" y="6219825"/>
          <p14:tracePt t="48213" x="3643313" y="6227763"/>
          <p14:tracePt t="48221" x="3635375" y="6227763"/>
          <p14:tracePt t="48228" x="3627438" y="6227763"/>
          <p14:tracePt t="48244" x="3619500" y="6235700"/>
          <p14:tracePt t="48284" x="3611563" y="6235700"/>
          <p14:tracePt t="48305" x="3603625" y="6235700"/>
          <p14:tracePt t="48313" x="3587750" y="6243638"/>
          <p14:tracePt t="48321" x="3571875" y="6251575"/>
          <p14:tracePt t="48329" x="3548063" y="6259513"/>
          <p14:tracePt t="48338" x="3532188" y="6259513"/>
          <p14:tracePt t="48345" x="3508375" y="6259513"/>
          <p14:tracePt t="48352" x="3492500" y="6267450"/>
          <p14:tracePt t="48359" x="3467100" y="6267450"/>
          <p14:tracePt t="48367" x="3435350" y="6267450"/>
          <p14:tracePt t="48375" x="3387725" y="6267450"/>
          <p14:tracePt t="48383" x="3348038" y="6267450"/>
          <p14:tracePt t="48392" x="3300413" y="6267450"/>
          <p14:tracePt t="48399" x="3221038" y="6267450"/>
          <p14:tracePt t="48406" x="3189288" y="6267450"/>
          <p14:tracePt t="48413" x="3092450" y="6267450"/>
          <p14:tracePt t="48422" x="2989263" y="6267450"/>
          <p14:tracePt t="48431" x="2878138" y="6267450"/>
          <p14:tracePt t="48438" x="2838450" y="6259513"/>
          <p14:tracePt t="48445" x="2741613" y="6251575"/>
          <p14:tracePt t="48454" x="2654300" y="6235700"/>
          <p14:tracePt t="48460" x="2606675" y="6227763"/>
          <p14:tracePt t="48467" x="2551113" y="6211888"/>
          <p14:tracePt t="48474" x="2511425" y="6203950"/>
          <p14:tracePt t="48482" x="2463800" y="6188075"/>
          <p14:tracePt t="48490" x="2447925" y="6180138"/>
          <p14:tracePt t="48545" x="2447925" y="6172200"/>
          <p14:tracePt t="48554" x="2447925" y="6164263"/>
          <p14:tracePt t="48560" x="2455863" y="6140450"/>
          <p14:tracePt t="48567" x="2479675" y="6092825"/>
          <p14:tracePt t="48576" x="2495550" y="6076950"/>
          <p14:tracePt t="48583" x="2527300" y="6037263"/>
          <p14:tracePt t="48592" x="2566988" y="5995988"/>
          <p14:tracePt t="48599" x="2662238" y="5908675"/>
          <p14:tracePt t="48607" x="2717800" y="5861050"/>
          <p14:tracePt t="48612" x="2790825" y="5805488"/>
          <p14:tracePt t="48623" x="2941638" y="5710238"/>
          <p14:tracePt t="48628" x="3197225" y="5565775"/>
          <p14:tracePt t="48637" x="3403600" y="5462588"/>
          <p14:tracePt t="48645" x="3619500" y="5351463"/>
          <p14:tracePt t="48652" x="3890963" y="5199063"/>
          <p14:tracePt t="48660" x="4225925" y="5032375"/>
          <p14:tracePt t="48668" x="4479925" y="4911725"/>
          <p14:tracePt t="48676" x="4703763" y="4800600"/>
          <p14:tracePt t="48683" x="5078413" y="4624388"/>
          <p14:tracePt t="48692" x="5284788" y="4537075"/>
          <p14:tracePt t="48699" x="5532438" y="4425950"/>
          <p14:tracePt t="48705" x="5883275" y="4291013"/>
          <p14:tracePt t="48712" x="6051550" y="4217988"/>
          <p14:tracePt t="48721" x="6273800" y="4130675"/>
          <p14:tracePt t="48729" x="6434138" y="4051300"/>
          <p14:tracePt t="48737" x="6616700" y="3971925"/>
          <p14:tracePt t="48745" x="6719888" y="3930650"/>
          <p14:tracePt t="48754" x="6777038" y="3906838"/>
          <p14:tracePt t="48761" x="6864350" y="3859213"/>
          <p14:tracePt t="48767" x="6911975" y="3843338"/>
          <p14:tracePt t="48775" x="6943725" y="3827463"/>
          <p14:tracePt t="48784" x="6983413" y="3819525"/>
          <p14:tracePt t="48792" x="6991350" y="3811588"/>
          <p14:tracePt t="48800" x="6999288" y="3811588"/>
          <p14:tracePt t="48807" x="7007225" y="3803650"/>
          <p14:tracePt t="48821" x="7015163" y="3803650"/>
          <p14:tracePt t="48868" x="7031038" y="3795713"/>
          <p14:tracePt t="48876" x="7054850" y="3787775"/>
          <p14:tracePt t="48884" x="7086600" y="3779838"/>
          <p14:tracePt t="48892" x="7110413" y="3763963"/>
          <p14:tracePt t="48900" x="7135813" y="3763963"/>
          <p14:tracePt t="48907" x="7183438" y="3740150"/>
          <p14:tracePt t="48913" x="7223125" y="3724275"/>
          <p14:tracePt t="48921" x="7246938" y="3692525"/>
          <p14:tracePt t="48929" x="7262813" y="3684588"/>
          <p14:tracePt t="48938" x="7302500" y="3629025"/>
          <p14:tracePt t="48946" x="7326313" y="3587750"/>
          <p14:tracePt t="48955" x="7358063" y="3532188"/>
          <p14:tracePt t="48960" x="7381875" y="3444875"/>
          <p14:tracePt t="48967" x="7389813" y="3405188"/>
          <p14:tracePt t="48976" x="7397750" y="3357563"/>
          <p14:tracePt t="48984" x="7405688" y="3309938"/>
          <p14:tracePt t="48993" x="7405688" y="3244850"/>
          <p14:tracePt t="48999" x="7405688" y="3197225"/>
          <p14:tracePt t="49007" x="7405688" y="3149600"/>
          <p14:tracePt t="49013" x="7405688" y="3101975"/>
          <p14:tracePt t="49021" x="7397750" y="3014663"/>
          <p14:tracePt t="49029" x="7397750" y="2990850"/>
          <p14:tracePt t="49038" x="7397750" y="2974975"/>
          <p14:tracePt t="49056" x="7397750" y="2967038"/>
          <p14:tracePt t="49161" x="7389813" y="2967038"/>
          <p14:tracePt t="49171" x="7366000" y="2974975"/>
          <p14:tracePt t="49177" x="7342188" y="2982913"/>
          <p14:tracePt t="49191" x="7334250" y="2990850"/>
          <p14:tracePt t="49199" x="7326313" y="3006725"/>
          <p14:tracePt t="49208" x="7326313" y="3014663"/>
          <p14:tracePt t="49215" x="7326313" y="3030538"/>
          <p14:tracePt t="49223" x="7318375" y="3046413"/>
          <p14:tracePt t="49229" x="7302500" y="3078163"/>
          <p14:tracePt t="49237" x="7294563" y="3094038"/>
          <p14:tracePt t="49245" x="7278688" y="3109913"/>
          <p14:tracePt t="49254" x="7278688" y="3117850"/>
          <p14:tracePt t="49261" x="7278688" y="3125788"/>
          <p14:tracePt t="49270" x="7278688" y="3133725"/>
          <p14:tracePt t="49277" x="7270750" y="3133725"/>
          <p14:tracePt t="49299" x="7270750" y="3141663"/>
          <p14:tracePt t="49483" x="7270750" y="3133725"/>
          <p14:tracePt t="49491" x="7270750" y="3125788"/>
          <p14:tracePt t="49499" x="7278688" y="3109913"/>
          <p14:tracePt t="49507" x="7294563" y="3094038"/>
          <p14:tracePt t="49516" x="7302500" y="3070225"/>
          <p14:tracePt t="49523" x="7310438" y="3038475"/>
          <p14:tracePt t="49529" x="7326313" y="3014663"/>
          <p14:tracePt t="49539" x="7326313" y="2998788"/>
          <p14:tracePt t="49545" x="7334250" y="2982913"/>
          <p14:tracePt t="49556" x="7342188" y="2967038"/>
          <p14:tracePt t="49561" x="7350125" y="2951163"/>
          <p14:tracePt t="49570" x="7350125" y="2943225"/>
          <p14:tracePt t="49575" x="7350125" y="2935288"/>
          <p14:tracePt t="49583" x="7358063" y="2909888"/>
          <p14:tracePt t="49592" x="7366000" y="2901950"/>
          <p14:tracePt t="49608" x="7366000" y="2894013"/>
          <p14:tracePt t="49724" x="7381875" y="2886075"/>
          <p14:tracePt t="49732" x="7397750" y="2878138"/>
          <p14:tracePt t="49739" x="7421563" y="2870200"/>
          <p14:tracePt t="49745" x="7437438" y="2862263"/>
          <p14:tracePt t="49755" x="7445375" y="2854325"/>
          <p14:tracePt t="49761" x="7453313" y="2854325"/>
          <p14:tracePt t="49777" x="7461250" y="2854325"/>
          <p14:tracePt t="49891" x="7477125" y="2854325"/>
          <p14:tracePt t="49899" x="7502525" y="2854325"/>
          <p14:tracePt t="49907" x="7534275" y="2854325"/>
          <p14:tracePt t="49916" x="7613650" y="2854325"/>
          <p14:tracePt t="49923" x="7661275" y="2854325"/>
          <p14:tracePt t="49932" x="7724775" y="2854325"/>
          <p14:tracePt t="49939" x="7772400" y="2854325"/>
          <p14:tracePt t="49945" x="7869238" y="2854325"/>
          <p14:tracePt t="49955" x="7900988" y="2854325"/>
          <p14:tracePt t="49960" x="7972425" y="2846388"/>
          <p14:tracePt t="49968" x="8020050" y="2830513"/>
          <p14:tracePt t="49977" x="8075613" y="2822575"/>
          <p14:tracePt t="49985" x="8123238" y="2806700"/>
          <p14:tracePt t="49992" x="8154988" y="2790825"/>
          <p14:tracePt t="49998" x="8178800" y="2774950"/>
          <p14:tracePt t="50008" x="8194675" y="2759075"/>
          <p14:tracePt t="50014" x="8202613" y="2751138"/>
          <p14:tracePt t="50023" x="8210550" y="2743200"/>
          <p14:tracePt t="50031" x="8218488" y="2735263"/>
          <p14:tracePt t="50039" x="8218488" y="2727325"/>
          <p14:tracePt t="50054" x="8218488" y="2719388"/>
          <p14:tracePt t="50061" x="8226425" y="2719388"/>
          <p14:tracePt t="50123" x="8226425" y="2735263"/>
          <p14:tracePt t="50131" x="8226425" y="2774950"/>
          <p14:tracePt t="50139" x="8226425" y="2806700"/>
          <p14:tracePt t="50145" x="8226425" y="2830513"/>
          <p14:tracePt t="50154" x="8243888" y="2862263"/>
          <p14:tracePt t="50161" x="8251825" y="2901950"/>
          <p14:tracePt t="50169" x="8267700" y="2919413"/>
          <p14:tracePt t="50178" x="8275638" y="2935288"/>
          <p14:tracePt t="50186" x="8291513" y="2951163"/>
          <p14:tracePt t="50361" x="8299450" y="2951163"/>
          <p14:tracePt t="50369" x="8307388" y="2943225"/>
          <p14:tracePt t="50378" x="8323263" y="2943225"/>
          <p14:tracePt t="50386" x="8339138" y="2935288"/>
          <p14:tracePt t="50394" x="8347075" y="2927350"/>
          <p14:tracePt t="50402" x="8362950" y="2919413"/>
          <p14:tracePt t="50408" x="8386763" y="2909888"/>
          <p14:tracePt t="50424" x="8402638" y="2901950"/>
          <p14:tracePt t="50431" x="8402638" y="2894013"/>
          <p14:tracePt t="50438" x="8410575" y="2894013"/>
          <p14:tracePt t="50446" x="8410575" y="2886075"/>
          <p14:tracePt t="50452" x="8418513" y="2862263"/>
          <p14:tracePt t="50460" x="8426450" y="2838450"/>
          <p14:tracePt t="50468" x="8442325" y="2814638"/>
          <p14:tracePt t="50476" x="8442325" y="2759075"/>
          <p14:tracePt t="50484" x="8442325" y="2743200"/>
          <p14:tracePt t="50492" x="8442325" y="2719388"/>
          <p14:tracePt t="50498" x="8442325" y="2695575"/>
          <p14:tracePt t="50507" x="8442325" y="2687638"/>
          <p14:tracePt t="50515" x="8442325" y="2679700"/>
          <p14:tracePt t="50631" x="8426450" y="2679700"/>
          <p14:tracePt t="50639" x="8418513" y="2687638"/>
          <p14:tracePt t="50647" x="8402638" y="2695575"/>
          <p14:tracePt t="50655" x="8402638" y="2703513"/>
          <p14:tracePt t="50661" x="8402638" y="2711450"/>
          <p14:tracePt t="50668" x="8394700" y="2711450"/>
          <p14:tracePt t="50677" x="8394700" y="2727325"/>
          <p14:tracePt t="50693" x="8386763" y="2735263"/>
          <p14:tracePt t="50701" x="8378825" y="2743200"/>
          <p14:tracePt t="50710" x="8370888" y="2759075"/>
          <p14:tracePt t="50717" x="8362950" y="2767013"/>
          <p14:tracePt t="50723" x="8355013" y="2774950"/>
          <p14:tracePt t="50732" x="8339138" y="2798763"/>
          <p14:tracePt t="50740" x="8331200" y="2814638"/>
          <p14:tracePt t="50747" x="8315325" y="2830513"/>
          <p14:tracePt t="50756" x="8307388" y="2846388"/>
          <p14:tracePt t="50762" x="8291513" y="2870200"/>
          <p14:tracePt t="50768" x="8291513" y="2886075"/>
          <p14:tracePt t="50776" x="8283575" y="2901950"/>
          <p14:tracePt t="50785" x="8275638" y="2909888"/>
          <p14:tracePt t="50792" x="8275638" y="2927350"/>
          <p14:tracePt t="50800" x="8275638" y="2943225"/>
          <p14:tracePt t="50809" x="8267700" y="2943225"/>
          <p14:tracePt t="50814" x="8267700" y="2951163"/>
          <p14:tracePt t="50823" x="8267700" y="2959100"/>
          <p14:tracePt t="50831" x="8259763" y="2959100"/>
          <p14:tracePt t="50839" x="8259763" y="2967038"/>
          <p14:tracePt t="50847" x="8259763" y="2974975"/>
          <p14:tracePt t="50863" x="8251825" y="2982913"/>
          <p14:tracePt t="50869" x="8243888" y="2990850"/>
          <p14:tracePt t="50878" x="8235950" y="2998788"/>
          <p14:tracePt t="50885" x="8218488" y="3006725"/>
          <p14:tracePt t="50894" x="8178800" y="3014663"/>
          <p14:tracePt t="50901" x="8147050" y="3038475"/>
          <p14:tracePt t="50911" x="8075613" y="3062288"/>
          <p14:tracePt t="50917" x="8027988" y="3078163"/>
          <p14:tracePt t="50924" x="7924800" y="3117850"/>
          <p14:tracePt t="50931" x="7724775" y="3181350"/>
          <p14:tracePt t="50940" x="7589838" y="3221038"/>
          <p14:tracePt t="50947" x="7350125" y="3286125"/>
          <p14:tracePt t="50957" x="7126288" y="3381375"/>
          <p14:tracePt t="50973" x="6664325" y="3548063"/>
          <p14:tracePt t="50977" x="6434138" y="3660775"/>
          <p14:tracePt t="50985" x="6186488" y="3771900"/>
          <p14:tracePt t="50993" x="5962650" y="3859213"/>
          <p14:tracePt t="51001" x="5756275" y="3963988"/>
          <p14:tracePt t="51010" x="5508625" y="4075113"/>
          <p14:tracePt t="51015" x="5260975" y="4170363"/>
          <p14:tracePt t="51026" x="5046663" y="4233863"/>
          <p14:tracePt t="51031" x="4822825" y="4314825"/>
          <p14:tracePt t="51040" x="4503738" y="4402138"/>
          <p14:tracePt t="51047" x="4241800" y="4465638"/>
          <p14:tracePt t="51056" x="3954463" y="4568825"/>
          <p14:tracePt t="51063" x="3587750" y="4673600"/>
          <p14:tracePt t="51069" x="3284538" y="4776788"/>
          <p14:tracePt t="51078" x="3013075" y="4887913"/>
          <p14:tracePt t="51085" x="2790825" y="4984750"/>
          <p14:tracePt t="51094" x="2693988" y="5024438"/>
          <p14:tracePt t="51101" x="2511425" y="5119688"/>
          <p14:tracePt t="51111" x="2408238" y="5183188"/>
          <p14:tracePt t="51117" x="2335213" y="5230813"/>
          <p14:tracePt t="51124" x="2287588" y="5262563"/>
          <p14:tracePt t="51131" x="2255838" y="5286375"/>
          <p14:tracePt t="51140" x="2239963" y="5302250"/>
          <p14:tracePt t="51147" x="2232025" y="5319713"/>
          <p14:tracePt t="51156" x="2216150" y="5327650"/>
          <p14:tracePt t="51163" x="2216150" y="5343525"/>
          <p14:tracePt t="51171" x="2208213" y="5359400"/>
          <p14:tracePt t="51186" x="2208213" y="5375275"/>
          <p14:tracePt t="51194" x="2208213" y="5383213"/>
          <p14:tracePt t="51202" x="2208213" y="5391150"/>
          <p14:tracePt t="51209" x="2208213" y="5399088"/>
          <p14:tracePt t="51339" x="2216150" y="5399088"/>
          <p14:tracePt t="51347" x="2239963" y="5399088"/>
          <p14:tracePt t="51356" x="2279650" y="5399088"/>
          <p14:tracePt t="51363" x="2335213" y="5375275"/>
          <p14:tracePt t="51372" x="2408238" y="5359400"/>
          <p14:tracePt t="51380" x="2519363" y="5310188"/>
          <p14:tracePt t="51385" x="2598738" y="5270500"/>
          <p14:tracePt t="51394" x="2678113" y="5230813"/>
          <p14:tracePt t="51401" x="2751138" y="5183188"/>
          <p14:tracePt t="51411" x="2854325" y="5119688"/>
          <p14:tracePt t="51417" x="2909888" y="5080000"/>
          <p14:tracePt t="51427" x="2965450" y="5040313"/>
          <p14:tracePt t="51433" x="3013075" y="4992688"/>
          <p14:tracePt t="51440" x="3052763" y="4951413"/>
          <p14:tracePt t="51447" x="3068638" y="4927600"/>
          <p14:tracePt t="51457" x="3125788" y="4879975"/>
          <p14:tracePt t="51463" x="3157538" y="4848225"/>
          <p14:tracePt t="51473" x="3197225" y="4808538"/>
          <p14:tracePt t="51479" x="3236913" y="4776788"/>
          <p14:tracePt t="51485" x="3276600" y="4760913"/>
          <p14:tracePt t="51494" x="3332163" y="4713288"/>
          <p14:tracePt t="51501" x="3379788" y="4689475"/>
          <p14:tracePt t="51510" x="3484563" y="4624388"/>
          <p14:tracePt t="51517" x="3595688" y="4560888"/>
          <p14:tracePt t="51525" x="3730625" y="4489450"/>
          <p14:tracePt t="51531" x="3802063" y="4449763"/>
          <p14:tracePt t="51540" x="4002088" y="4346575"/>
          <p14:tracePt t="51546" x="4121150" y="4281488"/>
          <p14:tracePt t="51556" x="4217988" y="4241800"/>
          <p14:tracePt t="51563" x="4352925" y="4178300"/>
          <p14:tracePt t="51571" x="4551363" y="4106863"/>
          <p14:tracePt t="51577" x="4664075" y="4067175"/>
          <p14:tracePt t="51585" x="4751388" y="4043363"/>
          <p14:tracePt t="51594" x="4814888" y="4035425"/>
          <p14:tracePt t="51601" x="4910138" y="4011613"/>
          <p14:tracePt t="51610" x="4967288" y="4003675"/>
          <p14:tracePt t="51617" x="5062538" y="4003675"/>
          <p14:tracePt t="51625" x="5118100" y="4003675"/>
          <p14:tracePt t="51631" x="5221288" y="4019550"/>
          <p14:tracePt t="51640" x="5300663" y="4035425"/>
          <p14:tracePt t="51647" x="5365750" y="4051300"/>
          <p14:tracePt t="51657" x="5445125" y="4075113"/>
          <p14:tracePt t="51663" x="5595938" y="4106863"/>
          <p14:tracePt t="51672" x="5700713" y="4122738"/>
          <p14:tracePt t="51680" x="5795963" y="4138613"/>
          <p14:tracePt t="51687" x="5994400" y="4178300"/>
          <p14:tracePt t="51694" x="6075363" y="4186238"/>
          <p14:tracePt t="51700" x="6234113" y="4194175"/>
          <p14:tracePt t="51710" x="6353175" y="4202113"/>
          <p14:tracePt t="51717" x="6384925" y="4202113"/>
          <p14:tracePt t="51725" x="6505575" y="4202113"/>
          <p14:tracePt t="51733" x="6577013" y="4202113"/>
          <p14:tracePt t="51740" x="6664325" y="4202113"/>
          <p14:tracePt t="51747" x="6719888" y="4194175"/>
          <p14:tracePt t="51756" x="6784975" y="4178300"/>
          <p14:tracePt t="51763" x="6832600" y="4170363"/>
          <p14:tracePt t="51771" x="6888163" y="4154488"/>
          <p14:tracePt t="51779" x="6927850" y="4138613"/>
          <p14:tracePt t="51785" x="7007225" y="4122738"/>
          <p14:tracePt t="51794" x="7062788" y="4098925"/>
          <p14:tracePt t="51801" x="7110413" y="4090988"/>
          <p14:tracePt t="51811" x="7151688" y="4075113"/>
          <p14:tracePt t="51817" x="7215188" y="4051300"/>
          <p14:tracePt t="51827" x="7254875" y="4035425"/>
          <p14:tracePt t="51832" x="7326313" y="4003675"/>
          <p14:tracePt t="51839" x="7381875" y="3979863"/>
          <p14:tracePt t="51846" x="7413625" y="3948113"/>
          <p14:tracePt t="51855" x="7445375" y="3922713"/>
          <p14:tracePt t="51862" x="7461250" y="3906838"/>
          <p14:tracePt t="51870" x="7477125" y="3890963"/>
          <p14:tracePt t="51878" x="7493000" y="3867150"/>
          <p14:tracePt t="51884" x="7502525" y="3851275"/>
          <p14:tracePt t="51893" x="7518400" y="3835400"/>
          <p14:tracePt t="51901" x="7526338" y="3819525"/>
          <p14:tracePt t="51910" x="7534275" y="3795713"/>
          <p14:tracePt t="51916" x="7534275" y="3779838"/>
          <p14:tracePt t="51925" x="7550150" y="3756025"/>
          <p14:tracePt t="51933" x="7558088" y="3740150"/>
          <p14:tracePt t="51943" x="7566025" y="3716338"/>
          <p14:tracePt t="51946" x="7581900" y="3692525"/>
          <p14:tracePt t="51955" x="7597775" y="3668713"/>
          <p14:tracePt t="51963" x="7605713" y="3652838"/>
          <p14:tracePt t="51971" x="7621588" y="3629025"/>
          <p14:tracePt t="51979" x="7621588" y="3605213"/>
          <p14:tracePt t="51987" x="7637463" y="3571875"/>
          <p14:tracePt t="51996" x="7653338" y="3556000"/>
          <p14:tracePt t="52001" x="7653338" y="3540125"/>
          <p14:tracePt t="52009" x="7669213" y="3516313"/>
          <p14:tracePt t="52017" x="7669213" y="3508375"/>
          <p14:tracePt t="52025" x="7669213" y="3500438"/>
          <p14:tracePt t="52033" x="7669213" y="3492500"/>
          <p14:tracePt t="52047" x="7669213" y="3484563"/>
          <p14:tracePt t="52271" x="7669213" y="3500438"/>
          <p14:tracePt t="52279" x="7669213" y="3532188"/>
          <p14:tracePt t="52287" x="7669213" y="3587750"/>
          <p14:tracePt t="52296" x="7669213" y="3629025"/>
          <p14:tracePt t="52301" x="7669213" y="3684588"/>
          <p14:tracePt t="52310" x="7669213" y="3740150"/>
          <p14:tracePt t="52317" x="7669213" y="3787775"/>
          <p14:tracePt t="52326" x="7669213" y="3811588"/>
          <p14:tracePt t="52333" x="7669213" y="3835400"/>
          <p14:tracePt t="52349" x="7669213" y="3843338"/>
          <p14:tracePt t="52433" x="7669213" y="3835400"/>
          <p14:tracePt t="52441" x="7669213" y="3811588"/>
          <p14:tracePt t="52449" x="7669213" y="3779838"/>
          <p14:tracePt t="52458" x="7669213" y="3732213"/>
          <p14:tracePt t="52463" x="7669213" y="3692525"/>
          <p14:tracePt t="52471" x="7661275" y="3668713"/>
          <p14:tracePt t="52480" x="7653338" y="3613150"/>
          <p14:tracePt t="52487" x="7637463" y="3540125"/>
          <p14:tracePt t="52495" x="7621588" y="3500438"/>
          <p14:tracePt t="52503" x="7621588" y="3476625"/>
          <p14:tracePt t="52509" x="7605713" y="3421063"/>
          <p14:tracePt t="52517" x="7589838" y="3381375"/>
          <p14:tracePt t="52525" x="7581900" y="3341688"/>
          <p14:tracePt t="52533" x="7573963" y="3302000"/>
          <p14:tracePt t="52542" x="7558088" y="3228975"/>
          <p14:tracePt t="52549" x="7550150" y="3197225"/>
          <p14:tracePt t="52556" x="7534275" y="3141663"/>
          <p14:tracePt t="52564" x="7534275" y="3109913"/>
          <p14:tracePt t="52571" x="7526338" y="3070225"/>
          <p14:tracePt t="52580" x="7518400" y="3038475"/>
          <p14:tracePt t="52587" x="7510463" y="2990850"/>
          <p14:tracePt t="52596" x="7502525" y="2959100"/>
          <p14:tracePt t="52603" x="7502525" y="2927350"/>
          <p14:tracePt t="52609" x="7493000" y="2894013"/>
          <p14:tracePt t="52617" x="7493000" y="2878138"/>
          <p14:tracePt t="52625" x="7485063" y="2854325"/>
          <p14:tracePt t="52633" x="7485063" y="2838450"/>
          <p14:tracePt t="52642" x="7485063" y="2822575"/>
          <p14:tracePt t="52649" x="7485063" y="2814638"/>
          <p14:tracePt t="53057" x="7485063" y="2822575"/>
          <p14:tracePt t="53065" x="7485063" y="2830513"/>
          <p14:tracePt t="53081" x="7485063" y="2838450"/>
          <p14:tracePt t="53087" x="7493000" y="2838450"/>
          <p14:tracePt t="53096" x="7493000" y="2846388"/>
          <p14:tracePt t="53103" x="7502525" y="2854325"/>
          <p14:tracePt t="53127" x="7502525" y="2862263"/>
          <p14:tracePt t="53428" x="7502525" y="2870200"/>
          <p14:tracePt t="53435" x="7502525" y="2886075"/>
          <p14:tracePt t="53443" x="7502525" y="2901950"/>
          <p14:tracePt t="53449" x="7502525" y="2909888"/>
          <p14:tracePt t="53460" x="7502525" y="2927350"/>
          <p14:tracePt t="53466" x="7510463" y="2951163"/>
          <p14:tracePt t="53472" x="7510463" y="2974975"/>
          <p14:tracePt t="53480" x="7518400" y="2990850"/>
          <p14:tracePt t="53486" x="7518400" y="2998788"/>
          <p14:tracePt t="53496" x="7518400" y="3006725"/>
          <p14:tracePt t="53502" x="7526338" y="3014663"/>
          <p14:tracePt t="53511" x="7526338" y="3022600"/>
          <p14:tracePt t="53666" x="7534275" y="3022600"/>
          <p14:tracePt t="53673" x="7534275" y="3006725"/>
          <p14:tracePt t="53681" x="7550150" y="2990850"/>
          <p14:tracePt t="53689" x="7558088" y="2967038"/>
          <p14:tracePt t="53697" x="7566025" y="2943225"/>
          <p14:tracePt t="53703" x="7573963" y="2927350"/>
          <p14:tracePt t="53713" x="7581900" y="2901950"/>
          <p14:tracePt t="53719" x="7589838" y="2878138"/>
          <p14:tracePt t="53727" x="7605713" y="2838450"/>
          <p14:tracePt t="53735" x="7613650" y="2814638"/>
          <p14:tracePt t="53743" x="7613650" y="2790825"/>
          <p14:tracePt t="53749" x="7613650" y="2759075"/>
          <p14:tracePt t="53760" x="7621588" y="2727325"/>
          <p14:tracePt t="53765" x="7621588" y="2703513"/>
          <p14:tracePt t="53773" x="7621588" y="2687638"/>
          <p14:tracePt t="53781" x="7621588" y="2679700"/>
          <p14:tracePt t="53789" x="7621588" y="2663825"/>
          <p14:tracePt t="53957" x="7621588" y="2679700"/>
          <p14:tracePt t="53966" x="7621588" y="2703513"/>
          <p14:tracePt t="53973" x="7621588" y="2735263"/>
          <p14:tracePt t="53982" x="7621588" y="2767013"/>
          <p14:tracePt t="53989" x="7613650" y="2814638"/>
          <p14:tracePt t="53998" x="7605713" y="2862263"/>
          <p14:tracePt t="54003" x="7597775" y="2927350"/>
          <p14:tracePt t="54013" x="7581900" y="2967038"/>
          <p14:tracePt t="54019" x="7573963" y="3046413"/>
          <p14:tracePt t="54027" x="7566025" y="3094038"/>
          <p14:tracePt t="54035" x="7558088" y="3189288"/>
          <p14:tracePt t="54042" x="7558088" y="3236913"/>
          <p14:tracePt t="54049" x="7550150" y="3302000"/>
          <p14:tracePt t="54057" x="7550150" y="3349625"/>
          <p14:tracePt t="54065" x="7542213" y="3413125"/>
          <p14:tracePt t="54073" x="7534275" y="3444875"/>
          <p14:tracePt t="54080" x="7526338" y="3492500"/>
          <p14:tracePt t="54089" x="7526338" y="3508375"/>
          <p14:tracePt t="54097" x="7518400" y="3532188"/>
          <p14:tracePt t="54103" x="7518400" y="3540125"/>
          <p14:tracePt t="54113" x="7510463" y="3556000"/>
          <p14:tracePt t="54259" x="7510463" y="3532188"/>
          <p14:tracePt t="54265" x="7510463" y="3508375"/>
          <p14:tracePt t="54273" x="7510463" y="3484563"/>
          <p14:tracePt t="54282" x="7510463" y="3452813"/>
          <p14:tracePt t="54289" x="7510463" y="3421063"/>
          <p14:tracePt t="54298" x="7493000" y="3373438"/>
          <p14:tracePt t="54305" x="7477125" y="3341688"/>
          <p14:tracePt t="54314" x="7461250" y="3294063"/>
          <p14:tracePt t="54319" x="7429500" y="3213100"/>
          <p14:tracePt t="54328" x="7405688" y="3157538"/>
          <p14:tracePt t="54335" x="7389813" y="3133725"/>
          <p14:tracePt t="54344" x="7373938" y="3101975"/>
          <p14:tracePt t="54351" x="7373938" y="3086100"/>
          <p14:tracePt t="54360" x="7366000" y="3086100"/>
          <p14:tracePt t="54365" x="7366000" y="3078163"/>
          <p14:tracePt t="54459" x="7366000" y="3086100"/>
          <p14:tracePt t="54465" x="7366000" y="3109913"/>
          <p14:tracePt t="54473" x="7366000" y="3141663"/>
          <p14:tracePt t="54482" x="7366000" y="3173413"/>
          <p14:tracePt t="54489" x="7373938" y="3197225"/>
          <p14:tracePt t="54498" x="7381875" y="3244850"/>
          <p14:tracePt t="54514" x="7389813" y="3262313"/>
          <p14:tracePt t="54519" x="7397750" y="3262313"/>
          <p14:tracePt t="54714" x="7397750" y="3270250"/>
          <p14:tracePt t="54721" x="7397750" y="3278188"/>
          <p14:tracePt t="54729" x="7397750" y="3286125"/>
          <p14:tracePt t="54735" x="7397750" y="3294063"/>
          <p14:tracePt t="54745" x="7389813" y="3294063"/>
          <p14:tracePt t="54751" x="7389813" y="3302000"/>
          <p14:tracePt t="54852" x="7405688" y="3278188"/>
          <p14:tracePt t="54860" x="7421563" y="3244850"/>
          <p14:tracePt t="54867" x="7429500" y="3221038"/>
          <p14:tracePt t="54876" x="7453313" y="3189288"/>
          <p14:tracePt t="54883" x="7461250" y="3173413"/>
          <p14:tracePt t="54889" x="7477125" y="3133725"/>
          <p14:tracePt t="54898" x="7502525" y="3086100"/>
          <p14:tracePt t="54904" x="7518400" y="3038475"/>
          <p14:tracePt t="54913" x="7526338" y="3006725"/>
          <p14:tracePt t="54921" x="7526338" y="2982913"/>
          <p14:tracePt t="54930" x="7534275" y="2951163"/>
          <p14:tracePt t="54935" x="7534275" y="2919413"/>
          <p14:tracePt t="54945" x="7534275" y="2901950"/>
          <p14:tracePt t="54959" x="7534275" y="2878138"/>
          <p14:tracePt t="55205" x="7534275" y="2870200"/>
          <p14:tracePt t="55213" x="7558088" y="2870200"/>
          <p14:tracePt t="55221" x="7573963" y="2862263"/>
          <p14:tracePt t="55230" x="7589838" y="2854325"/>
          <p14:tracePt t="55237" x="7613650" y="2854325"/>
          <p14:tracePt t="55245" x="7637463" y="2846388"/>
          <p14:tracePt t="55251" x="7661275" y="2846388"/>
          <p14:tracePt t="55261" x="7685088" y="2846388"/>
          <p14:tracePt t="55267" x="7708900" y="2846388"/>
          <p14:tracePt t="55277" x="7724775" y="2846388"/>
          <p14:tracePt t="55283" x="7740650" y="2846388"/>
          <p14:tracePt t="55292" x="7756525" y="2846388"/>
          <p14:tracePt t="55298" x="7772400" y="2846388"/>
          <p14:tracePt t="55305" x="7780338" y="2846388"/>
          <p14:tracePt t="57193" x="7764463" y="2854325"/>
          <p14:tracePt t="57201" x="7716838" y="2894013"/>
          <p14:tracePt t="57207" x="7661275" y="2935288"/>
          <p14:tracePt t="57215" x="7613650" y="2967038"/>
          <p14:tracePt t="57223" x="7581900" y="2982913"/>
          <p14:tracePt t="57234" x="7477125" y="3062288"/>
          <p14:tracePt t="57239" x="7421563" y="3109913"/>
          <p14:tracePt t="57247" x="7358063" y="3157538"/>
          <p14:tracePt t="57255" x="7310438" y="3205163"/>
          <p14:tracePt t="57262" x="7262813" y="3244850"/>
          <p14:tracePt t="57269" x="7199313" y="3294063"/>
          <p14:tracePt t="57279" x="7151688" y="3333750"/>
          <p14:tracePt t="57285" x="7118350" y="3373438"/>
          <p14:tracePt t="57293" x="7094538" y="3405188"/>
          <p14:tracePt t="57302" x="7070725" y="3421063"/>
          <p14:tracePt t="57309" x="7054850" y="3452813"/>
          <p14:tracePt t="57318" x="7038975" y="3468688"/>
          <p14:tracePt t="57323" x="7007225" y="3508375"/>
          <p14:tracePt t="57332" x="6967538" y="3548063"/>
          <p14:tracePt t="57339" x="6935788" y="3595688"/>
          <p14:tracePt t="57347" x="6904038" y="3652838"/>
          <p14:tracePt t="57355" x="6880225" y="3692525"/>
          <p14:tracePt t="57361" x="6856413" y="3748088"/>
          <p14:tracePt t="57369" x="6832600" y="3803650"/>
          <p14:tracePt t="57377" x="6792913" y="3883025"/>
          <p14:tracePt t="57385" x="6777038" y="3922713"/>
          <p14:tracePt t="57395" x="6777038" y="3963988"/>
          <p14:tracePt t="57402" x="6759575" y="4003675"/>
          <p14:tracePt t="57407" x="6751638" y="4043363"/>
          <p14:tracePt t="57417" x="6751638" y="4059238"/>
          <p14:tracePt t="57423" x="6743700" y="4083050"/>
          <p14:tracePt t="57431" x="6735763" y="4114800"/>
          <p14:tracePt t="57439" x="6727825" y="4138613"/>
          <p14:tracePt t="57449" x="6727825" y="4178300"/>
          <p14:tracePt t="57455" x="6719888" y="4202113"/>
          <p14:tracePt t="57462" x="6711950" y="4233863"/>
          <p14:tracePt t="57469" x="6704013" y="4257675"/>
          <p14:tracePt t="57477" x="6696075" y="4298950"/>
          <p14:tracePt t="57485" x="6688138" y="4322763"/>
          <p14:tracePt t="57493" x="6688138" y="4346575"/>
          <p14:tracePt t="57501" x="6688138" y="4354513"/>
          <p14:tracePt t="57509" x="6688138" y="4370388"/>
          <p14:tracePt t="57515" x="6688138" y="4378325"/>
          <p14:tracePt t="57523" x="6688138" y="4394200"/>
          <p14:tracePt t="57539" x="6688138" y="440213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60463" y="2608263"/>
            <a:ext cx="5519737" cy="2428875"/>
            <a:chOff x="0" y="0"/>
            <a:chExt cx="4944" cy="2176"/>
          </a:xfrm>
        </p:grpSpPr>
        <p:sp>
          <p:nvSpPr>
            <p:cNvPr id="28712" name="Rectangle 3"/>
            <p:cNvSpPr>
              <a:spLocks/>
            </p:cNvSpPr>
            <p:nvPr/>
          </p:nvSpPr>
          <p:spPr bwMode="auto">
            <a:xfrm>
              <a:off x="0" y="128"/>
              <a:ext cx="4944" cy="1920"/>
            </a:xfrm>
            <a:prstGeom prst="rect">
              <a:avLst/>
            </a:prstGeom>
            <a:solidFill>
              <a:srgbClr val="004080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13" name="Rectangle 4"/>
            <p:cNvSpPr>
              <a:spLocks/>
            </p:cNvSpPr>
            <p:nvPr/>
          </p:nvSpPr>
          <p:spPr bwMode="auto">
            <a:xfrm>
              <a:off x="0" y="0"/>
              <a:ext cx="4944" cy="128"/>
            </a:xfrm>
            <a:prstGeom prst="rect">
              <a:avLst/>
            </a:prstGeom>
            <a:solidFill>
              <a:srgbClr val="999999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714" name="Rectangle 5"/>
            <p:cNvSpPr>
              <a:spLocks/>
            </p:cNvSpPr>
            <p:nvPr/>
          </p:nvSpPr>
          <p:spPr bwMode="auto">
            <a:xfrm>
              <a:off x="0" y="2048"/>
              <a:ext cx="4944" cy="128"/>
            </a:xfrm>
            <a:prstGeom prst="rect">
              <a:avLst/>
            </a:prstGeom>
            <a:solidFill>
              <a:srgbClr val="999999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8675" name="Rectangle 6"/>
          <p:cNvSpPr>
            <a:spLocks noGrp="1" noChangeArrowheads="1"/>
          </p:cNvSpPr>
          <p:nvPr>
            <p:ph type="title"/>
          </p:nvPr>
        </p:nvSpPr>
        <p:spPr>
          <a:xfrm>
            <a:off x="4170363" y="3820"/>
            <a:ext cx="4978399" cy="619125"/>
          </a:xfrm>
          <a:noFill/>
        </p:spPr>
        <p:txBody>
          <a:bodyPr rIns="35717">
            <a:normAutofit/>
          </a:bodyPr>
          <a:lstStyle/>
          <a:p>
            <a:pPr eaLnBrk="1" hangingPunct="1"/>
            <a:r>
              <a:rPr lang="en-US" sz="3600" b="1" dirty="0">
                <a:latin typeface="AR CENA" panose="02000000000000000000"/>
              </a:rPr>
              <a:t>Anatomy of an event</a:t>
            </a:r>
          </a:p>
        </p:txBody>
      </p:sp>
      <p:sp>
        <p:nvSpPr>
          <p:cNvPr id="166919" name="AutoShape 7"/>
          <p:cNvSpPr>
            <a:spLocks/>
          </p:cNvSpPr>
          <p:nvPr/>
        </p:nvSpPr>
        <p:spPr bwMode="auto">
          <a:xfrm>
            <a:off x="3670300" y="3643313"/>
            <a:ext cx="500063" cy="357187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8100" y="4320"/>
                </a:moveTo>
                <a:lnTo>
                  <a:pt x="11957" y="5940"/>
                </a:lnTo>
                <a:lnTo>
                  <a:pt x="15043" y="0"/>
                </a:lnTo>
                <a:lnTo>
                  <a:pt x="16586" y="6480"/>
                </a:lnTo>
                <a:lnTo>
                  <a:pt x="21600" y="9720"/>
                </a:lnTo>
                <a:lnTo>
                  <a:pt x="15429" y="12420"/>
                </a:lnTo>
                <a:lnTo>
                  <a:pt x="14271" y="18360"/>
                </a:lnTo>
                <a:lnTo>
                  <a:pt x="9257" y="16200"/>
                </a:lnTo>
                <a:lnTo>
                  <a:pt x="6171" y="21600"/>
                </a:lnTo>
                <a:lnTo>
                  <a:pt x="4243" y="15660"/>
                </a:lnTo>
                <a:lnTo>
                  <a:pt x="0" y="9720"/>
                </a:lnTo>
                <a:lnTo>
                  <a:pt x="5014" y="9180"/>
                </a:lnTo>
                <a:lnTo>
                  <a:pt x="5014" y="2700"/>
                </a:lnTo>
              </a:path>
            </a:pathLst>
          </a:custGeom>
          <a:solidFill>
            <a:srgbClr val="FFFF00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6920" name="Rectangle 8"/>
          <p:cNvSpPr>
            <a:spLocks/>
          </p:cNvSpPr>
          <p:nvPr/>
        </p:nvSpPr>
        <p:spPr bwMode="auto">
          <a:xfrm>
            <a:off x="3598863" y="3246438"/>
            <a:ext cx="312737" cy="320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US" sz="1700">
                <a:latin typeface="Gill Sans" charset="0"/>
                <a:sym typeface="Gill Sans" charset="0"/>
              </a:rPr>
              <a:t>h</a:t>
            </a:r>
            <a:r>
              <a:rPr lang="en-US" sz="1700" baseline="32000">
                <a:latin typeface="Gill Sans" charset="0"/>
                <a:sym typeface="Gill Sans" charset="0"/>
              </a:rPr>
              <a:t>+</a:t>
            </a:r>
          </a:p>
        </p:txBody>
      </p:sp>
      <p:sp>
        <p:nvSpPr>
          <p:cNvPr id="166921" name="Rectangle 9"/>
          <p:cNvSpPr>
            <a:spLocks/>
          </p:cNvSpPr>
          <p:nvPr/>
        </p:nvSpPr>
        <p:spPr bwMode="auto">
          <a:xfrm>
            <a:off x="3652838" y="4076700"/>
            <a:ext cx="277812" cy="320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US" sz="1700">
                <a:latin typeface="Gill Sans" charset="0"/>
                <a:sym typeface="Gill Sans" charset="0"/>
              </a:rPr>
              <a:t>e</a:t>
            </a:r>
            <a:r>
              <a:rPr lang="en-US" sz="1700" baseline="32000">
                <a:latin typeface="Gill Sans" charset="0"/>
                <a:sym typeface="Gill Sans" charset="0"/>
              </a:rPr>
              <a:t>-</a:t>
            </a:r>
          </a:p>
        </p:txBody>
      </p:sp>
      <p:sp>
        <p:nvSpPr>
          <p:cNvPr id="166922" name="Line 10"/>
          <p:cNvSpPr>
            <a:spLocks noChangeShapeType="1"/>
          </p:cNvSpPr>
          <p:nvPr/>
        </p:nvSpPr>
        <p:spPr bwMode="auto">
          <a:xfrm>
            <a:off x="3911600" y="2928938"/>
            <a:ext cx="0" cy="62547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 type="stealth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23" name="Line 11"/>
          <p:cNvSpPr>
            <a:spLocks noChangeShapeType="1"/>
          </p:cNvSpPr>
          <p:nvPr/>
        </p:nvSpPr>
        <p:spPr bwMode="auto">
          <a:xfrm rot="10800000" flipH="1">
            <a:off x="3911600" y="4044950"/>
            <a:ext cx="0" cy="71437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 type="stealth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24" name="AutoShape 12"/>
          <p:cNvSpPr>
            <a:spLocks/>
          </p:cNvSpPr>
          <p:nvPr/>
        </p:nvSpPr>
        <p:spPr bwMode="auto">
          <a:xfrm rot="1424969">
            <a:off x="4044950" y="3919538"/>
            <a:ext cx="349250" cy="223837"/>
          </a:xfrm>
          <a:custGeom>
            <a:avLst/>
            <a:gdLst>
              <a:gd name="T0" fmla="*/ 0 w 20761"/>
              <a:gd name="T1" fmla="*/ 0 h 19722"/>
              <a:gd name="T2" fmla="*/ 20761 w 20761"/>
              <a:gd name="T3" fmla="*/ 19722 h 19722"/>
            </a:gdLst>
            <a:ahLst/>
            <a:cxnLst/>
            <a:rect l="T0" t="T1" r="T2" b="T3"/>
            <a:pathLst>
              <a:path w="20761" h="19722">
                <a:moveTo>
                  <a:pt x="0" y="13746"/>
                </a:moveTo>
                <a:cubicBezTo>
                  <a:pt x="0" y="13746"/>
                  <a:pt x="1116" y="-1177"/>
                  <a:pt x="3262" y="580"/>
                </a:cubicBezTo>
                <a:cubicBezTo>
                  <a:pt x="6460" y="3198"/>
                  <a:pt x="3864" y="19422"/>
                  <a:pt x="7300" y="19722"/>
                </a:cubicBezTo>
                <a:cubicBezTo>
                  <a:pt x="10381" y="19991"/>
                  <a:pt x="7594" y="580"/>
                  <a:pt x="10677" y="580"/>
                </a:cubicBezTo>
                <a:cubicBezTo>
                  <a:pt x="13991" y="580"/>
                  <a:pt x="11769" y="20067"/>
                  <a:pt x="14533" y="19722"/>
                </a:cubicBezTo>
                <a:cubicBezTo>
                  <a:pt x="17541" y="19347"/>
                  <a:pt x="15685" y="2188"/>
                  <a:pt x="19163" y="0"/>
                </a:cubicBezTo>
                <a:cubicBezTo>
                  <a:pt x="21600" y="-1533"/>
                  <a:pt x="20532" y="15539"/>
                  <a:pt x="20532" y="15539"/>
                </a:cubicBezTo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6925" name="AutoShape 13"/>
          <p:cNvSpPr>
            <a:spLocks/>
          </p:cNvSpPr>
          <p:nvPr/>
        </p:nvSpPr>
        <p:spPr bwMode="auto">
          <a:xfrm rot="1391915">
            <a:off x="3367088" y="3509963"/>
            <a:ext cx="347662" cy="222250"/>
          </a:xfrm>
          <a:custGeom>
            <a:avLst/>
            <a:gdLst>
              <a:gd name="T0" fmla="*/ 0 w 20761"/>
              <a:gd name="T1" fmla="*/ 0 h 19722"/>
              <a:gd name="T2" fmla="*/ 20761 w 20761"/>
              <a:gd name="T3" fmla="*/ 19722 h 19722"/>
            </a:gdLst>
            <a:ahLst/>
            <a:cxnLst/>
            <a:rect l="T0" t="T1" r="T2" b="T3"/>
            <a:pathLst>
              <a:path w="20761" h="19722">
                <a:moveTo>
                  <a:pt x="0" y="13746"/>
                </a:moveTo>
                <a:cubicBezTo>
                  <a:pt x="0" y="13746"/>
                  <a:pt x="1116" y="-1177"/>
                  <a:pt x="3262" y="580"/>
                </a:cubicBezTo>
                <a:cubicBezTo>
                  <a:pt x="6460" y="3198"/>
                  <a:pt x="3864" y="19422"/>
                  <a:pt x="7300" y="19722"/>
                </a:cubicBezTo>
                <a:cubicBezTo>
                  <a:pt x="10381" y="19991"/>
                  <a:pt x="7594" y="580"/>
                  <a:pt x="10677" y="580"/>
                </a:cubicBezTo>
                <a:cubicBezTo>
                  <a:pt x="13991" y="580"/>
                  <a:pt x="11769" y="20067"/>
                  <a:pt x="14533" y="19722"/>
                </a:cubicBezTo>
                <a:cubicBezTo>
                  <a:pt x="17541" y="19347"/>
                  <a:pt x="15685" y="2188"/>
                  <a:pt x="19163" y="0"/>
                </a:cubicBezTo>
                <a:cubicBezTo>
                  <a:pt x="21600" y="-1533"/>
                  <a:pt x="20532" y="15539"/>
                  <a:pt x="20532" y="15539"/>
                </a:cubicBezTo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6926" name="AutoShape 14"/>
          <p:cNvSpPr>
            <a:spLocks/>
          </p:cNvSpPr>
          <p:nvPr/>
        </p:nvSpPr>
        <p:spPr bwMode="auto">
          <a:xfrm rot="-1905569">
            <a:off x="4116388" y="3527425"/>
            <a:ext cx="349250" cy="223838"/>
          </a:xfrm>
          <a:custGeom>
            <a:avLst/>
            <a:gdLst>
              <a:gd name="T0" fmla="*/ 0 w 20761"/>
              <a:gd name="T1" fmla="*/ 0 h 19722"/>
              <a:gd name="T2" fmla="*/ 20761 w 20761"/>
              <a:gd name="T3" fmla="*/ 19722 h 19722"/>
            </a:gdLst>
            <a:ahLst/>
            <a:cxnLst/>
            <a:rect l="T0" t="T1" r="T2" b="T3"/>
            <a:pathLst>
              <a:path w="20761" h="19722">
                <a:moveTo>
                  <a:pt x="0" y="13746"/>
                </a:moveTo>
                <a:cubicBezTo>
                  <a:pt x="0" y="13746"/>
                  <a:pt x="1116" y="-1177"/>
                  <a:pt x="3262" y="580"/>
                </a:cubicBezTo>
                <a:cubicBezTo>
                  <a:pt x="6460" y="3198"/>
                  <a:pt x="3864" y="19422"/>
                  <a:pt x="7300" y="19722"/>
                </a:cubicBezTo>
                <a:cubicBezTo>
                  <a:pt x="10381" y="19991"/>
                  <a:pt x="7594" y="580"/>
                  <a:pt x="10677" y="580"/>
                </a:cubicBezTo>
                <a:cubicBezTo>
                  <a:pt x="13991" y="580"/>
                  <a:pt x="11769" y="20067"/>
                  <a:pt x="14533" y="19722"/>
                </a:cubicBezTo>
                <a:cubicBezTo>
                  <a:pt x="17541" y="19347"/>
                  <a:pt x="15685" y="2188"/>
                  <a:pt x="19163" y="0"/>
                </a:cubicBezTo>
                <a:cubicBezTo>
                  <a:pt x="21600" y="-1533"/>
                  <a:pt x="20532" y="15539"/>
                  <a:pt x="20532" y="15539"/>
                </a:cubicBezTo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6927" name="AutoShape 15"/>
          <p:cNvSpPr>
            <a:spLocks/>
          </p:cNvSpPr>
          <p:nvPr/>
        </p:nvSpPr>
        <p:spPr bwMode="auto">
          <a:xfrm rot="-2062820">
            <a:off x="3367088" y="3938588"/>
            <a:ext cx="347662" cy="222250"/>
          </a:xfrm>
          <a:custGeom>
            <a:avLst/>
            <a:gdLst>
              <a:gd name="T0" fmla="*/ 0 w 20761"/>
              <a:gd name="T1" fmla="*/ 0 h 19722"/>
              <a:gd name="T2" fmla="*/ 20761 w 20761"/>
              <a:gd name="T3" fmla="*/ 19722 h 19722"/>
            </a:gdLst>
            <a:ahLst/>
            <a:cxnLst/>
            <a:rect l="T0" t="T1" r="T2" b="T3"/>
            <a:pathLst>
              <a:path w="20761" h="19722">
                <a:moveTo>
                  <a:pt x="0" y="13746"/>
                </a:moveTo>
                <a:cubicBezTo>
                  <a:pt x="0" y="13746"/>
                  <a:pt x="1116" y="-1177"/>
                  <a:pt x="3262" y="580"/>
                </a:cubicBezTo>
                <a:cubicBezTo>
                  <a:pt x="6460" y="3198"/>
                  <a:pt x="3864" y="19422"/>
                  <a:pt x="7300" y="19722"/>
                </a:cubicBezTo>
                <a:cubicBezTo>
                  <a:pt x="10381" y="19991"/>
                  <a:pt x="7594" y="580"/>
                  <a:pt x="10677" y="580"/>
                </a:cubicBezTo>
                <a:cubicBezTo>
                  <a:pt x="13991" y="580"/>
                  <a:pt x="11769" y="20067"/>
                  <a:pt x="14533" y="19722"/>
                </a:cubicBezTo>
                <a:cubicBezTo>
                  <a:pt x="17541" y="19347"/>
                  <a:pt x="15685" y="2188"/>
                  <a:pt x="19163" y="0"/>
                </a:cubicBezTo>
                <a:cubicBezTo>
                  <a:pt x="21600" y="-1533"/>
                  <a:pt x="20532" y="15539"/>
                  <a:pt x="20532" y="15539"/>
                </a:cubicBezTo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6928" name="AutoShape 16"/>
          <p:cNvSpPr>
            <a:spLocks/>
          </p:cNvSpPr>
          <p:nvPr/>
        </p:nvSpPr>
        <p:spPr bwMode="auto">
          <a:xfrm rot="1533595">
            <a:off x="2517775" y="3224213"/>
            <a:ext cx="876300" cy="187325"/>
          </a:xfrm>
          <a:custGeom>
            <a:avLst/>
            <a:gdLst>
              <a:gd name="T0" fmla="*/ 0 w 20761"/>
              <a:gd name="T1" fmla="*/ 0 h 19722"/>
              <a:gd name="T2" fmla="*/ 20761 w 20761"/>
              <a:gd name="T3" fmla="*/ 19722 h 19722"/>
            </a:gdLst>
            <a:ahLst/>
            <a:cxnLst/>
            <a:rect l="T0" t="T1" r="T2" b="T3"/>
            <a:pathLst>
              <a:path w="20761" h="19722">
                <a:moveTo>
                  <a:pt x="0" y="13746"/>
                </a:moveTo>
                <a:cubicBezTo>
                  <a:pt x="0" y="13746"/>
                  <a:pt x="1116" y="-1177"/>
                  <a:pt x="3262" y="580"/>
                </a:cubicBezTo>
                <a:cubicBezTo>
                  <a:pt x="6460" y="3198"/>
                  <a:pt x="3864" y="19422"/>
                  <a:pt x="7300" y="19722"/>
                </a:cubicBezTo>
                <a:cubicBezTo>
                  <a:pt x="10381" y="19991"/>
                  <a:pt x="7594" y="580"/>
                  <a:pt x="10677" y="580"/>
                </a:cubicBezTo>
                <a:cubicBezTo>
                  <a:pt x="13991" y="580"/>
                  <a:pt x="11769" y="20067"/>
                  <a:pt x="14533" y="19722"/>
                </a:cubicBezTo>
                <a:cubicBezTo>
                  <a:pt x="17541" y="19347"/>
                  <a:pt x="15685" y="2188"/>
                  <a:pt x="19163" y="0"/>
                </a:cubicBezTo>
                <a:cubicBezTo>
                  <a:pt x="21600" y="-1533"/>
                  <a:pt x="20532" y="15539"/>
                  <a:pt x="20532" y="15539"/>
                </a:cubicBezTo>
              </a:path>
            </a:pathLst>
          </a:custGeom>
          <a:noFill/>
          <a:ln w="38100">
            <a:solidFill>
              <a:srgbClr val="00FF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6929" name="AutoShape 17"/>
          <p:cNvSpPr>
            <a:spLocks/>
          </p:cNvSpPr>
          <p:nvPr/>
        </p:nvSpPr>
        <p:spPr bwMode="auto">
          <a:xfrm rot="-1658758">
            <a:off x="2428875" y="4322763"/>
            <a:ext cx="874713" cy="187325"/>
          </a:xfrm>
          <a:custGeom>
            <a:avLst/>
            <a:gdLst>
              <a:gd name="T0" fmla="*/ 0 w 20761"/>
              <a:gd name="T1" fmla="*/ 0 h 19722"/>
              <a:gd name="T2" fmla="*/ 20761 w 20761"/>
              <a:gd name="T3" fmla="*/ 19722 h 19722"/>
            </a:gdLst>
            <a:ahLst/>
            <a:cxnLst/>
            <a:rect l="T0" t="T1" r="T2" b="T3"/>
            <a:pathLst>
              <a:path w="20761" h="19722">
                <a:moveTo>
                  <a:pt x="0" y="13746"/>
                </a:moveTo>
                <a:cubicBezTo>
                  <a:pt x="0" y="13746"/>
                  <a:pt x="1116" y="-1177"/>
                  <a:pt x="3262" y="580"/>
                </a:cubicBezTo>
                <a:cubicBezTo>
                  <a:pt x="6460" y="3198"/>
                  <a:pt x="3864" y="19422"/>
                  <a:pt x="7300" y="19722"/>
                </a:cubicBezTo>
                <a:cubicBezTo>
                  <a:pt x="10381" y="19991"/>
                  <a:pt x="7594" y="580"/>
                  <a:pt x="10677" y="580"/>
                </a:cubicBezTo>
                <a:cubicBezTo>
                  <a:pt x="13991" y="580"/>
                  <a:pt x="11769" y="20067"/>
                  <a:pt x="14533" y="19722"/>
                </a:cubicBezTo>
                <a:cubicBezTo>
                  <a:pt x="17541" y="19347"/>
                  <a:pt x="15685" y="2188"/>
                  <a:pt x="19163" y="0"/>
                </a:cubicBezTo>
                <a:cubicBezTo>
                  <a:pt x="21600" y="-1533"/>
                  <a:pt x="20532" y="15539"/>
                  <a:pt x="20532" y="15539"/>
                </a:cubicBezTo>
              </a:path>
            </a:pathLst>
          </a:custGeom>
          <a:noFill/>
          <a:ln w="38100">
            <a:solidFill>
              <a:srgbClr val="00FF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6930" name="AutoShape 18"/>
          <p:cNvSpPr>
            <a:spLocks/>
          </p:cNvSpPr>
          <p:nvPr/>
        </p:nvSpPr>
        <p:spPr bwMode="auto">
          <a:xfrm rot="-1658758">
            <a:off x="4429125" y="3160713"/>
            <a:ext cx="874713" cy="187325"/>
          </a:xfrm>
          <a:custGeom>
            <a:avLst/>
            <a:gdLst>
              <a:gd name="T0" fmla="*/ 0 w 20761"/>
              <a:gd name="T1" fmla="*/ 0 h 19722"/>
              <a:gd name="T2" fmla="*/ 20761 w 20761"/>
              <a:gd name="T3" fmla="*/ 19722 h 19722"/>
            </a:gdLst>
            <a:ahLst/>
            <a:cxnLst/>
            <a:rect l="T0" t="T1" r="T2" b="T3"/>
            <a:pathLst>
              <a:path w="20761" h="19722">
                <a:moveTo>
                  <a:pt x="0" y="13746"/>
                </a:moveTo>
                <a:cubicBezTo>
                  <a:pt x="0" y="13746"/>
                  <a:pt x="1116" y="-1177"/>
                  <a:pt x="3262" y="580"/>
                </a:cubicBezTo>
                <a:cubicBezTo>
                  <a:pt x="6460" y="3198"/>
                  <a:pt x="3864" y="19422"/>
                  <a:pt x="7300" y="19722"/>
                </a:cubicBezTo>
                <a:cubicBezTo>
                  <a:pt x="10381" y="19991"/>
                  <a:pt x="7594" y="580"/>
                  <a:pt x="10677" y="580"/>
                </a:cubicBezTo>
                <a:cubicBezTo>
                  <a:pt x="13991" y="580"/>
                  <a:pt x="11769" y="20067"/>
                  <a:pt x="14533" y="19722"/>
                </a:cubicBezTo>
                <a:cubicBezTo>
                  <a:pt x="17541" y="19347"/>
                  <a:pt x="15685" y="2188"/>
                  <a:pt x="19163" y="0"/>
                </a:cubicBezTo>
                <a:cubicBezTo>
                  <a:pt x="21600" y="-1533"/>
                  <a:pt x="20532" y="15539"/>
                  <a:pt x="20532" y="15539"/>
                </a:cubicBezTo>
              </a:path>
            </a:pathLst>
          </a:custGeom>
          <a:noFill/>
          <a:ln w="38100">
            <a:solidFill>
              <a:srgbClr val="00FF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6931" name="AutoShape 19"/>
          <p:cNvSpPr>
            <a:spLocks/>
          </p:cNvSpPr>
          <p:nvPr/>
        </p:nvSpPr>
        <p:spPr bwMode="auto">
          <a:xfrm rot="1533595">
            <a:off x="4438650" y="4224338"/>
            <a:ext cx="874713" cy="187325"/>
          </a:xfrm>
          <a:custGeom>
            <a:avLst/>
            <a:gdLst>
              <a:gd name="T0" fmla="*/ 0 w 20761"/>
              <a:gd name="T1" fmla="*/ 0 h 19722"/>
              <a:gd name="T2" fmla="*/ 20761 w 20761"/>
              <a:gd name="T3" fmla="*/ 19722 h 19722"/>
            </a:gdLst>
            <a:ahLst/>
            <a:cxnLst/>
            <a:rect l="T0" t="T1" r="T2" b="T3"/>
            <a:pathLst>
              <a:path w="20761" h="19722">
                <a:moveTo>
                  <a:pt x="0" y="13746"/>
                </a:moveTo>
                <a:cubicBezTo>
                  <a:pt x="0" y="13746"/>
                  <a:pt x="1116" y="-1177"/>
                  <a:pt x="3262" y="580"/>
                </a:cubicBezTo>
                <a:cubicBezTo>
                  <a:pt x="6460" y="3198"/>
                  <a:pt x="3864" y="19422"/>
                  <a:pt x="7300" y="19722"/>
                </a:cubicBezTo>
                <a:cubicBezTo>
                  <a:pt x="10381" y="19991"/>
                  <a:pt x="7594" y="580"/>
                  <a:pt x="10677" y="580"/>
                </a:cubicBezTo>
                <a:cubicBezTo>
                  <a:pt x="13991" y="580"/>
                  <a:pt x="11769" y="20067"/>
                  <a:pt x="14533" y="19722"/>
                </a:cubicBezTo>
                <a:cubicBezTo>
                  <a:pt x="17541" y="19347"/>
                  <a:pt x="15685" y="2188"/>
                  <a:pt x="19163" y="0"/>
                </a:cubicBezTo>
                <a:cubicBezTo>
                  <a:pt x="21600" y="-1533"/>
                  <a:pt x="20532" y="15539"/>
                  <a:pt x="20532" y="15539"/>
                </a:cubicBezTo>
              </a:path>
            </a:pathLst>
          </a:custGeom>
          <a:noFill/>
          <a:ln w="38100">
            <a:solidFill>
              <a:srgbClr val="00FF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6932" name="AutoShape 20"/>
          <p:cNvSpPr>
            <a:spLocks/>
          </p:cNvSpPr>
          <p:nvPr/>
        </p:nvSpPr>
        <p:spPr bwMode="auto">
          <a:xfrm rot="-1658758">
            <a:off x="3911600" y="3009900"/>
            <a:ext cx="874713" cy="187325"/>
          </a:xfrm>
          <a:custGeom>
            <a:avLst/>
            <a:gdLst>
              <a:gd name="T0" fmla="*/ 0 w 20761"/>
              <a:gd name="T1" fmla="*/ 0 h 19722"/>
              <a:gd name="T2" fmla="*/ 20761 w 20761"/>
              <a:gd name="T3" fmla="*/ 19722 h 19722"/>
            </a:gdLst>
            <a:ahLst/>
            <a:cxnLst/>
            <a:rect l="T0" t="T1" r="T2" b="T3"/>
            <a:pathLst>
              <a:path w="20761" h="19722">
                <a:moveTo>
                  <a:pt x="0" y="13746"/>
                </a:moveTo>
                <a:cubicBezTo>
                  <a:pt x="0" y="13746"/>
                  <a:pt x="1116" y="-1177"/>
                  <a:pt x="3262" y="580"/>
                </a:cubicBezTo>
                <a:cubicBezTo>
                  <a:pt x="6460" y="3198"/>
                  <a:pt x="3864" y="19422"/>
                  <a:pt x="7300" y="19722"/>
                </a:cubicBezTo>
                <a:cubicBezTo>
                  <a:pt x="10381" y="19991"/>
                  <a:pt x="7594" y="580"/>
                  <a:pt x="10677" y="580"/>
                </a:cubicBezTo>
                <a:cubicBezTo>
                  <a:pt x="13991" y="580"/>
                  <a:pt x="11769" y="20067"/>
                  <a:pt x="14533" y="19722"/>
                </a:cubicBezTo>
                <a:cubicBezTo>
                  <a:pt x="17541" y="19347"/>
                  <a:pt x="15685" y="2188"/>
                  <a:pt x="19163" y="0"/>
                </a:cubicBezTo>
                <a:cubicBezTo>
                  <a:pt x="21600" y="-1533"/>
                  <a:pt x="20532" y="15539"/>
                  <a:pt x="20532" y="15539"/>
                </a:cubicBezTo>
              </a:path>
            </a:pathLst>
          </a:custGeom>
          <a:noFill/>
          <a:ln w="38100">
            <a:solidFill>
              <a:srgbClr val="00FFF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6933" name="AutoShape 21"/>
          <p:cNvSpPr>
            <a:spLocks/>
          </p:cNvSpPr>
          <p:nvPr/>
        </p:nvSpPr>
        <p:spPr bwMode="auto">
          <a:xfrm rot="-1658758">
            <a:off x="2990850" y="4581525"/>
            <a:ext cx="876300" cy="187325"/>
          </a:xfrm>
          <a:custGeom>
            <a:avLst/>
            <a:gdLst>
              <a:gd name="T0" fmla="*/ 0 w 20761"/>
              <a:gd name="T1" fmla="*/ 0 h 19722"/>
              <a:gd name="T2" fmla="*/ 20761 w 20761"/>
              <a:gd name="T3" fmla="*/ 19722 h 19722"/>
            </a:gdLst>
            <a:ahLst/>
            <a:cxnLst/>
            <a:rect l="T0" t="T1" r="T2" b="T3"/>
            <a:pathLst>
              <a:path w="20761" h="19722">
                <a:moveTo>
                  <a:pt x="0" y="13746"/>
                </a:moveTo>
                <a:cubicBezTo>
                  <a:pt x="0" y="13746"/>
                  <a:pt x="1116" y="-1177"/>
                  <a:pt x="3262" y="580"/>
                </a:cubicBezTo>
                <a:cubicBezTo>
                  <a:pt x="6460" y="3198"/>
                  <a:pt x="3864" y="19422"/>
                  <a:pt x="7300" y="19722"/>
                </a:cubicBezTo>
                <a:cubicBezTo>
                  <a:pt x="10381" y="19991"/>
                  <a:pt x="7594" y="580"/>
                  <a:pt x="10677" y="580"/>
                </a:cubicBezTo>
                <a:cubicBezTo>
                  <a:pt x="13991" y="580"/>
                  <a:pt x="11769" y="20067"/>
                  <a:pt x="14533" y="19722"/>
                </a:cubicBezTo>
                <a:cubicBezTo>
                  <a:pt x="17541" y="19347"/>
                  <a:pt x="15685" y="2188"/>
                  <a:pt x="19163" y="0"/>
                </a:cubicBezTo>
                <a:cubicBezTo>
                  <a:pt x="21600" y="-1533"/>
                  <a:pt x="20532" y="15539"/>
                  <a:pt x="20532" y="15539"/>
                </a:cubicBezTo>
              </a:path>
            </a:pathLst>
          </a:custGeom>
          <a:noFill/>
          <a:ln w="38100">
            <a:solidFill>
              <a:srgbClr val="00FFF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6934" name="AutoShape 22"/>
          <p:cNvSpPr>
            <a:spLocks/>
          </p:cNvSpPr>
          <p:nvPr/>
        </p:nvSpPr>
        <p:spPr bwMode="auto">
          <a:xfrm rot="1549260">
            <a:off x="3990975" y="4562475"/>
            <a:ext cx="876300" cy="188913"/>
          </a:xfrm>
          <a:custGeom>
            <a:avLst/>
            <a:gdLst>
              <a:gd name="T0" fmla="*/ 0 w 20761"/>
              <a:gd name="T1" fmla="*/ 0 h 19722"/>
              <a:gd name="T2" fmla="*/ 20761 w 20761"/>
              <a:gd name="T3" fmla="*/ 19722 h 19722"/>
            </a:gdLst>
            <a:ahLst/>
            <a:cxnLst/>
            <a:rect l="T0" t="T1" r="T2" b="T3"/>
            <a:pathLst>
              <a:path w="20761" h="19722">
                <a:moveTo>
                  <a:pt x="0" y="13746"/>
                </a:moveTo>
                <a:cubicBezTo>
                  <a:pt x="0" y="13746"/>
                  <a:pt x="1116" y="-1177"/>
                  <a:pt x="3262" y="580"/>
                </a:cubicBezTo>
                <a:cubicBezTo>
                  <a:pt x="6460" y="3198"/>
                  <a:pt x="3864" y="19422"/>
                  <a:pt x="7300" y="19722"/>
                </a:cubicBezTo>
                <a:cubicBezTo>
                  <a:pt x="10381" y="19991"/>
                  <a:pt x="7594" y="580"/>
                  <a:pt x="10677" y="580"/>
                </a:cubicBezTo>
                <a:cubicBezTo>
                  <a:pt x="13991" y="580"/>
                  <a:pt x="11769" y="20067"/>
                  <a:pt x="14533" y="19722"/>
                </a:cubicBezTo>
                <a:cubicBezTo>
                  <a:pt x="17541" y="19347"/>
                  <a:pt x="15685" y="2188"/>
                  <a:pt x="19163" y="0"/>
                </a:cubicBezTo>
                <a:cubicBezTo>
                  <a:pt x="21600" y="-1533"/>
                  <a:pt x="20532" y="15539"/>
                  <a:pt x="20532" y="15539"/>
                </a:cubicBezTo>
              </a:path>
            </a:pathLst>
          </a:custGeom>
          <a:noFill/>
          <a:ln w="38100">
            <a:solidFill>
              <a:srgbClr val="00FFF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6935" name="AutoShape 23"/>
          <p:cNvSpPr>
            <a:spLocks/>
          </p:cNvSpPr>
          <p:nvPr/>
        </p:nvSpPr>
        <p:spPr bwMode="auto">
          <a:xfrm rot="1549260">
            <a:off x="3000375" y="2911475"/>
            <a:ext cx="874713" cy="187325"/>
          </a:xfrm>
          <a:custGeom>
            <a:avLst/>
            <a:gdLst>
              <a:gd name="T0" fmla="*/ 0 w 20761"/>
              <a:gd name="T1" fmla="*/ 0 h 19722"/>
              <a:gd name="T2" fmla="*/ 20761 w 20761"/>
              <a:gd name="T3" fmla="*/ 19722 h 19722"/>
            </a:gdLst>
            <a:ahLst/>
            <a:cxnLst/>
            <a:rect l="T0" t="T1" r="T2" b="T3"/>
            <a:pathLst>
              <a:path w="20761" h="19722">
                <a:moveTo>
                  <a:pt x="0" y="13746"/>
                </a:moveTo>
                <a:cubicBezTo>
                  <a:pt x="0" y="13746"/>
                  <a:pt x="1116" y="-1177"/>
                  <a:pt x="3262" y="580"/>
                </a:cubicBezTo>
                <a:cubicBezTo>
                  <a:pt x="6460" y="3198"/>
                  <a:pt x="3864" y="19422"/>
                  <a:pt x="7300" y="19722"/>
                </a:cubicBezTo>
                <a:cubicBezTo>
                  <a:pt x="10381" y="19991"/>
                  <a:pt x="7594" y="580"/>
                  <a:pt x="10677" y="580"/>
                </a:cubicBezTo>
                <a:cubicBezTo>
                  <a:pt x="13991" y="580"/>
                  <a:pt x="11769" y="20067"/>
                  <a:pt x="14533" y="19722"/>
                </a:cubicBezTo>
                <a:cubicBezTo>
                  <a:pt x="17541" y="19347"/>
                  <a:pt x="15685" y="2188"/>
                  <a:pt x="19163" y="0"/>
                </a:cubicBezTo>
                <a:cubicBezTo>
                  <a:pt x="21600" y="-1533"/>
                  <a:pt x="20532" y="15539"/>
                  <a:pt x="20532" y="15539"/>
                </a:cubicBezTo>
              </a:path>
            </a:pathLst>
          </a:custGeom>
          <a:noFill/>
          <a:ln w="38100">
            <a:solidFill>
              <a:srgbClr val="00FFF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93" name="AutoShape 24"/>
          <p:cNvSpPr>
            <a:spLocks/>
          </p:cNvSpPr>
          <p:nvPr/>
        </p:nvSpPr>
        <p:spPr bwMode="auto">
          <a:xfrm>
            <a:off x="1223963" y="2322513"/>
            <a:ext cx="241300" cy="28575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94" name="Rectangle 25"/>
          <p:cNvSpPr>
            <a:spLocks/>
          </p:cNvSpPr>
          <p:nvPr/>
        </p:nvSpPr>
        <p:spPr bwMode="auto">
          <a:xfrm>
            <a:off x="838200" y="2174875"/>
            <a:ext cx="385763" cy="320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US" sz="1700" b="0">
                <a:latin typeface="Gill Sans" charset="0"/>
                <a:sym typeface="Gill Sans" charset="0"/>
              </a:rPr>
              <a:t>-3V</a:t>
            </a:r>
          </a:p>
        </p:txBody>
      </p:sp>
      <p:sp>
        <p:nvSpPr>
          <p:cNvPr id="28695" name="AutoShape 26"/>
          <p:cNvSpPr>
            <a:spLocks/>
          </p:cNvSpPr>
          <p:nvPr/>
        </p:nvSpPr>
        <p:spPr bwMode="auto">
          <a:xfrm rot="10800000" flipH="1">
            <a:off x="1223963" y="5037138"/>
            <a:ext cx="241300" cy="28575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96" name="Rectangle 27"/>
          <p:cNvSpPr>
            <a:spLocks/>
          </p:cNvSpPr>
          <p:nvPr/>
        </p:nvSpPr>
        <p:spPr bwMode="auto">
          <a:xfrm>
            <a:off x="873125" y="5156200"/>
            <a:ext cx="317500" cy="322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US" sz="1700" b="0">
                <a:latin typeface="Gill Sans" charset="0"/>
                <a:sym typeface="Gill Sans" charset="0"/>
              </a:rPr>
              <a:t>0V</a:t>
            </a:r>
          </a:p>
        </p:txBody>
      </p:sp>
      <p:sp>
        <p:nvSpPr>
          <p:cNvPr id="166940" name="Rectangle 28"/>
          <p:cNvSpPr>
            <a:spLocks/>
          </p:cNvSpPr>
          <p:nvPr/>
        </p:nvSpPr>
        <p:spPr bwMode="auto">
          <a:xfrm>
            <a:off x="1584325" y="2062163"/>
            <a:ext cx="3448050" cy="384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US" sz="2100" b="0">
                <a:latin typeface="Gill Sans" charset="0"/>
                <a:sym typeface="Gill Sans" charset="0"/>
              </a:rPr>
              <a:t>Hot charge carriers  (3eV/pair)</a:t>
            </a:r>
          </a:p>
        </p:txBody>
      </p:sp>
      <p:sp>
        <p:nvSpPr>
          <p:cNvPr id="166941" name="Rectangle 29"/>
          <p:cNvSpPr>
            <a:spLocks/>
          </p:cNvSpPr>
          <p:nvPr/>
        </p:nvSpPr>
        <p:spPr bwMode="auto">
          <a:xfrm>
            <a:off x="1565275" y="5133975"/>
            <a:ext cx="3181350" cy="384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US" sz="2100" b="0">
                <a:solidFill>
                  <a:srgbClr val="FF0000"/>
                </a:solidFill>
                <a:latin typeface="Gill Sans" charset="0"/>
                <a:sym typeface="Gill Sans" charset="0"/>
              </a:rPr>
              <a:t>Quasi-diffusive THz phonons</a:t>
            </a:r>
          </a:p>
        </p:txBody>
      </p:sp>
      <p:sp>
        <p:nvSpPr>
          <p:cNvPr id="166942" name="Rectangle 30"/>
          <p:cNvSpPr>
            <a:spLocks/>
          </p:cNvSpPr>
          <p:nvPr/>
        </p:nvSpPr>
        <p:spPr bwMode="auto">
          <a:xfrm>
            <a:off x="1577975" y="5902325"/>
            <a:ext cx="3516313" cy="384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US" sz="2100" b="0">
                <a:solidFill>
                  <a:srgbClr val="80FF00"/>
                </a:solidFill>
                <a:latin typeface="Gill Sans" charset="0"/>
                <a:sym typeface="Gill Sans" charset="0"/>
              </a:rPr>
              <a:t>Ballistic low-frequency phonons</a:t>
            </a:r>
          </a:p>
        </p:txBody>
      </p:sp>
      <p:sp>
        <p:nvSpPr>
          <p:cNvPr id="166943" name="Rectangle 31"/>
          <p:cNvSpPr>
            <a:spLocks/>
          </p:cNvSpPr>
          <p:nvPr/>
        </p:nvSpPr>
        <p:spPr bwMode="auto">
          <a:xfrm>
            <a:off x="1566863" y="5483225"/>
            <a:ext cx="3536950" cy="384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642938"/>
            <a:r>
              <a:rPr lang="en-US" sz="2100" b="0">
                <a:solidFill>
                  <a:srgbClr val="66FFFF"/>
                </a:solidFill>
                <a:latin typeface="Gill Sans" charset="0"/>
                <a:sym typeface="Gill Sans" charset="0"/>
              </a:rPr>
              <a:t>Ballistic Neganov-Luke phonons</a:t>
            </a:r>
          </a:p>
        </p:txBody>
      </p: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5322888" y="877888"/>
            <a:ext cx="3724275" cy="1687512"/>
            <a:chOff x="0" y="0"/>
            <a:chExt cx="3336" cy="1512"/>
          </a:xfrm>
        </p:grpSpPr>
        <p:pic>
          <p:nvPicPr>
            <p:cNvPr id="28710" name="Picture 33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3336" cy="15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8711" name="Rectangle 34"/>
            <p:cNvSpPr>
              <a:spLocks/>
            </p:cNvSpPr>
            <p:nvPr/>
          </p:nvSpPr>
          <p:spPr bwMode="auto">
            <a:xfrm>
              <a:off x="2210" y="215"/>
              <a:ext cx="728" cy="496"/>
            </a:xfrm>
            <a:prstGeom prst="rect">
              <a:avLst/>
            </a:prstGeom>
            <a:solidFill>
              <a:srgbClr val="FFFFFF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27562" bIns="0"/>
            <a:lstStyle/>
            <a:p>
              <a:pPr marL="26988" defTabSz="642938">
                <a:lnSpc>
                  <a:spcPct val="120000"/>
                </a:lnSpc>
              </a:pPr>
              <a:r>
                <a:rPr lang="en-US" sz="1300">
                  <a:solidFill>
                    <a:srgbClr val="333399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Q inner</a:t>
              </a:r>
            </a:p>
            <a:p>
              <a:pPr marL="26988" defTabSz="642938">
                <a:lnSpc>
                  <a:spcPct val="120000"/>
                </a:lnSpc>
              </a:pPr>
              <a:r>
                <a:rPr lang="en-US" sz="130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Q outer</a:t>
              </a:r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5233988" y="5054600"/>
            <a:ext cx="3848100" cy="1760538"/>
            <a:chOff x="0" y="0"/>
            <a:chExt cx="3448" cy="1576"/>
          </a:xfrm>
        </p:grpSpPr>
        <p:pic>
          <p:nvPicPr>
            <p:cNvPr id="28704" name="Picture 36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3448" cy="15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8705" name="Rectangle 37"/>
            <p:cNvSpPr>
              <a:spLocks/>
            </p:cNvSpPr>
            <p:nvPr/>
          </p:nvSpPr>
          <p:spPr bwMode="auto">
            <a:xfrm>
              <a:off x="2459" y="193"/>
              <a:ext cx="632" cy="736"/>
            </a:xfrm>
            <a:prstGeom prst="rect">
              <a:avLst/>
            </a:prstGeom>
            <a:solidFill>
              <a:srgbClr val="FFFFFF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27562" bIns="0"/>
            <a:lstStyle/>
            <a:p>
              <a:pPr marL="26988" defTabSz="642938">
                <a:lnSpc>
                  <a:spcPct val="120000"/>
                </a:lnSpc>
              </a:pPr>
              <a:r>
                <a:rPr lang="en-US" sz="1000">
                  <a:solidFill>
                    <a:srgbClr val="333399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Sensor A</a:t>
              </a:r>
            </a:p>
            <a:p>
              <a:pPr marL="26988" defTabSz="642938">
                <a:lnSpc>
                  <a:spcPct val="120000"/>
                </a:lnSpc>
              </a:pPr>
              <a:r>
                <a:rPr lang="en-US" sz="100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Sensor B</a:t>
              </a:r>
            </a:p>
            <a:p>
              <a:pPr marL="26988" defTabSz="642938">
                <a:lnSpc>
                  <a:spcPct val="120000"/>
                </a:lnSpc>
              </a:pPr>
              <a:r>
                <a:rPr lang="en-US" sz="1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Sensor C</a:t>
              </a:r>
            </a:p>
            <a:p>
              <a:pPr marL="26988" defTabSz="642938">
                <a:lnSpc>
                  <a:spcPct val="120000"/>
                </a:lnSpc>
              </a:pPr>
              <a:r>
                <a:rPr lang="en-US" sz="1000">
                  <a:solidFill>
                    <a:srgbClr val="33CCCC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Sensor D</a:t>
              </a:r>
            </a:p>
          </p:txBody>
        </p:sp>
        <p:sp>
          <p:nvSpPr>
            <p:cNvPr id="28706" name="Line 38"/>
            <p:cNvSpPr>
              <a:spLocks noChangeShapeType="1"/>
            </p:cNvSpPr>
            <p:nvPr/>
          </p:nvSpPr>
          <p:spPr bwMode="auto">
            <a:xfrm>
              <a:off x="2259" y="326"/>
              <a:ext cx="164" cy="1"/>
            </a:xfrm>
            <a:prstGeom prst="line">
              <a:avLst/>
            </a:prstGeom>
            <a:noFill/>
            <a:ln w="25400">
              <a:solidFill>
                <a:srgbClr val="3333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07" name="Line 39"/>
            <p:cNvSpPr>
              <a:spLocks noChangeShapeType="1"/>
            </p:cNvSpPr>
            <p:nvPr/>
          </p:nvSpPr>
          <p:spPr bwMode="auto">
            <a:xfrm>
              <a:off x="2259" y="453"/>
              <a:ext cx="164" cy="1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08" name="Line 40"/>
            <p:cNvSpPr>
              <a:spLocks noChangeShapeType="1"/>
            </p:cNvSpPr>
            <p:nvPr/>
          </p:nvSpPr>
          <p:spPr bwMode="auto">
            <a:xfrm>
              <a:off x="2259" y="557"/>
              <a:ext cx="16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09" name="Line 41"/>
            <p:cNvSpPr>
              <a:spLocks noChangeShapeType="1"/>
            </p:cNvSpPr>
            <p:nvPr/>
          </p:nvSpPr>
          <p:spPr bwMode="auto">
            <a:xfrm>
              <a:off x="2259" y="687"/>
              <a:ext cx="164" cy="1"/>
            </a:xfrm>
            <a:prstGeom prst="line">
              <a:avLst/>
            </a:prstGeom>
            <a:noFill/>
            <a:ln w="25400">
              <a:solidFill>
                <a:srgbClr val="33CC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8703" name="Picture 4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97675" y="3348038"/>
            <a:ext cx="2176463" cy="938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8600" y="63246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Total Phonons = Direct Phonons + Luke Phonons</a:t>
            </a:r>
          </a:p>
        </p:txBody>
      </p:sp>
      <p:grpSp>
        <p:nvGrpSpPr>
          <p:cNvPr id="44" name="Group 37"/>
          <p:cNvGrpSpPr/>
          <p:nvPr/>
        </p:nvGrpSpPr>
        <p:grpSpPr>
          <a:xfrm>
            <a:off x="68955" y="-100682"/>
            <a:ext cx="3360210" cy="2170304"/>
            <a:chOff x="4983994" y="-107950"/>
            <a:chExt cx="4766808" cy="3803293"/>
          </a:xfrm>
        </p:grpSpPr>
        <p:grpSp>
          <p:nvGrpSpPr>
            <p:cNvPr id="45" name="Group 45"/>
            <p:cNvGrpSpPr>
              <a:grpSpLocks/>
            </p:cNvGrpSpPr>
            <p:nvPr/>
          </p:nvGrpSpPr>
          <p:grpSpPr bwMode="auto">
            <a:xfrm>
              <a:off x="5102602" y="-107950"/>
              <a:ext cx="4648200" cy="3378200"/>
              <a:chOff x="3304" y="28"/>
              <a:chExt cx="2832" cy="2128"/>
            </a:xfrm>
          </p:grpSpPr>
          <p:pic>
            <p:nvPicPr>
              <p:cNvPr id="48" name="Picture 39" descr="ionization_phonon_nobeta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304" y="28"/>
                <a:ext cx="2832" cy="2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9" name="Text Box 42"/>
              <p:cNvSpPr txBox="1">
                <a:spLocks noChangeArrowheads="1"/>
              </p:cNvSpPr>
              <p:nvPr/>
            </p:nvSpPr>
            <p:spPr bwMode="auto">
              <a:xfrm rot="-1857826">
                <a:off x="4128" y="768"/>
                <a:ext cx="100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/>
                  <a:t>Electron Recoil</a:t>
                </a:r>
              </a:p>
            </p:txBody>
          </p:sp>
          <p:sp>
            <p:nvSpPr>
              <p:cNvPr id="50" name="Text Box 43"/>
              <p:cNvSpPr txBox="1">
                <a:spLocks noChangeArrowheads="1"/>
              </p:cNvSpPr>
              <p:nvPr/>
            </p:nvSpPr>
            <p:spPr bwMode="auto">
              <a:xfrm rot="-776639">
                <a:off x="4656" y="1536"/>
                <a:ext cx="100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/>
                  <a:t>Nuclear Recoil</a:t>
                </a: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 rot="16200000">
              <a:off x="3744850" y="1259955"/>
              <a:ext cx="2958562" cy="480274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Ionization Energy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867669" y="3102053"/>
              <a:ext cx="3118067" cy="59329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Phonon Energy (Recoil)</a:t>
              </a:r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76746-6537-4652-828A-4C84AD603A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548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66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66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66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66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166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66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166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6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6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66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66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500"/>
                            </p:stCondLst>
                            <p:childTnLst>
                              <p:par>
                                <p:cTn id="6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66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66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66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66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9" grpId="0" animBg="1"/>
      <p:bldP spid="166920" grpId="0" autoUpdateAnimBg="0"/>
      <p:bldP spid="166921" grpId="0" autoUpdateAnimBg="0"/>
      <p:bldP spid="166922" grpId="0" animBg="1"/>
      <p:bldP spid="166923" grpId="0" animBg="1"/>
      <p:bldP spid="166924" grpId="0" animBg="1"/>
      <p:bldP spid="166925" grpId="0" animBg="1"/>
      <p:bldP spid="166926" grpId="0" animBg="1"/>
      <p:bldP spid="166927" grpId="0" animBg="1"/>
      <p:bldP spid="166928" grpId="0" animBg="1"/>
      <p:bldP spid="166929" grpId="0" animBg="1"/>
      <p:bldP spid="166930" grpId="0" animBg="1"/>
      <p:bldP spid="166931" grpId="0" animBg="1"/>
      <p:bldP spid="166932" grpId="0" animBg="1"/>
      <p:bldP spid="166933" grpId="0" animBg="1"/>
      <p:bldP spid="166934" grpId="0" animBg="1"/>
      <p:bldP spid="166935" grpId="0" animBg="1"/>
      <p:bldP spid="166940" grpId="0" autoUpdateAnimBg="0"/>
      <p:bldP spid="166941" grpId="0" autoUpdateAnimBg="0"/>
      <p:bldP spid="166942" grpId="0" autoUpdateAnimBg="0"/>
      <p:bldP spid="166943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477295" y="-103299"/>
            <a:ext cx="3779089" cy="685800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en-US" sz="2800" b="1" dirty="0">
                <a:latin typeface="AR CENA" panose="02000000000000000000" pitchFamily="2" charset="0"/>
                <a:cs typeface="Calibri" pitchFamily="34" charset="0"/>
              </a:rPr>
              <a:t>Phonon Sensors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505450" y="2831905"/>
            <a:ext cx="3886200" cy="3124200"/>
            <a:chOff x="3216" y="340"/>
            <a:chExt cx="2304" cy="1964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216" y="340"/>
              <a:ext cx="2304" cy="1964"/>
              <a:chOff x="3216" y="340"/>
              <a:chExt cx="2544" cy="2540"/>
            </a:xfrm>
          </p:grpSpPr>
          <p:pic>
            <p:nvPicPr>
              <p:cNvPr id="29921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216" y="340"/>
                <a:ext cx="2544" cy="2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922" name="Line 6"/>
              <p:cNvSpPr>
                <a:spLocks noChangeShapeType="1"/>
              </p:cNvSpPr>
              <p:nvPr/>
            </p:nvSpPr>
            <p:spPr bwMode="auto">
              <a:xfrm flipH="1">
                <a:off x="3552" y="2208"/>
                <a:ext cx="816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lgDash"/>
                <a:round/>
                <a:headEnd type="none" w="sm" len="sm"/>
                <a:tailEnd type="none" w="med" len="lg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923" name="Line 7"/>
              <p:cNvSpPr>
                <a:spLocks noChangeShapeType="1"/>
              </p:cNvSpPr>
              <p:nvPr/>
            </p:nvSpPr>
            <p:spPr bwMode="auto">
              <a:xfrm>
                <a:off x="4368" y="2208"/>
                <a:ext cx="0" cy="384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lgDash"/>
                <a:round/>
                <a:headEnd type="none" w="sm" len="sm"/>
                <a:tailEnd type="none" w="med" len="lg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924" name="Line 8"/>
              <p:cNvSpPr>
                <a:spLocks noChangeShapeType="1"/>
              </p:cNvSpPr>
              <p:nvPr/>
            </p:nvSpPr>
            <p:spPr bwMode="auto">
              <a:xfrm>
                <a:off x="4512" y="1680"/>
                <a:ext cx="0" cy="9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lgDash"/>
                <a:round/>
                <a:headEnd type="none" w="sm" len="sm"/>
                <a:tailEnd type="none" w="med" len="lg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925" name="Line 9"/>
              <p:cNvSpPr>
                <a:spLocks noChangeShapeType="1"/>
              </p:cNvSpPr>
              <p:nvPr/>
            </p:nvSpPr>
            <p:spPr bwMode="auto">
              <a:xfrm flipH="1">
                <a:off x="3552" y="1680"/>
                <a:ext cx="960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lgDash"/>
                <a:round/>
                <a:headEnd type="none" w="sm" len="sm"/>
                <a:tailEnd type="none" w="med" len="lg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926" name="Line 10"/>
              <p:cNvSpPr>
                <a:spLocks noChangeShapeType="1"/>
              </p:cNvSpPr>
              <p:nvPr/>
            </p:nvSpPr>
            <p:spPr bwMode="auto">
              <a:xfrm>
                <a:off x="3888" y="1680"/>
                <a:ext cx="0" cy="52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915" name="Text Box 11"/>
            <p:cNvSpPr txBox="1">
              <a:spLocks noChangeArrowheads="1"/>
            </p:cNvSpPr>
            <p:nvPr/>
          </p:nvSpPr>
          <p:spPr bwMode="auto">
            <a:xfrm>
              <a:off x="3485" y="1783"/>
              <a:ext cx="214" cy="192"/>
            </a:xfrm>
            <a:prstGeom prst="rect">
              <a:avLst/>
            </a:prstGeom>
            <a:noFill/>
            <a:ln w="28575">
              <a:noFill/>
              <a:miter lim="800000"/>
              <a:headEnd type="none" w="sm" len="sm"/>
              <a:tailEnd type="none" w="med" len="lg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 b="0">
                  <a:latin typeface="Times" pitchFamily="18" charset="0"/>
                </a:rPr>
                <a:t>R</a:t>
              </a:r>
              <a:r>
                <a:rPr lang="en-US" sz="1400" b="0" baseline="-25000">
                  <a:latin typeface="Times" pitchFamily="18" charset="0"/>
                </a:rPr>
                <a:t>0</a:t>
              </a:r>
            </a:p>
          </p:txBody>
        </p:sp>
        <p:sp>
          <p:nvSpPr>
            <p:cNvPr id="29916" name="Text Box 12"/>
            <p:cNvSpPr txBox="1">
              <a:spLocks noChangeArrowheads="1"/>
            </p:cNvSpPr>
            <p:nvPr/>
          </p:nvSpPr>
          <p:spPr bwMode="auto">
            <a:xfrm rot="-5400000">
              <a:off x="3599" y="1458"/>
              <a:ext cx="259" cy="180"/>
            </a:xfrm>
            <a:prstGeom prst="rect">
              <a:avLst/>
            </a:prstGeom>
            <a:noFill/>
            <a:ln w="28575">
              <a:noFill/>
              <a:miter lim="800000"/>
              <a:headEnd type="none" w="sm" len="sm"/>
              <a:tailEnd type="none" w="med" len="lg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 b="0" dirty="0">
                  <a:latin typeface="Times" pitchFamily="18" charset="0"/>
                  <a:sym typeface="Symbol" pitchFamily="18" charset="2"/>
                </a:rPr>
                <a:t>R</a:t>
              </a:r>
            </a:p>
          </p:txBody>
        </p:sp>
        <p:sp>
          <p:nvSpPr>
            <p:cNvPr id="29917" name="Line 13"/>
            <p:cNvSpPr>
              <a:spLocks noChangeShapeType="1"/>
            </p:cNvSpPr>
            <p:nvPr/>
          </p:nvSpPr>
          <p:spPr bwMode="auto">
            <a:xfrm>
              <a:off x="4272" y="1968"/>
              <a:ext cx="96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918" name="Line 14"/>
            <p:cNvSpPr>
              <a:spLocks noChangeShapeType="1"/>
            </p:cNvSpPr>
            <p:nvPr/>
          </p:nvSpPr>
          <p:spPr bwMode="auto">
            <a:xfrm>
              <a:off x="4368" y="1968"/>
              <a:ext cx="384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 type="none" w="sm" len="sm"/>
              <a:tailEnd type="none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919" name="Text Box 15"/>
            <p:cNvSpPr txBox="1">
              <a:spLocks noChangeArrowheads="1"/>
            </p:cNvSpPr>
            <p:nvPr/>
          </p:nvSpPr>
          <p:spPr bwMode="auto">
            <a:xfrm>
              <a:off x="4464" y="1780"/>
              <a:ext cx="238" cy="192"/>
            </a:xfrm>
            <a:prstGeom prst="rect">
              <a:avLst/>
            </a:prstGeom>
            <a:noFill/>
            <a:ln w="28575">
              <a:noFill/>
              <a:miter lim="800000"/>
              <a:headEnd type="none" w="sm" len="sm"/>
              <a:tailEnd type="none" w="med" len="lg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 b="0">
                  <a:latin typeface="Times" pitchFamily="18" charset="0"/>
                  <a:sym typeface="Symbol" pitchFamily="18" charset="2"/>
                </a:rPr>
                <a:t>T</a:t>
              </a:r>
            </a:p>
          </p:txBody>
        </p:sp>
        <p:sp>
          <p:nvSpPr>
            <p:cNvPr id="29920" name="Text Box 16"/>
            <p:cNvSpPr txBox="1">
              <a:spLocks noChangeArrowheads="1"/>
            </p:cNvSpPr>
            <p:nvPr/>
          </p:nvSpPr>
          <p:spPr bwMode="auto">
            <a:xfrm>
              <a:off x="4070" y="1921"/>
              <a:ext cx="207" cy="191"/>
            </a:xfrm>
            <a:prstGeom prst="rect">
              <a:avLst/>
            </a:prstGeom>
            <a:noFill/>
            <a:ln w="28575">
              <a:noFill/>
              <a:miter lim="800000"/>
              <a:headEnd type="none" w="sm" len="sm"/>
              <a:tailEnd type="none" w="med" len="lg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 b="0">
                  <a:latin typeface="Times" pitchFamily="18" charset="0"/>
                </a:rPr>
                <a:t>T</a:t>
              </a:r>
              <a:r>
                <a:rPr lang="en-US" sz="1400" b="0" baseline="-25000">
                  <a:latin typeface="Times" pitchFamily="18" charset="0"/>
                </a:rPr>
                <a:t>0</a:t>
              </a:r>
            </a:p>
          </p:txBody>
        </p:sp>
      </p:grpSp>
      <p:pic>
        <p:nvPicPr>
          <p:cNvPr id="231" name="Content Placeholder 3" descr="sensor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486400" cy="4075180"/>
          </a:xfrm>
        </p:spPr>
      </p:pic>
      <p:sp>
        <p:nvSpPr>
          <p:cNvPr id="232" name="Text Box 230"/>
          <p:cNvSpPr txBox="1">
            <a:spLocks noChangeArrowheads="1"/>
          </p:cNvSpPr>
          <p:nvPr/>
        </p:nvSpPr>
        <p:spPr bwMode="auto">
          <a:xfrm>
            <a:off x="70104" y="6021604"/>
            <a:ext cx="9003792" cy="877163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accent2"/>
              </a:buClr>
            </a:pPr>
            <a:r>
              <a:rPr lang="en-US" sz="1700" b="1" dirty="0" err="1">
                <a:solidFill>
                  <a:srgbClr val="FF0000"/>
                </a:solidFill>
              </a:rPr>
              <a:t>Athermal</a:t>
            </a:r>
            <a:r>
              <a:rPr lang="en-US" sz="1700" b="1" dirty="0"/>
              <a:t> phonons are collected by superconducting Al fins (</a:t>
            </a:r>
            <a:r>
              <a:rPr lang="en-US" sz="1700" b="1" dirty="0">
                <a:sym typeface="Symbol" panose="05050102010706020507" pitchFamily="18" charset="2"/>
              </a:rPr>
              <a:t>=~</a:t>
            </a:r>
            <a:r>
              <a:rPr lang="en-US" sz="1700" b="1" dirty="0" err="1">
                <a:sym typeface="Symbol" panose="05050102010706020507" pitchFamily="18" charset="2"/>
              </a:rPr>
              <a:t>meV</a:t>
            </a:r>
            <a:r>
              <a:rPr lang="en-US" sz="1700" b="1" dirty="0">
                <a:sym typeface="Symbol" panose="05050102010706020507" pitchFamily="18" charset="2"/>
              </a:rPr>
              <a:t>)</a:t>
            </a:r>
            <a:r>
              <a:rPr lang="en-US" sz="1700" b="1" dirty="0"/>
              <a:t>, creating quasi particles that are then trapped by the W Transition Edge Sensors (TES), held in equilibrium between Normal and Super Conducting temp using Electro-Thermal Feedback (ETF).  SQUIDs measure change in current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-157884" y="3066537"/>
            <a:ext cx="5508626" cy="2929162"/>
            <a:chOff x="-174626" y="3201763"/>
            <a:chExt cx="5508626" cy="2929162"/>
          </a:xfrm>
        </p:grpSpPr>
        <p:grpSp>
          <p:nvGrpSpPr>
            <p:cNvPr id="4" name="Group 190"/>
            <p:cNvGrpSpPr>
              <a:grpSpLocks/>
            </p:cNvGrpSpPr>
            <p:nvPr/>
          </p:nvGrpSpPr>
          <p:grpSpPr bwMode="auto">
            <a:xfrm>
              <a:off x="-174626" y="4191000"/>
              <a:ext cx="5508626" cy="1939925"/>
              <a:chOff x="-110" y="3018"/>
              <a:chExt cx="3470" cy="1222"/>
            </a:xfrm>
          </p:grpSpPr>
          <p:grpSp>
            <p:nvGrpSpPr>
              <p:cNvPr id="5" name="Group 191"/>
              <p:cNvGrpSpPr>
                <a:grpSpLocks/>
              </p:cNvGrpSpPr>
              <p:nvPr/>
            </p:nvGrpSpPr>
            <p:grpSpPr bwMode="auto">
              <a:xfrm>
                <a:off x="364" y="3168"/>
                <a:ext cx="2804" cy="1072"/>
                <a:chOff x="3128" y="1149"/>
                <a:chExt cx="2632" cy="867"/>
              </a:xfrm>
            </p:grpSpPr>
            <p:grpSp>
              <p:nvGrpSpPr>
                <p:cNvPr id="6" name="Group 192"/>
                <p:cNvGrpSpPr>
                  <a:grpSpLocks/>
                </p:cNvGrpSpPr>
                <p:nvPr/>
              </p:nvGrpSpPr>
              <p:grpSpPr bwMode="auto">
                <a:xfrm>
                  <a:off x="3128" y="1149"/>
                  <a:ext cx="2632" cy="867"/>
                  <a:chOff x="3128" y="1149"/>
                  <a:chExt cx="2632" cy="867"/>
                </a:xfrm>
              </p:grpSpPr>
              <p:sp>
                <p:nvSpPr>
                  <p:cNvPr id="29743" name="Rectangle 19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44" y="1239"/>
                    <a:ext cx="1566" cy="347"/>
                  </a:xfrm>
                  <a:prstGeom prst="rect">
                    <a:avLst/>
                  </a:prstGeom>
                  <a:solidFill>
                    <a:srgbClr val="CECECE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r>
                      <a:rPr lang="en-US" sz="1200" b="0">
                        <a:latin typeface="Times New Roman" pitchFamily="18" charset="0"/>
                      </a:rPr>
                      <a:t>Al</a:t>
                    </a:r>
                    <a:endParaRPr lang="en-US" sz="2400" b="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9744" name="Rectangle 194"/>
                  <p:cNvSpPr>
                    <a:spLocks noChangeArrowheads="1"/>
                  </p:cNvSpPr>
                  <p:nvPr/>
                </p:nvSpPr>
                <p:spPr bwMode="auto">
                  <a:xfrm>
                    <a:off x="3128" y="1584"/>
                    <a:ext cx="2632" cy="432"/>
                  </a:xfrm>
                  <a:prstGeom prst="rect">
                    <a:avLst/>
                  </a:prstGeom>
                  <a:solidFill>
                    <a:srgbClr val="33669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" name="Group 195"/>
                  <p:cNvGrpSpPr>
                    <a:grpSpLocks/>
                  </p:cNvGrpSpPr>
                  <p:nvPr/>
                </p:nvGrpSpPr>
                <p:grpSpPr bwMode="auto">
                  <a:xfrm>
                    <a:off x="4649" y="1149"/>
                    <a:ext cx="646" cy="437"/>
                    <a:chOff x="4649" y="1149"/>
                    <a:chExt cx="646" cy="437"/>
                  </a:xfrm>
                </p:grpSpPr>
                <p:sp>
                  <p:nvSpPr>
                    <p:cNvPr id="29746" name="Rectangle 1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49" y="1149"/>
                      <a:ext cx="168" cy="51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w="19050">
                      <a:noFill/>
                      <a:miter lim="800000"/>
                      <a:headEnd/>
                      <a:tailEnd type="none" w="lg" len="lg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747" name="Rectangle 1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48" y="1496"/>
                      <a:ext cx="447" cy="89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w="19050">
                      <a:noFill/>
                      <a:miter lim="800000"/>
                      <a:headEnd/>
                      <a:tailEnd type="none" w="lg" len="lg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748" name="Rectangle 1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49" y="1186"/>
                      <a:ext cx="168" cy="50"/>
                    </a:xfrm>
                    <a:prstGeom prst="rect">
                      <a:avLst/>
                    </a:prstGeom>
                    <a:solidFill>
                      <a:srgbClr val="274C29"/>
                    </a:solidFill>
                    <a:ln w="19050">
                      <a:noFill/>
                      <a:miter lim="800000"/>
                      <a:headEnd/>
                      <a:tailEnd type="none" w="lg" len="lg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749" name="Rectangle 1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00" y="1149"/>
                      <a:ext cx="56" cy="437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w="19050">
                      <a:noFill/>
                      <a:miter lim="800000"/>
                      <a:headEnd/>
                      <a:tailEnd type="none" w="lg" len="lg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8" name="Group 200"/>
                <p:cNvGrpSpPr>
                  <a:grpSpLocks/>
                </p:cNvGrpSpPr>
                <p:nvPr/>
              </p:nvGrpSpPr>
              <p:grpSpPr bwMode="auto">
                <a:xfrm>
                  <a:off x="3440" y="1295"/>
                  <a:ext cx="391" cy="221"/>
                  <a:chOff x="3440" y="1295"/>
                  <a:chExt cx="391" cy="221"/>
                </a:xfrm>
              </p:grpSpPr>
              <p:grpSp>
                <p:nvGrpSpPr>
                  <p:cNvPr id="9" name="Group 201"/>
                  <p:cNvGrpSpPr>
                    <a:grpSpLocks/>
                  </p:cNvGrpSpPr>
                  <p:nvPr/>
                </p:nvGrpSpPr>
                <p:grpSpPr bwMode="auto">
                  <a:xfrm>
                    <a:off x="3440" y="1295"/>
                    <a:ext cx="168" cy="101"/>
                    <a:chOff x="3432" y="1571"/>
                    <a:chExt cx="144" cy="78"/>
                  </a:xfrm>
                </p:grpSpPr>
                <p:sp>
                  <p:nvSpPr>
                    <p:cNvPr id="29740" name="Oval 2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56" y="1585"/>
                      <a:ext cx="48" cy="47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3175">
                      <a:solidFill>
                        <a:schemeClr val="tx1"/>
                      </a:solidFill>
                      <a:round/>
                      <a:headEnd/>
                      <a:tailEnd type="none" w="lg" len="lg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741" name="Oval 2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4" y="1585"/>
                      <a:ext cx="48" cy="47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3175">
                      <a:solidFill>
                        <a:schemeClr val="tx1"/>
                      </a:solidFill>
                      <a:round/>
                      <a:headEnd/>
                      <a:tailEnd type="none" w="lg" len="lg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742" name="Oval 2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32" y="1571"/>
                      <a:ext cx="144" cy="78"/>
                    </a:xfrm>
                    <a:prstGeom prst="ellipse">
                      <a:avLst/>
                    </a:prstGeom>
                    <a:noFill/>
                    <a:ln w="3175">
                      <a:solidFill>
                        <a:schemeClr val="tx1"/>
                      </a:solidFill>
                      <a:round/>
                      <a:headEnd/>
                      <a:tailEnd type="none" w="lg" len="lg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" name="Group 205"/>
                  <p:cNvGrpSpPr>
                    <a:grpSpLocks/>
                  </p:cNvGrpSpPr>
                  <p:nvPr/>
                </p:nvGrpSpPr>
                <p:grpSpPr bwMode="auto">
                  <a:xfrm>
                    <a:off x="3664" y="1414"/>
                    <a:ext cx="167" cy="102"/>
                    <a:chOff x="3664" y="1414"/>
                    <a:chExt cx="167" cy="102"/>
                  </a:xfrm>
                </p:grpSpPr>
                <p:sp>
                  <p:nvSpPr>
                    <p:cNvPr id="29737" name="Oval 2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92" y="1432"/>
                      <a:ext cx="55" cy="6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3175">
                      <a:solidFill>
                        <a:schemeClr val="tx1"/>
                      </a:solidFill>
                      <a:round/>
                      <a:headEnd/>
                      <a:tailEnd type="none" w="lg" len="lg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738" name="Oval 2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47" y="1432"/>
                      <a:ext cx="56" cy="6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3175">
                      <a:solidFill>
                        <a:schemeClr val="tx1"/>
                      </a:solidFill>
                      <a:round/>
                      <a:headEnd/>
                      <a:tailEnd type="none" w="lg" len="lg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739" name="Oval 2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64" y="1414"/>
                      <a:ext cx="167" cy="102"/>
                    </a:xfrm>
                    <a:prstGeom prst="ellipse">
                      <a:avLst/>
                    </a:prstGeom>
                    <a:noFill/>
                    <a:ln w="3175">
                      <a:solidFill>
                        <a:schemeClr val="tx1"/>
                      </a:solidFill>
                      <a:round/>
                      <a:headEnd/>
                      <a:tailEnd type="none" w="lg" len="lg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1" name="Group 209"/>
              <p:cNvGrpSpPr>
                <a:grpSpLocks/>
              </p:cNvGrpSpPr>
              <p:nvPr/>
            </p:nvGrpSpPr>
            <p:grpSpPr bwMode="auto">
              <a:xfrm>
                <a:off x="2369" y="3607"/>
                <a:ext cx="258" cy="80"/>
                <a:chOff x="5010" y="1504"/>
                <a:chExt cx="242" cy="65"/>
              </a:xfrm>
            </p:grpSpPr>
            <p:sp>
              <p:nvSpPr>
                <p:cNvPr id="29731" name="Oval 210"/>
                <p:cNvSpPr>
                  <a:spLocks noChangeArrowheads="1"/>
                </p:cNvSpPr>
                <p:nvPr/>
              </p:nvSpPr>
              <p:spPr bwMode="auto">
                <a:xfrm>
                  <a:off x="5010" y="1504"/>
                  <a:ext cx="56" cy="61"/>
                </a:xfrm>
                <a:prstGeom prst="ellipse">
                  <a:avLst/>
                </a:prstGeom>
                <a:solidFill>
                  <a:schemeClr val="hlink"/>
                </a:solidFill>
                <a:ln w="3175">
                  <a:solidFill>
                    <a:schemeClr val="tx1"/>
                  </a:solidFill>
                  <a:round/>
                  <a:headEnd/>
                  <a:tailEnd type="none" w="lg" len="lg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32" name="Oval 211"/>
                <p:cNvSpPr>
                  <a:spLocks noChangeArrowheads="1"/>
                </p:cNvSpPr>
                <p:nvPr/>
              </p:nvSpPr>
              <p:spPr bwMode="auto">
                <a:xfrm>
                  <a:off x="5196" y="1508"/>
                  <a:ext cx="56" cy="61"/>
                </a:xfrm>
                <a:prstGeom prst="ellipse">
                  <a:avLst/>
                </a:prstGeom>
                <a:solidFill>
                  <a:schemeClr val="hlink"/>
                </a:solidFill>
                <a:ln w="3175">
                  <a:solidFill>
                    <a:schemeClr val="tx1"/>
                  </a:solidFill>
                  <a:round/>
                  <a:headEnd/>
                  <a:tailEnd type="none" w="lg" len="lg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212"/>
              <p:cNvGrpSpPr>
                <a:grpSpLocks/>
              </p:cNvGrpSpPr>
              <p:nvPr/>
            </p:nvGrpSpPr>
            <p:grpSpPr bwMode="auto">
              <a:xfrm>
                <a:off x="983" y="3583"/>
                <a:ext cx="417" cy="548"/>
                <a:chOff x="3710" y="1485"/>
                <a:chExt cx="391" cy="443"/>
              </a:xfrm>
            </p:grpSpPr>
            <p:sp>
              <p:nvSpPr>
                <p:cNvPr id="29729" name="AutoShape 213"/>
                <p:cNvSpPr>
                  <a:spLocks noChangeArrowheads="1"/>
                </p:cNvSpPr>
                <p:nvPr/>
              </p:nvSpPr>
              <p:spPr bwMode="auto">
                <a:xfrm flipV="1">
                  <a:off x="3710" y="1485"/>
                  <a:ext cx="74" cy="343"/>
                </a:xfrm>
                <a:prstGeom prst="downArrow">
                  <a:avLst>
                    <a:gd name="adj1" fmla="val 50000"/>
                    <a:gd name="adj2" fmla="val 115878"/>
                  </a:avLst>
                </a:prstGeom>
                <a:gradFill rotWithShape="0">
                  <a:gsLst>
                    <a:gs pos="0">
                      <a:srgbClr val="475E00"/>
                    </a:gs>
                    <a:gs pos="100000">
                      <a:srgbClr val="99CC00"/>
                    </a:gs>
                  </a:gsLst>
                  <a:lin ang="5400000" scaled="1"/>
                </a:gradFill>
                <a:ln w="19050">
                  <a:noFill/>
                  <a:miter lim="800000"/>
                  <a:headEnd/>
                  <a:tailEnd type="none" w="lg" len="lg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30" name="AutoShape 214"/>
                <p:cNvSpPr>
                  <a:spLocks noChangeArrowheads="1"/>
                </p:cNvSpPr>
                <p:nvPr/>
              </p:nvSpPr>
              <p:spPr bwMode="auto">
                <a:xfrm flipV="1">
                  <a:off x="4028" y="1494"/>
                  <a:ext cx="73" cy="434"/>
                </a:xfrm>
                <a:prstGeom prst="downArrow">
                  <a:avLst>
                    <a:gd name="adj1" fmla="val 50000"/>
                    <a:gd name="adj2" fmla="val 148630"/>
                  </a:avLst>
                </a:prstGeom>
                <a:gradFill rotWithShape="0">
                  <a:gsLst>
                    <a:gs pos="0">
                      <a:srgbClr val="475E00"/>
                    </a:gs>
                    <a:gs pos="100000">
                      <a:srgbClr val="99CC00"/>
                    </a:gs>
                  </a:gsLst>
                  <a:lin ang="5400000" scaled="1"/>
                </a:gradFill>
                <a:ln w="19050">
                  <a:noFill/>
                  <a:miter lim="800000"/>
                  <a:headEnd/>
                  <a:tailEnd type="none" w="lg" len="lg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9714" name="Text Box 215"/>
              <p:cNvSpPr txBox="1">
                <a:spLocks noChangeArrowheads="1"/>
              </p:cNvSpPr>
              <p:nvPr/>
            </p:nvSpPr>
            <p:spPr bwMode="auto">
              <a:xfrm>
                <a:off x="-35" y="3091"/>
                <a:ext cx="2155" cy="233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 type="none" w="lg" len="lg"/>
              </a:ln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en-US" b="0" dirty="0">
                    <a:solidFill>
                      <a:schemeClr val="tx2"/>
                    </a:solidFill>
                    <a:latin typeface="Arial" charset="0"/>
                  </a:rPr>
                  <a:t>Superconducting Al Collector</a:t>
                </a:r>
                <a:endParaRPr lang="en-US" sz="2400" b="0" dirty="0">
                  <a:latin typeface="Times New Roman" pitchFamily="18" charset="0"/>
                </a:endParaRPr>
              </a:p>
            </p:txBody>
          </p:sp>
          <p:sp>
            <p:nvSpPr>
              <p:cNvPr id="29715" name="Text Box 216"/>
              <p:cNvSpPr txBox="1">
                <a:spLocks noChangeArrowheads="1"/>
              </p:cNvSpPr>
              <p:nvPr/>
            </p:nvSpPr>
            <p:spPr bwMode="auto">
              <a:xfrm>
                <a:off x="2211" y="3018"/>
                <a:ext cx="1149" cy="57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 type="none" w="lg" len="lg"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b="0" dirty="0">
                    <a:solidFill>
                      <a:schemeClr val="tx2"/>
                    </a:solidFill>
                  </a:rPr>
                  <a:t>W Transition Edge Sensor (TES)</a:t>
                </a:r>
                <a:endParaRPr lang="en-US" b="0" dirty="0"/>
              </a:p>
            </p:txBody>
          </p:sp>
          <p:sp>
            <p:nvSpPr>
              <p:cNvPr id="29716" name="Text Box 217"/>
              <p:cNvSpPr txBox="1">
                <a:spLocks noChangeArrowheads="1"/>
              </p:cNvSpPr>
              <p:nvPr/>
            </p:nvSpPr>
            <p:spPr bwMode="auto">
              <a:xfrm>
                <a:off x="2065" y="3828"/>
                <a:ext cx="64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0">
                    <a:solidFill>
                      <a:schemeClr val="accent1"/>
                    </a:solidFill>
                    <a:latin typeface="Arial" charset="0"/>
                  </a:rPr>
                  <a:t>Ge or Si</a:t>
                </a:r>
                <a:endParaRPr lang="en-US" sz="1600" b="0">
                  <a:solidFill>
                    <a:schemeClr val="accent1"/>
                  </a:solidFill>
                  <a:latin typeface="Arial" charset="0"/>
                </a:endParaRPr>
              </a:p>
            </p:txBody>
          </p:sp>
          <p:sp>
            <p:nvSpPr>
              <p:cNvPr id="29717" name="Oval 218"/>
              <p:cNvSpPr>
                <a:spLocks noChangeArrowheads="1"/>
              </p:cNvSpPr>
              <p:nvPr/>
            </p:nvSpPr>
            <p:spPr bwMode="auto">
              <a:xfrm>
                <a:off x="1263" y="3565"/>
                <a:ext cx="60" cy="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18" name="Oval 219"/>
              <p:cNvSpPr>
                <a:spLocks noChangeArrowheads="1"/>
              </p:cNvSpPr>
              <p:nvPr/>
            </p:nvSpPr>
            <p:spPr bwMode="auto">
              <a:xfrm>
                <a:off x="1400" y="3565"/>
                <a:ext cx="60" cy="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19" name="Oval 220"/>
              <p:cNvSpPr>
                <a:spLocks noChangeArrowheads="1"/>
              </p:cNvSpPr>
              <p:nvPr/>
            </p:nvSpPr>
            <p:spPr bwMode="auto">
              <a:xfrm>
                <a:off x="1917" y="3348"/>
                <a:ext cx="60" cy="76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20" name="Oval 221"/>
              <p:cNvSpPr>
                <a:spLocks noChangeArrowheads="1"/>
              </p:cNvSpPr>
              <p:nvPr/>
            </p:nvSpPr>
            <p:spPr bwMode="auto">
              <a:xfrm>
                <a:off x="2039" y="3466"/>
                <a:ext cx="59" cy="75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21" name="Oval 222"/>
              <p:cNvSpPr>
                <a:spLocks noChangeArrowheads="1"/>
              </p:cNvSpPr>
              <p:nvPr/>
            </p:nvSpPr>
            <p:spPr bwMode="auto">
              <a:xfrm>
                <a:off x="1531" y="3409"/>
                <a:ext cx="60" cy="75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22" name="Oval 223"/>
              <p:cNvSpPr>
                <a:spLocks noChangeArrowheads="1"/>
              </p:cNvSpPr>
              <p:nvPr/>
            </p:nvSpPr>
            <p:spPr bwMode="auto">
              <a:xfrm>
                <a:off x="1224" y="3505"/>
                <a:ext cx="280" cy="18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 type="none" w="lg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23" name="Line 224"/>
              <p:cNvSpPr>
                <a:spLocks noChangeShapeType="1"/>
              </p:cNvSpPr>
              <p:nvPr/>
            </p:nvSpPr>
            <p:spPr bwMode="auto">
              <a:xfrm>
                <a:off x="1575" y="3518"/>
                <a:ext cx="452" cy="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24" name="Oval 225"/>
              <p:cNvSpPr>
                <a:spLocks noChangeArrowheads="1"/>
              </p:cNvSpPr>
              <p:nvPr/>
            </p:nvSpPr>
            <p:spPr bwMode="auto">
              <a:xfrm>
                <a:off x="1745" y="3446"/>
                <a:ext cx="60" cy="75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25" name="Oval 226"/>
              <p:cNvSpPr>
                <a:spLocks noChangeArrowheads="1"/>
              </p:cNvSpPr>
              <p:nvPr/>
            </p:nvSpPr>
            <p:spPr bwMode="auto">
              <a:xfrm>
                <a:off x="2078" y="3180"/>
                <a:ext cx="59" cy="77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  <a:round/>
                <a:headEnd/>
                <a:tailEnd type="none" w="lg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26" name="Text Box 227"/>
              <p:cNvSpPr txBox="1">
                <a:spLocks noChangeArrowheads="1"/>
              </p:cNvSpPr>
              <p:nvPr/>
            </p:nvSpPr>
            <p:spPr bwMode="auto">
              <a:xfrm>
                <a:off x="933" y="3960"/>
                <a:ext cx="668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0">
                    <a:solidFill>
                      <a:srgbClr val="5DA31E"/>
                    </a:solidFill>
                    <a:latin typeface="Arial" charset="0"/>
                  </a:rPr>
                  <a:t>phonons</a:t>
                </a:r>
                <a:endParaRPr lang="en-US" b="0">
                  <a:solidFill>
                    <a:srgbClr val="006600"/>
                  </a:solidFill>
                  <a:latin typeface="Arial" charset="0"/>
                </a:endParaRPr>
              </a:p>
            </p:txBody>
          </p:sp>
          <p:sp>
            <p:nvSpPr>
              <p:cNvPr id="29727" name="Text Box 228"/>
              <p:cNvSpPr txBox="1">
                <a:spLocks noChangeArrowheads="1"/>
              </p:cNvSpPr>
              <p:nvPr/>
            </p:nvSpPr>
            <p:spPr bwMode="auto">
              <a:xfrm>
                <a:off x="-110" y="3440"/>
                <a:ext cx="850" cy="174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 type="none" w="lg" len="lg"/>
              </a:ln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en-US" sz="1200" b="0" dirty="0">
                    <a:solidFill>
                      <a:schemeClr val="tx2"/>
                    </a:solidFill>
                    <a:latin typeface="Arial" charset="0"/>
                  </a:rPr>
                  <a:t>Cooper Pair</a:t>
                </a:r>
                <a:endParaRPr lang="en-US" sz="1200" b="0" dirty="0">
                  <a:latin typeface="Times New Roman" pitchFamily="18" charset="0"/>
                </a:endParaRPr>
              </a:p>
            </p:txBody>
          </p:sp>
          <p:sp>
            <p:nvSpPr>
              <p:cNvPr id="29728" name="Line 229"/>
              <p:cNvSpPr>
                <a:spLocks noChangeShapeType="1"/>
              </p:cNvSpPr>
              <p:nvPr/>
            </p:nvSpPr>
            <p:spPr bwMode="auto">
              <a:xfrm>
                <a:off x="574" y="3360"/>
                <a:ext cx="121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arrow" w="lg" len="lg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cxnSp>
          <p:nvCxnSpPr>
            <p:cNvPr id="234" name="Straight Arrow Connector 233"/>
            <p:cNvCxnSpPr/>
            <p:nvPr/>
          </p:nvCxnSpPr>
          <p:spPr bwMode="auto">
            <a:xfrm flipH="1">
              <a:off x="3429000" y="3201763"/>
              <a:ext cx="646585" cy="1141637"/>
            </a:xfrm>
            <a:prstGeom prst="straightConnector1">
              <a:avLst/>
            </a:prstGeom>
            <a:solidFill>
              <a:schemeClr val="accent1"/>
            </a:solidFill>
            <a:ln w="666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61" name="Text Box 228"/>
          <p:cNvSpPr txBox="1">
            <a:spLocks noChangeArrowheads="1"/>
          </p:cNvSpPr>
          <p:nvPr/>
        </p:nvSpPr>
        <p:spPr bwMode="auto">
          <a:xfrm>
            <a:off x="4038600" y="2514600"/>
            <a:ext cx="1295400" cy="369332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b="1" dirty="0">
                <a:solidFill>
                  <a:srgbClr val="FF0000"/>
                </a:solidFill>
                <a:latin typeface="Arial" charset="0"/>
                <a:sym typeface="Symbol"/>
              </a:rPr>
              <a:t>1 m TES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76746-6537-4652-828A-4C84AD603A54}" type="slidenum">
              <a:rPr lang="en-US" smtClean="0"/>
              <a:t>7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8ECA56-1D6C-D910-2356-4C39F87D21CC}"/>
              </a:ext>
            </a:extLst>
          </p:cNvPr>
          <p:cNvSpPr txBox="1"/>
          <p:nvPr/>
        </p:nvSpPr>
        <p:spPr>
          <a:xfrm>
            <a:off x="5715000" y="990600"/>
            <a:ext cx="3358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Quasi-particle assisted </a:t>
            </a:r>
            <a:r>
              <a:rPr lang="en-US" dirty="0" err="1">
                <a:solidFill>
                  <a:srgbClr val="FF0000"/>
                </a:solidFill>
              </a:rPr>
              <a:t>athermal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phonon sensors provide much faster </a:t>
            </a:r>
            <a:r>
              <a:rPr lang="en-US" dirty="0">
                <a:sym typeface="Symbol" panose="05050102010706020507" pitchFamily="18" charset="2"/>
              </a:rPr>
              <a:t>s timing than </a:t>
            </a:r>
            <a:r>
              <a:rPr lang="en-US" dirty="0" err="1">
                <a:sym typeface="Symbol" panose="05050102010706020507" pitchFamily="18" charset="2"/>
              </a:rPr>
              <a:t>ms</a:t>
            </a:r>
            <a:r>
              <a:rPr lang="en-US" dirty="0">
                <a:sym typeface="Symbol" panose="05050102010706020507" pitchFamily="18" charset="2"/>
              </a:rPr>
              <a:t> timing from thermal phonon sensors like used in EDELWEISS/CRESST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02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1F4F9F70-4B3D-4589-9C0F-5DE49BC748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008" y="-7636"/>
            <a:ext cx="3493990" cy="338514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4117-81A2-4255-A751-DD2B34E19EC1}" type="slidenum">
              <a:rPr lang="en-US" smtClean="0"/>
              <a:t>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8" y="-13305"/>
            <a:ext cx="5828295" cy="55008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400" b="1" dirty="0">
                <a:latin typeface="AR CENA" panose="02000000000000000000"/>
              </a:rPr>
              <a:t>Contact-Free High Voltage Detectors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28808" y="-1556266"/>
            <a:ext cx="8546452" cy="5119508"/>
            <a:chOff x="-73864" y="366905"/>
            <a:chExt cx="8546452" cy="5119508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7671" y="2842391"/>
              <a:ext cx="2316195" cy="2458293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7108607" y="366905"/>
              <a:ext cx="136398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1400" b="1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027671" y="4714703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400" b="1" dirty="0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B88FC0A-7656-4A40-8545-7A7A1D37A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34" y="2868857"/>
              <a:ext cx="2715149" cy="2617556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-73864" y="2403585"/>
              <a:ext cx="582829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100-gm single-e sensitive Contact Free Si HV Detector. Signal amplification observed without increase in leakage up to 300  V. Laser calibration done.</a:t>
              </a:r>
            </a:p>
            <a:p>
              <a:endParaRPr lang="en-US" sz="1400" b="1" dirty="0"/>
            </a:p>
          </p:txBody>
        </p:sp>
      </p:grpSp>
      <p:pic>
        <p:nvPicPr>
          <p:cNvPr id="36" name="Content Placeholder 9">
            <a:extLst>
              <a:ext uri="{FF2B5EF4-FFF2-40B4-BE49-F238E27FC236}">
                <a16:creationId xmlns:a16="http://schemas.microsoft.com/office/drawing/2014/main" id="{122373DE-ED82-4CBE-ADEE-E6543D0DE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1" y="3563242"/>
            <a:ext cx="6046646" cy="3275714"/>
          </a:xfr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3448" y="4452560"/>
            <a:ext cx="2889791" cy="19837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64857" y="3152936"/>
            <a:ext cx="3264292" cy="1107996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1300" b="1" dirty="0"/>
              <a:t>Initial demo with 250 gm Ge with </a:t>
            </a:r>
            <a:r>
              <a:rPr lang="en-US" sz="1300" b="1" dirty="0">
                <a:sym typeface="Symbol" panose="05050102010706020507" pitchFamily="18" charset="2"/>
              </a:rPr>
              <a:t>=</a:t>
            </a:r>
            <a:r>
              <a:rPr lang="en-US" sz="1300" b="1" dirty="0"/>
              <a:t>7 eV</a:t>
            </a:r>
          </a:p>
          <a:p>
            <a:r>
              <a:rPr lang="en-US" sz="1300" b="1" dirty="0">
                <a:hlinkClick r:id="rId8"/>
              </a:rPr>
              <a:t>https://doi.org/10.1016/j.nima.2017.02.032</a:t>
            </a:r>
            <a:endParaRPr lang="en-US" sz="1300" b="1" dirty="0"/>
          </a:p>
          <a:p>
            <a:endParaRPr lang="en-US" sz="1300" b="1" dirty="0"/>
          </a:p>
          <a:p>
            <a:r>
              <a:rPr lang="en-US" sz="1300" b="1" dirty="0"/>
              <a:t>Single-e/h pair 100 gm Si : </a:t>
            </a:r>
          </a:p>
          <a:p>
            <a:r>
              <a:rPr lang="en-US" sz="1400" b="0" i="0" u="none" strike="noStrike" dirty="0">
                <a:solidFill>
                  <a:srgbClr val="0050B3"/>
                </a:solidFill>
                <a:effectLst/>
                <a:latin typeface="-apple-system"/>
                <a:hlinkClick r:id="rId9"/>
              </a:rPr>
              <a:t>10.1016/j.nima.2021.165489</a:t>
            </a:r>
            <a:endParaRPr lang="en-US" sz="1400" b="0" i="0" u="none" strike="noStrike" dirty="0">
              <a:solidFill>
                <a:srgbClr val="0050B3"/>
              </a:solidFill>
              <a:effectLst/>
              <a:latin typeface="-apple-system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682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60"/>
    </mc:Choice>
    <mc:Fallback xmlns="">
      <p:transition spd="slow" advTm="46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30" x="6624638" y="4354513"/>
          <p14:tracePt t="3638" x="6561138" y="4322763"/>
          <p14:tracePt t="3646" x="6497638" y="4281488"/>
          <p14:tracePt t="3654" x="6434138" y="4257675"/>
          <p14:tracePt t="3662" x="6353175" y="4241800"/>
          <p14:tracePt t="3668" x="6273800" y="4225925"/>
          <p14:tracePt t="3676" x="6154738" y="4210050"/>
          <p14:tracePt t="3684" x="6075363" y="4210050"/>
          <p14:tracePt t="3693" x="6010275" y="4210050"/>
          <p14:tracePt t="3700" x="5891213" y="4217988"/>
          <p14:tracePt t="3709" x="5811838" y="4225925"/>
          <p14:tracePt t="3713" x="5651500" y="4233863"/>
          <p14:tracePt t="3721" x="5532438" y="4257675"/>
          <p14:tracePt t="3729" x="5260975" y="4281488"/>
          <p14:tracePt t="3737" x="5078413" y="4298950"/>
          <p14:tracePt t="3746" x="4854575" y="4322763"/>
          <p14:tracePt t="3754" x="4608513" y="4346575"/>
          <p14:tracePt t="3759" x="4360863" y="4370388"/>
          <p14:tracePt t="3768" x="4257675" y="4386263"/>
          <p14:tracePt t="3777" x="4057650" y="4425950"/>
          <p14:tracePt t="3784" x="3978275" y="4441825"/>
          <p14:tracePt t="3793" x="3898900" y="4465638"/>
          <p14:tracePt t="3800" x="3825875" y="4497388"/>
          <p14:tracePt t="3806" x="3802063" y="4513263"/>
          <p14:tracePt t="3814" x="3778250" y="4521200"/>
          <p14:tracePt t="3822" x="3770313" y="4529138"/>
          <p14:tracePt t="3830" x="3762375" y="4529138"/>
          <p14:tracePt t="3984" x="3746500" y="4529138"/>
          <p14:tracePt t="3992" x="3730625" y="4537075"/>
          <p14:tracePt t="4000" x="3706813" y="4537075"/>
          <p14:tracePt t="4009" x="3675063" y="4560888"/>
          <p14:tracePt t="4017" x="3651250" y="4576763"/>
          <p14:tracePt t="4022" x="3635375" y="4592638"/>
          <p14:tracePt t="4031" x="3619500" y="4608513"/>
          <p14:tracePt t="4037" x="3611563" y="4624388"/>
          <p14:tracePt t="4046" x="3603625" y="4649788"/>
          <p14:tracePt t="4053" x="3603625" y="4657725"/>
          <p14:tracePt t="4062" x="3603625" y="4673600"/>
          <p14:tracePt t="4069" x="3603625" y="4697413"/>
          <p14:tracePt t="4076" x="3603625" y="4713288"/>
          <p14:tracePt t="4084" x="3603625" y="4737100"/>
          <p14:tracePt t="4094" x="3603625" y="4745038"/>
          <p14:tracePt t="4100" x="3603625" y="4760913"/>
          <p14:tracePt t="4109" x="3603625" y="4776788"/>
          <p14:tracePt t="4116" x="3603625" y="4800600"/>
          <p14:tracePt t="4122" x="3619500" y="4816475"/>
          <p14:tracePt t="4130" x="3619500" y="4832350"/>
          <p14:tracePt t="4138" x="3635375" y="4848225"/>
          <p14:tracePt t="4146" x="3643313" y="4864100"/>
          <p14:tracePt t="4153" x="3659188" y="4887913"/>
          <p14:tracePt t="4162" x="3675063" y="4903788"/>
          <p14:tracePt t="4167" x="3690938" y="4919663"/>
          <p14:tracePt t="4176" x="3706813" y="4935538"/>
          <p14:tracePt t="4184" x="3722688" y="4959350"/>
          <p14:tracePt t="4194" x="3754438" y="4976813"/>
          <p14:tracePt t="4200" x="3762375" y="5000625"/>
          <p14:tracePt t="4209" x="3794125" y="5016500"/>
          <p14:tracePt t="4216" x="3817938" y="5048250"/>
          <p14:tracePt t="4222" x="3851275" y="5064125"/>
          <p14:tracePt t="4231" x="3883025" y="5095875"/>
          <p14:tracePt t="4238" x="3922713" y="5127625"/>
          <p14:tracePt t="4246" x="3986213" y="5167313"/>
          <p14:tracePt t="4253" x="4017963" y="5199063"/>
          <p14:tracePt t="4262" x="4049713" y="5214938"/>
          <p14:tracePt t="4267" x="4105275" y="5246688"/>
          <p14:tracePt t="4276" x="4152900" y="5278438"/>
          <p14:tracePt t="4284" x="4184650" y="5294313"/>
          <p14:tracePt t="4293" x="4233863" y="5319713"/>
          <p14:tracePt t="4300" x="4281488" y="5327650"/>
          <p14:tracePt t="4310" x="4360863" y="5367338"/>
          <p14:tracePt t="4316" x="4384675" y="5375275"/>
          <p14:tracePt t="4322" x="4464050" y="5399088"/>
          <p14:tracePt t="4331" x="4503738" y="5414963"/>
          <p14:tracePt t="4338" x="4551363" y="5422900"/>
          <p14:tracePt t="4348" x="4600575" y="5438775"/>
          <p14:tracePt t="4353" x="4616450" y="5438775"/>
          <p14:tracePt t="4364" x="4656138" y="5446713"/>
          <p14:tracePt t="4370" x="4711700" y="5454650"/>
          <p14:tracePt t="4378" x="4743450" y="5462588"/>
          <p14:tracePt t="4383" x="4799013" y="5470525"/>
          <p14:tracePt t="4392" x="4846638" y="5478463"/>
          <p14:tracePt t="4399" x="4886325" y="5478463"/>
          <p14:tracePt t="4410" x="4933950" y="5486400"/>
          <p14:tracePt t="4416" x="4975225" y="5486400"/>
          <p14:tracePt t="4426" x="5022850" y="5486400"/>
          <p14:tracePt t="4432" x="5038725" y="5486400"/>
          <p14:tracePt t="4438" x="5070475" y="5486400"/>
          <p14:tracePt t="4445" x="5102225" y="5486400"/>
          <p14:tracePt t="4452" x="5133975" y="5486400"/>
          <p14:tracePt t="4462" x="5157788" y="5486400"/>
          <p14:tracePt t="4468" x="5181600" y="5486400"/>
          <p14:tracePt t="4475" x="5205413" y="5486400"/>
          <p14:tracePt t="4483" x="5229225" y="5486400"/>
          <p14:tracePt t="4492" x="5260975" y="5486400"/>
          <p14:tracePt t="4499" x="5268913" y="5486400"/>
          <p14:tracePt t="4508" x="5292725" y="5486400"/>
          <p14:tracePt t="4515" x="5334000" y="5486400"/>
          <p14:tracePt t="4524" x="5365750" y="5494338"/>
          <p14:tracePt t="4530" x="5373688" y="5494338"/>
          <p14:tracePt t="4537" x="5421313" y="5502275"/>
          <p14:tracePt t="4546" x="5437188" y="5502275"/>
          <p14:tracePt t="4554" x="5453063" y="5502275"/>
          <p14:tracePt t="4562" x="5461000" y="5502275"/>
          <p14:tracePt t="4570" x="5461000" y="5510213"/>
          <p14:tracePt t="4693" x="5429250" y="5510213"/>
          <p14:tracePt t="4700" x="5373688" y="5510213"/>
          <p14:tracePt t="4710" x="5165725" y="5510213"/>
          <p14:tracePt t="4716" x="4991100" y="5510213"/>
          <p14:tracePt t="4724" x="4886325" y="5510213"/>
          <p14:tracePt t="4730" x="4672013" y="5510213"/>
          <p14:tracePt t="4738" x="4600575" y="5502275"/>
          <p14:tracePt t="4746" x="4519613" y="5494338"/>
          <p14:tracePt t="4754" x="4448175" y="5478463"/>
          <p14:tracePt t="4764" x="4329113" y="5454650"/>
          <p14:tracePt t="4770" x="4249738" y="5438775"/>
          <p14:tracePt t="4778" x="4184650" y="5422900"/>
          <p14:tracePt t="4784" x="4105275" y="5399088"/>
          <p14:tracePt t="4794" x="4025900" y="5359400"/>
          <p14:tracePt t="4799" x="3978275" y="5335588"/>
          <p14:tracePt t="4807" x="3922713" y="5302250"/>
          <p14:tracePt t="4816" x="3875088" y="5278438"/>
          <p14:tracePt t="4824" x="3843338" y="5254625"/>
          <p14:tracePt t="4833" x="3810000" y="5238750"/>
          <p14:tracePt t="4838" x="3802063" y="5222875"/>
          <p14:tracePt t="4848" x="3794125" y="5207000"/>
          <p14:tracePt t="4864" x="3786188" y="5199063"/>
          <p14:tracePt t="4878" x="3786188" y="5151438"/>
          <p14:tracePt t="4886" x="3786188" y="5135563"/>
          <p14:tracePt t="4894" x="3786188" y="5095875"/>
          <p14:tracePt t="4900" x="3786188" y="5080000"/>
          <p14:tracePt t="4908" x="3786188" y="5048250"/>
          <p14:tracePt t="4915" x="3802063" y="5024438"/>
          <p14:tracePt t="4924" x="3810000" y="5008563"/>
          <p14:tracePt t="4933" x="3833813" y="4984750"/>
          <p14:tracePt t="4937" x="3851275" y="4959350"/>
          <p14:tracePt t="4948" x="3883025" y="4935538"/>
          <p14:tracePt t="4953" x="3906838" y="4927600"/>
          <p14:tracePt t="4963" x="3922713" y="4919663"/>
          <p14:tracePt t="4969" x="3946525" y="4911725"/>
          <p14:tracePt t="4977" x="3978275" y="4895850"/>
          <p14:tracePt t="4985" x="3994150" y="4895850"/>
          <p14:tracePt t="4992" x="4025900" y="4895850"/>
          <p14:tracePt t="4999" x="4049713" y="4887913"/>
          <p14:tracePt t="5007" x="4073525" y="4879975"/>
          <p14:tracePt t="5015" x="4105275" y="4864100"/>
          <p14:tracePt t="5024" x="4152900" y="4856163"/>
          <p14:tracePt t="5031" x="4184650" y="4856163"/>
          <p14:tracePt t="5037" x="4210050" y="4856163"/>
          <p14:tracePt t="5046" x="4257675" y="4856163"/>
          <p14:tracePt t="5054" x="4289425" y="4848225"/>
          <p14:tracePt t="5062" x="4321175" y="4840288"/>
          <p14:tracePt t="5070" x="4360863" y="4840288"/>
          <p14:tracePt t="5078" x="4384675" y="4832350"/>
          <p14:tracePt t="5086" x="4400550" y="4824413"/>
          <p14:tracePt t="5092" x="4416425" y="4824413"/>
          <p14:tracePt t="5100" x="4424363" y="4824413"/>
          <p14:tracePt t="5208" x="4424363" y="4816475"/>
          <p14:tracePt t="5216" x="4408488" y="4800600"/>
          <p14:tracePt t="5224" x="4360863" y="4776788"/>
          <p14:tracePt t="5232" x="4281488" y="4737100"/>
          <p14:tracePt t="5242" x="4257675" y="4713288"/>
          <p14:tracePt t="5246" x="4121150" y="4633913"/>
          <p14:tracePt t="5254" x="4010025" y="4560888"/>
          <p14:tracePt t="5261" x="3930650" y="4521200"/>
          <p14:tracePt t="5269" x="3746500" y="4394200"/>
          <p14:tracePt t="5277" x="3619500" y="4306888"/>
          <p14:tracePt t="5285" x="3508375" y="4217988"/>
          <p14:tracePt t="5293" x="3411538" y="4162425"/>
          <p14:tracePt t="5300" x="3308350" y="4067175"/>
          <p14:tracePt t="5308" x="3244850" y="4019550"/>
          <p14:tracePt t="5316" x="3189288" y="3963988"/>
          <p14:tracePt t="5324" x="3141663" y="3914775"/>
          <p14:tracePt t="5333" x="3109913" y="3883025"/>
          <p14:tracePt t="5340" x="3076575" y="3859213"/>
          <p14:tracePt t="5348" x="3068638" y="3851275"/>
          <p14:tracePt t="5353" x="3060700" y="3843338"/>
          <p14:tracePt t="5424" x="3076575" y="3890963"/>
          <p14:tracePt t="5432" x="3109913" y="3938588"/>
          <p14:tracePt t="5440" x="3173413" y="3995738"/>
          <p14:tracePt t="5449" x="3236913" y="4059238"/>
          <p14:tracePt t="5454" x="3332163" y="4122738"/>
          <p14:tracePt t="5462" x="3411538" y="4178300"/>
          <p14:tracePt t="5469" x="3595688" y="4298950"/>
          <p14:tracePt t="5477" x="3762375" y="4394200"/>
          <p14:tracePt t="5485" x="3875088" y="4441825"/>
          <p14:tracePt t="5494" x="4065588" y="4545013"/>
          <p14:tracePt t="5502" x="4184650" y="4592638"/>
          <p14:tracePt t="5507" x="4368800" y="4665663"/>
          <p14:tracePt t="5516" x="4479925" y="4713288"/>
          <p14:tracePt t="5523" x="4624388" y="4776788"/>
          <p14:tracePt t="5531" x="4703763" y="4816475"/>
          <p14:tracePt t="5539" x="4783138" y="4848225"/>
          <p14:tracePt t="5547" x="4814888" y="4864100"/>
          <p14:tracePt t="5555" x="4854575" y="4887913"/>
          <p14:tracePt t="5562" x="4870450" y="4895850"/>
          <p14:tracePt t="5569" x="4878388" y="4903788"/>
          <p14:tracePt t="5632" x="4870450" y="4911725"/>
          <p14:tracePt t="5649" x="4862513" y="4919663"/>
          <p14:tracePt t="5716" x="4854575" y="4919663"/>
          <p14:tracePt t="5724" x="4830763" y="4919663"/>
          <p14:tracePt t="5732" x="4822825" y="4911725"/>
          <p14:tracePt t="5740" x="4751388" y="4856163"/>
          <p14:tracePt t="5749" x="4664075" y="4784725"/>
          <p14:tracePt t="5756" x="4600575" y="4729163"/>
          <p14:tracePt t="5764" x="4416425" y="4592638"/>
          <p14:tracePt t="5770" x="4257675" y="4473575"/>
          <p14:tracePt t="5779" x="4168775" y="4410075"/>
          <p14:tracePt t="5786" x="4033838" y="4314825"/>
          <p14:tracePt t="5795" x="3922713" y="4241800"/>
          <p14:tracePt t="5802" x="3770313" y="4154488"/>
          <p14:tracePt t="5808" x="3714750" y="4106863"/>
          <p14:tracePt t="5816" x="3651250" y="4067175"/>
          <p14:tracePt t="5824" x="3579813" y="4035425"/>
          <p14:tracePt t="5832" x="3532188" y="4011613"/>
          <p14:tracePt t="5839" x="3524250" y="4003675"/>
          <p14:tracePt t="5848" x="3508375" y="4003675"/>
          <p14:tracePt t="5902" x="3508375" y="4027488"/>
          <p14:tracePt t="5910" x="3532188" y="4075113"/>
          <p14:tracePt t="5916" x="3556000" y="4106863"/>
          <p14:tracePt t="5924" x="3603625" y="4170363"/>
          <p14:tracePt t="5932" x="3667125" y="4217988"/>
          <p14:tracePt t="5940" x="3770313" y="4306888"/>
          <p14:tracePt t="5948" x="3843338" y="4354513"/>
          <p14:tracePt t="5956" x="3946525" y="4418013"/>
          <p14:tracePt t="5962" x="4010025" y="4449763"/>
          <p14:tracePt t="5970" x="4081463" y="4489450"/>
          <p14:tracePt t="5978" x="4225925" y="4568825"/>
          <p14:tracePt t="5985" x="4297363" y="4592638"/>
          <p14:tracePt t="5993" x="4376738" y="4624388"/>
          <p14:tracePt t="6001" x="4503738" y="4689475"/>
          <p14:tracePt t="6010" x="4567238" y="4713288"/>
          <p14:tracePt t="6015" x="4600575" y="4729163"/>
          <p14:tracePt t="6023" x="4656138" y="4760913"/>
          <p14:tracePt t="6031" x="4695825" y="4784725"/>
          <p14:tracePt t="6039" x="4703763" y="4800600"/>
          <p14:tracePt t="6049" x="4711700" y="4800600"/>
          <p14:tracePt t="6209" x="4672013" y="4800600"/>
          <p14:tracePt t="6217" x="4624388" y="4784725"/>
          <p14:tracePt t="6223" x="4535488" y="4752975"/>
          <p14:tracePt t="6232" x="4408488" y="4721225"/>
          <p14:tracePt t="6239" x="4273550" y="4665663"/>
          <p14:tracePt t="6248" x="4057650" y="4584700"/>
          <p14:tracePt t="6255" x="3954463" y="4552950"/>
          <p14:tracePt t="6264" x="3746500" y="4473575"/>
          <p14:tracePt t="6271" x="3508375" y="4386263"/>
          <p14:tracePt t="6277" x="3332163" y="4330700"/>
          <p14:tracePt t="6285" x="3173413" y="4273550"/>
          <p14:tracePt t="6295" x="3076575" y="4241800"/>
          <p14:tracePt t="6301" x="2886075" y="4162425"/>
          <p14:tracePt t="6311" x="2782888" y="4122738"/>
          <p14:tracePt t="6318" x="2686050" y="4083050"/>
          <p14:tracePt t="6327" x="2638425" y="4059238"/>
          <p14:tracePt t="6334" x="2574925" y="4019550"/>
          <p14:tracePt t="6340" x="2551113" y="4011613"/>
          <p14:tracePt t="6348" x="2535238" y="3995738"/>
          <p14:tracePt t="6355" x="2519363" y="3987800"/>
          <p14:tracePt t="6364" x="2503488" y="3971925"/>
          <p14:tracePt t="6371" x="2495550" y="3963988"/>
          <p14:tracePt t="6378" x="2487613" y="3956050"/>
          <p14:tracePt t="6386" x="2487613" y="3938588"/>
          <p14:tracePt t="6396" x="2487613" y="3930650"/>
          <p14:tracePt t="6402" x="2479675" y="3914775"/>
          <p14:tracePt t="6412" x="2471738" y="3898900"/>
          <p14:tracePt t="6418" x="2471738" y="3890963"/>
          <p14:tracePt t="6432" x="2471738" y="3883025"/>
          <p14:tracePt t="6440" x="2471738" y="3875088"/>
          <p14:tracePt t="7897" x="2416175" y="3875088"/>
          <p14:tracePt t="7904" x="2247900" y="3898900"/>
          <p14:tracePt t="7913" x="1936750" y="3922713"/>
          <p14:tracePt t="7920" x="1482725" y="3971925"/>
          <p14:tracePt t="7926" x="1060450" y="4003675"/>
          <p14:tracePt t="7934" x="501650" y="4003675"/>
          <p14:tracePt t="7942" x="95250" y="4003675"/>
          <p14:tracePt t="8413" x="142875" y="4291013"/>
          <p14:tracePt t="8420" x="295275" y="4330700"/>
          <p14:tracePt t="8429" x="558800" y="4402138"/>
          <p14:tracePt t="8436" x="788988" y="4449763"/>
          <p14:tracePt t="8442" x="1044575" y="4505325"/>
          <p14:tracePt t="8450" x="1347788" y="4576763"/>
          <p14:tracePt t="8458" x="1577975" y="4624388"/>
          <p14:tracePt t="8467" x="1825625" y="4665663"/>
          <p14:tracePt t="8474" x="2065338" y="4721225"/>
          <p14:tracePt t="8483" x="2359025" y="4776788"/>
          <p14:tracePt t="8487" x="2590800" y="4816475"/>
          <p14:tracePt t="8496" x="2693988" y="4832350"/>
          <p14:tracePt t="8504" x="2782888" y="4848225"/>
          <p14:tracePt t="8514" x="2901950" y="4864100"/>
          <p14:tracePt t="8520" x="2933700" y="4872038"/>
          <p14:tracePt t="8528" x="2973388" y="4879975"/>
          <p14:tracePt t="8536" x="2989263" y="4887913"/>
          <p14:tracePt t="8542" x="2997200" y="4887913"/>
          <p14:tracePt t="8744" x="2989263" y="4879975"/>
          <p14:tracePt t="8749" x="2973388" y="4864100"/>
          <p14:tracePt t="8758" x="2965450" y="4856163"/>
          <p14:tracePt t="8767" x="2949575" y="4848225"/>
          <p14:tracePt t="8774" x="2949575" y="4840288"/>
          <p14:tracePt t="8790" x="2941638" y="4832350"/>
          <p14:tracePt t="8820" x="2973388" y="4872038"/>
          <p14:tracePt t="8828" x="3021013" y="4903788"/>
          <p14:tracePt t="8836" x="3133725" y="4959350"/>
          <p14:tracePt t="8844" x="3276600" y="5024438"/>
          <p14:tracePt t="8853" x="3355975" y="5072063"/>
          <p14:tracePt t="8858" x="3563938" y="5135563"/>
          <p14:tracePt t="8865" x="3738563" y="5199063"/>
          <p14:tracePt t="8874" x="3843338" y="5222875"/>
          <p14:tracePt t="8882" x="4049713" y="5270500"/>
          <p14:tracePt t="8902" x="4217988" y="5302250"/>
          <p14:tracePt t="8905" x="4297363" y="5310188"/>
          <p14:tracePt t="8912" x="4360863" y="5319713"/>
          <p14:tracePt t="8919" x="4376738" y="5319713"/>
          <p14:tracePt t="11108" x="4384675" y="5319713"/>
          <p14:tracePt t="11116" x="4392613" y="5294313"/>
          <p14:tracePt t="11122" x="4408488" y="5278438"/>
          <p14:tracePt t="11131" x="4416425" y="5262563"/>
          <p14:tracePt t="11147" x="4424363" y="5254625"/>
          <p14:tracePt t="11163" x="4432300" y="5246688"/>
          <p14:tracePt t="13456" x="4448175" y="5238750"/>
          <p14:tracePt t="13464" x="4448175" y="5222875"/>
          <p14:tracePt t="13473" x="4456113" y="5222875"/>
          <p14:tracePt t="13480" x="4456113" y="5214938"/>
          <p14:tracePt t="13488" x="4464050" y="5214938"/>
          <p14:tracePt t="13509" x="4464050" y="5207000"/>
          <p14:tracePt t="13988" x="4471988" y="5207000"/>
          <p14:tracePt t="13996" x="4487863" y="5207000"/>
          <p14:tracePt t="14004" x="4511675" y="5214938"/>
          <p14:tracePt t="14012" x="4535488" y="5230813"/>
          <p14:tracePt t="14020" x="4559300" y="5246688"/>
          <p14:tracePt t="14026" x="4616450" y="5270500"/>
          <p14:tracePt t="14033" x="4648200" y="5270500"/>
          <p14:tracePt t="14041" x="4679950" y="5286375"/>
          <p14:tracePt t="14049" x="4695825" y="5286375"/>
          <p14:tracePt t="14057" x="4711700" y="5302250"/>
          <p14:tracePt t="14065" x="4735513" y="5302250"/>
          <p14:tracePt t="14088" x="4743450" y="5302250"/>
          <p14:tracePt t="14112" x="4751388" y="5294313"/>
          <p14:tracePt t="14120" x="4759325" y="5278438"/>
          <p14:tracePt t="14128" x="4759325" y="5254625"/>
          <p14:tracePt t="14134" x="4759325" y="5230813"/>
          <p14:tracePt t="14142" x="4759325" y="5199063"/>
          <p14:tracePt t="14149" x="4759325" y="5151438"/>
          <p14:tracePt t="14157" x="4759325" y="5095875"/>
          <p14:tracePt t="14165" x="4727575" y="5000625"/>
          <p14:tracePt t="14173" x="4695825" y="4903788"/>
          <p14:tracePt t="14179" x="4664075" y="4832350"/>
          <p14:tracePt t="14188" x="4600575" y="4721225"/>
          <p14:tracePt t="14195" x="4487863" y="4529138"/>
          <p14:tracePt t="14205" x="4416425" y="4402138"/>
          <p14:tracePt t="14211" x="4360863" y="4330700"/>
          <p14:tracePt t="14219" x="4249738" y="4162425"/>
          <p14:tracePt t="14226" x="4176713" y="4059238"/>
          <p14:tracePt t="14234" x="4097338" y="3938588"/>
          <p14:tracePt t="14242" x="4017963" y="3827463"/>
          <p14:tracePt t="14250" x="3954463" y="3763963"/>
          <p14:tracePt t="14259" x="3914775" y="3700463"/>
          <p14:tracePt t="14266" x="3825875" y="3595688"/>
          <p14:tracePt t="14274" x="3770313" y="3524250"/>
          <p14:tracePt t="14279" x="3738563" y="3476625"/>
          <p14:tracePt t="14289" x="3690938" y="3397250"/>
          <p14:tracePt t="14295" x="3659188" y="3349625"/>
          <p14:tracePt t="14303" x="3643313" y="3325813"/>
          <p14:tracePt t="14312" x="3635375" y="3302000"/>
          <p14:tracePt t="14320" x="3627438" y="3270250"/>
          <p14:tracePt t="14328" x="3619500" y="3262313"/>
          <p14:tracePt t="14335" x="3619500" y="3252788"/>
          <p14:tracePt t="14450" x="3627438" y="3252788"/>
          <p14:tracePt t="14458" x="3659188" y="3252788"/>
          <p14:tracePt t="14466" x="3714750" y="3252788"/>
          <p14:tracePt t="14475" x="3770313" y="3262313"/>
          <p14:tracePt t="14482" x="3802063" y="3270250"/>
          <p14:tracePt t="14490" x="3851275" y="3294063"/>
          <p14:tracePt t="14495" x="3867150" y="3294063"/>
          <p14:tracePt t="14504" x="3906838" y="3309938"/>
          <p14:tracePt t="14511" x="3930650" y="3325813"/>
          <p14:tracePt t="14521" x="3938588" y="3325813"/>
          <p14:tracePt t="14527" x="3946525" y="3325813"/>
          <p14:tracePt t="14541" x="3946525" y="3333750"/>
          <p14:tracePt t="14582" x="3946525" y="3341688"/>
          <p14:tracePt t="14587" x="3954463" y="3381375"/>
          <p14:tracePt t="14596" x="3962400" y="3421063"/>
          <p14:tracePt t="14604" x="3970338" y="3452813"/>
          <p14:tracePt t="14612" x="3978275" y="3508375"/>
          <p14:tracePt t="14621" x="3986213" y="3548063"/>
          <p14:tracePt t="14628" x="4002088" y="3629025"/>
          <p14:tracePt t="14637" x="4025900" y="3676650"/>
          <p14:tracePt t="14644" x="4041775" y="3708400"/>
          <p14:tracePt t="14650" x="4049713" y="3748088"/>
          <p14:tracePt t="14657" x="4049713" y="3763963"/>
          <p14:tracePt t="14665" x="4057650" y="3779838"/>
          <p14:tracePt t="14674" x="4065588" y="3795713"/>
          <p14:tracePt t="14681" x="4073525" y="3803650"/>
          <p14:tracePt t="14712" x="4081463" y="3803650"/>
          <p14:tracePt t="14758" x="4081463" y="3811588"/>
          <p14:tracePt t="14766" x="4097338" y="3811588"/>
          <p14:tracePt t="14774" x="4121150" y="3827463"/>
          <p14:tracePt t="14782" x="4160838" y="3835400"/>
          <p14:tracePt t="14790" x="4192588" y="3835400"/>
          <p14:tracePt t="14796" x="4210050" y="3843338"/>
          <p14:tracePt t="14805" x="4225925" y="3851275"/>
          <p14:tracePt t="14866" x="4168775" y="3843338"/>
          <p14:tracePt t="14874" x="4097338" y="3827463"/>
          <p14:tracePt t="14882" x="4025900" y="3803650"/>
          <p14:tracePt t="14905" x="3524250" y="3660775"/>
          <p14:tracePt t="14911" x="3340100" y="3595688"/>
          <p14:tracePt t="14919" x="3244850" y="3556000"/>
          <p14:tracePt t="14927" x="3157538" y="3500438"/>
          <p14:tracePt t="14936" x="3068638" y="3444875"/>
          <p14:tracePt t="14943" x="2989263" y="3373438"/>
          <p14:tracePt t="14949" x="2949575" y="3317875"/>
          <p14:tracePt t="14958" x="2941638" y="3270250"/>
          <p14:tracePt t="14966" x="2933700" y="3228975"/>
          <p14:tracePt t="14974" x="2933700" y="3205163"/>
          <p14:tracePt t="14982" x="2933700" y="3173413"/>
          <p14:tracePt t="14990" x="2941638" y="3141663"/>
          <p14:tracePt t="14996" x="2965450" y="3109913"/>
          <p14:tracePt t="15005" x="2997200" y="3070225"/>
          <p14:tracePt t="15012" x="3013075" y="3038475"/>
          <p14:tracePt t="15023" x="3044825" y="3014663"/>
          <p14:tracePt t="15028" x="3068638" y="2998788"/>
          <p14:tracePt t="15036" x="3133725" y="2967038"/>
          <p14:tracePt t="15041" x="3189288" y="2951163"/>
          <p14:tracePt t="15049" x="3244850" y="2935288"/>
          <p14:tracePt t="15057" x="3276600" y="2927350"/>
          <p14:tracePt t="15065" x="3348038" y="2919413"/>
          <p14:tracePt t="15073" x="3403600" y="2919413"/>
          <p14:tracePt t="15081" x="3508375" y="2919413"/>
          <p14:tracePt t="15090" x="3595688" y="2927350"/>
          <p14:tracePt t="15097" x="3659188" y="2943225"/>
          <p14:tracePt t="15103" x="3738563" y="2974975"/>
          <p14:tracePt t="15111" x="3851275" y="3014663"/>
          <p14:tracePt t="15120" x="3922713" y="3062288"/>
          <p14:tracePt t="15128" x="3986213" y="3101975"/>
          <p14:tracePt t="15137" x="4025900" y="3133725"/>
          <p14:tracePt t="15144" x="4097338" y="3213100"/>
          <p14:tracePt t="15152" x="4129088" y="3252788"/>
          <p14:tracePt t="15160" x="4184650" y="3325813"/>
          <p14:tracePt t="15166" x="4217988" y="3373438"/>
          <p14:tracePt t="15175" x="4233863" y="3405188"/>
          <p14:tracePt t="15181" x="4257675" y="3444875"/>
          <p14:tracePt t="15191" x="4273550" y="3476625"/>
          <p14:tracePt t="15197" x="4281488" y="3508375"/>
          <p14:tracePt t="15204" x="4281488" y="3516313"/>
          <p14:tracePt t="15211" x="4281488" y="3532188"/>
          <p14:tracePt t="15220" x="4281488" y="3556000"/>
          <p14:tracePt t="15227" x="4289425" y="3571875"/>
          <p14:tracePt t="15238" x="4297363" y="3587750"/>
          <p14:tracePt t="15243" x="4305300" y="3613150"/>
          <p14:tracePt t="15254" x="4305300" y="3636963"/>
          <p14:tracePt t="15259" x="4313238" y="3652838"/>
          <p14:tracePt t="15266" x="4321175" y="3660775"/>
          <p14:tracePt t="15274" x="4329113" y="3684588"/>
          <p14:tracePt t="15282" x="4344988" y="3732213"/>
          <p14:tracePt t="15290" x="4344988" y="3779838"/>
          <p14:tracePt t="15297" x="4368800" y="3827463"/>
          <p14:tracePt t="15304" x="4384675" y="3859213"/>
          <p14:tracePt t="15312" x="4408488" y="3938588"/>
          <p14:tracePt t="15321" x="4448175" y="3995738"/>
          <p14:tracePt t="15328" x="4527550" y="4130675"/>
          <p14:tracePt t="15338" x="4616450" y="4225925"/>
          <p14:tracePt t="15344" x="4679950" y="4291013"/>
          <p14:tracePt t="15350" x="4806950" y="4418013"/>
          <p14:tracePt t="15359" x="4918075" y="4513263"/>
          <p14:tracePt t="15365" x="4999038" y="4576763"/>
          <p14:tracePt t="15374" x="5118100" y="4657725"/>
          <p14:tracePt t="15381" x="5334000" y="4784725"/>
          <p14:tracePt t="15390" x="5445125" y="4856163"/>
          <p14:tracePt t="15397" x="5635625" y="4967288"/>
          <p14:tracePt t="15403" x="5740400" y="5040313"/>
          <p14:tracePt t="15411" x="5819775" y="5095875"/>
          <p14:tracePt t="15420" x="5922963" y="5159375"/>
          <p14:tracePt t="15428" x="6002338" y="5199063"/>
          <p14:tracePt t="15438" x="6051550" y="5230813"/>
          <p14:tracePt t="15444" x="6115050" y="5278438"/>
          <p14:tracePt t="15452" x="6146800" y="5294313"/>
          <p14:tracePt t="15460" x="6162675" y="5302250"/>
          <p14:tracePt t="15646" x="6146800" y="5286375"/>
          <p14:tracePt t="15652" x="6107113" y="5262563"/>
          <p14:tracePt t="15660" x="6026150" y="5222875"/>
          <p14:tracePt t="15668" x="5978525" y="5199063"/>
          <p14:tracePt t="15674" x="5930900" y="5183188"/>
          <p14:tracePt t="15682" x="5875338" y="5159375"/>
          <p14:tracePt t="15693" x="5835650" y="5143500"/>
          <p14:tracePt t="15698" x="5788025" y="5135563"/>
          <p14:tracePt t="15706" x="5764213" y="5127625"/>
          <p14:tracePt t="15713" x="5740400" y="5127625"/>
          <p14:tracePt t="15720" x="5724525" y="5119688"/>
          <p14:tracePt t="15727" x="5716588" y="5119688"/>
          <p14:tracePt t="15844" x="5732463" y="5119688"/>
          <p14:tracePt t="15852" x="5756275" y="5135563"/>
          <p14:tracePt t="15860" x="5795963" y="5159375"/>
          <p14:tracePt t="15866" x="5851525" y="5175250"/>
          <p14:tracePt t="15874" x="5922963" y="5199063"/>
          <p14:tracePt t="15882" x="5970588" y="5222875"/>
          <p14:tracePt t="15890" x="6026150" y="5238750"/>
          <p14:tracePt t="15897" x="6138863" y="5270500"/>
          <p14:tracePt t="15906" x="6226175" y="5302250"/>
          <p14:tracePt t="15913" x="6337300" y="5335588"/>
          <p14:tracePt t="15920" x="6426200" y="5375275"/>
          <p14:tracePt t="15929" x="6481763" y="5391150"/>
          <p14:tracePt t="15935" x="6569075" y="5422900"/>
          <p14:tracePt t="15944" x="6656388" y="5470525"/>
          <p14:tracePt t="15952" x="6719888" y="5502275"/>
          <p14:tracePt t="15960" x="6759575" y="5526088"/>
          <p14:tracePt t="15968" x="6808788" y="5557838"/>
          <p14:tracePt t="15976" x="6864350" y="5589588"/>
          <p14:tracePt t="15982" x="6911975" y="5621338"/>
          <p14:tracePt t="15990" x="6975475" y="5653088"/>
          <p14:tracePt t="15998" x="7023100" y="5686425"/>
          <p14:tracePt t="16006" x="7046913" y="5702300"/>
          <p14:tracePt t="16013" x="7062788" y="5718175"/>
          <p14:tracePt t="16022" x="7086600" y="5734050"/>
          <p14:tracePt t="16028" x="7102475" y="5741988"/>
          <p14:tracePt t="16038" x="7110413" y="5749925"/>
          <p14:tracePt t="16043" x="7118350" y="5749925"/>
          <p14:tracePt t="16322" x="7135813" y="5749925"/>
          <p14:tracePt t="16330" x="7159625" y="5749925"/>
          <p14:tracePt t="16336" x="7183438" y="5749925"/>
          <p14:tracePt t="16344" x="7223125" y="5749925"/>
          <p14:tracePt t="16352" x="7254875" y="5749925"/>
          <p14:tracePt t="16361" x="7302500" y="5749925"/>
          <p14:tracePt t="16368" x="7326313" y="5749925"/>
          <p14:tracePt t="16377" x="7358063" y="5749925"/>
          <p14:tracePt t="16383" x="7389813" y="5749925"/>
          <p14:tracePt t="16389" x="7413625" y="5749925"/>
          <p14:tracePt t="16397" x="7421563" y="5741988"/>
          <p14:tracePt t="16405" x="7429500" y="5741988"/>
          <p14:tracePt t="16413" x="7437438" y="5741988"/>
          <p14:tracePt t="16652" x="7437438" y="5749925"/>
          <p14:tracePt t="16677" x="7437438" y="5757863"/>
          <p14:tracePt t="16684" x="7429500" y="5765800"/>
          <p14:tracePt t="16730" x="7429500" y="5773738"/>
          <p14:tracePt t="16745" x="7437438" y="5789613"/>
          <p14:tracePt t="16752" x="7445375" y="5797550"/>
          <p14:tracePt t="16760" x="7453313" y="5805488"/>
          <p14:tracePt t="16768" x="7469188" y="5821363"/>
          <p14:tracePt t="16776" x="7485063" y="5829300"/>
          <p14:tracePt t="16783" x="7502525" y="5845175"/>
          <p14:tracePt t="16792" x="7518400" y="5853113"/>
          <p14:tracePt t="16800" x="7534275" y="5861050"/>
          <p14:tracePt t="16807" x="7558088" y="5876925"/>
          <p14:tracePt t="16814" x="7581900" y="5876925"/>
          <p14:tracePt t="16822" x="7605713" y="5892800"/>
          <p14:tracePt t="16831" x="7613650" y="5900738"/>
          <p14:tracePt t="16839" x="7645400" y="5900738"/>
          <p14:tracePt t="16846" x="7661275" y="5908675"/>
          <p14:tracePt t="16852" x="7669213" y="5924550"/>
          <p14:tracePt t="16860" x="7685088" y="5924550"/>
          <p14:tracePt t="16868" x="7700963" y="5932488"/>
          <p14:tracePt t="16877" x="7700963" y="5940425"/>
          <p14:tracePt t="16889" x="7716838" y="5948363"/>
          <p14:tracePt t="16893" x="7724775" y="5964238"/>
          <p14:tracePt t="16897" x="7740650" y="5972175"/>
          <p14:tracePt t="16905" x="7756525" y="5980113"/>
          <p14:tracePt t="16914" x="7772400" y="5995988"/>
          <p14:tracePt t="16923" x="7788275" y="6005513"/>
          <p14:tracePt t="16929" x="7812088" y="6021388"/>
          <p14:tracePt t="16939" x="7827963" y="6029325"/>
          <p14:tracePt t="16945" x="7843838" y="6045200"/>
          <p14:tracePt t="16952" x="7859713" y="6053138"/>
          <p14:tracePt t="16961" x="7885113" y="6061075"/>
          <p14:tracePt t="16967" x="7908925" y="6076950"/>
          <p14:tracePt t="16976" x="7924800" y="6076950"/>
          <p14:tracePt t="16984" x="7932738" y="6084888"/>
          <p14:tracePt t="16992" x="7948613" y="6092825"/>
          <p14:tracePt t="16998" x="7956550" y="6100763"/>
          <p14:tracePt t="17007" x="7964488" y="6100763"/>
          <p14:tracePt t="17114" x="7940675" y="6061075"/>
          <p14:tracePt t="17122" x="7843838" y="5980113"/>
          <p14:tracePt t="17130" x="7756525" y="5900738"/>
          <p14:tracePt t="17139" x="7661275" y="5829300"/>
          <p14:tracePt t="17146" x="7437438" y="5662613"/>
          <p14:tracePt t="17152" x="7239000" y="5502275"/>
          <p14:tracePt t="17160" x="6999288" y="5319713"/>
          <p14:tracePt t="17167" x="6800850" y="5167313"/>
          <p14:tracePt t="17176" x="6600825" y="5024438"/>
          <p14:tracePt t="17184" x="6489700" y="4943475"/>
          <p14:tracePt t="17192" x="6249988" y="4792663"/>
          <p14:tracePt t="17200" x="6162675" y="4745038"/>
          <p14:tracePt t="17207" x="6059488" y="4689475"/>
          <p14:tracePt t="17214" x="6026150" y="4665663"/>
          <p14:tracePt t="17223" x="6002338" y="4665663"/>
          <p14:tracePt t="17230" x="5994400" y="4657725"/>
          <p14:tracePt t="17255" x="5986463" y="4657725"/>
          <p14:tracePt t="17284" x="6002338" y="4673600"/>
          <p14:tracePt t="17292" x="6034088" y="4697413"/>
          <p14:tracePt t="17299" x="6059488" y="4737100"/>
          <p14:tracePt t="17307" x="6099175" y="4776788"/>
          <p14:tracePt t="17313" x="6138863" y="4808538"/>
          <p14:tracePt t="17322" x="6178550" y="4840288"/>
          <p14:tracePt t="17330" x="6218238" y="4856163"/>
          <p14:tracePt t="17339" x="6249988" y="4879975"/>
          <p14:tracePt t="17346" x="6273800" y="4911725"/>
          <p14:tracePt t="17354" x="6281738" y="4911725"/>
          <p14:tracePt t="17361" x="6289675" y="4911725"/>
          <p14:tracePt t="17409" x="6289675" y="4919663"/>
          <p14:tracePt t="17414" x="6265863" y="4919663"/>
          <p14:tracePt t="17422" x="6242050" y="4919663"/>
          <p14:tracePt t="17429" x="6202363" y="4927600"/>
          <p14:tracePt t="17440" x="6146800" y="4927600"/>
          <p14:tracePt t="17446" x="6075363" y="4927600"/>
          <p14:tracePt t="17455" x="6010275" y="4935538"/>
          <p14:tracePt t="17461" x="5922963" y="4935538"/>
          <p14:tracePt t="17468" x="5795963" y="4943475"/>
          <p14:tracePt t="17477" x="5676900" y="4943475"/>
          <p14:tracePt t="17483" x="5580063" y="4943475"/>
          <p14:tracePt t="17492" x="5484813" y="4943475"/>
          <p14:tracePt t="17499" x="5405438" y="4943475"/>
          <p14:tracePt t="17505" x="5373688" y="4943475"/>
          <p14:tracePt t="17513" x="5260975" y="4935538"/>
          <p14:tracePt t="17522" x="5189538" y="4935538"/>
          <p14:tracePt t="17529" x="5126038" y="4927600"/>
          <p14:tracePt t="17539" x="5102225" y="4919663"/>
          <p14:tracePt t="17545" x="5030788" y="4911725"/>
          <p14:tracePt t="17554" x="4991100" y="4911725"/>
          <p14:tracePt t="17560" x="4967288" y="4911725"/>
          <p14:tracePt t="17568" x="4959350" y="4911725"/>
          <p14:tracePt t="17576" x="4943475" y="4911725"/>
          <p14:tracePt t="17584" x="4933950" y="4911725"/>
          <p14:tracePt t="17692" x="4910138" y="4903788"/>
          <p14:tracePt t="17700" x="4862513" y="4887913"/>
          <p14:tracePt t="17708" x="4806950" y="4864100"/>
          <p14:tracePt t="17714" x="4672013" y="4800600"/>
          <p14:tracePt t="17724" x="4584700" y="4768850"/>
          <p14:tracePt t="17730" x="4392613" y="4689475"/>
          <p14:tracePt t="17740" x="4168775" y="4576763"/>
          <p14:tracePt t="17746" x="3898900" y="4465638"/>
          <p14:tracePt t="17755" x="3675063" y="4362450"/>
          <p14:tracePt t="17763" x="3308350" y="4170363"/>
          <p14:tracePt t="17768" x="2997200" y="4019550"/>
          <p14:tracePt t="17777" x="2701925" y="3859213"/>
          <p14:tracePt t="17783" x="2384425" y="3692525"/>
          <p14:tracePt t="17792" x="2239963" y="3613150"/>
          <p14:tracePt t="17799" x="2025650" y="3484563"/>
          <p14:tracePt t="17808" x="1793875" y="3357563"/>
          <p14:tracePt t="17815" x="1714500" y="3317875"/>
          <p14:tracePt t="17822" x="1617663" y="3270250"/>
          <p14:tracePt t="17829" x="1562100" y="3236913"/>
          <p14:tracePt t="17838" x="1514475" y="3213100"/>
          <p14:tracePt t="17845" x="1474788" y="3197225"/>
          <p14:tracePt t="17854" x="1466850" y="3189288"/>
          <p14:tracePt t="17862" x="1458913" y="3189288"/>
          <p14:tracePt t="17874" x="1450975" y="3189288"/>
          <p14:tracePt t="17878" x="1443038" y="3189288"/>
          <p14:tracePt t="17908" x="1443038" y="3205163"/>
          <p14:tracePt t="17916" x="1443038" y="3221038"/>
          <p14:tracePt t="17924" x="1466850" y="3262313"/>
          <p14:tracePt t="17930" x="1538288" y="3309938"/>
          <p14:tracePt t="17940" x="1601788" y="3349625"/>
          <p14:tracePt t="17946" x="1754188" y="3429000"/>
          <p14:tracePt t="17954" x="2000250" y="3540125"/>
          <p14:tracePt t="17962" x="2327275" y="3660775"/>
          <p14:tracePt t="17969" x="2590800" y="3724275"/>
          <p14:tracePt t="17976" x="3013075" y="3819525"/>
          <p14:tracePt t="17983" x="3459163" y="3898900"/>
          <p14:tracePt t="17992" x="3817938" y="3938588"/>
          <p14:tracePt t="17999" x="4129088" y="3987800"/>
          <p14:tracePt t="18007" x="4567238" y="4051300"/>
          <p14:tracePt t="18016" x="4814888" y="4075113"/>
          <p14:tracePt t="18024" x="5086350" y="4098925"/>
          <p14:tracePt t="18030" x="5245100" y="4114800"/>
          <p14:tracePt t="18040" x="5300663" y="4122738"/>
          <p14:tracePt t="18046" x="5389563" y="4130675"/>
          <p14:tracePt t="18054" x="5405438" y="4138613"/>
          <p14:tracePt t="18092" x="5389563" y="4146550"/>
          <p14:tracePt t="18099" x="5365750" y="4154488"/>
          <p14:tracePt t="18108" x="5334000" y="4162425"/>
          <p14:tracePt t="18116" x="5310188" y="4170363"/>
          <p14:tracePt t="18125" x="5276850" y="4194175"/>
          <p14:tracePt t="18132" x="5268913" y="4202113"/>
          <p14:tracePt t="18138" x="5245100" y="4225925"/>
          <p14:tracePt t="18146" x="5237163" y="4241800"/>
          <p14:tracePt t="18154" x="5229225" y="4249738"/>
          <p14:tracePt t="18162" x="5229225" y="4257675"/>
          <p14:tracePt t="18170" x="5229225" y="4265613"/>
          <p14:tracePt t="18179" x="5229225" y="4273550"/>
          <p14:tracePt t="18191" x="5253038" y="4291013"/>
          <p14:tracePt t="18200" x="5300663" y="4298950"/>
          <p14:tracePt t="18209" x="5349875" y="4314825"/>
          <p14:tracePt t="18216" x="5445125" y="4354513"/>
          <p14:tracePt t="18224" x="5595938" y="4386263"/>
          <p14:tracePt t="18230" x="5708650" y="4410075"/>
          <p14:tracePt t="18238" x="5780088" y="4418013"/>
          <p14:tracePt t="18245" x="5875338" y="4433888"/>
          <p14:tracePt t="18254" x="5970588" y="4457700"/>
          <p14:tracePt t="18262" x="6083300" y="4473575"/>
          <p14:tracePt t="18270" x="6115050" y="4473575"/>
          <p14:tracePt t="18278" x="6146800" y="4481513"/>
          <p14:tracePt t="18283" x="6154738" y="4481513"/>
          <p14:tracePt t="18308" x="6130925" y="4481513"/>
          <p14:tracePt t="18316" x="6099175" y="4489450"/>
          <p14:tracePt t="18325" x="5978525" y="4505325"/>
          <p14:tracePt t="18332" x="5891213" y="4505325"/>
          <p14:tracePt t="18338" x="5684838" y="4505325"/>
          <p14:tracePt t="18346" x="5445125" y="4505325"/>
          <p14:tracePt t="18354" x="5205413" y="4521200"/>
          <p14:tracePt t="18362" x="5126038" y="4529138"/>
          <p14:tracePt t="18370" x="5030788" y="4545013"/>
          <p14:tracePt t="18378" x="4975225" y="4576763"/>
          <p14:tracePt t="18383" x="4967288" y="4592638"/>
          <p14:tracePt t="18391" x="4967288" y="4600575"/>
          <p14:tracePt t="18399" x="4967288" y="4608513"/>
          <p14:tracePt t="18407" x="4983163" y="4608513"/>
          <p14:tracePt t="18415" x="5062538" y="4624388"/>
          <p14:tracePt t="18423" x="5165725" y="4641850"/>
          <p14:tracePt t="18431" x="5284788" y="4665663"/>
          <p14:tracePt t="18437" x="5405438" y="4681538"/>
          <p14:tracePt t="18446" x="5635625" y="4721225"/>
          <p14:tracePt t="18454" x="5883275" y="4745038"/>
          <p14:tracePt t="18462" x="5986463" y="4752975"/>
          <p14:tracePt t="18470" x="6107113" y="4752975"/>
          <p14:tracePt t="18479" x="6186488" y="4760913"/>
          <p14:tracePt t="18484" x="6234113" y="4760913"/>
          <p14:tracePt t="18492" x="6249988" y="4760913"/>
          <p14:tracePt t="18532" x="6218238" y="4760913"/>
          <p14:tracePt t="18540" x="6146800" y="4752975"/>
          <p14:tracePt t="18546" x="6083300" y="4745038"/>
          <p14:tracePt t="18554" x="5875338" y="4689475"/>
          <p14:tracePt t="18562" x="5619750" y="4649788"/>
          <p14:tracePt t="18570" x="5373688" y="4608513"/>
          <p14:tracePt t="18579" x="5126038" y="4568825"/>
          <p14:tracePt t="18585" x="4894263" y="4545013"/>
          <p14:tracePt t="18591" x="4735513" y="4529138"/>
          <p14:tracePt t="18599" x="4511675" y="4513263"/>
          <p14:tracePt t="18607" x="4416425" y="4513263"/>
          <p14:tracePt t="18616" x="4313238" y="4513263"/>
          <p14:tracePt t="18624" x="4297363" y="4513263"/>
          <p14:tracePt t="18654" x="4305300" y="4513263"/>
          <p14:tracePt t="18663" x="4376738" y="4521200"/>
          <p14:tracePt t="18670" x="4543425" y="4552950"/>
          <p14:tracePt t="18678" x="4822825" y="4608513"/>
          <p14:tracePt t="18683" x="5118100" y="4665663"/>
          <p14:tracePt t="18692" x="5429250" y="4705350"/>
          <p14:tracePt t="18699" x="5811838" y="4784725"/>
          <p14:tracePt t="18707" x="6107113" y="4824413"/>
          <p14:tracePt t="18715" x="6553200" y="4887913"/>
          <p14:tracePt t="18723" x="6800850" y="4927600"/>
          <p14:tracePt t="18731" x="7159625" y="4967288"/>
          <p14:tracePt t="18737" x="7270750" y="4984750"/>
          <p14:tracePt t="18745" x="7381875" y="4992688"/>
          <p14:tracePt t="18754" x="7429500" y="5000625"/>
          <p14:tracePt t="18762" x="7437438" y="5000625"/>
          <p14:tracePt t="18795" x="7373938" y="5000625"/>
          <p14:tracePt t="18800" x="7207250" y="5000625"/>
          <p14:tracePt t="18808" x="6967538" y="5000625"/>
          <p14:tracePt t="18816" x="6704013" y="4976813"/>
          <p14:tracePt t="18824" x="6329363" y="4951413"/>
          <p14:tracePt t="18832" x="5954713" y="4935538"/>
          <p14:tracePt t="18842" x="5461000" y="4919663"/>
          <p14:tracePt t="18846" x="5181600" y="4919663"/>
          <p14:tracePt t="18854" x="4959350" y="4919663"/>
          <p14:tracePt t="18862" x="4679950" y="4919663"/>
          <p14:tracePt t="18869" x="4584700" y="4919663"/>
          <p14:tracePt t="18878" x="4551363" y="4927600"/>
          <p14:tracePt t="18886" x="4543425" y="4927600"/>
          <p14:tracePt t="18916" x="4559300" y="4927600"/>
          <p14:tracePt t="18925" x="4632325" y="4927600"/>
          <p14:tracePt t="18932" x="4727575" y="4927600"/>
          <p14:tracePt t="18942" x="4791075" y="4927600"/>
          <p14:tracePt t="18946" x="4910138" y="4927600"/>
          <p14:tracePt t="18954" x="4983163" y="4927600"/>
          <p14:tracePt t="18962" x="5046663" y="4927600"/>
          <p14:tracePt t="18969" x="5133975" y="4927600"/>
          <p14:tracePt t="18978" x="5165725" y="4927600"/>
          <p14:tracePt t="18986" x="5173663" y="4927600"/>
          <p14:tracePt t="19040" x="5165725" y="4927600"/>
          <p14:tracePt t="19048" x="5149850" y="4927600"/>
          <p14:tracePt t="19057" x="5133975" y="4927600"/>
          <p14:tracePt t="19062" x="5110163" y="4927600"/>
          <p14:tracePt t="19070" x="5094288" y="4935538"/>
          <p14:tracePt t="19078" x="5078413" y="4943475"/>
          <p14:tracePt t="19085" x="5070475" y="4943475"/>
          <p14:tracePt t="19094" x="5062538" y="4959350"/>
          <p14:tracePt t="19099" x="5054600" y="4959350"/>
          <p14:tracePt t="19232" x="5070475" y="4959350"/>
          <p14:tracePt t="19241" x="5094288" y="4976813"/>
          <p14:tracePt t="19248" x="5126038" y="4984750"/>
          <p14:tracePt t="19258" x="5149850" y="4992688"/>
          <p14:tracePt t="19263" x="5189538" y="4992688"/>
          <p14:tracePt t="19270" x="5221288" y="4992688"/>
          <p14:tracePt t="19278" x="5245100" y="5000625"/>
          <p14:tracePt t="19286" x="5276850" y="5008563"/>
          <p14:tracePt t="19294" x="5300663" y="5008563"/>
          <p14:tracePt t="19302" x="5334000" y="5016500"/>
          <p14:tracePt t="19308" x="5389563" y="5024438"/>
          <p14:tracePt t="19316" x="5429250" y="5032375"/>
          <p14:tracePt t="19324" x="5445125" y="5032375"/>
          <p14:tracePt t="19332" x="5476875" y="5040313"/>
          <p14:tracePt t="19341" x="5524500" y="5048250"/>
          <p14:tracePt t="19348" x="5540375" y="5048250"/>
          <p14:tracePt t="19354" x="5572125" y="5048250"/>
          <p14:tracePt t="19363" x="5595938" y="5048250"/>
          <p14:tracePt t="19370" x="5619750" y="5048250"/>
          <p14:tracePt t="19378" x="5643563" y="5048250"/>
          <p14:tracePt t="19385" x="5659438" y="5056188"/>
          <p14:tracePt t="19394" x="5667375" y="5056188"/>
          <p14:tracePt t="19402" x="5676900" y="5056188"/>
          <p14:tracePt t="19549" x="5659438" y="5048250"/>
          <p14:tracePt t="19556" x="5651500" y="5040313"/>
          <p14:tracePt t="19565" x="5595938" y="5016500"/>
          <p14:tracePt t="19569" x="5524500" y="5000625"/>
          <p14:tracePt t="19578" x="5437188" y="4976813"/>
          <p14:tracePt t="19586" x="5229225" y="4911725"/>
          <p14:tracePt t="19593" x="5102225" y="4887913"/>
          <p14:tracePt t="19600" x="4975225" y="4856163"/>
          <p14:tracePt t="19610" x="4830763" y="4824413"/>
          <p14:tracePt t="19617" x="4743450" y="4808538"/>
          <p14:tracePt t="19623" x="4679950" y="4800600"/>
          <p14:tracePt t="19631" x="4592638" y="4784725"/>
          <p14:tracePt t="19640" x="4567238" y="4784725"/>
          <p14:tracePt t="19647" x="4551363" y="4784725"/>
          <p14:tracePt t="19686" x="4576763" y="4784725"/>
          <p14:tracePt t="19694" x="4624388" y="4792663"/>
          <p14:tracePt t="19702" x="4783138" y="4848225"/>
          <p14:tracePt t="19711" x="4910138" y="4879975"/>
          <p14:tracePt t="19718" x="5022850" y="4911725"/>
          <p14:tracePt t="19725" x="5253038" y="4967288"/>
          <p14:tracePt t="19732" x="5397500" y="4984750"/>
          <p14:tracePt t="19742" x="5516563" y="5008563"/>
          <p14:tracePt t="19748" x="5708650" y="5040313"/>
          <p14:tracePt t="19758" x="5811838" y="5056188"/>
          <p14:tracePt t="19764" x="5891213" y="5064125"/>
          <p14:tracePt t="19769" x="5978525" y="5087938"/>
          <p14:tracePt t="19778" x="6034088" y="5095875"/>
          <p14:tracePt t="19785" x="6059488" y="5095875"/>
          <p14:tracePt t="19794" x="6067425" y="5095875"/>
          <p14:tracePt t="19848" x="6067425" y="5103813"/>
          <p14:tracePt t="19856" x="6067425" y="5111750"/>
          <p14:tracePt t="19864" x="6067425" y="5119688"/>
          <p14:tracePt t="19872" x="6067425" y="5127625"/>
          <p14:tracePt t="19892" x="6067425" y="5143500"/>
          <p14:tracePt t="19901" x="6067425" y="5151438"/>
          <p14:tracePt t="19909" x="6067425" y="5159375"/>
          <p14:tracePt t="19926" x="6083300" y="5167313"/>
          <p14:tracePt t="19932" x="6091238" y="5167313"/>
          <p14:tracePt t="19942" x="6107113" y="5175250"/>
          <p14:tracePt t="19948" x="6122988" y="5183188"/>
          <p14:tracePt t="19956" x="6146800" y="5191125"/>
          <p14:tracePt t="19964" x="6178550" y="5191125"/>
          <p14:tracePt t="19973" x="6194425" y="5199063"/>
          <p14:tracePt t="19978" x="6226175" y="5199063"/>
          <p14:tracePt t="19988" x="6281738" y="5207000"/>
          <p14:tracePt t="19995" x="6321425" y="5214938"/>
          <p14:tracePt t="20001" x="6345238" y="5214938"/>
          <p14:tracePt t="20009" x="6369050" y="5222875"/>
          <p14:tracePt t="20018" x="6402388" y="5222875"/>
          <p14:tracePt t="20025" x="6426200" y="5222875"/>
          <p14:tracePt t="20032" x="6450013" y="5230813"/>
          <p14:tracePt t="20040" x="6465888" y="5230813"/>
          <p14:tracePt t="20048" x="6489700" y="5230813"/>
          <p14:tracePt t="20055" x="6521450" y="5238750"/>
          <p14:tracePt t="20063" x="6545263" y="5246688"/>
          <p14:tracePt t="20071" x="6584950" y="5262563"/>
          <p14:tracePt t="20078" x="6616700" y="5270500"/>
          <p14:tracePt t="20085" x="6664325" y="5286375"/>
          <p14:tracePt t="20094" x="6719888" y="5302250"/>
          <p14:tracePt t="20101" x="6769100" y="5319713"/>
          <p14:tracePt t="20111" x="6792913" y="5327650"/>
          <p14:tracePt t="20117" x="6824663" y="5335588"/>
          <p14:tracePt t="20125" x="6856413" y="5351463"/>
          <p14:tracePt t="20133" x="6880225" y="5351463"/>
          <p14:tracePt t="20140" x="6904038" y="5367338"/>
          <p14:tracePt t="20148" x="6911975" y="5375275"/>
          <p14:tracePt t="20156" x="6919913" y="5375275"/>
          <p14:tracePt t="20163" x="6927850" y="5375275"/>
          <p14:tracePt t="20272" x="6927850" y="5383213"/>
          <p14:tracePt t="20280" x="6919913" y="5391150"/>
          <p14:tracePt t="20286" x="6904038" y="5391150"/>
          <p14:tracePt t="20294" x="6888163" y="5391150"/>
          <p14:tracePt t="20302" x="6864350" y="5391150"/>
          <p14:tracePt t="20310" x="6824663" y="5391150"/>
          <p14:tracePt t="20318" x="6777038" y="5391150"/>
          <p14:tracePt t="20327" x="6680200" y="5367338"/>
          <p14:tracePt t="20334" x="6569075" y="5327650"/>
          <p14:tracePt t="20340" x="6442075" y="5302250"/>
          <p14:tracePt t="20347" x="6202363" y="5230813"/>
          <p14:tracePt t="20355" x="5962650" y="5167313"/>
          <p14:tracePt t="20363" x="5851525" y="5127625"/>
          <p14:tracePt t="20371" x="5611813" y="5064125"/>
          <p14:tracePt t="20379" x="5373688" y="4984750"/>
          <p14:tracePt t="20385" x="5181600" y="4935538"/>
          <p14:tracePt t="20394" x="5078413" y="4887913"/>
          <p14:tracePt t="20401" x="4983163" y="4864100"/>
          <p14:tracePt t="20410" x="4870450" y="4824413"/>
          <p14:tracePt t="20417" x="4799013" y="4792663"/>
          <p14:tracePt t="20426" x="4751388" y="4776788"/>
          <p14:tracePt t="20433" x="4703763" y="4752975"/>
          <p14:tracePt t="20440" x="4664075" y="4737100"/>
          <p14:tracePt t="20447" x="4656138" y="4737100"/>
          <p14:tracePt t="20619" x="4648200" y="4737100"/>
          <p14:tracePt t="20626" x="4648200" y="4745038"/>
          <p14:tracePt t="20634" x="4648200" y="4760913"/>
          <p14:tracePt t="20642" x="4648200" y="4776788"/>
          <p14:tracePt t="20656" x="4648200" y="4792663"/>
          <p14:tracePt t="20665" x="4640263" y="4808538"/>
          <p14:tracePt t="20672" x="4640263" y="4824413"/>
          <p14:tracePt t="20681" x="4632325" y="4848225"/>
          <p14:tracePt t="20688" x="4624388" y="4864100"/>
          <p14:tracePt t="20694" x="4624388" y="4887913"/>
          <p14:tracePt t="20701" x="4616450" y="4903788"/>
          <p14:tracePt t="20710" x="4616450" y="4927600"/>
          <p14:tracePt t="20717" x="4616450" y="4943475"/>
          <p14:tracePt t="20726" x="4616450" y="4951413"/>
          <p14:tracePt t="20734" x="4616450" y="4959350"/>
          <p14:tracePt t="20740" x="4616450" y="4976813"/>
          <p14:tracePt t="20748" x="4616450" y="4992688"/>
          <p14:tracePt t="20756" x="4616450" y="5008563"/>
          <p14:tracePt t="20764" x="4616450" y="5016500"/>
          <p14:tracePt t="20772" x="4624388" y="5024438"/>
          <p14:tracePt t="20781" x="4632325" y="5032375"/>
          <p14:tracePt t="20788" x="4640263" y="5040313"/>
          <p14:tracePt t="20794" x="4648200" y="5056188"/>
          <p14:tracePt t="20801" x="4664075" y="5064125"/>
          <p14:tracePt t="20855" x="4672013" y="5064125"/>
          <p14:tracePt t="20863" x="4672013" y="5072063"/>
          <p14:tracePt t="20871" x="4687888" y="5072063"/>
          <p14:tracePt t="20879" x="4703763" y="5080000"/>
          <p14:tracePt t="20887" x="4727575" y="5087938"/>
          <p14:tracePt t="20910" x="4799013" y="5087938"/>
          <p14:tracePt t="20927" x="4814888" y="5087938"/>
          <p14:tracePt t="20935" x="4830763" y="5080000"/>
          <p14:tracePt t="20944" x="4838700" y="5072063"/>
          <p14:tracePt t="20950" x="4846638" y="5064125"/>
          <p14:tracePt t="20956" x="4846638" y="5048250"/>
          <p14:tracePt t="20964" x="4854575" y="5024438"/>
          <p14:tracePt t="20971" x="4862513" y="4992688"/>
          <p14:tracePt t="20980" x="4862513" y="4984750"/>
          <p14:tracePt t="20988" x="4862513" y="4943475"/>
          <p14:tracePt t="20994" x="4862513" y="4895850"/>
          <p14:tracePt t="21002" x="4862513" y="4840288"/>
          <p14:tracePt t="21010" x="4838700" y="4784725"/>
          <p14:tracePt t="21018" x="4814888" y="4760913"/>
          <p14:tracePt t="21026" x="4759325" y="4657725"/>
          <p14:tracePt t="21034" x="4711700" y="4584700"/>
          <p14:tracePt t="21043" x="4632325" y="4505325"/>
          <p14:tracePt t="21048" x="4551363" y="4425950"/>
          <p14:tracePt t="21056" x="4456113" y="4354513"/>
          <p14:tracePt t="21064" x="4376738" y="4291013"/>
          <p14:tracePt t="21072" x="4176713" y="4170363"/>
          <p14:tracePt t="21081" x="4089400" y="4130675"/>
          <p14:tracePt t="21088" x="3883025" y="4035425"/>
          <p14:tracePt t="21096" x="3770313" y="3995738"/>
          <p14:tracePt t="21101" x="3659188" y="3971925"/>
          <p14:tracePt t="21110" x="3579813" y="3963988"/>
          <p14:tracePt t="21117" x="3516313" y="3963988"/>
          <p14:tracePt t="21125" x="3500438" y="3963988"/>
          <p14:tracePt t="21134" x="3484563" y="3963988"/>
          <p14:tracePt t="21164" x="3484563" y="3971925"/>
          <p14:tracePt t="21172" x="3532188" y="3987800"/>
          <p14:tracePt t="21180" x="3571875" y="4003675"/>
          <p14:tracePt t="21188" x="3619500" y="4003675"/>
          <p14:tracePt t="21196" x="3651250" y="4011613"/>
          <p14:tracePt t="21202" x="3722688" y="4019550"/>
          <p14:tracePt t="21210" x="3730625" y="4019550"/>
          <p14:tracePt t="21218" x="3762375" y="4019550"/>
          <p14:tracePt t="21227" x="3794125" y="4019550"/>
          <p14:tracePt t="21234" x="3810000" y="4019550"/>
          <p14:tracePt t="21243" x="3817938" y="4019550"/>
          <p14:tracePt t="21350" x="3817938" y="4011613"/>
          <p14:tracePt t="21356" x="3817938" y="4003675"/>
          <p14:tracePt t="21364" x="3817938" y="3963988"/>
          <p14:tracePt t="21372" x="3810000" y="3898900"/>
          <p14:tracePt t="21380" x="3802063" y="3803650"/>
          <p14:tracePt t="21388" x="3802063" y="3763963"/>
          <p14:tracePt t="21396" x="3794125" y="3660775"/>
          <p14:tracePt t="21404" x="3794125" y="3571875"/>
          <p14:tracePt t="21410" x="3794125" y="3524250"/>
          <p14:tracePt t="21418" x="3817938" y="3389313"/>
          <p14:tracePt t="21428" x="3843338" y="3262313"/>
          <p14:tracePt t="21434" x="3875088" y="3165475"/>
          <p14:tracePt t="21444" x="3898900" y="3046413"/>
          <p14:tracePt t="21450" x="3930650" y="2878138"/>
          <p14:tracePt t="21457" x="3962400" y="2751138"/>
          <p14:tracePt t="21463" x="3994150" y="2624138"/>
          <p14:tracePt t="21471" x="4017963" y="2519363"/>
          <p14:tracePt t="21480" x="4033838" y="2455863"/>
          <p14:tracePt t="21487" x="4065588" y="2352675"/>
          <p14:tracePt t="21496" x="4081463" y="2257425"/>
          <p14:tracePt t="21503" x="4105275" y="2184400"/>
          <p14:tracePt t="21512" x="4121150" y="2120900"/>
          <p14:tracePt t="21517" x="4129088" y="2073275"/>
          <p14:tracePt t="21525" x="4137025" y="2033588"/>
          <p14:tracePt t="21533" x="4152900" y="1985963"/>
          <p14:tracePt t="21542" x="4160838" y="1962150"/>
          <p14:tracePt t="21549" x="4160838" y="1954213"/>
          <p14:tracePt t="21557" x="4160838" y="1938338"/>
          <p14:tracePt t="21618" x="4160838" y="1970088"/>
          <p14:tracePt t="21627" x="4160838" y="2009775"/>
          <p14:tracePt t="21634" x="4192588" y="2073275"/>
          <p14:tracePt t="21643" x="4241800" y="2144713"/>
          <p14:tracePt t="21650" x="4305300" y="2233613"/>
          <p14:tracePt t="21658" x="4352925" y="2305050"/>
          <p14:tracePt t="21664" x="4416425" y="2360613"/>
          <p14:tracePt t="21672" x="4456113" y="2400300"/>
          <p14:tracePt t="21682" x="4511675" y="2439988"/>
          <p14:tracePt t="21688" x="4559300" y="2463800"/>
          <p14:tracePt t="21698" x="4576763" y="2471738"/>
          <p14:tracePt t="21704" x="4592638" y="2471738"/>
          <p14:tracePt t="21713" x="4608513" y="2471738"/>
          <p14:tracePt t="21719" x="4632325" y="2463800"/>
          <p14:tracePt t="21726" x="4656138" y="2455863"/>
          <p14:tracePt t="21733" x="4695825" y="2424113"/>
          <p14:tracePt t="21744" x="4719638" y="2384425"/>
          <p14:tracePt t="21750" x="4791075" y="2305050"/>
          <p14:tracePt t="21758" x="4830763" y="2257425"/>
          <p14:tracePt t="21766" x="4894263" y="2184400"/>
          <p14:tracePt t="21772" x="4967288" y="2097088"/>
          <p14:tracePt t="21782" x="4999038" y="2065338"/>
          <p14:tracePt t="21787" x="5030788" y="2009775"/>
          <p14:tracePt t="21796" x="5062538" y="1954213"/>
          <p14:tracePt t="21803" x="5078413" y="1906588"/>
          <p14:tracePt t="21814" x="5086350" y="1890713"/>
          <p14:tracePt t="21817" x="5086350" y="1873250"/>
          <p14:tracePt t="21826" x="5086350" y="1857375"/>
          <p14:tracePt t="21865" x="5086350" y="1849438"/>
          <p14:tracePt t="21887" x="5086350" y="1857375"/>
          <p14:tracePt t="21896" x="5062538" y="1873250"/>
          <p14:tracePt t="21903" x="5054600" y="1906588"/>
          <p14:tracePt t="21927" x="5014913" y="1962150"/>
          <p14:tracePt t="21933" x="5006975" y="1978025"/>
          <p14:tracePt t="21945" x="4991100" y="2001838"/>
          <p14:tracePt t="21951" x="4975225" y="2017713"/>
          <p14:tracePt t="21958" x="4959350" y="2033588"/>
          <p14:tracePt t="21968" x="4951413" y="2033588"/>
          <p14:tracePt t="21972" x="4943475" y="2041525"/>
          <p14:tracePt t="21980" x="4933950" y="2049463"/>
          <p14:tracePt t="22019" x="4918075" y="2049463"/>
          <p14:tracePt t="22026" x="4878388" y="2049463"/>
          <p14:tracePt t="22033" x="4775200" y="2033588"/>
          <p14:tracePt t="22042" x="4664075" y="2009775"/>
          <p14:tracePt t="22050" x="4448175" y="1970088"/>
          <p14:tracePt t="22058" x="4089400" y="1914525"/>
          <p14:tracePt t="22066" x="3714750" y="1865313"/>
          <p14:tracePt t="22072" x="3340100" y="1833563"/>
          <p14:tracePt t="22081" x="2973388" y="1825625"/>
          <p14:tracePt t="22087" x="2686050" y="1825625"/>
          <p14:tracePt t="22096" x="2455863" y="1825625"/>
          <p14:tracePt t="22103" x="2224088" y="1841500"/>
          <p14:tracePt t="22111" x="2120900" y="1865313"/>
          <p14:tracePt t="22120" x="1960563" y="1922463"/>
          <p14:tracePt t="22128" x="1912938" y="1954213"/>
          <p14:tracePt t="22134" x="1809750" y="2025650"/>
          <p14:tracePt t="22144" x="1793875" y="2049463"/>
          <p14:tracePt t="22152" x="1762125" y="2089150"/>
          <p14:tracePt t="22157" x="1762125" y="2136775"/>
          <p14:tracePt t="22165" x="1762125" y="2176463"/>
          <p14:tracePt t="22173" x="1762125" y="2192338"/>
          <p14:tracePt t="22180" x="1770063" y="2216150"/>
          <p14:tracePt t="22187" x="1770063" y="2224088"/>
          <p14:tracePt t="22196" x="1785938" y="2233613"/>
          <p14:tracePt t="22251" x="1793875" y="2233613"/>
          <p14:tracePt t="22258" x="1809750" y="2233613"/>
          <p14:tracePt t="22266" x="1857375" y="2233613"/>
          <p14:tracePt t="22274" x="1920875" y="2233613"/>
          <p14:tracePt t="22279" x="1960563" y="2233613"/>
          <p14:tracePt t="22288" x="2057400" y="2233613"/>
          <p14:tracePt t="22296" x="2112963" y="2233613"/>
          <p14:tracePt t="22304" x="2208213" y="2233613"/>
          <p14:tracePt t="22312" x="2311400" y="2233613"/>
          <p14:tracePt t="22320" x="2439988" y="2233613"/>
          <p14:tracePt t="22328" x="2551113" y="2233613"/>
          <p14:tracePt t="22333" x="2646363" y="2233613"/>
          <p14:tracePt t="22341" x="2774950" y="2233613"/>
          <p14:tracePt t="22349" x="2854325" y="2233613"/>
          <p14:tracePt t="22357" x="2909888" y="2233613"/>
          <p14:tracePt t="22365" x="3013075" y="2233613"/>
          <p14:tracePt t="22371" x="3060700" y="2233613"/>
          <p14:tracePt t="22379" x="3092450" y="2233613"/>
          <p14:tracePt t="22388" x="3133725" y="2233613"/>
          <p14:tracePt t="22395" x="3157538" y="2241550"/>
          <p14:tracePt t="22404" x="3181350" y="2249488"/>
          <p14:tracePt t="22412" x="3221038" y="2265363"/>
          <p14:tracePt t="22419" x="3252788" y="2273300"/>
          <p14:tracePt t="22426" x="3300413" y="2297113"/>
          <p14:tracePt t="22433" x="3332163" y="2312988"/>
          <p14:tracePt t="22442" x="3379788" y="2336800"/>
          <p14:tracePt t="22449" x="3411538" y="2352675"/>
          <p14:tracePt t="22458" x="3459163" y="2368550"/>
          <p14:tracePt t="22465" x="3508375" y="2392363"/>
          <p14:tracePt t="22474" x="3524250" y="2392363"/>
          <p14:tracePt t="22483" x="3540125" y="2408238"/>
          <p14:tracePt t="22488" x="3556000" y="2416175"/>
          <p14:tracePt t="22496" x="3571875" y="2432050"/>
          <p14:tracePt t="22542" x="3571875" y="2439988"/>
          <p14:tracePt t="22550" x="3563938" y="2447925"/>
          <p14:tracePt t="22558" x="3524250" y="2455863"/>
          <p14:tracePt t="22566" x="3451225" y="2463800"/>
          <p14:tracePt t="22574" x="3363913" y="2463800"/>
          <p14:tracePt t="22583" x="3260725" y="2463800"/>
          <p14:tracePt t="22588" x="3165475" y="2463800"/>
          <p14:tracePt t="22596" x="2957513" y="2463800"/>
          <p14:tracePt t="22603" x="2709863" y="2447925"/>
          <p14:tracePt t="22612" x="2495550" y="2447925"/>
          <p14:tracePt t="22618" x="2311400" y="2439988"/>
          <p14:tracePt t="22627" x="2208213" y="2439988"/>
          <p14:tracePt t="22632" x="2000250" y="2432050"/>
          <p14:tracePt t="22640" x="1905000" y="2416175"/>
          <p14:tracePt t="22649" x="1873250" y="2416175"/>
          <p14:tracePt t="22657" x="1801813" y="2416175"/>
          <p14:tracePt t="22665" x="1778000" y="2416175"/>
          <p14:tracePt t="22742" x="1770063" y="2416175"/>
          <p14:tracePt t="22749" x="1738313" y="2384425"/>
          <p14:tracePt t="22758" x="1690688" y="2360613"/>
          <p14:tracePt t="22766" x="1633538" y="2320925"/>
          <p14:tracePt t="22774" x="1609725" y="2312988"/>
          <p14:tracePt t="22783" x="1506538" y="2241550"/>
          <p14:tracePt t="22790" x="1427163" y="2208213"/>
          <p14:tracePt t="22796" x="1371600" y="2184400"/>
          <p14:tracePt t="22804" x="1292225" y="2160588"/>
          <p14:tracePt t="22812" x="1219200" y="2128838"/>
          <p14:tracePt t="22820" x="1171575" y="2128838"/>
          <p14:tracePt t="22828" x="1116013" y="2120900"/>
          <p14:tracePt t="22836" x="1084263" y="2112963"/>
          <p14:tracePt t="22842" x="1036638" y="2112963"/>
          <p14:tracePt t="22858" x="1028700" y="2112963"/>
          <p14:tracePt t="22903" x="1020763" y="2120900"/>
          <p14:tracePt t="22911" x="1020763" y="2128838"/>
          <p14:tracePt t="22919" x="1012825" y="2152650"/>
          <p14:tracePt t="22928" x="1012825" y="2160588"/>
          <p14:tracePt t="22935" x="1012825" y="2176463"/>
          <p14:tracePt t="22945" x="1012825" y="2192338"/>
          <p14:tracePt t="22950" x="1012825" y="2216150"/>
          <p14:tracePt t="22958" x="1028700" y="2241550"/>
          <p14:tracePt t="22966" x="1052513" y="2273300"/>
          <p14:tracePt t="22973" x="1092200" y="2312988"/>
          <p14:tracePt t="22982" x="1131888" y="2336800"/>
          <p14:tracePt t="22989" x="1227138" y="2376488"/>
          <p14:tracePt t="22998" x="1316038" y="2424113"/>
          <p14:tracePt t="23003" x="1419225" y="2455863"/>
          <p14:tracePt t="23011" x="1522413" y="2495550"/>
          <p14:tracePt t="23019" x="1633538" y="2519363"/>
          <p14:tracePt t="23027" x="1801813" y="2566988"/>
          <p14:tracePt t="23036" x="1952625" y="2600325"/>
          <p14:tracePt t="23044" x="2073275" y="2616200"/>
          <p14:tracePt t="23050" x="2311400" y="2671763"/>
          <p14:tracePt t="23058" x="2503488" y="2719388"/>
          <p14:tracePt t="23066" x="2606675" y="2735263"/>
          <p14:tracePt t="23074" x="2822575" y="2782888"/>
          <p14:tracePt t="23084" x="2997200" y="2814638"/>
          <p14:tracePt t="23090" x="3100388" y="2830513"/>
          <p14:tracePt t="23096" x="3300413" y="2862263"/>
          <p14:tracePt t="23104" x="3387725" y="2870200"/>
          <p14:tracePt t="23112" x="3524250" y="2894013"/>
          <p14:tracePt t="23119" x="3587750" y="2894013"/>
          <p14:tracePt t="23128" x="3659188" y="2894013"/>
          <p14:tracePt t="23136" x="3698875" y="2894013"/>
          <p14:tracePt t="23145" x="3754438" y="2894013"/>
          <p14:tracePt t="23150" x="3802063" y="2894013"/>
          <p14:tracePt t="23158" x="3825875" y="2894013"/>
          <p14:tracePt t="23167" x="3843338" y="2886075"/>
          <p14:tracePt t="23174" x="3875088" y="2878138"/>
          <p14:tracePt t="23183" x="3898900" y="2870200"/>
          <p14:tracePt t="23189" x="3938588" y="2854325"/>
          <p14:tracePt t="23195" x="3986213" y="2838450"/>
          <p14:tracePt t="23203" x="4002088" y="2830513"/>
          <p14:tracePt t="23212" x="4049713" y="2814638"/>
          <p14:tracePt t="23220" x="4097338" y="2798763"/>
          <p14:tracePt t="23228" x="4129088" y="2782888"/>
          <p14:tracePt t="23235" x="4160838" y="2767013"/>
          <p14:tracePt t="23246" x="4192588" y="2751138"/>
          <p14:tracePt t="23252" x="4225925" y="2735263"/>
          <p14:tracePt t="23258" x="4257675" y="2719388"/>
          <p14:tracePt t="23267" x="4281488" y="2711450"/>
          <p14:tracePt t="23273" x="4305300" y="2687638"/>
          <p14:tracePt t="23282" x="4321175" y="2671763"/>
          <p14:tracePt t="23289" x="4337050" y="2655888"/>
          <p14:tracePt t="23299" x="4337050" y="2647950"/>
          <p14:tracePt t="23303" x="4344988" y="2640013"/>
          <p14:tracePt t="23336" x="4344988" y="2632075"/>
          <p14:tracePt t="23390" x="4352925" y="2647950"/>
          <p14:tracePt t="23397" x="4360863" y="2679700"/>
          <p14:tracePt t="23406" x="4384675" y="2719388"/>
          <p14:tracePt t="23412" x="4416425" y="2774950"/>
          <p14:tracePt t="23420" x="4448175" y="2822575"/>
          <p14:tracePt t="23430" x="4487863" y="2870200"/>
          <p14:tracePt t="23436" x="4535488" y="2943225"/>
          <p14:tracePt t="23446" x="4592638" y="2998788"/>
          <p14:tracePt t="23452" x="4632325" y="3054350"/>
          <p14:tracePt t="23458" x="4672013" y="3101975"/>
          <p14:tracePt t="23467" x="4735513" y="3181350"/>
          <p14:tracePt t="23473" x="4799013" y="3244850"/>
          <p14:tracePt t="23483" x="4814888" y="3286125"/>
          <p14:tracePt t="23489" x="4878388" y="3373438"/>
          <p14:tracePt t="23498" x="4910138" y="3444875"/>
          <p14:tracePt t="23503" x="4951413" y="3508375"/>
          <p14:tracePt t="23512" x="4983163" y="3587750"/>
          <p14:tracePt t="23519" x="5006975" y="3668713"/>
          <p14:tracePt t="23528" x="5030788" y="3732213"/>
          <p14:tracePt t="23536" x="5062538" y="3819525"/>
          <p14:tracePt t="23546" x="5102225" y="3898900"/>
          <p14:tracePt t="23551" x="5149850" y="3979863"/>
          <p14:tracePt t="23558" x="5165725" y="3995738"/>
          <p14:tracePt t="23567" x="5213350" y="4067175"/>
          <p14:tracePt t="23574" x="5237163" y="4090988"/>
          <p14:tracePt t="23584" x="5253038" y="4106863"/>
          <p14:tracePt t="23589" x="5260975" y="4106863"/>
          <p14:tracePt t="23745" x="5245100" y="4106863"/>
          <p14:tracePt t="23752" x="5197475" y="4083050"/>
          <p14:tracePt t="23760" x="5133975" y="4059238"/>
          <p14:tracePt t="23768" x="5062538" y="4035425"/>
          <p14:tracePt t="23774" x="4991100" y="4019550"/>
          <p14:tracePt t="23782" x="4846638" y="3979863"/>
          <p14:tracePt t="23790" x="4719638" y="3948113"/>
          <p14:tracePt t="23801" x="4487863" y="3898900"/>
          <p14:tracePt t="23806" x="4257675" y="3859213"/>
          <p14:tracePt t="23814" x="4129088" y="3835400"/>
          <p14:tracePt t="23820" x="3883025" y="3795713"/>
          <p14:tracePt t="23830" x="3659188" y="3771900"/>
          <p14:tracePt t="23836" x="3556000" y="3763963"/>
          <p14:tracePt t="23846" x="3348038" y="3756025"/>
          <p14:tracePt t="23851" x="3244850" y="3756025"/>
          <p14:tracePt t="23859" x="3100388" y="3756025"/>
          <p14:tracePt t="23865" x="2957513" y="3756025"/>
          <p14:tracePt t="23879" x="2886075" y="3771900"/>
          <p14:tracePt t="23882" x="2830513" y="3787775"/>
          <p14:tracePt t="23889" x="2741613" y="3811588"/>
          <p14:tracePt t="23897" x="2701925" y="3827463"/>
          <p14:tracePt t="23905" x="2686050" y="3843338"/>
          <p14:tracePt t="23912" x="2678113" y="3851275"/>
          <p14:tracePt t="23919" x="2670175" y="3867150"/>
          <p14:tracePt t="23928" x="2670175" y="3875088"/>
          <p14:tracePt t="23935" x="2670175" y="3890963"/>
          <p14:tracePt t="23943" x="2670175" y="3898900"/>
          <p14:tracePt t="23951" x="2678113" y="3922713"/>
          <p14:tracePt t="23959" x="2701925" y="3963988"/>
          <p14:tracePt t="23965" x="2741613" y="3995738"/>
          <p14:tracePt t="23975" x="2806700" y="4043363"/>
          <p14:tracePt t="23981" x="2838450" y="4067175"/>
          <p14:tracePt t="23989" x="2933700" y="4130675"/>
          <p14:tracePt t="23998" x="3028950" y="4178300"/>
          <p14:tracePt t="24005" x="3133725" y="4233863"/>
          <p14:tracePt t="24013" x="3221038" y="4273550"/>
          <p14:tracePt t="24019" x="3300413" y="4314825"/>
          <p14:tracePt t="24028" x="3395663" y="4354513"/>
          <p14:tracePt t="24035" x="3508375" y="4402138"/>
          <p14:tracePt t="24043" x="3595688" y="4449763"/>
          <p14:tracePt t="24051" x="3698875" y="4489450"/>
          <p14:tracePt t="24060" x="3762375" y="4505325"/>
          <p14:tracePt t="24068" x="3859213" y="4552950"/>
          <p14:tracePt t="24074" x="3946525" y="4584700"/>
          <p14:tracePt t="24085" x="4049713" y="4624388"/>
          <p14:tracePt t="24089" x="4073525" y="4633913"/>
          <p14:tracePt t="24098" x="4160838" y="4665663"/>
          <p14:tracePt t="24105" x="4273550" y="4697413"/>
          <p14:tracePt t="24113" x="4329113" y="4721225"/>
          <p14:tracePt t="24122" x="4400550" y="4752975"/>
          <p14:tracePt t="24129" x="4456113" y="4768850"/>
          <p14:tracePt t="24135" x="4519613" y="4792663"/>
          <p14:tracePt t="24144" x="4592638" y="4816475"/>
          <p14:tracePt t="24151" x="4672013" y="4840288"/>
          <p14:tracePt t="24160" x="4703763" y="4856163"/>
          <p14:tracePt t="24168" x="4759325" y="4872038"/>
          <p14:tracePt t="24174" x="4822825" y="4895850"/>
          <p14:tracePt t="24183" x="4854575" y="4911725"/>
          <p14:tracePt t="24189" x="4943475" y="4951413"/>
          <p14:tracePt t="24197" x="4991100" y="4967288"/>
          <p14:tracePt t="24205" x="5054600" y="4992688"/>
          <p14:tracePt t="24213" x="5118100" y="5024438"/>
          <p14:tracePt t="24220" x="5181600" y="5048250"/>
          <p14:tracePt t="24230" x="5326063" y="5095875"/>
          <p14:tracePt t="24236" x="5389563" y="5119688"/>
          <p14:tracePt t="24244" x="5500688" y="5151438"/>
          <p14:tracePt t="24252" x="5572125" y="5175250"/>
          <p14:tracePt t="24260" x="5643563" y="5199063"/>
          <p14:tracePt t="24268" x="5772150" y="5238750"/>
          <p14:tracePt t="24273" x="5915025" y="5270500"/>
          <p14:tracePt t="24282" x="6010275" y="5294313"/>
          <p14:tracePt t="24289" x="6107113" y="5302250"/>
          <p14:tracePt t="24298" x="6154738" y="5319713"/>
          <p14:tracePt t="24306" x="6242050" y="5319713"/>
          <p14:tracePt t="24315" x="6289675" y="5302250"/>
          <p14:tracePt t="24322" x="6321425" y="5207000"/>
          <p14:tracePt t="24738" x="6273800" y="5262563"/>
          <p14:tracePt t="24744" x="6226175" y="5343525"/>
          <p14:tracePt t="24752" x="6130925" y="5462588"/>
          <p14:tracePt t="24760" x="6067425" y="5502275"/>
          <p14:tracePt t="24769" x="5994400" y="5494338"/>
          <p14:tracePt t="24775" x="5930900" y="5486400"/>
          <p14:tracePt t="24784" x="5851525" y="5486400"/>
          <p14:tracePt t="24789" x="5740400" y="5502275"/>
          <p14:tracePt t="24798" x="5667375" y="5518150"/>
          <p14:tracePt t="24806" x="5588000" y="5526088"/>
          <p14:tracePt t="24814" x="5437188" y="5549900"/>
          <p14:tracePt t="24822" x="5373688" y="5557838"/>
          <p14:tracePt t="24831" x="5310188" y="5565775"/>
          <p14:tracePt t="24836" x="5237163" y="5565775"/>
          <p14:tracePt t="24844" x="5181600" y="5565775"/>
          <p14:tracePt t="24852" x="5126038" y="5565775"/>
          <p14:tracePt t="24860" x="5086350" y="5565775"/>
          <p14:tracePt t="24869" x="5030788" y="5565775"/>
          <p14:tracePt t="24882" x="4983163" y="5565775"/>
          <p14:tracePt t="24885" x="4943475" y="5557838"/>
          <p14:tracePt t="24889" x="4886325" y="5549900"/>
          <p14:tracePt t="24897" x="4838700" y="5541963"/>
          <p14:tracePt t="24905" x="4806950" y="5534025"/>
          <p14:tracePt t="24914" x="4759325" y="5526088"/>
          <p14:tracePt t="24922" x="4735513" y="5526088"/>
          <p14:tracePt t="24931" x="4711700" y="5526088"/>
          <p14:tracePt t="24938" x="4679950" y="5518150"/>
          <p14:tracePt t="24944" x="4672013" y="5518150"/>
          <p14:tracePt t="24953" x="4656138" y="5518150"/>
          <p14:tracePt t="24960" x="4640263" y="5510213"/>
          <p14:tracePt t="25675" x="4632325" y="5510213"/>
          <p14:tracePt t="25683" x="4624388" y="5510213"/>
          <p14:tracePt t="25691" x="4584700" y="5510213"/>
          <p14:tracePt t="25700" x="4535488" y="5502275"/>
          <p14:tracePt t="25707" x="4448175" y="5478463"/>
          <p14:tracePt t="25716" x="4408488" y="5470525"/>
          <p14:tracePt t="25721" x="4305300" y="5446713"/>
          <p14:tracePt t="25730" x="4210050" y="5422900"/>
          <p14:tracePt t="25737" x="4073525" y="5383213"/>
          <p14:tracePt t="25747" x="3898900" y="5335588"/>
          <p14:tracePt t="25753" x="3786188" y="5294313"/>
          <p14:tracePt t="25762" x="3698875" y="5270500"/>
          <p14:tracePt t="25770" x="3524250" y="5207000"/>
          <p14:tracePt t="25775" x="3340100" y="5119688"/>
          <p14:tracePt t="25784" x="3189288" y="5040313"/>
          <p14:tracePt t="25792" x="3084513" y="4967288"/>
          <p14:tracePt t="25802" x="3013075" y="4927600"/>
          <p14:tracePt t="25808" x="2901950" y="4816475"/>
          <p14:tracePt t="25816" x="2814638" y="4721225"/>
          <p14:tracePt t="25821" x="2751138" y="4624388"/>
          <p14:tracePt t="25830" x="2709863" y="4560888"/>
          <p14:tracePt t="25837" x="2662238" y="4481513"/>
          <p14:tracePt t="25846" x="2590800" y="4322763"/>
          <p14:tracePt t="25853" x="2527300" y="4178300"/>
          <p14:tracePt t="25862" x="2479675" y="4075113"/>
          <p14:tracePt t="25867" x="2392363" y="3883025"/>
          <p14:tracePt t="25875" x="2351088" y="3803650"/>
          <p14:tracePt t="25884" x="2247900" y="3595688"/>
          <p14:tracePt t="25891" x="2216150" y="3508375"/>
          <p14:tracePt t="25899" x="2176463" y="3436938"/>
          <p14:tracePt t="25907" x="2097088" y="3294063"/>
          <p14:tracePt t="25915" x="2057400" y="3221038"/>
          <p14:tracePt t="25921" x="2017713" y="3149600"/>
          <p14:tracePt t="25930" x="1976438" y="3094038"/>
          <p14:tracePt t="25940" x="1928813" y="3038475"/>
          <p14:tracePt t="25947" x="1889125" y="2990850"/>
          <p14:tracePt t="25954" x="1873250" y="2959100"/>
          <p14:tracePt t="25962" x="1849438" y="2935288"/>
          <p14:tracePt t="25970" x="1833563" y="2919413"/>
          <p14:tracePt t="25976" x="1825625" y="2919413"/>
          <p14:tracePt t="26037" x="1825625" y="2927350"/>
          <p14:tracePt t="26045" x="1833563" y="2951163"/>
          <p14:tracePt t="26053" x="1857375" y="2974975"/>
          <p14:tracePt t="26061" x="1897063" y="3022600"/>
          <p14:tracePt t="26069" x="1944688" y="3062288"/>
          <p14:tracePt t="26075" x="2000250" y="3109913"/>
          <p14:tracePt t="26084" x="2049463" y="3141663"/>
          <p14:tracePt t="26091" x="2105025" y="3173413"/>
          <p14:tracePt t="26100" x="2184400" y="3205163"/>
          <p14:tracePt t="26107" x="2239963" y="3221038"/>
          <p14:tracePt t="26117" x="2335213" y="3252788"/>
          <p14:tracePt t="26123" x="2432050" y="3270250"/>
          <p14:tracePt t="26130" x="2543175" y="3294063"/>
          <p14:tracePt t="26137" x="2638425" y="3302000"/>
          <p14:tracePt t="26146" x="2693988" y="3302000"/>
          <p14:tracePt t="26153" x="2767013" y="3302000"/>
          <p14:tracePt t="26161" x="2798763" y="3302000"/>
          <p14:tracePt t="26169" x="2830513" y="3302000"/>
          <p14:tracePt t="26178" x="2862263" y="3294063"/>
          <p14:tracePt t="26186" x="2878138" y="3278188"/>
          <p14:tracePt t="26192" x="2894013" y="3262313"/>
          <p14:tracePt t="26199" x="2917825" y="3228975"/>
          <p14:tracePt t="26208" x="2933700" y="3205163"/>
          <p14:tracePt t="26216" x="2949575" y="3157538"/>
          <p14:tracePt t="26224" x="2989263" y="3078163"/>
          <p14:tracePt t="26231" x="3013075" y="3022600"/>
          <p14:tracePt t="26238" x="3028950" y="2990850"/>
          <p14:tracePt t="26247" x="3052763" y="2935288"/>
          <p14:tracePt t="26254" x="3076575" y="2846388"/>
          <p14:tracePt t="26262" x="3100388" y="2774950"/>
          <p14:tracePt t="26270" x="3125788" y="2711450"/>
          <p14:tracePt t="26275" x="3141663" y="2663825"/>
          <p14:tracePt t="26284" x="3173413" y="2566988"/>
          <p14:tracePt t="26291" x="3181350" y="2527300"/>
          <p14:tracePt t="26300" x="3189288" y="2463800"/>
          <p14:tracePt t="26307" x="3221038" y="2384425"/>
          <p14:tracePt t="26317" x="3228975" y="2344738"/>
          <p14:tracePt t="26324" x="3244850" y="2297113"/>
          <p14:tracePt t="26331" x="3244850" y="2281238"/>
          <p14:tracePt t="26338" x="3252788" y="2249488"/>
          <p14:tracePt t="26347" x="3260725" y="2233613"/>
          <p14:tracePt t="26354" x="3260725" y="2208213"/>
          <p14:tracePt t="26370" x="3260725" y="2200275"/>
          <p14:tracePt t="26416" x="3268663" y="2200275"/>
          <p14:tracePt t="26478" x="3276600" y="2200275"/>
          <p14:tracePt t="26483" x="3284538" y="2200275"/>
          <p14:tracePt t="26492" x="3292475" y="2200275"/>
          <p14:tracePt t="26500" x="3300413" y="2200275"/>
          <p14:tracePt t="26516" x="3308350" y="2200275"/>
          <p14:tracePt t="26530" x="3316288" y="2200275"/>
          <p14:tracePt t="26538" x="3316288" y="2208213"/>
          <p14:tracePt t="26554" x="3324225" y="2216150"/>
          <p14:tracePt t="26561" x="3332163" y="2224088"/>
          <p14:tracePt t="26569" x="3340100" y="2224088"/>
          <p14:tracePt t="26577" x="3348038" y="2241550"/>
          <p14:tracePt t="26585" x="3363913" y="2249488"/>
          <p14:tracePt t="26591" x="3387725" y="2265363"/>
          <p14:tracePt t="26599" x="3411538" y="2281238"/>
          <p14:tracePt t="26607" x="3443288" y="2297113"/>
          <p14:tracePt t="26617" x="3459163" y="2305050"/>
          <p14:tracePt t="26623" x="3492500" y="2312988"/>
          <p14:tracePt t="26631" x="3516313" y="2320925"/>
          <p14:tracePt t="26639" x="3548063" y="2328863"/>
          <p14:tracePt t="26645" x="3587750" y="2336800"/>
          <p14:tracePt t="26661" x="3595688" y="2336800"/>
          <p14:tracePt t="26669" x="3603625" y="2336800"/>
          <p14:tracePt t="26687" x="3611563" y="2336800"/>
          <p14:tracePt t="26692" x="3627438" y="2344738"/>
          <p14:tracePt t="26701" x="3643313" y="2344738"/>
          <p14:tracePt t="26708" x="3659188" y="2352675"/>
          <p14:tracePt t="26716" x="3690938" y="2360613"/>
          <p14:tracePt t="26724" x="3722688" y="2360613"/>
          <p14:tracePt t="26732" x="3778250" y="2368550"/>
          <p14:tracePt t="26738" x="3833813" y="2376488"/>
          <p14:tracePt t="26746" x="3875088" y="2376488"/>
          <p14:tracePt t="26754" x="3938588" y="2392363"/>
          <p14:tracePt t="26762" x="4010025" y="2400300"/>
          <p14:tracePt t="26770" x="4073525" y="2408238"/>
          <p14:tracePt t="26778" x="4129088" y="2408238"/>
          <p14:tracePt t="26786" x="4176713" y="2416175"/>
          <p14:tracePt t="26791" x="4241800" y="2432050"/>
          <p14:tracePt t="26801" x="4297363" y="2439988"/>
          <p14:tracePt t="26807" x="4337050" y="2439988"/>
          <p14:tracePt t="26815" x="4384675" y="2455863"/>
          <p14:tracePt t="26823" x="4424363" y="2455863"/>
          <p14:tracePt t="26832" x="4440238" y="2455863"/>
          <p14:tracePt t="26840" x="4456113" y="2455863"/>
          <p14:tracePt t="26848" x="4464050" y="2463800"/>
          <p14:tracePt t="26908" x="4471988" y="2463800"/>
          <p14:tracePt t="26916" x="4487863" y="2479675"/>
          <p14:tracePt t="26924" x="4503738" y="2487613"/>
          <p14:tracePt t="26932" x="4527550" y="2495550"/>
          <p14:tracePt t="26939" x="4551363" y="2503488"/>
          <p14:tracePt t="26954" x="4559300" y="2503488"/>
          <p14:tracePt t="27047" x="4543425" y="2503488"/>
          <p14:tracePt t="27054" x="4511675" y="2495550"/>
          <p14:tracePt t="27062" x="4479925" y="2495550"/>
          <p14:tracePt t="27070" x="4456113" y="2495550"/>
          <p14:tracePt t="27078" x="4432300" y="2495550"/>
          <p14:tracePt t="27086" x="4408488" y="2495550"/>
          <p14:tracePt t="27093" x="4384675" y="2495550"/>
          <p14:tracePt t="27102" x="4368800" y="2495550"/>
          <p14:tracePt t="27107" x="4352925" y="2495550"/>
          <p14:tracePt t="27115" x="4337050" y="2495550"/>
          <p14:tracePt t="27123" x="4321175" y="2495550"/>
          <p14:tracePt t="27131" x="4305300" y="2495550"/>
          <p14:tracePt t="27139" x="4273550" y="2495550"/>
          <p14:tracePt t="27148" x="4257675" y="2495550"/>
          <p14:tracePt t="27155" x="4210050" y="2495550"/>
          <p14:tracePt t="27161" x="4152900" y="2495550"/>
          <p14:tracePt t="27169" x="4089400" y="2479675"/>
          <p14:tracePt t="27177" x="3954463" y="2471738"/>
          <p14:tracePt t="27186" x="3890963" y="2455863"/>
          <p14:tracePt t="27193" x="3817938" y="2447925"/>
          <p14:tracePt t="27202" x="3746500" y="2439988"/>
          <p14:tracePt t="27208" x="3675063" y="2424113"/>
          <p14:tracePt t="27217" x="3611563" y="2408238"/>
          <p14:tracePt t="27224" x="3556000" y="2400300"/>
          <p14:tracePt t="27233" x="3516313" y="2384425"/>
          <p14:tracePt t="27239" x="3500438" y="2376488"/>
          <p14:tracePt t="27246" x="3492500" y="2376488"/>
          <p14:tracePt t="27388" x="3532188" y="2376488"/>
          <p14:tracePt t="27393" x="3611563" y="2376488"/>
          <p14:tracePt t="27402" x="3683000" y="2376488"/>
          <p14:tracePt t="27410" x="3802063" y="2392363"/>
          <p14:tracePt t="27417" x="3875088" y="2400300"/>
          <p14:tracePt t="27424" x="4025900" y="2408238"/>
          <p14:tracePt t="27434" x="4137025" y="2408238"/>
          <p14:tracePt t="27439" x="4184650" y="2416175"/>
          <p14:tracePt t="27449" x="4265613" y="2416175"/>
          <p14:tracePt t="27455" x="4360863" y="2416175"/>
          <p14:tracePt t="27462" x="4408488" y="2424113"/>
          <p14:tracePt t="27472" x="4424363" y="2424113"/>
          <p14:tracePt t="27478" x="4432300" y="2424113"/>
          <p14:tracePt t="27611" x="4416425" y="2424113"/>
          <p14:tracePt t="27616" x="4400550" y="2424113"/>
          <p14:tracePt t="27624" x="4376738" y="2424113"/>
          <p14:tracePt t="27633" x="4352925" y="2432050"/>
          <p14:tracePt t="27640" x="4337050" y="2432050"/>
          <p14:tracePt t="27650" x="4313238" y="2439988"/>
          <p14:tracePt t="27656" x="4297363" y="2439988"/>
          <p14:tracePt t="27662" x="4273550" y="2447925"/>
          <p14:tracePt t="27678" x="4265613" y="2447925"/>
          <p14:tracePt t="29396" x="4257675" y="2447925"/>
          <p14:tracePt t="29403" x="4233863" y="2447925"/>
          <p14:tracePt t="29412" x="4152900" y="2447925"/>
          <p14:tracePt t="29420" x="4105275" y="2447925"/>
          <p14:tracePt t="29426" x="3978275" y="2447925"/>
          <p14:tracePt t="29435" x="3859213" y="2447925"/>
          <p14:tracePt t="29442" x="3786188" y="2439988"/>
          <p14:tracePt t="29451" x="3579813" y="2439988"/>
          <p14:tracePt t="29458" x="3395663" y="2432050"/>
          <p14:tracePt t="29466" x="3292475" y="2432050"/>
          <p14:tracePt t="29472" x="3133725" y="2432050"/>
          <p14:tracePt t="29480" x="3021013" y="2424113"/>
          <p14:tracePt t="29488" x="2814638" y="2424113"/>
          <p14:tracePt t="29495" x="2733675" y="2424113"/>
          <p14:tracePt t="29504" x="2622550" y="2408238"/>
          <p14:tracePt t="29511" x="2463800" y="2408238"/>
          <p14:tracePt t="29519" x="2400300" y="2400300"/>
          <p14:tracePt t="29525" x="2303463" y="2400300"/>
          <p14:tracePt t="29535" x="2216150" y="2400300"/>
          <p14:tracePt t="29541" x="2152650" y="2392363"/>
          <p14:tracePt t="29551" x="2089150" y="2384425"/>
          <p14:tracePt t="29557" x="2025650" y="2376488"/>
          <p14:tracePt t="29566" x="1944688" y="2368550"/>
          <p14:tracePt t="29572" x="1881188" y="2352675"/>
          <p14:tracePt t="29580" x="1809750" y="2344738"/>
          <p14:tracePt t="29588" x="1746250" y="2336800"/>
          <p14:tracePt t="29596" x="1666875" y="2328863"/>
          <p14:tracePt t="29606" x="1601788" y="2312988"/>
          <p14:tracePt t="29612" x="1546225" y="2305050"/>
          <p14:tracePt t="29618" x="1490663" y="2289175"/>
          <p14:tracePt t="29625" x="1458913" y="2281238"/>
          <p14:tracePt t="29634" x="1419225" y="2273300"/>
          <p14:tracePt t="29641" x="1395413" y="2273300"/>
          <p14:tracePt t="29649" x="1371600" y="2265363"/>
          <p14:tracePt t="29657" x="1347788" y="2257425"/>
          <p14:tracePt t="29665" x="1316038" y="2249488"/>
          <p14:tracePt t="29671" x="1266825" y="2233613"/>
          <p14:tracePt t="29679" x="1235075" y="2233613"/>
          <p14:tracePt t="29687" x="1219200" y="2224088"/>
          <p14:tracePt t="29695" x="1179513" y="2224088"/>
          <p14:tracePt t="29704" x="1147763" y="2224088"/>
          <p14:tracePt t="29711" x="1092200" y="2216150"/>
          <p14:tracePt t="29719" x="1052513" y="2216150"/>
          <p14:tracePt t="29727" x="1020763" y="2216150"/>
          <p14:tracePt t="29734" x="981075" y="2216150"/>
          <p14:tracePt t="29741" x="965200" y="2216150"/>
          <p14:tracePt t="29751" x="949325" y="2216150"/>
          <p14:tracePt t="29766" x="941388" y="2216150"/>
          <p14:tracePt t="29842" x="941388" y="2208213"/>
          <p14:tracePt t="29851" x="941388" y="2200275"/>
          <p14:tracePt t="29858" x="925513" y="2176463"/>
          <p14:tracePt t="29866" x="900113" y="2128838"/>
          <p14:tracePt t="29874" x="892175" y="2097088"/>
          <p14:tracePt t="29880" x="884238" y="2065338"/>
          <p14:tracePt t="29890" x="868363" y="2033588"/>
          <p14:tracePt t="29896" x="860425" y="1993900"/>
          <p14:tracePt t="29905" x="852488" y="1970088"/>
          <p14:tracePt t="29911" x="844550" y="1938338"/>
          <p14:tracePt t="29920" x="828675" y="1890713"/>
          <p14:tracePt t="29928" x="820738" y="1865313"/>
          <p14:tracePt t="29936" x="804863" y="1825625"/>
          <p14:tracePt t="29942" x="796925" y="1801813"/>
          <p14:tracePt t="29952" x="788988" y="1778000"/>
          <p14:tracePt t="29958" x="781050" y="1746250"/>
          <p14:tracePt t="29966" x="773113" y="1722438"/>
          <p14:tracePt t="29974" x="765175" y="1698625"/>
          <p14:tracePt t="29981" x="765175" y="1674813"/>
          <p14:tracePt t="29990" x="765175" y="1651000"/>
          <p14:tracePt t="29995" x="757238" y="1635125"/>
          <p14:tracePt t="30003" x="749300" y="1603375"/>
          <p14:tracePt t="30011" x="749300" y="1579563"/>
          <p14:tracePt t="30019" x="741363" y="1555750"/>
          <p14:tracePt t="30027" x="741363" y="1530350"/>
          <p14:tracePt t="30034" x="741363" y="1514475"/>
          <p14:tracePt t="30041" x="733425" y="1490663"/>
          <p14:tracePt t="30050" x="733425" y="1474788"/>
          <p14:tracePt t="30058" x="725488" y="1450975"/>
          <p14:tracePt t="30066" x="725488" y="1435100"/>
          <p14:tracePt t="30074" x="717550" y="1419225"/>
          <p14:tracePt t="30080" x="717550" y="1403350"/>
          <p14:tracePt t="30088" x="709613" y="1387475"/>
          <p14:tracePt t="30096" x="709613" y="1371600"/>
          <p14:tracePt t="30104" x="709613" y="1363663"/>
          <p14:tracePt t="30111" x="701675" y="1355725"/>
          <p14:tracePt t="30120" x="701675" y="1347788"/>
          <p14:tracePt t="30127" x="701675" y="1339850"/>
          <p14:tracePt t="30141" x="701675" y="1331913"/>
          <p14:tracePt t="30174" x="701675" y="1323975"/>
          <p14:tracePt t="30358" x="701675" y="1347788"/>
          <p14:tracePt t="30366" x="701675" y="1363663"/>
          <p14:tracePt t="30374" x="701675" y="1387475"/>
          <p14:tracePt t="30382" x="701675" y="1403350"/>
          <p14:tracePt t="30391" x="709613" y="1419225"/>
          <p14:tracePt t="30396" x="717550" y="1443038"/>
          <p14:tracePt t="30405" x="717550" y="1458913"/>
          <p14:tracePt t="30412" x="725488" y="1474788"/>
          <p14:tracePt t="30420" x="733425" y="1490663"/>
          <p14:tracePt t="30428" x="733425" y="1506538"/>
          <p14:tracePt t="30436" x="741363" y="1522413"/>
          <p14:tracePt t="30444" x="749300" y="1530350"/>
          <p14:tracePt t="30450" x="757238" y="1547813"/>
          <p14:tracePt t="30458" x="757238" y="1563688"/>
          <p14:tracePt t="30466" x="765175" y="1579563"/>
          <p14:tracePt t="30475" x="773113" y="1595438"/>
          <p14:tracePt t="30481" x="773113" y="1611313"/>
          <p14:tracePt t="30490" x="781050" y="1619250"/>
          <p14:tracePt t="30495" x="788988" y="1635125"/>
          <p14:tracePt t="30505" x="796925" y="1643063"/>
          <p14:tracePt t="30512" x="804863" y="1658938"/>
          <p14:tracePt t="30520" x="812800" y="1682750"/>
          <p14:tracePt t="30528" x="812800" y="1698625"/>
          <p14:tracePt t="30540" x="820738" y="1698625"/>
          <p14:tracePt t="30543" x="828675" y="1714500"/>
          <p14:tracePt t="30550" x="836613" y="1738313"/>
          <p14:tracePt t="30557" x="860425" y="1762125"/>
          <p14:tracePt t="30566" x="876300" y="1785938"/>
          <p14:tracePt t="30574" x="892175" y="1809750"/>
          <p14:tracePt t="30582" x="908050" y="1825625"/>
          <p14:tracePt t="30590" x="933450" y="1849438"/>
          <p14:tracePt t="30597" x="949325" y="1865313"/>
          <p14:tracePt t="30605" x="965200" y="1881188"/>
          <p14:tracePt t="30612" x="981075" y="1898650"/>
          <p14:tracePt t="30619" x="989013" y="1898650"/>
          <p14:tracePt t="30627" x="996950" y="1906588"/>
          <p14:tracePt t="30635" x="1004888" y="1906588"/>
          <p14:tracePt t="30643" x="1004888" y="1914525"/>
          <p14:tracePt t="30651" x="1004888" y="1922463"/>
          <p14:tracePt t="30657" x="1012825" y="1922463"/>
          <p14:tracePt t="30665" x="1020763" y="1930400"/>
          <p14:tracePt t="30681" x="1028700" y="1938338"/>
          <p14:tracePt t="30690" x="1028700" y="1946275"/>
          <p14:tracePt t="30698" x="1036638" y="1946275"/>
          <p14:tracePt t="30712" x="1036638" y="1954213"/>
          <p14:tracePt t="30720" x="1044575" y="1962150"/>
          <p14:tracePt t="30728" x="1052513" y="1970088"/>
          <p14:tracePt t="30736" x="1052513" y="1978025"/>
          <p14:tracePt t="30743" x="1060450" y="1978025"/>
          <p14:tracePt t="30749" x="1060450" y="1985963"/>
          <p14:tracePt t="30757" x="1068388" y="1993900"/>
          <p14:tracePt t="30765" x="1068388" y="2001838"/>
          <p14:tracePt t="30773" x="1076325" y="2001838"/>
          <p14:tracePt t="30782" x="1076325" y="2017713"/>
          <p14:tracePt t="30790" x="1084263" y="2017713"/>
          <p14:tracePt t="30798" x="1084263" y="2025650"/>
          <p14:tracePt t="30804" x="1092200" y="2041525"/>
          <p14:tracePt t="30820" x="1100138" y="2057400"/>
          <p14:tracePt t="30828" x="1108075" y="2065338"/>
          <p14:tracePt t="30837" x="1116013" y="2081213"/>
          <p14:tracePt t="30844" x="1123950" y="2097088"/>
          <p14:tracePt t="30853" x="1131888" y="2120900"/>
          <p14:tracePt t="30858" x="1139825" y="2128838"/>
          <p14:tracePt t="30866" x="1139825" y="2144713"/>
          <p14:tracePt t="30875" x="1147763" y="2152650"/>
          <p14:tracePt t="30886" x="1155700" y="2160588"/>
          <p14:tracePt t="30891" x="1155700" y="2168525"/>
          <p14:tracePt t="30905" x="1155700" y="2176463"/>
          <p14:tracePt t="30911" x="1163638" y="2176463"/>
          <p14:tracePt t="30920" x="1163638" y="2184400"/>
          <p14:tracePt t="30936" x="1163638" y="2192338"/>
          <p14:tracePt t="31052" x="1179513" y="2200275"/>
          <p14:tracePt t="31059" x="1179513" y="2208213"/>
          <p14:tracePt t="31066" x="1195388" y="2233613"/>
          <p14:tracePt t="31082" x="1211263" y="2241550"/>
          <p14:tracePt t="31090" x="1219200" y="2249488"/>
          <p14:tracePt t="31098" x="1235075" y="2265363"/>
          <p14:tracePt t="31108" x="1250950" y="2273300"/>
          <p14:tracePt t="31113" x="1250950" y="2281238"/>
          <p14:tracePt t="31119" x="1266825" y="2281238"/>
          <p14:tracePt t="31127" x="1274763" y="2289175"/>
          <p14:tracePt t="31136" x="1284288" y="2289175"/>
          <p14:tracePt t="31144" x="1284288" y="2297113"/>
          <p14:tracePt t="31153" x="1292225" y="2297113"/>
          <p14:tracePt t="31236" x="1300163" y="2305050"/>
          <p14:tracePt t="31244" x="1323975" y="2312988"/>
          <p14:tracePt t="31253" x="1363663" y="2328863"/>
          <p14:tracePt t="31260" x="1387475" y="2344738"/>
          <p14:tracePt t="31266" x="1435100" y="2352675"/>
          <p14:tracePt t="31274" x="1458913" y="2368550"/>
          <p14:tracePt t="31281" x="1506538" y="2384425"/>
          <p14:tracePt t="31291" x="1570038" y="2408238"/>
          <p14:tracePt t="31297" x="1585913" y="2416175"/>
          <p14:tracePt t="31307" x="1633538" y="2432050"/>
          <p14:tracePt t="31311" x="1706563" y="2455863"/>
          <p14:tracePt t="31319" x="1722438" y="2463800"/>
          <p14:tracePt t="31327" x="1778000" y="2471738"/>
          <p14:tracePt t="31335" x="1809750" y="2479675"/>
          <p14:tracePt t="31343" x="1833563" y="2487613"/>
          <p14:tracePt t="31353" x="1857375" y="2495550"/>
          <p14:tracePt t="31359" x="1897063" y="2503488"/>
          <p14:tracePt t="31365" x="1936750" y="2511425"/>
          <p14:tracePt t="31374" x="1952625" y="2511425"/>
          <p14:tracePt t="31381" x="1992313" y="2519363"/>
          <p14:tracePt t="31390" x="2025650" y="2527300"/>
          <p14:tracePt t="31397" x="2057400" y="2535238"/>
          <p14:tracePt t="31406" x="2089150" y="2543175"/>
          <p14:tracePt t="31411" x="2120900" y="2551113"/>
          <p14:tracePt t="31420" x="2152650" y="2551113"/>
          <p14:tracePt t="31428" x="2200275" y="2559050"/>
          <p14:tracePt t="31438" x="2239963" y="2559050"/>
          <p14:tracePt t="31444" x="2279650" y="2566988"/>
          <p14:tracePt t="31454" x="2319338" y="2576513"/>
          <p14:tracePt t="31460" x="2343150" y="2576513"/>
          <p14:tracePt t="31468" x="2366963" y="2584450"/>
          <p14:tracePt t="31475" x="2392363" y="2584450"/>
          <p14:tracePt t="31482" x="2408238" y="2584450"/>
          <p14:tracePt t="31490" x="2424113" y="2584450"/>
          <p14:tracePt t="31498" x="2439988" y="2584450"/>
          <p14:tracePt t="31506" x="2447925" y="2584450"/>
          <p14:tracePt t="31513" x="2455863" y="2584450"/>
          <p14:tracePt t="31528" x="2463800" y="2584450"/>
          <p14:tracePt t="31544" x="2479675" y="2584450"/>
          <p14:tracePt t="31555" x="2487613" y="2584450"/>
          <p14:tracePt t="31560" x="2495550" y="2584450"/>
          <p14:tracePt t="31565" x="2511425" y="2584450"/>
          <p14:tracePt t="31574" x="2527300" y="2584450"/>
          <p14:tracePt t="31582" x="2543175" y="2592388"/>
          <p14:tracePt t="31598" x="2566988" y="2592388"/>
          <p14:tracePt t="31606" x="2598738" y="2600325"/>
          <p14:tracePt t="31613" x="2630488" y="2608263"/>
          <p14:tracePt t="31620" x="2654300" y="2608263"/>
          <p14:tracePt t="31627" x="2670175" y="2616200"/>
          <p14:tracePt t="31636" x="2686050" y="2624138"/>
          <p14:tracePt t="31643" x="2701925" y="2624138"/>
          <p14:tracePt t="31651" x="2717800" y="2624138"/>
          <p14:tracePt t="31659" x="2725738" y="2624138"/>
          <p14:tracePt t="31667" x="2733675" y="2632075"/>
          <p14:tracePt t="31673" x="2741613" y="2632075"/>
          <p14:tracePt t="31696" x="2751138" y="2632075"/>
          <p14:tracePt t="31743" x="2759075" y="2632075"/>
          <p14:tracePt t="31759" x="2767013" y="2632075"/>
          <p14:tracePt t="31767" x="2774950" y="2632075"/>
          <p14:tracePt t="31781" x="2782888" y="2632075"/>
          <p14:tracePt t="31797" x="2790825" y="2632075"/>
          <p14:tracePt t="31814" x="2798763" y="2632075"/>
          <p14:tracePt t="31820" x="2806700" y="2632075"/>
          <p14:tracePt t="31837" x="2814638" y="2632075"/>
          <p14:tracePt t="31853" x="2822575" y="2632075"/>
          <p14:tracePt t="31870" x="2830513" y="2632075"/>
          <p14:tracePt t="31882" x="2838450" y="2632075"/>
          <p14:tracePt t="31890" x="2838450" y="2624138"/>
          <p14:tracePt t="32059" x="2830513" y="2624138"/>
          <p14:tracePt t="32068" x="2806700" y="2624138"/>
          <p14:tracePt t="32075" x="2774950" y="2624138"/>
          <p14:tracePt t="32081" x="2751138" y="2624138"/>
          <p14:tracePt t="32090" x="2717800" y="2624138"/>
          <p14:tracePt t="32097" x="2678113" y="2624138"/>
          <p14:tracePt t="32106" x="2646363" y="2624138"/>
          <p14:tracePt t="32113" x="2622550" y="2624138"/>
          <p14:tracePt t="32121" x="2590800" y="2624138"/>
          <p14:tracePt t="32127" x="2574925" y="2624138"/>
          <p14:tracePt t="32138" x="2543175" y="2616200"/>
          <p14:tracePt t="32144" x="2487613" y="2616200"/>
          <p14:tracePt t="32151" x="2439988" y="2616200"/>
          <p14:tracePt t="32159" x="2400300" y="2616200"/>
          <p14:tracePt t="32167" x="2366963" y="2616200"/>
          <p14:tracePt t="32175" x="2343150" y="2616200"/>
          <p14:tracePt t="32181" x="2311400" y="2616200"/>
          <p14:tracePt t="32190" x="2279650" y="2616200"/>
          <p14:tracePt t="32198" x="2263775" y="2616200"/>
          <p14:tracePt t="32205" x="2239963" y="2616200"/>
          <p14:tracePt t="32214" x="2224088" y="2616200"/>
          <p14:tracePt t="32223" x="2208213" y="2616200"/>
          <p14:tracePt t="32379" x="2224088" y="2616200"/>
          <p14:tracePt t="32384" x="2239963" y="2616200"/>
          <p14:tracePt t="32392" x="2263775" y="2616200"/>
          <p14:tracePt t="32398" x="2287588" y="2616200"/>
          <p14:tracePt t="32406" x="2327275" y="2616200"/>
          <p14:tracePt t="32414" x="2343150" y="2616200"/>
          <p14:tracePt t="32422" x="2374900" y="2616200"/>
          <p14:tracePt t="32429" x="2400300" y="2616200"/>
          <p14:tracePt t="32438" x="2439988" y="2616200"/>
          <p14:tracePt t="32443" x="2447925" y="2616200"/>
          <p14:tracePt t="32451" x="2471738" y="2616200"/>
          <p14:tracePt t="32460" x="2495550" y="2616200"/>
          <p14:tracePt t="32467" x="2511425" y="2616200"/>
          <p14:tracePt t="32476" x="2527300" y="2616200"/>
          <p14:tracePt t="32483" x="2535238" y="2616200"/>
          <p14:tracePt t="32592" x="2535238" y="2624138"/>
          <p14:tracePt t="32598" x="2527300" y="2632075"/>
          <p14:tracePt t="32606" x="2519363" y="2647950"/>
          <p14:tracePt t="32614" x="2495550" y="2671763"/>
          <p14:tracePt t="32622" x="2479675" y="2687638"/>
          <p14:tracePt t="32630" x="2455863" y="2711450"/>
          <p14:tracePt t="32639" x="2424113" y="2735263"/>
          <p14:tracePt t="32646" x="2408238" y="2751138"/>
          <p14:tracePt t="32652" x="2392363" y="2767013"/>
          <p14:tracePt t="32660" x="2374900" y="2782888"/>
          <p14:tracePt t="32668" x="2359025" y="2806700"/>
          <p14:tracePt t="32676" x="2351088" y="2822575"/>
          <p14:tracePt t="32691" x="2343150" y="2838450"/>
          <p14:tracePt t="32699" x="2335213" y="2846388"/>
          <p14:tracePt t="32705" x="2335213" y="2854325"/>
          <p14:tracePt t="32713" x="2327275" y="2854325"/>
          <p14:tracePt t="32721" x="2327275" y="2862263"/>
          <p14:tracePt t="32838" x="2327275" y="2846388"/>
          <p14:tracePt t="32846" x="2319338" y="2822575"/>
          <p14:tracePt t="32854" x="2303463" y="2790825"/>
          <p14:tracePt t="32860" x="2295525" y="2790825"/>
          <p14:tracePt t="32868" x="2279650" y="2759075"/>
          <p14:tracePt t="32877" x="2271713" y="2735263"/>
          <p14:tracePt t="32888" x="2247900" y="2719388"/>
          <p14:tracePt t="32892" x="2232025" y="2687638"/>
          <p14:tracePt t="32899" x="2200275" y="2663825"/>
          <p14:tracePt t="32906" x="2184400" y="2647950"/>
          <p14:tracePt t="32913" x="2160588" y="2640013"/>
          <p14:tracePt t="32922" x="2144713" y="2624138"/>
          <p14:tracePt t="32929" x="2120900" y="2616200"/>
          <p14:tracePt t="32937" x="2097088" y="2616200"/>
          <p14:tracePt t="32945" x="2081213" y="2608263"/>
          <p14:tracePt t="32951" x="2057400" y="2600325"/>
          <p14:tracePt t="32959" x="2033588" y="2600325"/>
          <p14:tracePt t="32967" x="2008188" y="2592388"/>
          <p14:tracePt t="32975" x="1976438" y="2592388"/>
          <p14:tracePt t="32983" x="1928813" y="2592388"/>
          <p14:tracePt t="32992" x="1905000" y="2592388"/>
          <p14:tracePt t="32999" x="1865313" y="2592388"/>
          <p14:tracePt t="33005" x="1825625" y="2592388"/>
          <p14:tracePt t="33013" x="1778000" y="2592388"/>
          <p14:tracePt t="33022" x="1738313" y="2592388"/>
          <p14:tracePt t="33029" x="1690688" y="2592388"/>
          <p14:tracePt t="33039" x="1641475" y="2592388"/>
          <p14:tracePt t="33046" x="1601788" y="2592388"/>
          <p14:tracePt t="33055" x="1562100" y="2592388"/>
          <p14:tracePt t="33060" x="1530350" y="2592388"/>
          <p14:tracePt t="33068" x="1506538" y="2592388"/>
          <p14:tracePt t="33077" x="1498600" y="2592388"/>
          <p14:tracePt t="33084" x="1482725" y="2592388"/>
          <p14:tracePt t="33238" x="1490663" y="2600325"/>
          <p14:tracePt t="33246" x="1554163" y="2608263"/>
          <p14:tracePt t="33255" x="1690688" y="2624138"/>
          <p14:tracePt t="33262" x="1785938" y="2632075"/>
          <p14:tracePt t="33268" x="2033588" y="2671763"/>
          <p14:tracePt t="33277" x="2295525" y="2695575"/>
          <p14:tracePt t="33284" x="2543175" y="2719388"/>
          <p14:tracePt t="33293" x="2790825" y="2751138"/>
          <p14:tracePt t="33300" x="3149600" y="2774950"/>
          <p14:tracePt t="33308" x="3260725" y="2782888"/>
          <p14:tracePt t="33314" x="3387725" y="2782888"/>
          <p14:tracePt t="33323" x="3459163" y="2790825"/>
          <p14:tracePt t="33329" x="3467100" y="2790825"/>
          <p14:tracePt t="33362" x="3435350" y="2790825"/>
          <p14:tracePt t="33368" x="3348038" y="2782888"/>
          <p14:tracePt t="33376" x="3260725" y="2774950"/>
          <p14:tracePt t="33383" x="3044825" y="2743200"/>
          <p14:tracePt t="33392" x="2798763" y="2703513"/>
          <p14:tracePt t="33399" x="2543175" y="2663825"/>
          <p14:tracePt t="33408" x="2295525" y="2640013"/>
          <p14:tracePt t="33413" x="1920875" y="2592388"/>
          <p14:tracePt t="33421" x="1722438" y="2584450"/>
          <p14:tracePt t="33429" x="1347788" y="2566988"/>
          <p14:tracePt t="33437" x="1108075" y="2551113"/>
          <p14:tracePt t="33445" x="820738" y="2527300"/>
          <p14:tracePt t="33455" x="582613" y="2527300"/>
          <p14:tracePt t="33462" x="358775" y="2511425"/>
          <p14:tracePt t="33468" x="95250" y="2495550"/>
          <p14:tracePt t="33584" x="103188" y="2463800"/>
          <p14:tracePt t="33592" x="223838" y="2463800"/>
          <p14:tracePt t="33600" x="295275" y="2471738"/>
          <p14:tracePt t="33608" x="493713" y="2495550"/>
          <p14:tracePt t="33614" x="590550" y="2503488"/>
          <p14:tracePt t="33622" x="725488" y="2535238"/>
          <p14:tracePt t="33630" x="804863" y="2543175"/>
          <p14:tracePt t="33638" x="852488" y="2551113"/>
          <p14:tracePt t="33646" x="876300" y="2551113"/>
          <p14:tracePt t="33655" x="884238" y="2551113"/>
          <p14:tracePt t="33684" x="884238" y="2559050"/>
          <p14:tracePt t="33692" x="884238" y="2566988"/>
          <p14:tracePt t="33700" x="860425" y="2566988"/>
          <p14:tracePt t="33708" x="836613" y="2576513"/>
          <p14:tracePt t="33716" x="804863" y="2584450"/>
          <p14:tracePt t="33722" x="773113" y="2592388"/>
          <p14:tracePt t="33730" x="749300" y="2592388"/>
          <p14:tracePt t="33740" x="725488" y="2600325"/>
          <p14:tracePt t="33746" x="709613" y="2600325"/>
          <p14:tracePt t="33755" x="701675" y="2600325"/>
          <p14:tracePt t="33816" x="725488" y="2600325"/>
          <p14:tracePt t="33822" x="788988" y="2600325"/>
          <p14:tracePt t="33830" x="852488" y="2600325"/>
          <p14:tracePt t="33839" x="957263" y="2600325"/>
          <p14:tracePt t="33846" x="1123950" y="2608263"/>
          <p14:tracePt t="33856" x="1371600" y="2632075"/>
          <p14:tracePt t="33862" x="1609725" y="2647950"/>
          <p14:tracePt t="33870" x="1833563" y="2671763"/>
          <p14:tracePt t="33888" x="2255838" y="2727325"/>
          <p14:tracePt t="33892" x="2335213" y="2735263"/>
          <p14:tracePt t="33900" x="2408238" y="2759075"/>
          <p14:tracePt t="33930" x="2384425" y="2774950"/>
          <p14:tracePt t="33939" x="2303463" y="2790825"/>
          <p14:tracePt t="33946" x="2232025" y="2798763"/>
          <p14:tracePt t="33954" x="2008188" y="2806700"/>
          <p14:tracePt t="33962" x="1770063" y="2806700"/>
          <p14:tracePt t="33971" x="1554163" y="2806700"/>
          <p14:tracePt t="33976" x="1316038" y="2806700"/>
          <p14:tracePt t="33983" x="1076325" y="2806700"/>
          <p14:tracePt t="33992" x="941388" y="2806700"/>
          <p14:tracePt t="34000" x="804863" y="2806700"/>
          <p14:tracePt t="34007" x="741363" y="2806700"/>
          <p14:tracePt t="34016" x="725488" y="2806700"/>
          <p14:tracePt t="34046" x="741363" y="2806700"/>
          <p14:tracePt t="34055" x="804863" y="2806700"/>
          <p14:tracePt t="34062" x="892175" y="2806700"/>
          <p14:tracePt t="34070" x="1100138" y="2806700"/>
          <p14:tracePt t="34076" x="1284288" y="2814638"/>
          <p14:tracePt t="34083" x="1506538" y="2838450"/>
          <p14:tracePt t="34092" x="1754188" y="2862263"/>
          <p14:tracePt t="34099" x="1857375" y="2870200"/>
          <p14:tracePt t="34108" x="2057400" y="2901950"/>
          <p14:tracePt t="34115" x="2144713" y="2919413"/>
          <p14:tracePt t="34125" x="2200275" y="2935288"/>
          <p14:tracePt t="34131" x="2208213" y="2935288"/>
          <p14:tracePt t="34145" x="2208213" y="2943225"/>
          <p14:tracePt t="34153" x="2184400" y="2951163"/>
          <p14:tracePt t="34161" x="2160588" y="2967038"/>
          <p14:tracePt t="34169" x="2089150" y="2982913"/>
          <p14:tracePt t="34177" x="1992313" y="3022600"/>
          <p14:tracePt t="34186" x="1912938" y="3046413"/>
          <p14:tracePt t="34194" x="1873250" y="3062288"/>
          <p14:tracePt t="34199" x="1833563" y="3086100"/>
          <p14:tracePt t="34209" x="1825625" y="3101975"/>
          <p14:tracePt t="34215" x="1825625" y="3117850"/>
          <p14:tracePt t="34225" x="1825625" y="3133725"/>
          <p14:tracePt t="34231" x="1825625" y="3149600"/>
          <p14:tracePt t="34239" x="1841500" y="3181350"/>
          <p14:tracePt t="34245" x="1889125" y="3221038"/>
          <p14:tracePt t="34253" x="1968500" y="3262313"/>
          <p14:tracePt t="34261" x="2057400" y="3309938"/>
          <p14:tracePt t="34269" x="2152650" y="3349625"/>
          <p14:tracePt t="34277" x="2327275" y="3429000"/>
          <p14:tracePt t="34286" x="2447925" y="3476625"/>
          <p14:tracePt t="34292" x="2670175" y="3556000"/>
          <p14:tracePt t="34299" x="2790825" y="3605213"/>
          <p14:tracePt t="34310" x="2925763" y="3668713"/>
          <p14:tracePt t="34315" x="3044825" y="3724275"/>
          <p14:tracePt t="34324" x="3133725" y="3771900"/>
          <p14:tracePt t="34331" x="3228975" y="3835400"/>
          <p14:tracePt t="34337" x="3260725" y="3883025"/>
          <p14:tracePt t="34345" x="3276600" y="3922713"/>
          <p14:tracePt t="34353" x="3292475" y="3971925"/>
          <p14:tracePt t="34361" x="3300413" y="4051300"/>
          <p14:tracePt t="34369" x="3300413" y="4106863"/>
          <p14:tracePt t="34377" x="3300413" y="4202113"/>
          <p14:tracePt t="34385" x="3300413" y="4273550"/>
          <p14:tracePt t="34392" x="3300413" y="4354513"/>
          <p14:tracePt t="34399" x="3300413" y="4433888"/>
          <p14:tracePt t="34407" x="3332163" y="4505325"/>
          <p14:tracePt t="34415" x="3348038" y="4545013"/>
          <p14:tracePt t="34424" x="3363913" y="4584700"/>
          <p14:tracePt t="34431" x="3379788" y="4608513"/>
          <p14:tracePt t="34439" x="3395663" y="4633913"/>
          <p14:tracePt t="34445" x="3403600" y="4641850"/>
          <p14:tracePt t="34454" x="3403600" y="4649788"/>
          <p14:tracePt t="34670" x="3419475" y="4665663"/>
          <p14:tracePt t="34678" x="3435350" y="4697413"/>
          <p14:tracePt t="34686" x="3451225" y="4745038"/>
          <p14:tracePt t="34694" x="3476625" y="4792663"/>
          <p14:tracePt t="34702" x="3500438" y="4816475"/>
          <p14:tracePt t="34708" x="3516313" y="4856163"/>
          <p14:tracePt t="34715" x="3524250" y="4864100"/>
          <p14:tracePt t="34723" x="3532188" y="4879975"/>
          <p14:tracePt t="34799" x="3532188" y="4887913"/>
          <p14:tracePt t="37235" x="3556000" y="4887913"/>
          <p14:tracePt t="37242" x="3603625" y="4872038"/>
          <p14:tracePt t="37250" x="3859213" y="4800600"/>
          <p14:tracePt t="37259" x="3970338" y="4760913"/>
          <p14:tracePt t="37266" x="4200525" y="4713288"/>
          <p14:tracePt t="37276" x="4456113" y="4673600"/>
          <p14:tracePt t="37280" x="4640263" y="4633913"/>
          <p14:tracePt t="37289" x="4751388" y="4624388"/>
          <p14:tracePt t="37296" x="4967288" y="4600575"/>
          <p14:tracePt t="37304" x="5038725" y="4592638"/>
          <p14:tracePt t="37313" x="5221288" y="4568825"/>
          <p14:tracePt t="37319" x="5334000" y="4560888"/>
          <p14:tracePt t="37326" x="5429250" y="4552950"/>
          <p14:tracePt t="37334" x="5540375" y="4545013"/>
          <p14:tracePt t="37343" x="5619750" y="4537075"/>
          <p14:tracePt t="37350" x="5667375" y="4529138"/>
          <p14:tracePt t="37359" x="5692775" y="4521200"/>
          <p14:tracePt t="37366" x="5724525" y="4513263"/>
          <p14:tracePt t="37372" x="5740400" y="4513263"/>
          <p14:tracePt t="37482" x="5748338" y="4513263"/>
          <p14:tracePt t="37488" x="5811838" y="4497388"/>
          <p14:tracePt t="37496" x="5883275" y="4481513"/>
          <p14:tracePt t="37504" x="5978525" y="4457700"/>
          <p14:tracePt t="37513" x="6130925" y="4425950"/>
          <p14:tracePt t="37520" x="6242050" y="4386263"/>
          <p14:tracePt t="37527" x="6321425" y="4362450"/>
          <p14:tracePt t="37533" x="6481763" y="4281488"/>
          <p14:tracePt t="37543" x="6584950" y="4241800"/>
          <p14:tracePt t="37549" x="6672263" y="4178300"/>
          <p14:tracePt t="37558" x="6751638" y="4122738"/>
          <p14:tracePt t="37565" x="6792913" y="4083050"/>
          <p14:tracePt t="37574" x="6824663" y="4051300"/>
          <p14:tracePt t="37581" x="6832600" y="4011613"/>
          <p14:tracePt t="37587" x="6840538" y="3995738"/>
          <p14:tracePt t="37595" x="6840538" y="3987800"/>
          <p14:tracePt t="37704" x="6848475" y="3987800"/>
          <p14:tracePt t="37720" x="6872288" y="3963988"/>
          <p14:tracePt t="37727" x="6888163" y="3938588"/>
          <p14:tracePt t="37736" x="6904038" y="3922713"/>
          <p14:tracePt t="37744" x="6919913" y="3898900"/>
          <p14:tracePt t="37749" x="6943725" y="3875088"/>
          <p14:tracePt t="37756" x="6959600" y="3843338"/>
          <p14:tracePt t="37764" x="6975475" y="3819525"/>
          <p14:tracePt t="37772" x="6991350" y="3803650"/>
          <p14:tracePt t="37781" x="6999288" y="3771900"/>
          <p14:tracePt t="37788" x="7015163" y="3748088"/>
          <p14:tracePt t="37795" x="7015163" y="3732213"/>
          <p14:tracePt t="37803" x="7023100" y="3724275"/>
          <p14:tracePt t="37898" x="7038975" y="3716338"/>
          <p14:tracePt t="37905" x="7070725" y="3692525"/>
          <p14:tracePt t="37912" x="7110413" y="3676650"/>
          <p14:tracePt t="37920" x="7126288" y="3668713"/>
          <p14:tracePt t="37928" x="7167563" y="3636963"/>
          <p14:tracePt t="37936" x="7183438" y="3629025"/>
          <p14:tracePt t="37945" x="7183438" y="3621088"/>
          <p14:tracePt t="37949" x="7191375" y="3605213"/>
          <p14:tracePt t="37958" x="7199313" y="3595688"/>
          <p14:tracePt t="37974" x="7199313" y="3587750"/>
          <p14:tracePt t="38082" x="7215188" y="3579813"/>
          <p14:tracePt t="38090" x="7223125" y="3571875"/>
          <p14:tracePt t="38096" x="7231063" y="3563938"/>
          <p14:tracePt t="38104" x="7239000" y="3556000"/>
          <p14:tracePt t="38113" x="7246938" y="3548063"/>
          <p14:tracePt t="38120" x="7246938" y="3540125"/>
          <p14:tracePt t="38136" x="7254875" y="3540125"/>
          <p14:tracePt t="38235" x="7254875" y="3548063"/>
          <p14:tracePt t="38243" x="7254875" y="3571875"/>
          <p14:tracePt t="38251" x="7262813" y="3605213"/>
          <p14:tracePt t="38257" x="7262813" y="3636963"/>
          <p14:tracePt t="38265" x="7262813" y="3668713"/>
          <p14:tracePt t="38273" x="7270750" y="3708400"/>
          <p14:tracePt t="38282" x="7278688" y="3748088"/>
          <p14:tracePt t="38289" x="7286625" y="3795713"/>
          <p14:tracePt t="38299" x="7294563" y="3851275"/>
          <p14:tracePt t="38303" x="7302500" y="3883025"/>
          <p14:tracePt t="38312" x="7310438" y="3938588"/>
          <p14:tracePt t="38319" x="7318375" y="4003675"/>
          <p14:tracePt t="38330" x="7318375" y="4075113"/>
          <p14:tracePt t="38335" x="7318375" y="4130675"/>
          <p14:tracePt t="38344" x="7318375" y="4162425"/>
          <p14:tracePt t="38352" x="7318375" y="4202113"/>
          <p14:tracePt t="38358" x="7294563" y="4233863"/>
          <p14:tracePt t="38365" x="7278688" y="4265613"/>
          <p14:tracePt t="38374" x="7254875" y="4291013"/>
          <p14:tracePt t="38382" x="7239000" y="4322763"/>
          <p14:tracePt t="38389" x="7207250" y="4354513"/>
          <p14:tracePt t="38397" x="7183438" y="4386263"/>
          <p14:tracePt t="38405" x="7159625" y="4418013"/>
          <p14:tracePt t="38412" x="7151688" y="441801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784764" cy="529669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 CENA"/>
              </a:rPr>
              <a:t>Hybrid HV Detector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76746-6537-4652-828A-4C84AD603A54}" type="slidenum">
              <a:rPr lang="en-US" smtClean="0"/>
              <a:t>9</a:t>
            </a:fld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51981" y="6000254"/>
            <a:ext cx="38215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Phonon-mediated High-voltage Detector with Background Rejection for Low-mass Dark Matter and Reactor Coherent Neutrino Scattering Experiments: </a:t>
            </a:r>
            <a:r>
              <a:rPr lang="en-US" sz="1200" dirty="0">
                <a:hlinkClick r:id="rId3"/>
              </a:rPr>
              <a:t>https://inspirehep.net/literature/1802528</a:t>
            </a:r>
            <a:endParaRPr lang="en-US" sz="12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672" y="-45341"/>
            <a:ext cx="4115328" cy="210274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877671" y="1751563"/>
            <a:ext cx="2134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Charge transport from LV region to HV almost 100%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86335" y="152400"/>
            <a:ext cx="761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55</a:t>
            </a:r>
            <a:r>
              <a:rPr lang="en-US" dirty="0"/>
              <a:t>Fe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62600" y="1763405"/>
            <a:ext cx="761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241</a:t>
            </a:r>
            <a:r>
              <a:rPr lang="en-US" dirty="0"/>
              <a:t>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6178" y="474475"/>
            <a:ext cx="2682994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Main idea</a:t>
            </a:r>
            <a:r>
              <a:rPr lang="en-US" sz="1400" dirty="0"/>
              <a:t>: Monolithic detector with a LV and a HV side – LV to measure primary phonons like </a:t>
            </a:r>
            <a:r>
              <a:rPr lang="en-US" sz="1400" dirty="0" err="1"/>
              <a:t>iZIP</a:t>
            </a:r>
            <a:r>
              <a:rPr lang="en-US" sz="1400" dirty="0"/>
              <a:t> and HV to measure NTL phonons. Do it without significant NTL pollution from HV to LV. </a:t>
            </a:r>
            <a:r>
              <a:rPr lang="en-US" sz="1400" b="1" dirty="0"/>
              <a:t>~100gm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022" y="0"/>
            <a:ext cx="2438399" cy="196377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57449" y="3941278"/>
            <a:ext cx="4010598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Discrimination improves at low energies. Funded by DOE to push the DM and CE</a:t>
            </a:r>
            <a:r>
              <a:rPr lang="en-US" sz="1400" dirty="0">
                <a:sym typeface="Symbol" panose="05050102010706020507" pitchFamily="18" charset="2"/>
              </a:rPr>
              <a:t></a:t>
            </a:r>
            <a:r>
              <a:rPr lang="en-US" sz="1400" dirty="0"/>
              <a:t>NS discovery potential – background is key to discovery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2918" y="1852784"/>
            <a:ext cx="8546773" cy="1797214"/>
            <a:chOff x="62918" y="1852784"/>
            <a:chExt cx="8546773" cy="1797214"/>
          </a:xfrm>
        </p:grpSpPr>
        <p:graphicFrame>
          <p:nvGraphicFramePr>
            <p:cNvPr id="35" name="Object 34">
              <a:extLst>
                <a:ext uri="{FF2B5EF4-FFF2-40B4-BE49-F238E27FC236}">
                  <a16:creationId xmlns:a16="http://schemas.microsoft.com/office/drawing/2014/main" id="{312469ED-AF16-6849-BF94-E47644AA8A7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767815" y="2238710"/>
            <a:ext cx="4841876" cy="1411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3085920" imgH="901440" progId="Equation.3">
                    <p:embed/>
                  </p:oleObj>
                </mc:Choice>
                <mc:Fallback>
                  <p:oleObj name="Equation" r:id="rId6" imgW="3085920" imgH="901440" progId="Equation.3">
                    <p:embed/>
                    <p:pic>
                      <p:nvPicPr>
                        <p:cNvPr id="35" name="Object 34">
                          <a:extLst>
                            <a:ext uri="{FF2B5EF4-FFF2-40B4-BE49-F238E27FC236}">
                              <a16:creationId xmlns:a16="http://schemas.microsoft.com/office/drawing/2014/main" id="{312469ED-AF16-6849-BF94-E47644AA8A7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67815" y="2238710"/>
                          <a:ext cx="4841876" cy="141128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18" y="1859471"/>
              <a:ext cx="1764428" cy="135267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6477" y="1852784"/>
              <a:ext cx="1666869" cy="1390420"/>
            </a:xfrm>
            <a:prstGeom prst="rect">
              <a:avLst/>
            </a:prstGeom>
          </p:spPr>
        </p:pic>
      </p:grp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F0E72BBB-6702-4C44-8440-753EEC35715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2" r="12276" b="-709"/>
          <a:stretch/>
        </p:blipFill>
        <p:spPr>
          <a:xfrm>
            <a:off x="5237747" y="3598214"/>
            <a:ext cx="3906253" cy="32597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583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83"/>
    </mc:Choice>
    <mc:Fallback xmlns="">
      <p:transition spd="slow" advTm="89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1" grpId="0" animBg="1"/>
    </p:bldLst>
  </p:timing>
  <p:extLst>
    <p:ext uri="{3A86A75C-4F4B-4683-9AE1-C65F6400EC91}">
      <p14:laserTraceLst xmlns:p14="http://schemas.microsoft.com/office/powerpoint/2010/main">
        <p14:tracePtLst>
          <p14:tracePt t="18302" x="7167563" y="4330700"/>
          <p14:tracePt t="18307" x="7231063" y="4067175"/>
          <p14:tracePt t="18315" x="7286625" y="3795713"/>
          <p14:tracePt t="18324" x="7294563" y="3613150"/>
          <p14:tracePt t="18333" x="7294563" y="3460750"/>
          <p14:tracePt t="18340" x="7294563" y="3357563"/>
          <p14:tracePt t="18348" x="7294563" y="3228975"/>
          <p14:tracePt t="18355" x="7294563" y="3078163"/>
          <p14:tracePt t="18361" x="7294563" y="2967038"/>
          <p14:tracePt t="18369" x="7294563" y="2822575"/>
          <p14:tracePt t="18377" x="7294563" y="2687638"/>
          <p14:tracePt t="18385" x="7294563" y="2584450"/>
          <p14:tracePt t="18394" x="7286625" y="2471738"/>
          <p14:tracePt t="18402" x="7278688" y="2344738"/>
          <p14:tracePt t="18408" x="7270750" y="2249488"/>
          <p14:tracePt t="18418" x="7254875" y="2184400"/>
          <p14:tracePt t="18424" x="7239000" y="2097088"/>
          <p14:tracePt t="18432" x="7207250" y="2017713"/>
          <p14:tracePt t="18440" x="7183438" y="1954213"/>
          <p14:tracePt t="18447" x="7159625" y="1914525"/>
          <p14:tracePt t="18455" x="7135813" y="1865313"/>
          <p14:tracePt t="18461" x="7126288" y="1841500"/>
          <p14:tracePt t="18469" x="7102475" y="1793875"/>
          <p14:tracePt t="18478" x="7078663" y="1738313"/>
          <p14:tracePt t="18486" x="7062788" y="1706563"/>
          <p14:tracePt t="18493" x="7054850" y="1682750"/>
          <p14:tracePt t="18501" x="7046913" y="1674813"/>
          <p14:tracePt t="18507" x="7031038" y="1651000"/>
          <p14:tracePt t="18516" x="7007225" y="1603375"/>
          <p14:tracePt t="18523" x="7007225" y="1587500"/>
          <p14:tracePt t="18532" x="6991350" y="1571625"/>
          <p14:tracePt t="18539" x="6983413" y="1555750"/>
          <p14:tracePt t="18547" x="6967538" y="1547813"/>
          <p14:tracePt t="18556" x="6967538" y="1538288"/>
          <p14:tracePt t="18563" x="6959600" y="1530350"/>
          <p14:tracePt t="18670" x="6959600" y="1522413"/>
          <p14:tracePt t="18678" x="6959600" y="1514475"/>
          <p14:tracePt t="18686" x="6951663" y="1498600"/>
          <p14:tracePt t="18694" x="6951663" y="1482725"/>
          <p14:tracePt t="18702" x="6951663" y="1474788"/>
          <p14:tracePt t="18710" x="6951663" y="1466850"/>
          <p14:tracePt t="18716" x="6951663" y="1450975"/>
          <p14:tracePt t="18724" x="6943725" y="1427163"/>
          <p14:tracePt t="18732" x="6935788" y="1419225"/>
          <p14:tracePt t="18739" x="6927850" y="1395413"/>
          <p14:tracePt t="18748" x="6919913" y="1379538"/>
          <p14:tracePt t="18755" x="6904038" y="1363663"/>
          <p14:tracePt t="18762" x="6896100" y="1347788"/>
          <p14:tracePt t="18769" x="6888163" y="1347788"/>
          <p14:tracePt t="18778" x="6888163" y="1331913"/>
          <p14:tracePt t="18785" x="6872288" y="1316038"/>
          <p14:tracePt t="18794" x="6864350" y="1308100"/>
          <p14:tracePt t="18802" x="6848475" y="1284288"/>
          <p14:tracePt t="18810" x="6832600" y="1276350"/>
          <p14:tracePt t="18815" x="6824663" y="1268413"/>
          <p14:tracePt t="18823" x="6808788" y="1268413"/>
          <p14:tracePt t="18831" x="6808788" y="1260475"/>
          <p14:tracePt t="18909" x="6800850" y="1260475"/>
          <p14:tracePt t="18918" x="6792913" y="1260475"/>
          <p14:tracePt t="18923" x="6743700" y="1260475"/>
          <p14:tracePt t="18931" x="6711950" y="1260475"/>
          <p14:tracePt t="18939" x="6648450" y="1260475"/>
          <p14:tracePt t="18947" x="6577013" y="1260475"/>
          <p14:tracePt t="18956" x="6521450" y="1260475"/>
          <p14:tracePt t="18964" x="6434138" y="1260475"/>
          <p14:tracePt t="18969" x="6369050" y="1260475"/>
          <p14:tracePt t="18977" x="6281738" y="1268413"/>
          <p14:tracePt t="18985" x="6226175" y="1276350"/>
          <p14:tracePt t="18994" x="6186488" y="1284288"/>
          <p14:tracePt t="19002" x="6146800" y="1292225"/>
          <p14:tracePt t="19010" x="6115050" y="1300163"/>
          <p14:tracePt t="19020" x="6107113" y="1300163"/>
          <p14:tracePt t="19023" x="6099175" y="1300163"/>
          <p14:tracePt t="19110" x="6083300" y="1316038"/>
          <p14:tracePt t="19117" x="6075363" y="1339850"/>
          <p14:tracePt t="19123" x="6067425" y="1339850"/>
          <p14:tracePt t="19132" x="6059488" y="1355725"/>
          <p14:tracePt t="19140" x="6043613" y="1379538"/>
          <p14:tracePt t="19149" x="6034088" y="1411288"/>
          <p14:tracePt t="19155" x="6018213" y="1427163"/>
          <p14:tracePt t="19165" x="6010275" y="1443038"/>
          <p14:tracePt t="19171" x="6002338" y="1450975"/>
          <p14:tracePt t="19177" x="6002338" y="1458913"/>
          <p14:tracePt t="19185" x="5994400" y="1466850"/>
          <p14:tracePt t="19193" x="5994400" y="1474788"/>
          <p14:tracePt t="19219" x="5994400" y="1482725"/>
          <p14:tracePt t="19232" x="5994400" y="1490663"/>
          <p14:tracePt t="19256" x="5994400" y="1498600"/>
          <p14:tracePt t="19265" x="6002338" y="1498600"/>
          <p14:tracePt t="19271" x="6010275" y="1498600"/>
          <p14:tracePt t="19280" x="6034088" y="1506538"/>
          <p14:tracePt t="19285" x="6051550" y="1514475"/>
          <p14:tracePt t="19293" x="6083300" y="1522413"/>
          <p14:tracePt t="19301" x="6138863" y="1538288"/>
          <p14:tracePt t="19309" x="6178550" y="1547813"/>
          <p14:tracePt t="19318" x="6218238" y="1555750"/>
          <p14:tracePt t="19325" x="6265863" y="1563688"/>
          <p14:tracePt t="19331" x="6281738" y="1563688"/>
          <p14:tracePt t="19339" x="6361113" y="1587500"/>
          <p14:tracePt t="19348" x="6402388" y="1587500"/>
          <p14:tracePt t="19356" x="6489700" y="1603375"/>
          <p14:tracePt t="19365" x="6561138" y="1611313"/>
          <p14:tracePt t="19371" x="6632575" y="1627188"/>
          <p14:tracePt t="19377" x="6704013" y="1635125"/>
          <p14:tracePt t="19386" x="6769100" y="1643063"/>
          <p14:tracePt t="19394" x="6856413" y="1651000"/>
          <p14:tracePt t="19402" x="6919913" y="1658938"/>
          <p14:tracePt t="19409" x="7023100" y="1674813"/>
          <p14:tracePt t="19418" x="7110413" y="1682750"/>
          <p14:tracePt t="19425" x="7175500" y="1690688"/>
          <p14:tracePt t="19432" x="7254875" y="1698625"/>
          <p14:tracePt t="19439" x="7318375" y="1706563"/>
          <p14:tracePt t="19448" x="7405688" y="1714500"/>
          <p14:tracePt t="19456" x="7510463" y="1714500"/>
          <p14:tracePt t="19465" x="7534275" y="1714500"/>
          <p14:tracePt t="19471" x="7621588" y="1714500"/>
          <p14:tracePt t="19482" x="7645400" y="1714500"/>
          <p14:tracePt t="19487" x="7724775" y="1714500"/>
          <p14:tracePt t="19493" x="7740650" y="1706563"/>
          <p14:tracePt t="19502" x="7780338" y="1706563"/>
          <p14:tracePt t="19509" x="7812088" y="1690688"/>
          <p14:tracePt t="19518" x="7835900" y="1682750"/>
          <p14:tracePt t="19525" x="7859713" y="1674813"/>
          <p14:tracePt t="19534" x="7877175" y="1674813"/>
          <p14:tracePt t="19539" x="7885113" y="1658938"/>
          <p14:tracePt t="19547" x="7900988" y="1651000"/>
          <p14:tracePt t="19555" x="7908925" y="1635125"/>
          <p14:tracePt t="19565" x="7924800" y="1627188"/>
          <p14:tracePt t="19572" x="7932738" y="1619250"/>
          <p14:tracePt t="19582" x="7948613" y="1595438"/>
          <p14:tracePt t="19586" x="7964488" y="1587500"/>
          <p14:tracePt t="19594" x="7972425" y="1571625"/>
          <p14:tracePt t="19610" x="7972425" y="1555750"/>
          <p14:tracePt t="19618" x="7972425" y="1538288"/>
          <p14:tracePt t="19625" x="7972425" y="1522413"/>
          <p14:tracePt t="19631" x="7972425" y="1506538"/>
          <p14:tracePt t="19639" x="7964488" y="1474788"/>
          <p14:tracePt t="19649" x="7948613" y="1450975"/>
          <p14:tracePt t="19656" x="7908925" y="1411288"/>
          <p14:tracePt t="19665" x="7869238" y="1371600"/>
          <p14:tracePt t="19672" x="7851775" y="1347788"/>
          <p14:tracePt t="19680" x="7804150" y="1308100"/>
          <p14:tracePt t="19687" x="7740650" y="1260475"/>
          <p14:tracePt t="19693" x="7693025" y="1220788"/>
          <p14:tracePt t="19702" x="7645400" y="1187450"/>
          <p14:tracePt t="19709" x="7621588" y="1171575"/>
          <p14:tracePt t="19718" x="7589838" y="1139825"/>
          <p14:tracePt t="19725" x="7573963" y="1123950"/>
          <p14:tracePt t="19735" x="7526338" y="1092200"/>
          <p14:tracePt t="19741" x="7485063" y="1060450"/>
          <p14:tracePt t="19747" x="7437438" y="1028700"/>
          <p14:tracePt t="19755" x="7389813" y="989013"/>
          <p14:tracePt t="19764" x="7373938" y="973138"/>
          <p14:tracePt t="19771" x="7326313" y="941388"/>
          <p14:tracePt t="19779" x="7302500" y="917575"/>
          <p14:tracePt t="19787" x="7270750" y="901700"/>
          <p14:tracePt t="19793" x="7254875" y="877888"/>
          <p14:tracePt t="19802" x="7246938" y="877888"/>
          <p14:tracePt t="19808" x="7223125" y="852488"/>
          <p14:tracePt t="19818" x="7207250" y="836613"/>
          <p14:tracePt t="19825" x="7199313" y="836613"/>
          <p14:tracePt t="19834" x="7183438" y="828675"/>
          <p14:tracePt t="19838" x="7183438" y="820738"/>
          <p14:tracePt t="19996" x="7175500" y="820738"/>
          <p14:tracePt t="20001" x="7175500" y="828675"/>
          <p14:tracePt t="20009" x="7167563" y="844550"/>
          <p14:tracePt t="20018" x="7151688" y="862013"/>
          <p14:tracePt t="20025" x="7151688" y="885825"/>
          <p14:tracePt t="20034" x="7135813" y="933450"/>
          <p14:tracePt t="20042" x="7118350" y="965200"/>
          <p14:tracePt t="20049" x="7110413" y="1012825"/>
          <p14:tracePt t="20055" x="7102475" y="1068388"/>
          <p14:tracePt t="20065" x="7094538" y="1123950"/>
          <p14:tracePt t="20071" x="7094538" y="1139825"/>
          <p14:tracePt t="20079" x="7086600" y="1220788"/>
          <p14:tracePt t="20088" x="7086600" y="1268413"/>
          <p14:tracePt t="20093" x="7086600" y="1316038"/>
          <p14:tracePt t="20102" x="7086600" y="1339850"/>
          <p14:tracePt t="20109" x="7086600" y="1371600"/>
          <p14:tracePt t="20118" x="7086600" y="1403350"/>
          <p14:tracePt t="20124" x="7086600" y="1435100"/>
          <p14:tracePt t="20134" x="7086600" y="1443038"/>
          <p14:tracePt t="20318" x="7094538" y="1443038"/>
          <p14:tracePt t="20325" x="7102475" y="1443038"/>
          <p14:tracePt t="20333" x="7118350" y="1443038"/>
          <p14:tracePt t="20342" x="7143750" y="1435100"/>
          <p14:tracePt t="20350" x="7167563" y="1427163"/>
          <p14:tracePt t="20355" x="7239000" y="1427163"/>
          <p14:tracePt t="20363" x="7270750" y="1427163"/>
          <p14:tracePt t="20371" x="7397750" y="1427163"/>
          <p14:tracePt t="20378" x="7510463" y="1427163"/>
          <p14:tracePt t="20387" x="7597775" y="1427163"/>
          <p14:tracePt t="20395" x="7732713" y="1427163"/>
          <p14:tracePt t="20403" x="7851775" y="1450975"/>
          <p14:tracePt t="20411" x="7948613" y="1450975"/>
          <p14:tracePt t="20418" x="8043863" y="1458913"/>
          <p14:tracePt t="20425" x="8107363" y="1458913"/>
          <p14:tracePt t="20433" x="8154988" y="1458913"/>
          <p14:tracePt t="20441" x="8186738" y="1458913"/>
          <p14:tracePt t="20465" x="8194675" y="1458913"/>
          <p14:tracePt t="20526" x="8186738" y="1450975"/>
          <p14:tracePt t="20533" x="8170863" y="1443038"/>
          <p14:tracePt t="20541" x="8147050" y="1427163"/>
          <p14:tracePt t="20550" x="8099425" y="1411288"/>
          <p14:tracePt t="20557" x="8043863" y="1395413"/>
          <p14:tracePt t="20563" x="7980363" y="1379538"/>
          <p14:tracePt t="20571" x="7916863" y="1371600"/>
          <p14:tracePt t="20580" x="7796213" y="1355725"/>
          <p14:tracePt t="20587" x="7716838" y="1347788"/>
          <p14:tracePt t="20596" x="7629525" y="1339850"/>
          <p14:tracePt t="20604" x="7526338" y="1339850"/>
          <p14:tracePt t="20612" x="7429500" y="1339850"/>
          <p14:tracePt t="20617" x="7318375" y="1339850"/>
          <p14:tracePt t="20626" x="7239000" y="1339850"/>
          <p14:tracePt t="20634" x="7175500" y="1339850"/>
          <p14:tracePt t="20642" x="7094538" y="1339850"/>
          <p14:tracePt t="20650" x="7038975" y="1339850"/>
          <p14:tracePt t="20658" x="6991350" y="1347788"/>
          <p14:tracePt t="20664" x="6967538" y="1355725"/>
          <p14:tracePt t="20671" x="6959600" y="1355725"/>
          <p14:tracePt t="20680" x="6951663" y="1363663"/>
          <p14:tracePt t="20718" x="6943725" y="1363663"/>
          <p14:tracePt t="20789" x="6943725" y="1371600"/>
          <p14:tracePt t="20804" x="6943725" y="1379538"/>
          <p14:tracePt t="20988" x="6927850" y="1379538"/>
          <p14:tracePt t="20996" x="6904038" y="1363663"/>
          <p14:tracePt t="21004" x="6896100" y="1355725"/>
          <p14:tracePt t="21012" x="6880225" y="1347788"/>
          <p14:tracePt t="21017" x="6864350" y="1339850"/>
          <p14:tracePt t="21026" x="6848475" y="1323975"/>
          <p14:tracePt t="21034" x="6824663" y="1316038"/>
          <p14:tracePt t="21041" x="6808788" y="1300163"/>
          <p14:tracePt t="21049" x="6784975" y="1292225"/>
          <p14:tracePt t="21057" x="6759575" y="1284288"/>
          <p14:tracePt t="21064" x="6727825" y="1268413"/>
          <p14:tracePt t="21070" x="6696075" y="1252538"/>
          <p14:tracePt t="21078" x="6672263" y="1244600"/>
          <p14:tracePt t="21086" x="6648450" y="1228725"/>
          <p14:tracePt t="21095" x="6632575" y="1220788"/>
          <p14:tracePt t="21102" x="6608763" y="1212850"/>
          <p14:tracePt t="21111" x="6592888" y="1204913"/>
          <p14:tracePt t="21119" x="6584950" y="1195388"/>
          <p14:tracePt t="21125" x="6577013" y="1195388"/>
          <p14:tracePt t="21134" x="6569075" y="1195388"/>
          <p14:tracePt t="21141" x="6561138" y="1187450"/>
          <p14:tracePt t="21149" x="6545263" y="1179513"/>
          <p14:tracePt t="21157" x="6537325" y="1179513"/>
          <p14:tracePt t="21166" x="6529388" y="1171575"/>
          <p14:tracePt t="21173" x="6521450" y="1171575"/>
          <p14:tracePt t="21179" x="6513513" y="1171575"/>
          <p14:tracePt t="21187" x="6497638" y="1171575"/>
          <p14:tracePt t="21195" x="6481763" y="1163638"/>
          <p14:tracePt t="21204" x="6465888" y="1163638"/>
          <p14:tracePt t="21211" x="6450013" y="1163638"/>
          <p14:tracePt t="21220" x="6434138" y="1155700"/>
          <p14:tracePt t="21227" x="6418263" y="1155700"/>
          <p14:tracePt t="21233" x="6392863" y="1147763"/>
          <p14:tracePt t="21241" x="6369050" y="1147763"/>
          <p14:tracePt t="21250" x="6345238" y="1147763"/>
          <p14:tracePt t="21257" x="6305550" y="1147763"/>
          <p14:tracePt t="21268" x="6273800" y="1139825"/>
          <p14:tracePt t="21274" x="6234113" y="1139825"/>
          <p14:tracePt t="21280" x="6218238" y="1131888"/>
          <p14:tracePt t="21288" x="6194425" y="1131888"/>
          <p14:tracePt t="21296" x="6154738" y="1131888"/>
          <p14:tracePt t="21304" x="6130925" y="1123950"/>
          <p14:tracePt t="21311" x="6115050" y="1123950"/>
          <p14:tracePt t="21320" x="6091238" y="1123950"/>
          <p14:tracePt t="21325" x="6083300" y="1123950"/>
          <p14:tracePt t="21333" x="6067425" y="1123950"/>
          <p14:tracePt t="21341" x="6059488" y="1123950"/>
          <p14:tracePt t="21388" x="6051550" y="1123950"/>
          <p14:tracePt t="21404" x="6043613" y="1123950"/>
          <p14:tracePt t="21412" x="6026150" y="1123950"/>
          <p14:tracePt t="21419" x="6010275" y="1123950"/>
          <p14:tracePt t="21428" x="5994400" y="1123950"/>
          <p14:tracePt t="21435" x="5970588" y="1131888"/>
          <p14:tracePt t="21442" x="5954713" y="1131888"/>
          <p14:tracePt t="21451" x="5930900" y="1131888"/>
          <p14:tracePt t="21458" x="5915025" y="1131888"/>
          <p14:tracePt t="21468" x="5891213" y="1139825"/>
          <p14:tracePt t="21473" x="5875338" y="1139825"/>
          <p14:tracePt t="21482" x="5867400" y="1147763"/>
          <p14:tracePt t="21487" x="5851525" y="1147763"/>
          <p14:tracePt t="21495" x="5835650" y="1147763"/>
          <p14:tracePt t="21511" x="5819775" y="1155700"/>
          <p14:tracePt t="21520" x="5803900" y="1155700"/>
          <p14:tracePt t="21527" x="5795963" y="1163638"/>
          <p14:tracePt t="21536" x="5788025" y="1171575"/>
          <p14:tracePt t="21541" x="5764213" y="1179513"/>
          <p14:tracePt t="21550" x="5748338" y="1187450"/>
          <p14:tracePt t="21558" x="5748338" y="1195388"/>
          <p14:tracePt t="21567" x="5732463" y="1204913"/>
          <p14:tracePt t="21573" x="5716588" y="1212850"/>
          <p14:tracePt t="21584" x="5700713" y="1228725"/>
          <p14:tracePt t="21588" x="5684838" y="1244600"/>
          <p14:tracePt t="21596" x="5659438" y="1252538"/>
          <p14:tracePt t="21604" x="5651500" y="1276350"/>
          <p14:tracePt t="21611" x="5635625" y="1284288"/>
          <p14:tracePt t="21621" x="5627688" y="1292225"/>
          <p14:tracePt t="21627" x="5619750" y="1300163"/>
          <p14:tracePt t="21641" x="5611813" y="1316038"/>
          <p14:tracePt t="21650" x="5603875" y="1316038"/>
          <p14:tracePt t="21668" x="5603875" y="1323975"/>
          <p14:tracePt t="21674" x="5595938" y="1323975"/>
          <p14:tracePt t="21685" x="5595938" y="1331913"/>
          <p14:tracePt t="21696" x="5595938" y="1339850"/>
          <p14:tracePt t="21720" x="5595938" y="1347788"/>
          <p14:tracePt t="21742" x="5588000" y="1355725"/>
          <p14:tracePt t="21758" x="5588000" y="1363663"/>
          <p14:tracePt t="21767" x="5588000" y="1379538"/>
          <p14:tracePt t="21783" x="5588000" y="1395413"/>
          <p14:tracePt t="21790" x="5595938" y="1403350"/>
          <p14:tracePt t="21796" x="5603875" y="1411288"/>
          <p14:tracePt t="21804" x="5619750" y="1427163"/>
          <p14:tracePt t="21812" x="5635625" y="1435100"/>
          <p14:tracePt t="21821" x="5651500" y="1450975"/>
          <p14:tracePt t="21828" x="5676900" y="1458913"/>
          <p14:tracePt t="21836" x="5708650" y="1474788"/>
          <p14:tracePt t="21844" x="5756275" y="1490663"/>
          <p14:tracePt t="21851" x="5780088" y="1498600"/>
          <p14:tracePt t="21857" x="5883275" y="1530350"/>
          <p14:tracePt t="21867" x="5970588" y="1555750"/>
          <p14:tracePt t="21873" x="6043613" y="1571625"/>
          <p14:tracePt t="21881" x="6162675" y="1595438"/>
          <p14:tracePt t="21889" x="6242050" y="1603375"/>
          <p14:tracePt t="21895" x="6376988" y="1619250"/>
          <p14:tracePt t="21903" x="6505575" y="1635125"/>
          <p14:tracePt t="21911" x="6704013" y="1651000"/>
          <p14:tracePt t="21919" x="6840538" y="1658938"/>
          <p14:tracePt t="21927" x="6927850" y="1658938"/>
          <p14:tracePt t="21937" x="7135813" y="1658938"/>
          <p14:tracePt t="21941" x="7286625" y="1658938"/>
          <p14:tracePt t="21951" x="7389813" y="1658938"/>
          <p14:tracePt t="21957" x="7566025" y="1658938"/>
          <p14:tracePt t="21969" x="7693025" y="1651000"/>
          <p14:tracePt t="21973" x="7788275" y="1643063"/>
          <p14:tracePt t="21982" x="7924800" y="1611313"/>
          <p14:tracePt t="21990" x="8027988" y="1587500"/>
          <p14:tracePt t="21996" x="8131175" y="1563688"/>
          <p14:tracePt t="22005" x="8226425" y="1538288"/>
          <p14:tracePt t="22011" x="8299450" y="1522413"/>
          <p14:tracePt t="22020" x="8323263" y="1514475"/>
          <p14:tracePt t="22027" x="8394700" y="1498600"/>
          <p14:tracePt t="22036" x="8410575" y="1490663"/>
          <p14:tracePt t="22043" x="8426450" y="1490663"/>
          <p14:tracePt t="22053" x="8434388" y="1482725"/>
          <p14:tracePt t="22057" x="8434388" y="1474788"/>
          <p14:tracePt t="22181" x="8434388" y="1466850"/>
          <p14:tracePt t="22189" x="8418513" y="1443038"/>
          <p14:tracePt t="22195" x="8370888" y="1411288"/>
          <p14:tracePt t="22204" x="8323263" y="1387475"/>
          <p14:tracePt t="22211" x="8251825" y="1363663"/>
          <p14:tracePt t="22221" x="8218488" y="1347788"/>
          <p14:tracePt t="22228" x="8123238" y="1308100"/>
          <p14:tracePt t="22235" x="8043863" y="1284288"/>
          <p14:tracePt t="22243" x="7972425" y="1252538"/>
          <p14:tracePt t="22250" x="7804150" y="1212850"/>
          <p14:tracePt t="22257" x="7700963" y="1187450"/>
          <p14:tracePt t="22265" x="7621588" y="1179513"/>
          <p14:tracePt t="22273" x="7469188" y="1147763"/>
          <p14:tracePt t="22282" x="7389813" y="1139825"/>
          <p14:tracePt t="22290" x="7286625" y="1139825"/>
          <p14:tracePt t="22299" x="7207250" y="1139825"/>
          <p14:tracePt t="22306" x="7143750" y="1139825"/>
          <p14:tracePt t="22312" x="7062788" y="1139825"/>
          <p14:tracePt t="22319" x="6991350" y="1139825"/>
          <p14:tracePt t="22328" x="6911975" y="1155700"/>
          <p14:tracePt t="22335" x="6864350" y="1171575"/>
          <p14:tracePt t="22344" x="6800850" y="1195388"/>
          <p14:tracePt t="22352" x="6719888" y="1236663"/>
          <p14:tracePt t="22360" x="6672263" y="1268413"/>
          <p14:tracePt t="22365" x="6624638" y="1300163"/>
          <p14:tracePt t="22373" x="6584950" y="1331913"/>
          <p14:tracePt t="22380" x="6553200" y="1363663"/>
          <p14:tracePt t="22389" x="6513513" y="1387475"/>
          <p14:tracePt t="22397" x="6497638" y="1395413"/>
          <p14:tracePt t="22405" x="6481763" y="1419225"/>
          <p14:tracePt t="22411" x="6473825" y="1427163"/>
          <p14:tracePt t="22420" x="6465888" y="1435100"/>
          <p14:tracePt t="22427" x="6465888" y="1443038"/>
          <p14:tracePt t="22437" x="6465888" y="1450975"/>
          <p14:tracePt t="22452" x="6465888" y="1458913"/>
          <p14:tracePt t="22465" x="6465888" y="1466850"/>
          <p14:tracePt t="22481" x="6473825" y="1482725"/>
          <p14:tracePt t="22497" x="6481763" y="1490663"/>
          <p14:tracePt t="22504" x="6489700" y="1498600"/>
          <p14:tracePt t="22512" x="6497638" y="1498600"/>
          <p14:tracePt t="22519" x="6505575" y="1506538"/>
          <p14:tracePt t="22527" x="6521450" y="1506538"/>
          <p14:tracePt t="22535" x="6537325" y="1514475"/>
          <p14:tracePt t="22543" x="6553200" y="1514475"/>
          <p14:tracePt t="22551" x="6569075" y="1514475"/>
          <p14:tracePt t="22560" x="6592888" y="1514475"/>
          <p14:tracePt t="22566" x="6624638" y="1514475"/>
          <p14:tracePt t="22575" x="6648450" y="1514475"/>
          <p14:tracePt t="22581" x="6680200" y="1514475"/>
          <p14:tracePt t="22590" x="6727825" y="1514475"/>
          <p14:tracePt t="22597" x="6751638" y="1506538"/>
          <p14:tracePt t="22605" x="6784975" y="1490663"/>
          <p14:tracePt t="22613" x="6800850" y="1482725"/>
          <p14:tracePt t="22728" x="6784975" y="1482725"/>
          <p14:tracePt t="22735" x="6759575" y="1506538"/>
          <p14:tracePt t="22744" x="6719888" y="1530350"/>
          <p14:tracePt t="22752" x="6672263" y="1563688"/>
          <p14:tracePt t="22760" x="6624638" y="1587500"/>
          <p14:tracePt t="22768" x="6592888" y="1611313"/>
          <p14:tracePt t="22774" x="6561138" y="1635125"/>
          <p14:tracePt t="22782" x="6513513" y="1682750"/>
          <p14:tracePt t="22790" x="6497638" y="1698625"/>
          <p14:tracePt t="22798" x="6457950" y="1738313"/>
          <p14:tracePt t="22806" x="6434138" y="1762125"/>
          <p14:tracePt t="22814" x="6418263" y="1785938"/>
          <p14:tracePt t="22822" x="6392863" y="1825625"/>
          <p14:tracePt t="22827" x="6384925" y="1841500"/>
          <p14:tracePt t="22837" x="6376988" y="1857375"/>
          <p14:tracePt t="22843" x="6376988" y="1873250"/>
          <p14:tracePt t="22907" x="6402388" y="1873250"/>
          <p14:tracePt t="22913" x="6450013" y="1841500"/>
          <p14:tracePt t="22921" x="6481763" y="1817688"/>
          <p14:tracePt t="22927" x="6561138" y="1754188"/>
          <p14:tracePt t="22935" x="6616700" y="1698625"/>
          <p14:tracePt t="22943" x="6648450" y="1674813"/>
          <p14:tracePt t="22951" x="6719888" y="1587500"/>
          <p14:tracePt t="22959" x="6751638" y="1547813"/>
          <p14:tracePt t="22967" x="6777038" y="1506538"/>
          <p14:tracePt t="22973" x="6792913" y="1458913"/>
          <p14:tracePt t="22981" x="6792913" y="1450975"/>
          <p14:tracePt t="22989" x="6792913" y="1443038"/>
          <p14:tracePt t="23036" x="6784975" y="1450975"/>
          <p14:tracePt t="23044" x="6759575" y="1466850"/>
          <p14:tracePt t="23052" x="6696075" y="1506538"/>
          <p14:tracePt t="23059" x="6672263" y="1538288"/>
          <p14:tracePt t="23067" x="6656388" y="1547813"/>
          <p14:tracePt t="23075" x="6648450" y="1579563"/>
          <p14:tracePt t="23081" x="6640513" y="1595438"/>
          <p14:tracePt t="23089" x="6632575" y="1603375"/>
          <p14:tracePt t="23097" x="6632575" y="1611313"/>
          <p14:tracePt t="23105" x="6632575" y="1619250"/>
          <p14:tracePt t="23243" x="6624638" y="1627188"/>
          <p14:tracePt t="23251" x="6600825" y="1651000"/>
          <p14:tracePt t="23259" x="6569075" y="1666875"/>
          <p14:tracePt t="23268" x="6561138" y="1690688"/>
          <p14:tracePt t="23275" x="6545263" y="1714500"/>
          <p14:tracePt t="23283" x="6537325" y="1730375"/>
          <p14:tracePt t="23289" x="6537325" y="1738313"/>
          <p14:tracePt t="23297" x="6537325" y="1746250"/>
          <p14:tracePt t="23330" x="6561138" y="1738313"/>
          <p14:tracePt t="23336" x="6648450" y="1674813"/>
          <p14:tracePt t="23343" x="6751638" y="1611313"/>
          <p14:tracePt t="23352" x="6832600" y="1538288"/>
          <p14:tracePt t="23359" x="6911975" y="1474788"/>
          <p14:tracePt t="23369" x="7023100" y="1387475"/>
          <p14:tracePt t="23375" x="7102475" y="1316038"/>
          <p14:tracePt t="23385" x="7151688" y="1268413"/>
          <p14:tracePt t="23390" x="7167563" y="1252538"/>
          <p14:tracePt t="23407" x="7167563" y="1244600"/>
          <p14:tracePt t="23430" x="7151688" y="1276350"/>
          <p14:tracePt t="23436" x="7110413" y="1323975"/>
          <p14:tracePt t="23444" x="6999288" y="1474788"/>
          <p14:tracePt t="23453" x="6919913" y="1571625"/>
          <p14:tracePt t="23460" x="6800850" y="1746250"/>
          <p14:tracePt t="23469" x="6727825" y="1849438"/>
          <p14:tracePt t="23475" x="6704013" y="1890713"/>
          <p14:tracePt t="23486" x="6656388" y="1970088"/>
          <p14:tracePt t="23490" x="6632575" y="2009775"/>
          <p14:tracePt t="23497" x="6616700" y="2017713"/>
          <p14:tracePt t="23505" x="6616700" y="2025650"/>
          <p14:tracePt t="23543" x="6616700" y="2017713"/>
          <p14:tracePt t="23551" x="6616700" y="1993900"/>
          <p14:tracePt t="23559" x="6616700" y="1970088"/>
          <p14:tracePt t="23569" x="6608763" y="1938338"/>
          <p14:tracePt t="23576" x="6608763" y="1930400"/>
          <p14:tracePt t="23585" x="6600825" y="1914525"/>
          <p14:tracePt t="23591" x="6600825" y="1906588"/>
          <p14:tracePt t="23598" x="6592888" y="1898650"/>
          <p14:tracePt t="23746" x="6592888" y="1890713"/>
          <p14:tracePt t="23752" x="6592888" y="1873250"/>
          <p14:tracePt t="23760" x="6600825" y="1865313"/>
          <p14:tracePt t="23807" x="6600825" y="1873250"/>
          <p14:tracePt t="23814" x="6561138" y="1898650"/>
          <p14:tracePt t="23821" x="6489700" y="1993900"/>
          <p14:tracePt t="23830" x="6442075" y="2057400"/>
          <p14:tracePt t="23838" x="6337300" y="2208213"/>
          <p14:tracePt t="23845" x="6297613" y="2289175"/>
          <p14:tracePt t="23853" x="6226175" y="2408238"/>
          <p14:tracePt t="23859" x="6186488" y="2479675"/>
          <p14:tracePt t="23869" x="6154738" y="2511425"/>
          <p14:tracePt t="23875" x="6138863" y="2535238"/>
          <p14:tracePt t="23884" x="6115050" y="2559050"/>
          <p14:tracePt t="23891" x="6099175" y="2566988"/>
          <p14:tracePt t="23896" x="6091238" y="2566988"/>
          <p14:tracePt t="23906" x="6083300" y="2576513"/>
          <p14:tracePt t="23921" x="6075363" y="2576513"/>
          <p14:tracePt t="23937" x="6051550" y="2576513"/>
          <p14:tracePt t="23945" x="6026150" y="2576513"/>
          <p14:tracePt t="23952" x="5994400" y="2576513"/>
          <p14:tracePt t="23959" x="5962650" y="2566988"/>
          <p14:tracePt t="23969" x="5915025" y="2566988"/>
          <p14:tracePt t="23975" x="5891213" y="2566988"/>
          <p14:tracePt t="23985" x="5859463" y="2566988"/>
          <p14:tracePt t="23991" x="5835650" y="2566988"/>
          <p14:tracePt t="24000" x="5819775" y="2566988"/>
          <p14:tracePt t="24008" x="5795963" y="2566988"/>
          <p14:tracePt t="24014" x="5780088" y="2566988"/>
          <p14:tracePt t="24022" x="5772150" y="2559050"/>
          <p14:tracePt t="24030" x="5756275" y="2551113"/>
          <p14:tracePt t="24037" x="5748338" y="2551113"/>
          <p14:tracePt t="24045" x="5732463" y="2551113"/>
          <p14:tracePt t="24054" x="5700713" y="2543175"/>
          <p14:tracePt t="24059" x="5684838" y="2527300"/>
          <p14:tracePt t="24069" x="5651500" y="2519363"/>
          <p14:tracePt t="24075" x="5643563" y="2519363"/>
          <p14:tracePt t="24082" x="5627688" y="2511425"/>
          <p14:tracePt t="24090" x="5611813" y="2503488"/>
          <p14:tracePt t="24098" x="5603875" y="2487613"/>
          <p14:tracePt t="24104" x="5595938" y="2479675"/>
          <p14:tracePt t="24112" x="5595938" y="2463800"/>
          <p14:tracePt t="24129" x="5595938" y="2455863"/>
          <p14:tracePt t="24138" x="5595938" y="2439988"/>
          <p14:tracePt t="24145" x="5595938" y="2416175"/>
          <p14:tracePt t="24152" x="5595938" y="2392363"/>
          <p14:tracePt t="24159" x="5595938" y="2368550"/>
          <p14:tracePt t="24169" x="5595938" y="2352675"/>
          <p14:tracePt t="24175" x="5595938" y="2336800"/>
          <p14:tracePt t="24191" x="5595938" y="2328863"/>
          <p14:tracePt t="24230" x="5595938" y="2336800"/>
          <p14:tracePt t="24237" x="5595938" y="2360613"/>
          <p14:tracePt t="24246" x="5595938" y="2392363"/>
          <p14:tracePt t="24254" x="5595938" y="2416175"/>
          <p14:tracePt t="24259" x="5595938" y="2439988"/>
          <p14:tracePt t="24275" x="5595938" y="2455863"/>
          <p14:tracePt t="24284" x="5595938" y="2463800"/>
          <p14:tracePt t="24313" x="5619750" y="2416175"/>
          <p14:tracePt t="24321" x="5643563" y="2352675"/>
          <p14:tracePt t="24329" x="5659438" y="2297113"/>
          <p14:tracePt t="24338" x="5684838" y="2224088"/>
          <p14:tracePt t="24345" x="5724525" y="2144713"/>
          <p14:tracePt t="24353" x="5756275" y="2073275"/>
          <p14:tracePt t="24361" x="5788025" y="2009775"/>
          <p14:tracePt t="24368" x="5819775" y="1938338"/>
          <p14:tracePt t="24375" x="5843588" y="1914525"/>
          <p14:tracePt t="24384" x="5883275" y="1865313"/>
          <p14:tracePt t="24392" x="5930900" y="1825625"/>
          <p14:tracePt t="24400" x="5970588" y="1801813"/>
          <p14:tracePt t="24408" x="5994400" y="1793875"/>
          <p14:tracePt t="24413" x="6002338" y="1793875"/>
          <p14:tracePt t="24421" x="6010275" y="1793875"/>
          <p14:tracePt t="24445" x="6018213" y="1793875"/>
          <p14:tracePt t="24454" x="6026150" y="1801813"/>
          <p14:tracePt t="24462" x="6043613" y="1833563"/>
          <p14:tracePt t="24468" x="6067425" y="1849438"/>
          <p14:tracePt t="24475" x="6083300" y="1865313"/>
          <p14:tracePt t="24485" x="6099175" y="1881188"/>
          <p14:tracePt t="24492" x="6107113" y="1881188"/>
          <p14:tracePt t="24522" x="6138863" y="1857375"/>
          <p14:tracePt t="24529" x="6154738" y="1841500"/>
          <p14:tracePt t="24538" x="6186488" y="1801813"/>
          <p14:tracePt t="24545" x="6210300" y="1770063"/>
          <p14:tracePt t="24554" x="6242050" y="1738313"/>
          <p14:tracePt t="24559" x="6281738" y="1674813"/>
          <p14:tracePt t="24568" x="6313488" y="1635125"/>
          <p14:tracePt t="24575" x="6329363" y="1611313"/>
          <p14:tracePt t="24584" x="6337300" y="1603375"/>
          <p14:tracePt t="24591" x="6345238" y="1603375"/>
          <p14:tracePt t="24638" x="6345238" y="1611313"/>
          <p14:tracePt t="24645" x="6369050" y="1643063"/>
          <p14:tracePt t="24653" x="6402388" y="1682750"/>
          <p14:tracePt t="24661" x="6418263" y="1698625"/>
          <p14:tracePt t="24667" x="6426200" y="1706563"/>
          <p14:tracePt t="24675" x="6434138" y="1706563"/>
          <p14:tracePt t="24684" x="6442075" y="1706563"/>
          <p14:tracePt t="24699" x="6465888" y="1690688"/>
          <p14:tracePt t="24707" x="6497638" y="1651000"/>
          <p14:tracePt t="24713" x="6513513" y="1627188"/>
          <p14:tracePt t="24724" x="6537325" y="1587500"/>
          <p14:tracePt t="24729" x="6561138" y="1538288"/>
          <p14:tracePt t="24738" x="6584950" y="1490663"/>
          <p14:tracePt t="24746" x="6608763" y="1466850"/>
          <p14:tracePt t="24754" x="6624638" y="1435100"/>
          <p14:tracePt t="24762" x="6632575" y="1427163"/>
          <p14:tracePt t="24768" x="6632575" y="1419225"/>
          <p14:tracePt t="24816" x="6640513" y="1419225"/>
          <p14:tracePt t="24821" x="6640513" y="1427163"/>
          <p14:tracePt t="24830" x="6656388" y="1450975"/>
          <p14:tracePt t="24838" x="6672263" y="1458913"/>
          <p14:tracePt t="24870" x="6680200" y="1458913"/>
          <p14:tracePt t="24877" x="6696075" y="1450975"/>
          <p14:tracePt t="24883" x="6727825" y="1427163"/>
          <p14:tracePt t="24892" x="6751638" y="1395413"/>
          <p14:tracePt t="24900" x="6777038" y="1363663"/>
          <p14:tracePt t="24908" x="6792913" y="1347788"/>
          <p14:tracePt t="24916" x="6816725" y="1323975"/>
          <p14:tracePt t="24923" x="6832600" y="1308100"/>
          <p14:tracePt t="24970" x="6840538" y="1308100"/>
          <p14:tracePt t="24977" x="6856413" y="1331913"/>
          <p14:tracePt t="24983" x="6880225" y="1363663"/>
          <p14:tracePt t="24992" x="6919913" y="1403350"/>
          <p14:tracePt t="25000" x="6927850" y="1419225"/>
          <p14:tracePt t="25008" x="6967538" y="1427163"/>
          <p14:tracePt t="25016" x="6975475" y="1435100"/>
          <p14:tracePt t="25024" x="6983413" y="1435100"/>
          <p14:tracePt t="25038" x="6991350" y="1435100"/>
          <p14:tracePt t="25045" x="6999288" y="1419225"/>
          <p14:tracePt t="25054" x="7015163" y="1411288"/>
          <p14:tracePt t="25062" x="7023100" y="1387475"/>
          <p14:tracePt t="25071" x="7038975" y="1371600"/>
          <p14:tracePt t="25076" x="7038975" y="1347788"/>
          <p14:tracePt t="25084" x="7046913" y="1339850"/>
          <p14:tracePt t="25092" x="7054850" y="1331913"/>
          <p14:tracePt t="26196" x="7054850" y="1339850"/>
          <p14:tracePt t="26211" x="7054850" y="1355725"/>
          <p14:tracePt t="26217" x="7062788" y="1355725"/>
          <p14:tracePt t="26223" x="7062788" y="1363663"/>
          <p14:tracePt t="26263" x="7062788" y="1371600"/>
          <p14:tracePt t="26285" x="7062788" y="1379538"/>
          <p14:tracePt t="26293" x="7062788" y="1387475"/>
          <p14:tracePt t="26301" x="7070725" y="1387475"/>
          <p14:tracePt t="26309" x="7070725" y="1395413"/>
          <p14:tracePt t="26332" x="7078663" y="1395413"/>
          <p14:tracePt t="26355" x="7078663" y="1403350"/>
          <p14:tracePt t="26386" x="7078663" y="1411288"/>
          <p14:tracePt t="26394" x="7078663" y="1419225"/>
          <p14:tracePt t="26410" x="7078663" y="1427163"/>
          <p14:tracePt t="26431" x="7078663" y="1435100"/>
          <p14:tracePt t="26872" x="7086600" y="1443038"/>
          <p14:tracePt t="26880" x="7086600" y="1450975"/>
          <p14:tracePt t="26902" x="7086600" y="1458913"/>
          <p14:tracePt t="26972" x="7086600" y="1466850"/>
          <p14:tracePt t="27012" x="7086600" y="1474788"/>
          <p14:tracePt t="27042" x="7086600" y="1482725"/>
          <p14:tracePt t="27056" x="7094538" y="1490663"/>
          <p14:tracePt t="27294" x="7094538" y="1482725"/>
          <p14:tracePt t="27302" x="7102475" y="1466850"/>
          <p14:tracePt t="27310" x="7102475" y="1443038"/>
          <p14:tracePt t="27318" x="7102475" y="1435100"/>
          <p14:tracePt t="27326" x="7102475" y="1419225"/>
          <p14:tracePt t="27334" x="7102475" y="1395413"/>
          <p14:tracePt t="27341" x="7102475" y="1355725"/>
          <p14:tracePt t="27348" x="7102475" y="1308100"/>
          <p14:tracePt t="27356" x="7102475" y="1268413"/>
          <p14:tracePt t="27364" x="7102475" y="1236663"/>
          <p14:tracePt t="27374" x="7102475" y="1212850"/>
          <p14:tracePt t="27380" x="7102475" y="1187450"/>
          <p14:tracePt t="27390" x="7102475" y="1155700"/>
          <p14:tracePt t="27396" x="7102475" y="1147763"/>
          <p14:tracePt t="27404" x="7102475" y="1123950"/>
          <p14:tracePt t="27410" x="7102475" y="1108075"/>
          <p14:tracePt t="27417" x="7102475" y="1076325"/>
          <p14:tracePt t="27434" x="7102475" y="1052513"/>
          <p14:tracePt t="27441" x="7102475" y="1036638"/>
          <p14:tracePt t="27450" x="7102475" y="1004888"/>
          <p14:tracePt t="27456" x="7102475" y="981075"/>
          <p14:tracePt t="27463" x="7102475" y="965200"/>
          <p14:tracePt t="27471" x="7102475" y="949325"/>
          <p14:tracePt t="27478" x="7102475" y="933450"/>
          <p14:tracePt t="27487" x="7102475" y="925513"/>
          <p14:tracePt t="27501" x="7102475" y="909638"/>
          <p14:tracePt t="27526" x="7102475" y="901700"/>
          <p14:tracePt t="27626" x="7102475" y="893763"/>
          <p14:tracePt t="27641" x="7102475" y="877888"/>
          <p14:tracePt t="27657" x="7102475" y="869950"/>
          <p14:tracePt t="27689" x="7102475" y="862013"/>
          <p14:tracePt t="27796" x="7102475" y="844550"/>
          <p14:tracePt t="28541" x="7094538" y="844550"/>
          <p14:tracePt t="28548" x="7086600" y="844550"/>
          <p14:tracePt t="28565" x="7078663" y="852488"/>
          <p14:tracePt t="28572" x="7070725" y="862013"/>
          <p14:tracePt t="28581" x="7070725" y="869950"/>
          <p14:tracePt t="28589" x="7070725" y="877888"/>
          <p14:tracePt t="28595" x="7062788" y="885825"/>
          <p14:tracePt t="28603" x="7062788" y="901700"/>
          <p14:tracePt t="28611" x="7062788" y="909638"/>
          <p14:tracePt t="28619" x="7054850" y="925513"/>
          <p14:tracePt t="28627" x="7054850" y="941388"/>
          <p14:tracePt t="28635" x="7054850" y="957263"/>
          <p14:tracePt t="28641" x="7054850" y="973138"/>
          <p14:tracePt t="28649" x="7054850" y="996950"/>
          <p14:tracePt t="28659" x="7054850" y="1012825"/>
          <p14:tracePt t="28666" x="7054850" y="1028700"/>
          <p14:tracePt t="28674" x="7054850" y="1044575"/>
          <p14:tracePt t="28682" x="7062788" y="1060450"/>
          <p14:tracePt t="28688" x="7070725" y="1068388"/>
          <p14:tracePt t="28696" x="7070725" y="1084263"/>
          <p14:tracePt t="28704" x="7070725" y="1092200"/>
          <p14:tracePt t="28713" x="7078663" y="1100138"/>
          <p14:tracePt t="28719" x="7078663" y="1108075"/>
          <p14:tracePt t="28727" x="7078663" y="1123950"/>
          <p14:tracePt t="28733" x="7086600" y="1131888"/>
          <p14:tracePt t="28741" x="7086600" y="1139825"/>
          <p14:tracePt t="28749" x="7086600" y="1163638"/>
          <p14:tracePt t="28757" x="7086600" y="1187450"/>
          <p14:tracePt t="28765" x="7086600" y="1212850"/>
          <p14:tracePt t="28773" x="7086600" y="1228725"/>
          <p14:tracePt t="28782" x="7094538" y="1252538"/>
          <p14:tracePt t="28791" x="7094538" y="1276350"/>
          <p14:tracePt t="28796" x="7094538" y="1284288"/>
          <p14:tracePt t="28804" x="7094538" y="1292225"/>
          <p14:tracePt t="28812" x="7094538" y="1300163"/>
          <p14:tracePt t="28958" x="7094538" y="1292225"/>
          <p14:tracePt t="28966" x="7094538" y="1268413"/>
          <p14:tracePt t="28974" x="7094538" y="1252538"/>
          <p14:tracePt t="28982" x="7094538" y="1236663"/>
          <p14:tracePt t="28991" x="7094538" y="1212850"/>
          <p14:tracePt t="28996" x="7094538" y="1179513"/>
          <p14:tracePt t="29004" x="7094538" y="1163638"/>
          <p14:tracePt t="29012" x="7094538" y="1116013"/>
          <p14:tracePt t="29019" x="7086600" y="1084263"/>
          <p14:tracePt t="29029" x="7086600" y="1060450"/>
          <p14:tracePt t="29036" x="7078663" y="1028700"/>
          <p14:tracePt t="29045" x="7078663" y="996950"/>
          <p14:tracePt t="29049" x="7078663" y="973138"/>
          <p14:tracePt t="29058" x="7078663" y="941388"/>
          <p14:tracePt t="29066" x="7078663" y="901700"/>
          <p14:tracePt t="29075" x="7078663" y="877888"/>
          <p14:tracePt t="29082" x="7078663" y="852488"/>
          <p14:tracePt t="29091" x="7070725" y="836613"/>
          <p14:tracePt t="29097" x="7070725" y="820738"/>
          <p14:tracePt t="29103" x="7070725" y="804863"/>
          <p14:tracePt t="29112" x="7070725" y="788988"/>
          <p14:tracePt t="29119" x="7070725" y="781050"/>
          <p14:tracePt t="29128" x="7070725" y="765175"/>
          <p14:tracePt t="29152" x="7070725" y="757238"/>
          <p14:tracePt t="29382" x="7054850" y="741363"/>
          <p14:tracePt t="29391" x="7046913" y="725488"/>
          <p14:tracePt t="29397" x="7031038" y="717550"/>
          <p14:tracePt t="29406" x="7007225" y="701675"/>
          <p14:tracePt t="29412" x="6999288" y="693738"/>
          <p14:tracePt t="29420" x="6991350" y="685800"/>
          <p14:tracePt t="29428" x="6983413" y="685800"/>
          <p14:tracePt t="29436" x="6983413" y="677863"/>
          <p14:tracePt t="29652" x="6983413" y="669925"/>
          <p14:tracePt t="29659" x="6975475" y="661988"/>
          <p14:tracePt t="29668" x="6967538" y="654050"/>
          <p14:tracePt t="29675" x="6967538" y="646113"/>
          <p14:tracePt t="29682" x="6959600" y="638175"/>
          <p14:tracePt t="29691" x="6943725" y="630238"/>
          <p14:tracePt t="29698" x="6935788" y="630238"/>
          <p14:tracePt t="29706" x="6911975" y="614363"/>
          <p14:tracePt t="29714" x="6888163" y="606425"/>
          <p14:tracePt t="29720" x="6864350" y="598488"/>
          <p14:tracePt t="29730" x="6840538" y="598488"/>
          <p14:tracePt t="29735" x="6816725" y="598488"/>
          <p14:tracePt t="29744" x="6800850" y="598488"/>
          <p14:tracePt t="29751" x="6784975" y="598488"/>
          <p14:tracePt t="29759" x="6769100" y="590550"/>
          <p14:tracePt t="29768" x="6759575" y="590550"/>
          <p14:tracePt t="29891" x="6751638" y="582613"/>
          <p14:tracePt t="29898" x="6743700" y="566738"/>
          <p14:tracePt t="29906" x="6735763" y="558800"/>
          <p14:tracePt t="29914" x="6719888" y="542925"/>
          <p14:tracePt t="29922" x="6711950" y="527050"/>
          <p14:tracePt t="29930" x="6704013" y="509588"/>
          <p14:tracePt t="29935" x="6680200" y="501650"/>
          <p14:tracePt t="29944" x="6664325" y="485775"/>
          <p14:tracePt t="29951" x="6648450" y="477838"/>
          <p14:tracePt t="29959" x="6632575" y="469900"/>
          <p14:tracePt t="29968" x="6616700" y="461963"/>
          <p14:tracePt t="29976" x="6608763" y="454025"/>
          <p14:tracePt t="29981" x="6592888" y="454025"/>
          <p14:tracePt t="29998" x="6584950" y="454025"/>
          <p14:tracePt t="30006" x="6577013" y="454025"/>
          <p14:tracePt t="30059" x="6553200" y="454025"/>
          <p14:tracePt t="30067" x="6537325" y="461963"/>
          <p14:tracePt t="30075" x="6513513" y="469900"/>
          <p14:tracePt t="30081" x="6505575" y="469900"/>
          <p14:tracePt t="30090" x="6473825" y="485775"/>
          <p14:tracePt t="30097" x="6442075" y="509588"/>
          <p14:tracePt t="30106" x="6426200" y="509588"/>
          <p14:tracePt t="30114" x="6410325" y="519113"/>
          <p14:tracePt t="30122" x="6402388" y="534988"/>
          <p14:tracePt t="30130" x="6384925" y="534988"/>
          <p14:tracePt t="30135" x="6384925" y="542925"/>
          <p14:tracePt t="30144" x="6376988" y="542925"/>
          <p14:tracePt t="30150" x="6376988" y="550863"/>
          <p14:tracePt t="30159" x="6369050" y="558800"/>
          <p14:tracePt t="30166" x="6361113" y="566738"/>
          <p14:tracePt t="30174" x="6361113" y="574675"/>
          <p14:tracePt t="30183" x="6361113" y="590550"/>
          <p14:tracePt t="30189" x="6361113" y="606425"/>
          <p14:tracePt t="30197" x="6361113" y="614363"/>
          <p14:tracePt t="30205" x="6361113" y="630238"/>
          <p14:tracePt t="30213" x="6361113" y="638175"/>
          <p14:tracePt t="30221" x="6369050" y="669925"/>
          <p14:tracePt t="30229" x="6384925" y="685800"/>
          <p14:tracePt t="30237" x="6410325" y="701675"/>
          <p14:tracePt t="30244" x="6426200" y="725488"/>
          <p14:tracePt t="30251" x="6450013" y="741363"/>
          <p14:tracePt t="30259" x="6497638" y="757238"/>
          <p14:tracePt t="30267" x="6513513" y="773113"/>
          <p14:tracePt t="30275" x="6561138" y="781050"/>
          <p14:tracePt t="30283" x="6616700" y="804863"/>
          <p14:tracePt t="30291" x="6656388" y="812800"/>
          <p14:tracePt t="30297" x="6696075" y="820738"/>
          <p14:tracePt t="30305" x="6759575" y="836613"/>
          <p14:tracePt t="30313" x="6816725" y="844550"/>
          <p14:tracePt t="30321" x="6832600" y="844550"/>
          <p14:tracePt t="30329" x="6896100" y="852488"/>
          <p14:tracePt t="30337" x="6951663" y="852488"/>
          <p14:tracePt t="30343" x="7015163" y="852488"/>
          <p14:tracePt t="30351" x="7046913" y="852488"/>
          <p14:tracePt t="30360" x="7102475" y="852488"/>
          <p14:tracePt t="30367" x="7159625" y="852488"/>
          <p14:tracePt t="30376" x="7231063" y="852488"/>
          <p14:tracePt t="30384" x="7278688" y="852488"/>
          <p14:tracePt t="30390" x="7310438" y="844550"/>
          <p14:tracePt t="30398" x="7366000" y="828675"/>
          <p14:tracePt t="30406" x="7421563" y="812800"/>
          <p14:tracePt t="30414" x="7461250" y="804863"/>
          <p14:tracePt t="30422" x="7518400" y="781050"/>
          <p14:tracePt t="30430" x="7550150" y="757238"/>
          <p14:tracePt t="30439" x="7589838" y="733425"/>
          <p14:tracePt t="30443" x="7621588" y="709613"/>
          <p14:tracePt t="30452" x="7637463" y="701675"/>
          <p14:tracePt t="30460" x="7653338" y="685800"/>
          <p14:tracePt t="30467" x="7669213" y="661988"/>
          <p14:tracePt t="30475" x="7685088" y="654050"/>
          <p14:tracePt t="30484" x="7693025" y="638175"/>
          <p14:tracePt t="30493" x="7700963" y="614363"/>
          <p14:tracePt t="30498" x="7708900" y="590550"/>
          <p14:tracePt t="30513" x="7708900" y="566738"/>
          <p14:tracePt t="30520" x="7708900" y="550863"/>
          <p14:tracePt t="30529" x="7708900" y="534988"/>
          <p14:tracePt t="30536" x="7708900" y="519113"/>
          <p14:tracePt t="30545" x="7708900" y="501650"/>
          <p14:tracePt t="30550" x="7708900" y="493713"/>
          <p14:tracePt t="30558" x="7708900" y="485775"/>
          <p14:tracePt t="30567" x="7700963" y="477838"/>
          <p14:tracePt t="30575" x="7693025" y="477838"/>
          <p14:tracePt t="30583" x="7677150" y="469900"/>
          <p14:tracePt t="30591" x="7653338" y="461963"/>
          <p14:tracePt t="30597" x="7629525" y="461963"/>
          <p14:tracePt t="30605" x="7581900" y="454025"/>
          <p14:tracePt t="30612" x="7518400" y="446088"/>
          <p14:tracePt t="30621" x="7381875" y="438150"/>
          <p14:tracePt t="30628" x="7310438" y="438150"/>
          <p14:tracePt t="30637" x="7191375" y="438150"/>
          <p14:tracePt t="30643" x="7118350" y="438150"/>
          <p14:tracePt t="30651" x="7038975" y="438150"/>
          <p14:tracePt t="30658" x="6927850" y="438150"/>
          <p14:tracePt t="30667" x="6832600" y="438150"/>
          <p14:tracePt t="30675" x="6800850" y="438150"/>
          <p14:tracePt t="30683" x="6704013" y="438150"/>
          <p14:tracePt t="30691" x="6608763" y="438150"/>
          <p14:tracePt t="30699" x="6577013" y="438150"/>
          <p14:tracePt t="30705" x="6537325" y="446088"/>
          <p14:tracePt t="30713" x="6481763" y="461963"/>
          <p14:tracePt t="30721" x="6442075" y="477838"/>
          <p14:tracePt t="30729" x="6418263" y="493713"/>
          <p14:tracePt t="30737" x="6402388" y="493713"/>
          <p14:tracePt t="30746" x="6376988" y="519113"/>
          <p14:tracePt t="30752" x="6361113" y="534988"/>
          <p14:tracePt t="30758" x="6337300" y="566738"/>
          <p14:tracePt t="30767" x="6329363" y="582613"/>
          <p14:tracePt t="30776" x="6313488" y="598488"/>
          <p14:tracePt t="30785" x="6305550" y="606425"/>
          <p14:tracePt t="30793" x="6305550" y="630238"/>
          <p14:tracePt t="30800" x="6305550" y="638175"/>
          <p14:tracePt t="30814" x="6305550" y="646113"/>
          <p14:tracePt t="30868" x="6305550" y="654050"/>
          <p14:tracePt t="30877" x="6313488" y="654050"/>
          <p14:tracePt t="30883" x="6353175" y="669925"/>
          <p14:tracePt t="30893" x="6402388" y="685800"/>
          <p14:tracePt t="30900" x="6473825" y="701675"/>
          <p14:tracePt t="30907" x="6529388" y="709613"/>
          <p14:tracePt t="30914" x="6616700" y="717550"/>
          <p14:tracePt t="30922" x="6719888" y="733425"/>
          <p14:tracePt t="30930" x="6816725" y="741363"/>
          <p14:tracePt t="30938" x="6872288" y="741363"/>
          <p14:tracePt t="30946" x="6967538" y="741363"/>
          <p14:tracePt t="30954" x="7007225" y="741363"/>
          <p14:tracePt t="30961" x="7054850" y="741363"/>
          <p14:tracePt t="30967" x="7078663" y="741363"/>
          <p14:tracePt t="30976" x="7086600" y="741363"/>
          <p14:tracePt t="30984" x="7102475" y="741363"/>
          <p14:tracePt t="31014" x="7110413" y="741363"/>
          <p14:tracePt t="31038" x="7110413" y="733425"/>
          <p14:tracePt t="31054" x="7110413" y="725488"/>
          <p14:tracePt t="31076" x="7110413" y="717550"/>
          <p14:tracePt t="31154" x="7102475" y="717550"/>
          <p14:tracePt t="31160" x="7062788" y="733425"/>
          <p14:tracePt t="31168" x="7031038" y="749300"/>
          <p14:tracePt t="31178" x="7007225" y="757238"/>
          <p14:tracePt t="31184" x="6991350" y="781050"/>
          <p14:tracePt t="31194" x="6975475" y="796925"/>
          <p14:tracePt t="31199" x="6967538" y="804863"/>
          <p14:tracePt t="31205" x="6959600" y="828675"/>
          <p14:tracePt t="31213" x="6959600" y="836613"/>
          <p14:tracePt t="31230" x="6959600" y="844550"/>
          <p14:tracePt t="31245" x="6967538" y="852488"/>
          <p14:tracePt t="31254" x="6983413" y="852488"/>
          <p14:tracePt t="31260" x="6991350" y="852488"/>
          <p14:tracePt t="31267" x="7015163" y="852488"/>
          <p14:tracePt t="31277" x="7038975" y="852488"/>
          <p14:tracePt t="31284" x="7070725" y="844550"/>
          <p14:tracePt t="31293" x="7094538" y="836613"/>
          <p14:tracePt t="31300" x="7118350" y="828675"/>
          <p14:tracePt t="31308" x="7143750" y="804863"/>
          <p14:tracePt t="31316" x="7175500" y="781050"/>
          <p14:tracePt t="31322" x="7191375" y="757238"/>
          <p14:tracePt t="31331" x="7199313" y="749300"/>
          <p14:tracePt t="31338" x="7215188" y="717550"/>
          <p14:tracePt t="31347" x="7215188" y="693738"/>
          <p14:tracePt t="31353" x="7215188" y="661988"/>
          <p14:tracePt t="31361" x="7199313" y="638175"/>
          <p14:tracePt t="31369" x="7175500" y="606425"/>
          <p14:tracePt t="31377" x="7143750" y="582613"/>
          <p14:tracePt t="31383" x="7094538" y="558800"/>
          <p14:tracePt t="31393" x="7046913" y="534988"/>
          <p14:tracePt t="31399" x="6991350" y="519113"/>
          <p14:tracePt t="31408" x="6943725" y="509588"/>
          <p14:tracePt t="31416" x="6911975" y="509588"/>
          <p14:tracePt t="31422" x="6872288" y="509588"/>
          <p14:tracePt t="31431" x="6848475" y="509588"/>
          <p14:tracePt t="31437" x="6824663" y="509588"/>
          <p14:tracePt t="31446" x="6800850" y="534988"/>
          <p14:tracePt t="31453" x="6769100" y="566738"/>
          <p14:tracePt t="31461" x="6743700" y="590550"/>
          <p14:tracePt t="31467" x="6727825" y="606425"/>
          <p14:tracePt t="31476" x="6711950" y="638175"/>
          <p14:tracePt t="31483" x="6696075" y="669925"/>
          <p14:tracePt t="31494" x="6688138" y="693738"/>
          <p14:tracePt t="31500" x="6680200" y="717550"/>
          <p14:tracePt t="31508" x="6680200" y="741363"/>
          <p14:tracePt t="31516" x="6680200" y="765175"/>
          <p14:tracePt t="31522" x="6680200" y="781050"/>
          <p14:tracePt t="31529" x="6688138" y="796925"/>
          <p14:tracePt t="31538" x="6696075" y="812800"/>
          <p14:tracePt t="31547" x="6711950" y="828675"/>
          <p14:tracePt t="31554" x="6719888" y="828675"/>
          <p14:tracePt t="31561" x="6727825" y="836613"/>
          <p14:tracePt t="31569" x="6743700" y="844550"/>
          <p14:tracePt t="31576" x="6751638" y="844550"/>
          <p14:tracePt t="31592" x="6759575" y="844550"/>
          <p14:tracePt t="31630" x="6769100" y="844550"/>
          <p14:tracePt t="31638" x="6769100" y="836613"/>
          <p14:tracePt t="31653" x="6777038" y="828675"/>
          <p14:tracePt t="35411" x="6777038" y="844550"/>
          <p14:tracePt t="35419" x="6743700" y="869950"/>
          <p14:tracePt t="35428" x="6735763" y="893763"/>
          <p14:tracePt t="35434" x="6719888" y="917575"/>
          <p14:tracePt t="35535" x="6719888" y="933450"/>
          <p14:tracePt t="35543" x="6719888" y="949325"/>
          <p14:tracePt t="35549" x="6735763" y="965200"/>
          <p14:tracePt t="35557" x="6743700" y="981075"/>
          <p14:tracePt t="35565" x="6759575" y="996950"/>
          <p14:tracePt t="35573" x="6769100" y="1004888"/>
          <p14:tracePt t="35581" x="6777038" y="1012825"/>
          <p14:tracePt t="35657" x="6784975" y="1028700"/>
          <p14:tracePt t="35665" x="6792913" y="1044575"/>
          <p14:tracePt t="35673" x="6808788" y="1052513"/>
          <p14:tracePt t="35681" x="6816725" y="1076325"/>
          <p14:tracePt t="35688" x="6832600" y="1100138"/>
          <p14:tracePt t="35697" x="6856413" y="1139825"/>
          <p14:tracePt t="35705" x="6864350" y="1147763"/>
          <p14:tracePt t="35713" x="6888163" y="1187450"/>
          <p14:tracePt t="35719" x="6911975" y="1212850"/>
          <p14:tracePt t="35727" x="6927850" y="1228725"/>
          <p14:tracePt t="35735" x="6935788" y="1244600"/>
          <p14:tracePt t="35743" x="6943725" y="1252538"/>
          <p14:tracePt t="35750" x="6951663" y="1260475"/>
          <p14:tracePt t="35757" x="6959600" y="1268413"/>
          <p14:tracePt t="35811" x="6967538" y="1276350"/>
          <p14:tracePt t="35819" x="6967538" y="1284288"/>
          <p14:tracePt t="35827" x="6967538" y="1292225"/>
          <p14:tracePt t="35836" x="6967538" y="1308100"/>
          <p14:tracePt t="35844" x="6975475" y="1316038"/>
          <p14:tracePt t="35853" x="6983413" y="1323975"/>
          <p14:tracePt t="35858" x="6991350" y="1339850"/>
          <p14:tracePt t="35866" x="6991350" y="1347788"/>
          <p14:tracePt t="35873" x="6991350" y="1363663"/>
          <p14:tracePt t="35882" x="6991350" y="1371600"/>
          <p14:tracePt t="35889" x="6999288" y="1379538"/>
          <p14:tracePt t="35899" x="6999288" y="1387475"/>
          <p14:tracePt t="35914" x="6999288" y="1395413"/>
          <p14:tracePt t="36059" x="7007225" y="1395413"/>
          <p14:tracePt t="36068" x="7007225" y="1363663"/>
          <p14:tracePt t="36073" x="7015163" y="1316038"/>
          <p14:tracePt t="36082" x="7023100" y="1284288"/>
          <p14:tracePt t="36089" x="7031038" y="1220788"/>
          <p14:tracePt t="36098" x="7038975" y="1163638"/>
          <p14:tracePt t="36106" x="7038975" y="1123950"/>
          <p14:tracePt t="36115" x="7038975" y="1068388"/>
          <p14:tracePt t="36121" x="7046913" y="1004888"/>
          <p14:tracePt t="36128" x="7046913" y="973138"/>
          <p14:tracePt t="36136" x="7046913" y="949325"/>
          <p14:tracePt t="36143" x="7046913" y="925513"/>
          <p14:tracePt t="36152" x="7046913" y="909638"/>
          <p14:tracePt t="36159" x="7054850" y="885825"/>
          <p14:tracePt t="36168" x="7054850" y="877888"/>
          <p14:tracePt t="36173" x="7062788" y="862013"/>
          <p14:tracePt t="36181" x="7062788" y="852488"/>
          <p14:tracePt t="36330" x="7062788" y="836613"/>
          <p14:tracePt t="36344" x="7062788" y="820738"/>
          <p14:tracePt t="36352" x="7062788" y="796925"/>
          <p14:tracePt t="36360" x="7062788" y="781050"/>
          <p14:tracePt t="36367" x="7062788" y="773113"/>
          <p14:tracePt t="36376" x="7062788" y="757238"/>
          <p14:tracePt t="36382" x="7062788" y="733425"/>
          <p14:tracePt t="36390" x="7062788" y="717550"/>
          <p14:tracePt t="36399" x="7062788" y="709613"/>
          <p14:tracePt t="36405" x="7062788" y="701675"/>
          <p14:tracePt t="36415" x="7062788" y="685800"/>
          <p14:tracePt t="36428" x="7062788" y="677863"/>
          <p14:tracePt t="36444" x="7062788" y="669925"/>
          <p14:tracePt t="36560" x="7062788" y="677863"/>
          <p14:tracePt t="36567" x="7062788" y="701675"/>
          <p14:tracePt t="36576" x="7062788" y="725488"/>
          <p14:tracePt t="36583" x="7062788" y="749300"/>
          <p14:tracePt t="36590" x="7062788" y="765175"/>
          <p14:tracePt t="36599" x="7062788" y="781050"/>
          <p14:tracePt t="36606" x="7062788" y="796925"/>
          <p14:tracePt t="36615" x="7062788" y="812800"/>
          <p14:tracePt t="36622" x="7062788" y="828675"/>
          <p14:tracePt t="36630" x="7054850" y="862013"/>
          <p14:tracePt t="36637" x="7038975" y="909638"/>
          <p14:tracePt t="36643" x="7023100" y="941388"/>
          <p14:tracePt t="36651" x="7015163" y="965200"/>
          <p14:tracePt t="36659" x="6999288" y="1020763"/>
          <p14:tracePt t="36668" x="6999288" y="1068388"/>
          <p14:tracePt t="36675" x="6983413" y="1123950"/>
          <p14:tracePt t="36681" x="6975475" y="1139825"/>
          <p14:tracePt t="36689" x="6959600" y="1195388"/>
          <p14:tracePt t="36698" x="6935788" y="1268413"/>
          <p14:tracePt t="36705" x="6919913" y="1308100"/>
          <p14:tracePt t="36714" x="6904038" y="1339850"/>
          <p14:tracePt t="36722" x="6896100" y="1355725"/>
          <p14:tracePt t="36732" x="6888163" y="1379538"/>
          <p14:tracePt t="36736" x="6872288" y="1403350"/>
          <p14:tracePt t="36744" x="6864350" y="1419225"/>
          <p14:tracePt t="36751" x="6848475" y="1443038"/>
          <p14:tracePt t="36769" x="6824663" y="1466850"/>
          <p14:tracePt t="36776" x="6808788" y="1482725"/>
          <p14:tracePt t="36783" x="6792913" y="1506538"/>
          <p14:tracePt t="36790" x="6777038" y="1522413"/>
          <p14:tracePt t="36798" x="6759575" y="1538288"/>
          <p14:tracePt t="36805" x="6751638" y="1555750"/>
          <p14:tracePt t="36992" x="6751638" y="1563688"/>
          <p14:tracePt t="36997" x="6769100" y="1571625"/>
          <p14:tracePt t="37005" x="6800850" y="1587500"/>
          <p14:tracePt t="37014" x="6840538" y="1603375"/>
          <p14:tracePt t="37021" x="6864350" y="1619250"/>
          <p14:tracePt t="37029" x="6896100" y="1619250"/>
          <p14:tracePt t="37037" x="6943725" y="1643063"/>
          <p14:tracePt t="37046" x="6967538" y="1651000"/>
          <p14:tracePt t="37053" x="6999288" y="1666875"/>
          <p14:tracePt t="37060" x="7015163" y="1674813"/>
          <p14:tracePt t="37067" x="7023100" y="1674813"/>
          <p14:tracePt t="37076" x="7038975" y="1690688"/>
          <p14:tracePt t="37083" x="7046913" y="1690688"/>
          <p14:tracePt t="37091" x="7062788" y="1706563"/>
          <p14:tracePt t="37200" x="7054850" y="1706563"/>
          <p14:tracePt t="37205" x="7023100" y="1706563"/>
          <p14:tracePt t="37214" x="6983413" y="1706563"/>
          <p14:tracePt t="37221" x="6927850" y="1706563"/>
          <p14:tracePt t="37230" x="6864350" y="1706563"/>
          <p14:tracePt t="37238" x="6808788" y="1706563"/>
          <p14:tracePt t="37246" x="6735763" y="1706563"/>
          <p14:tracePt t="37251" x="6680200" y="1706563"/>
          <p14:tracePt t="37260" x="6592888" y="1698625"/>
          <p14:tracePt t="37268" x="6545263" y="1690688"/>
          <p14:tracePt t="37276" x="6521450" y="1690688"/>
          <p14:tracePt t="37283" x="6473825" y="1682750"/>
          <p14:tracePt t="37291" x="6450013" y="1682750"/>
          <p14:tracePt t="37300" x="6434138" y="1682750"/>
          <p14:tracePt t="37305" x="6426200" y="1682750"/>
          <p14:tracePt t="37638" x="6418263" y="1682750"/>
          <p14:tracePt t="37645" x="6392863" y="1682750"/>
          <p14:tracePt t="37654" x="6361113" y="1682750"/>
          <p14:tracePt t="37662" x="6337300" y="1682750"/>
          <p14:tracePt t="37668" x="6313488" y="1682750"/>
          <p14:tracePt t="37675" x="6297613" y="1682750"/>
          <p14:tracePt t="37684" x="6281738" y="1682750"/>
          <p14:tracePt t="37692" x="6273800" y="1682750"/>
          <p14:tracePt t="37701" x="6257925" y="1690688"/>
          <p14:tracePt t="38223" x="6265863" y="1690688"/>
          <p14:tracePt t="38233" x="6337300" y="1666875"/>
          <p14:tracePt t="38239" x="6410325" y="1651000"/>
          <p14:tracePt t="38245" x="6481763" y="1643063"/>
          <p14:tracePt t="38254" x="6561138" y="1635125"/>
          <p14:tracePt t="38262" x="6624638" y="1635125"/>
          <p14:tracePt t="38269" x="6735763" y="1635125"/>
          <p14:tracePt t="38278" x="6816725" y="1635125"/>
          <p14:tracePt t="38284" x="6943725" y="1635125"/>
          <p14:tracePt t="38291" x="6991350" y="1635125"/>
          <p14:tracePt t="38299" x="7094538" y="1635125"/>
          <p14:tracePt t="38307" x="7167563" y="1635125"/>
          <p14:tracePt t="38317" x="7223125" y="1635125"/>
          <p14:tracePt t="38324" x="7278688" y="1635125"/>
          <p14:tracePt t="38333" x="7318375" y="1635125"/>
          <p14:tracePt t="38338" x="7366000" y="1635125"/>
          <p14:tracePt t="38345" x="7397750" y="1635125"/>
          <p14:tracePt t="38354" x="7421563" y="1635125"/>
          <p14:tracePt t="38361" x="7461250" y="1635125"/>
          <p14:tracePt t="38370" x="7493000" y="1635125"/>
          <p14:tracePt t="38377" x="7526338" y="1635125"/>
          <p14:tracePt t="38386" x="7558088" y="1635125"/>
          <p14:tracePt t="38391" x="7566025" y="1635125"/>
          <p14:tracePt t="38399" x="7589838" y="1635125"/>
          <p14:tracePt t="38407" x="7605713" y="1635125"/>
          <p14:tracePt t="38416" x="7621588" y="1635125"/>
          <p14:tracePt t="38424" x="7629525" y="1635125"/>
          <p14:tracePt t="38432" x="7637463" y="1635125"/>
          <p14:tracePt t="38440" x="7645400" y="1635125"/>
          <p14:tracePt t="38446" x="7653338" y="1635125"/>
          <p14:tracePt t="38454" x="7661275" y="1635125"/>
          <p14:tracePt t="38469" x="7669213" y="1635125"/>
          <p14:tracePt t="38478" x="7677150" y="1635125"/>
          <p14:tracePt t="38486" x="7685088" y="1635125"/>
          <p14:tracePt t="38491" x="7700963" y="1635125"/>
          <p14:tracePt t="38500" x="7716838" y="1635125"/>
          <p14:tracePt t="38507" x="7732713" y="1635125"/>
          <p14:tracePt t="38517" x="7756525" y="1635125"/>
          <p14:tracePt t="38523" x="7764463" y="1635125"/>
          <p14:tracePt t="38532" x="7780338" y="1635125"/>
          <p14:tracePt t="38538" x="7804150" y="1635125"/>
          <p14:tracePt t="38546" x="7820025" y="1635125"/>
          <p14:tracePt t="38554" x="7835900" y="1635125"/>
          <p14:tracePt t="38562" x="7859713" y="1635125"/>
          <p14:tracePt t="38569" x="7885113" y="1635125"/>
          <p14:tracePt t="38577" x="7908925" y="1635125"/>
          <p14:tracePt t="38585" x="7940675" y="1635125"/>
          <p14:tracePt t="38593" x="7964488" y="1635125"/>
          <p14:tracePt t="38599" x="7988300" y="1635125"/>
          <p14:tracePt t="38607" x="8012113" y="1635125"/>
          <p14:tracePt t="38617" x="8035925" y="1635125"/>
          <p14:tracePt t="38623" x="8043863" y="1635125"/>
          <p14:tracePt t="38632" x="8059738" y="1635125"/>
          <p14:tracePt t="38646" x="8067675" y="1635125"/>
          <p14:tracePt t="40749" x="8051800" y="1635125"/>
          <p14:tracePt t="40757" x="8027988" y="1627188"/>
          <p14:tracePt t="40763" x="7972425" y="1611313"/>
          <p14:tracePt t="40772" x="7900988" y="1603375"/>
          <p14:tracePt t="40778" x="7772400" y="1579563"/>
          <p14:tracePt t="40788" x="7700963" y="1555750"/>
          <p14:tracePt t="40794" x="7629525" y="1538288"/>
          <p14:tracePt t="40803" x="7558088" y="1530350"/>
          <p14:tracePt t="40810" x="7493000" y="1514475"/>
          <p14:tracePt t="40820" x="7381875" y="1498600"/>
          <p14:tracePt t="40825" x="7342188" y="1498600"/>
          <p14:tracePt t="40833" x="7310438" y="1490663"/>
          <p14:tracePt t="40841" x="7286625" y="1490663"/>
          <p14:tracePt t="40849" x="7270750" y="1490663"/>
          <p14:tracePt t="40926" x="7262813" y="1490663"/>
          <p14:tracePt t="40933" x="7254875" y="1490663"/>
          <p14:tracePt t="40941" x="7246938" y="1498600"/>
          <p14:tracePt t="40949" x="7239000" y="1498600"/>
          <p14:tracePt t="40959" x="7239000" y="1506538"/>
          <p14:tracePt t="41103" x="7239000" y="1498600"/>
          <p14:tracePt t="41111" x="7239000" y="1474788"/>
          <p14:tracePt t="41119" x="7239000" y="1435100"/>
          <p14:tracePt t="41127" x="7239000" y="1371600"/>
          <p14:tracePt t="41133" x="7239000" y="1331913"/>
          <p14:tracePt t="41141" x="7239000" y="1228725"/>
          <p14:tracePt t="41149" x="7239000" y="1171575"/>
          <p14:tracePt t="41158" x="7239000" y="1084263"/>
          <p14:tracePt t="41165" x="7239000" y="1044575"/>
          <p14:tracePt t="41171" x="7231063" y="989013"/>
          <p14:tracePt t="41179" x="7215188" y="933450"/>
          <p14:tracePt t="41187" x="7207250" y="885825"/>
          <p14:tracePt t="41195" x="7191375" y="852488"/>
          <p14:tracePt t="41204" x="7175500" y="812800"/>
          <p14:tracePt t="41211" x="7175500" y="804863"/>
          <p14:tracePt t="41220" x="7175500" y="796925"/>
          <p14:tracePt t="41225" x="7159625" y="781050"/>
          <p14:tracePt t="41420" x="7143750" y="781050"/>
          <p14:tracePt t="41428" x="7126288" y="796925"/>
          <p14:tracePt t="41434" x="7118350" y="812800"/>
          <p14:tracePt t="41442" x="7110413" y="820738"/>
          <p14:tracePt t="41450" x="7102475" y="828675"/>
          <p14:tracePt t="41466" x="7102475" y="836613"/>
          <p14:tracePt t="41698" x="7094538" y="852488"/>
          <p14:tracePt t="41704" x="7086600" y="877888"/>
          <p14:tracePt t="41711" x="7086600" y="901700"/>
          <p14:tracePt t="41720" x="7078663" y="933450"/>
          <p14:tracePt t="41728" x="7078663" y="957263"/>
          <p14:tracePt t="41737" x="7078663" y="996950"/>
          <p14:tracePt t="41742" x="7078663" y="1028700"/>
          <p14:tracePt t="41750" x="7078663" y="1052513"/>
          <p14:tracePt t="41758" x="7078663" y="1076325"/>
          <p14:tracePt t="41766" x="7078663" y="1092200"/>
          <p14:tracePt t="41774" x="7086600" y="1100138"/>
          <p14:tracePt t="42012" x="7086600" y="1131888"/>
          <p14:tracePt t="42020" x="7086600" y="1147763"/>
          <p14:tracePt t="42027" x="7086600" y="1163638"/>
          <p14:tracePt t="42037" x="7094538" y="1171575"/>
          <p14:tracePt t="42044" x="7094538" y="1187450"/>
          <p14:tracePt t="42082" x="7102475" y="1187450"/>
          <p14:tracePt t="42159" x="7102475" y="1195388"/>
          <p14:tracePt t="42165" x="7102475" y="1212850"/>
          <p14:tracePt t="42174" x="7102475" y="1228725"/>
          <p14:tracePt t="42181" x="7102475" y="1244600"/>
          <p14:tracePt t="42189" x="7102475" y="1260475"/>
          <p14:tracePt t="42197" x="7102475" y="1284288"/>
          <p14:tracePt t="42205" x="7102475" y="1292225"/>
          <p14:tracePt t="42211" x="7102475" y="1308100"/>
          <p14:tracePt t="42221" x="7102475" y="1323975"/>
          <p14:tracePt t="42238" x="7102475" y="1331913"/>
          <p14:tracePt t="42243" x="7102475" y="1339850"/>
          <p14:tracePt t="42256" x="7102475" y="1347788"/>
          <p14:tracePt t="42273" x="7102475" y="1355725"/>
          <p14:tracePt t="42290" x="7102475" y="1371600"/>
          <p14:tracePt t="42305" x="7102475" y="1379538"/>
          <p14:tracePt t="42320" x="7102475" y="1395413"/>
          <p14:tracePt t="42335" x="7094538" y="1403350"/>
          <p14:tracePt t="42343" x="7094538" y="1419225"/>
          <p14:tracePt t="42590" x="7094538" y="1427163"/>
          <p14:tracePt t="42828" x="7094538" y="1435100"/>
          <p14:tracePt t="42836" x="7094538" y="1443038"/>
          <p14:tracePt t="42852" x="7094538" y="1450975"/>
          <p14:tracePt t="42889" x="7094538" y="1458913"/>
          <p14:tracePt t="42944" x="7094538" y="1466850"/>
          <p14:tracePt t="43052" x="7102475" y="1458913"/>
          <p14:tracePt t="43060" x="7102475" y="1435100"/>
          <p14:tracePt t="43068" x="7102475" y="1395413"/>
          <p14:tracePt t="43076" x="7102475" y="1363663"/>
          <p14:tracePt t="43084" x="7102475" y="1316038"/>
          <p14:tracePt t="43090" x="7102475" y="1292225"/>
          <p14:tracePt t="43098" x="7102475" y="1260475"/>
          <p14:tracePt t="43107" x="7102475" y="1212850"/>
          <p14:tracePt t="43114" x="7102475" y="1195388"/>
          <p14:tracePt t="43123" x="7094538" y="1163638"/>
          <p14:tracePt t="43129" x="7086600" y="1123950"/>
          <p14:tracePt t="43135" x="7086600" y="1108075"/>
          <p14:tracePt t="43144" x="7078663" y="1092200"/>
          <p14:tracePt t="43151" x="7078663" y="1068388"/>
          <p14:tracePt t="43160" x="7078663" y="1052513"/>
          <p14:tracePt t="43167" x="7078663" y="1036638"/>
          <p14:tracePt t="43176" x="7078663" y="1028700"/>
          <p14:tracePt t="43184" x="7078663" y="1012825"/>
          <p14:tracePt t="43190" x="7078663" y="996950"/>
          <p14:tracePt t="43198" x="7078663" y="989013"/>
          <p14:tracePt t="43206" x="7078663" y="981075"/>
          <p14:tracePt t="43213" x="7078663" y="965200"/>
          <p14:tracePt t="43221" x="7078663" y="957263"/>
          <p14:tracePt t="43230" x="7078663" y="949325"/>
          <p14:tracePt t="43239" x="7078663" y="933450"/>
          <p14:tracePt t="43245" x="7078663" y="917575"/>
          <p14:tracePt t="43251" x="7086600" y="901700"/>
          <p14:tracePt t="43260" x="7086600" y="893763"/>
          <p14:tracePt t="43267" x="7086600" y="877888"/>
          <p14:tracePt t="43276" x="7086600" y="862013"/>
          <p14:tracePt t="43283" x="7086600" y="852488"/>
          <p14:tracePt t="43289" x="7094538" y="828675"/>
          <p14:tracePt t="43297" x="7094538" y="820738"/>
          <p14:tracePt t="43304" x="7094538" y="812800"/>
          <p14:tracePt t="43313" x="7094538" y="796925"/>
          <p14:tracePt t="43321" x="7094538" y="781050"/>
          <p14:tracePt t="43329" x="7094538" y="765175"/>
          <p14:tracePt t="43335" x="7094538" y="757238"/>
          <p14:tracePt t="43343" x="7094538" y="749300"/>
          <p14:tracePt t="43351" x="7094538" y="741363"/>
          <p14:tracePt t="43359" x="7094538" y="733425"/>
          <p14:tracePt t="43367" x="7094538" y="717550"/>
          <p14:tracePt t="43375" x="7094538" y="709613"/>
          <p14:tracePt t="43383" x="7086600" y="701675"/>
          <p14:tracePt t="43392" x="7078663" y="685800"/>
          <p14:tracePt t="43405" x="7070725" y="677863"/>
          <p14:tracePt t="43413" x="7062788" y="669925"/>
          <p14:tracePt t="43422" x="7046913" y="654050"/>
          <p14:tracePt t="43429" x="7038975" y="646113"/>
          <p14:tracePt t="43439" x="7023100" y="638175"/>
          <p14:tracePt t="43445" x="7007225" y="622300"/>
          <p14:tracePt t="43452" x="6991350" y="614363"/>
          <p14:tracePt t="43461" x="6975475" y="614363"/>
          <p14:tracePt t="43468" x="6959600" y="606425"/>
          <p14:tracePt t="43476" x="6935788" y="598488"/>
          <p14:tracePt t="43484" x="6927850" y="590550"/>
          <p14:tracePt t="43491" x="6911975" y="590550"/>
          <p14:tracePt t="43500" x="6904038" y="590550"/>
          <p14:tracePt t="43506" x="6888163" y="590550"/>
          <p14:tracePt t="43513" x="6872288" y="590550"/>
          <p14:tracePt t="43522" x="6856413" y="590550"/>
          <p14:tracePt t="43530" x="6840538" y="590550"/>
          <p14:tracePt t="43540" x="6824663" y="590550"/>
          <p14:tracePt t="43546" x="6800850" y="590550"/>
          <p14:tracePt t="43552" x="6784975" y="590550"/>
          <p14:tracePt t="43561" x="6759575" y="590550"/>
          <p14:tracePt t="43568" x="6751638" y="590550"/>
          <p14:tracePt t="43576" x="6727825" y="590550"/>
          <p14:tracePt t="43584" x="6704013" y="590550"/>
          <p14:tracePt t="43592" x="6680200" y="590550"/>
          <p14:tracePt t="43598" x="6656388" y="590550"/>
          <p14:tracePt t="43606" x="6640513" y="590550"/>
          <p14:tracePt t="43614" x="6624638" y="590550"/>
          <p14:tracePt t="43623" x="6616700" y="590550"/>
          <p14:tracePt t="43630" x="6608763" y="590550"/>
          <p14:tracePt t="43887" x="6624638" y="574675"/>
          <p14:tracePt t="43891" x="6648450" y="566738"/>
          <p14:tracePt t="43900" x="6664325" y="558800"/>
          <p14:tracePt t="43909" x="6704013" y="542925"/>
          <p14:tracePt t="43914" x="6727825" y="542925"/>
          <p14:tracePt t="43921" x="6759575" y="527050"/>
          <p14:tracePt t="43929" x="6800850" y="519113"/>
          <p14:tracePt t="43937" x="6832600" y="519113"/>
          <p14:tracePt t="43945" x="6856413" y="519113"/>
          <p14:tracePt t="43953" x="6880225" y="519113"/>
          <p14:tracePt t="43961" x="6904038" y="519113"/>
          <p14:tracePt t="43967" x="6919913" y="519113"/>
          <p14:tracePt t="43975" x="6943725" y="519113"/>
          <p14:tracePt t="44120" x="7310438" y="693738"/>
          <p14:tracePt t="44122" x="7389813" y="717550"/>
          <p14:tracePt t="44285" x="7373938" y="717550"/>
          <p14:tracePt t="44292" x="7334250" y="693738"/>
          <p14:tracePt t="44299" x="7286625" y="685800"/>
          <p14:tracePt t="44308" x="7231063" y="669925"/>
          <p14:tracePt t="44315" x="7159625" y="654050"/>
          <p14:tracePt t="44323" x="7102475" y="654050"/>
          <p14:tracePt t="44330" x="7038975" y="646113"/>
          <p14:tracePt t="44338" x="6959600" y="646113"/>
          <p14:tracePt t="44345" x="6911975" y="646113"/>
          <p14:tracePt t="44353" x="6848475" y="646113"/>
          <p14:tracePt t="44360" x="6808788" y="654050"/>
          <p14:tracePt t="44367" x="6751638" y="669925"/>
          <p14:tracePt t="44376" x="6704013" y="685800"/>
          <p14:tracePt t="44383" x="6672263" y="693738"/>
          <p14:tracePt t="44392" x="6632575" y="709613"/>
          <p14:tracePt t="44399" x="6616700" y="725488"/>
          <p14:tracePt t="44409" x="6600825" y="733425"/>
          <p14:tracePt t="44413" x="6592888" y="741363"/>
          <p14:tracePt t="44422" x="6577013" y="749300"/>
          <p14:tracePt t="44429" x="6569075" y="765175"/>
          <p14:tracePt t="44438" x="6561138" y="765175"/>
          <p14:tracePt t="44446" x="6561138" y="773113"/>
          <p14:tracePt t="44454" x="6553200" y="781050"/>
          <p14:tracePt t="44462" x="6545263" y="788988"/>
          <p14:tracePt t="44468" x="6545263" y="796925"/>
          <p14:tracePt t="44475" x="6545263" y="804863"/>
          <p14:tracePt t="44483" x="6545263" y="820738"/>
          <p14:tracePt t="44499" x="6553200" y="828675"/>
          <p14:tracePt t="44507" x="6561138" y="836613"/>
          <p14:tracePt t="44513" x="6569075" y="844550"/>
          <p14:tracePt t="44523" x="6592888" y="852488"/>
          <p14:tracePt t="44530" x="6608763" y="862013"/>
          <p14:tracePt t="44538" x="6648450" y="869950"/>
          <p14:tracePt t="44546" x="6704013" y="869950"/>
          <p14:tracePt t="44554" x="6751638" y="877888"/>
          <p14:tracePt t="44562" x="6848475" y="877888"/>
          <p14:tracePt t="44570" x="6951663" y="877888"/>
          <p14:tracePt t="44575" x="7038975" y="877888"/>
          <p14:tracePt t="44584" x="7102475" y="877888"/>
          <p14:tracePt t="44592" x="7191375" y="844550"/>
          <p14:tracePt t="44599" x="7262813" y="820738"/>
          <p14:tracePt t="44608" x="7366000" y="781050"/>
          <p14:tracePt t="44615" x="7381875" y="765175"/>
          <p14:tracePt t="44623" x="7453313" y="717550"/>
          <p14:tracePt t="44629" x="7461250" y="709613"/>
          <p14:tracePt t="44637" x="7477125" y="685800"/>
          <p14:tracePt t="44645" x="7502525" y="646113"/>
          <p14:tracePt t="44653" x="7518400" y="622300"/>
          <p14:tracePt t="44661" x="7518400" y="598488"/>
          <p14:tracePt t="44667" x="7518400" y="574675"/>
          <p14:tracePt t="44675" x="7518400" y="558800"/>
          <p14:tracePt t="44685" x="7518400" y="542925"/>
          <p14:tracePt t="44691" x="7510463" y="527050"/>
          <p14:tracePt t="44700" x="7493000" y="509588"/>
          <p14:tracePt t="44707" x="7485063" y="493713"/>
          <p14:tracePt t="44716" x="7469188" y="493713"/>
          <p14:tracePt t="44723" x="7445375" y="477838"/>
          <p14:tracePt t="44729" x="7421563" y="469900"/>
          <p14:tracePt t="44737" x="7397750" y="469900"/>
          <p14:tracePt t="44745" x="7366000" y="469900"/>
          <p14:tracePt t="44753" x="7326313" y="469900"/>
          <p14:tracePt t="44761" x="7294563" y="469900"/>
          <p14:tracePt t="44769" x="7239000" y="469900"/>
          <p14:tracePt t="44776" x="7191375" y="469900"/>
          <p14:tracePt t="44783" x="7151688" y="485775"/>
          <p14:tracePt t="44791" x="7102475" y="493713"/>
          <p14:tracePt t="44799" x="7046913" y="519113"/>
          <p14:tracePt t="44807" x="7007225" y="534988"/>
          <p14:tracePt t="44815" x="6959600" y="558800"/>
          <p14:tracePt t="44824" x="6927850" y="582613"/>
          <p14:tracePt t="44829" x="6896100" y="598488"/>
          <p14:tracePt t="44838" x="6880225" y="614363"/>
          <p14:tracePt t="44845" x="6856413" y="630238"/>
          <p14:tracePt t="44854" x="6832600" y="661988"/>
          <p14:tracePt t="44862" x="6816725" y="685800"/>
          <p14:tracePt t="44870" x="6808788" y="725488"/>
          <p14:tracePt t="44878" x="6800850" y="741363"/>
          <p14:tracePt t="44884" x="6800850" y="781050"/>
          <p14:tracePt t="44895" x="6800850" y="812800"/>
          <p14:tracePt t="44898" x="6800850" y="844550"/>
          <p14:tracePt t="44906" x="6824663" y="885825"/>
          <p14:tracePt t="44915" x="6832600" y="901700"/>
          <p14:tracePt t="44923" x="6864350" y="933450"/>
          <p14:tracePt t="44928" x="6896100" y="957263"/>
          <p14:tracePt t="44936" x="6927850" y="973138"/>
          <p14:tracePt t="44945" x="6943725" y="973138"/>
          <p14:tracePt t="44953" x="6959600" y="973138"/>
          <p14:tracePt t="44969" x="6967538" y="973138"/>
          <p14:tracePt t="44976" x="6975475" y="973138"/>
          <p14:tracePt t="44983" x="6983413" y="965200"/>
          <p14:tracePt t="44991" x="6991350" y="957263"/>
          <p14:tracePt t="44999" x="7007225" y="933450"/>
          <p14:tracePt t="45008" x="7015163" y="925513"/>
          <p14:tracePt t="45015" x="7015163" y="917575"/>
          <p14:tracePt t="45024" x="7015163" y="901700"/>
          <p14:tracePt t="45029" x="7023100" y="885825"/>
          <p14:tracePt t="45045" x="7023100" y="877888"/>
          <p14:tracePt t="45116" x="7015163" y="893763"/>
          <p14:tracePt t="45124" x="6983413" y="941388"/>
          <p14:tracePt t="45131" x="6951663" y="981075"/>
          <p14:tracePt t="45138" x="6896100" y="1068388"/>
          <p14:tracePt t="45145" x="6840538" y="1163638"/>
          <p14:tracePt t="45153" x="6792913" y="1252538"/>
          <p14:tracePt t="45161" x="6759575" y="1300163"/>
          <p14:tracePt t="45169" x="6735763" y="1387475"/>
          <p14:tracePt t="45177" x="6719888" y="1443038"/>
          <p14:tracePt t="45183" x="6704013" y="1482725"/>
          <p14:tracePt t="45193" x="6696075" y="1538288"/>
          <p14:tracePt t="45199" x="6688138" y="1595438"/>
          <p14:tracePt t="45207" x="6688138" y="1643063"/>
          <p14:tracePt t="45215" x="6680200" y="1706563"/>
          <p14:tracePt t="45224" x="6680200" y="1746250"/>
          <p14:tracePt t="45232" x="6680200" y="1801813"/>
          <p14:tracePt t="45237" x="6680200" y="1849438"/>
          <p14:tracePt t="45246" x="6680200" y="1898650"/>
          <p14:tracePt t="45254" x="6688138" y="1954213"/>
          <p14:tracePt t="45262" x="6696075" y="2009775"/>
          <p14:tracePt t="45268" x="6704013" y="2073275"/>
          <p14:tracePt t="45276" x="6711950" y="2112963"/>
          <p14:tracePt t="45284" x="6719888" y="2152650"/>
          <p14:tracePt t="45291" x="6727825" y="2233613"/>
          <p14:tracePt t="45299" x="6727825" y="2249488"/>
          <p14:tracePt t="45307" x="6727825" y="2312988"/>
          <p14:tracePt t="45316" x="6735763" y="2376488"/>
          <p14:tracePt t="45324" x="6735763" y="2424113"/>
          <p14:tracePt t="45332" x="6735763" y="2519363"/>
          <p14:tracePt t="45342" x="6735763" y="2566988"/>
          <p14:tracePt t="45346" x="6735763" y="2647950"/>
          <p14:tracePt t="45353" x="6727825" y="2679700"/>
          <p14:tracePt t="45362" x="6727825" y="2743200"/>
          <p14:tracePt t="45369" x="6719888" y="2830513"/>
          <p14:tracePt t="45378" x="6719888" y="2846388"/>
          <p14:tracePt t="45385" x="6719888" y="2894013"/>
          <p14:tracePt t="45391" x="6719888" y="2919413"/>
          <p14:tracePt t="45398" x="6719888" y="2943225"/>
          <p14:tracePt t="45407" x="6719888" y="2974975"/>
          <p14:tracePt t="45415" x="6719888" y="2998788"/>
          <p14:tracePt t="45423" x="6719888" y="3030538"/>
          <p14:tracePt t="45431" x="6711950" y="3054350"/>
          <p14:tracePt t="45437" x="6711950" y="3101975"/>
          <p14:tracePt t="45444" x="6711950" y="3109913"/>
          <p14:tracePt t="45453" x="6711950" y="3149600"/>
          <p14:tracePt t="45461" x="6711950" y="3181350"/>
          <p14:tracePt t="45469" x="6711950" y="3205163"/>
          <p14:tracePt t="45477" x="6711950" y="3228975"/>
          <p14:tracePt t="45485" x="6704013" y="3252788"/>
          <p14:tracePt t="45494" x="6704013" y="3270250"/>
          <p14:tracePt t="45499" x="6696075" y="3294063"/>
          <p14:tracePt t="45508" x="6696075" y="3309938"/>
          <p14:tracePt t="45516" x="6696075" y="3325813"/>
          <p14:tracePt t="45525" x="6696075" y="3333750"/>
          <p14:tracePt t="45531" x="6688138" y="3341688"/>
          <p14:tracePt t="45541" x="6688138" y="3349625"/>
          <p14:tracePt t="45662" x="6688138" y="3325813"/>
          <p14:tracePt t="45670" x="6688138" y="3205163"/>
          <p14:tracePt t="45679" x="6688138" y="3094038"/>
          <p14:tracePt t="45686" x="6688138" y="2935288"/>
          <p14:tracePt t="45693" x="6672263" y="2854325"/>
          <p14:tracePt t="45700" x="6656388" y="2671763"/>
          <p14:tracePt t="45708" x="6648450" y="2616200"/>
          <p14:tracePt t="45715" x="6632575" y="2511425"/>
          <p14:tracePt t="45723" x="6624638" y="2447925"/>
          <p14:tracePt t="45730" x="6608763" y="2400300"/>
          <p14:tracePt t="45739" x="6600825" y="2360613"/>
          <p14:tracePt t="45744" x="6600825" y="2336800"/>
          <p14:tracePt t="45753" x="6592888" y="2305050"/>
          <p14:tracePt t="45761" x="6592888" y="2289175"/>
          <p14:tracePt t="45769" x="6592888" y="2281238"/>
          <p14:tracePt t="45777" x="6592888" y="2273300"/>
          <p14:tracePt t="45962" x="6584950" y="2281238"/>
          <p14:tracePt t="45969" x="6577013" y="2305050"/>
          <p14:tracePt t="45978" x="6545263" y="2392363"/>
          <p14:tracePt t="45986" x="6521450" y="2447925"/>
          <p14:tracePt t="45994" x="6489700" y="2535238"/>
          <p14:tracePt t="46002" x="6442075" y="2647950"/>
          <p14:tracePt t="46009" x="6426200" y="2695575"/>
          <p14:tracePt t="46015" x="6402388" y="2798763"/>
          <p14:tracePt t="46024" x="6384925" y="2846388"/>
          <p14:tracePt t="46031" x="6369050" y="2901950"/>
          <p14:tracePt t="46040" x="6361113" y="2951163"/>
          <p14:tracePt t="46047" x="6361113" y="2974975"/>
          <p14:tracePt t="46053" x="6353175" y="3006725"/>
          <p14:tracePt t="46061" x="6345238" y="3030538"/>
          <p14:tracePt t="46069" x="6345238" y="3054350"/>
          <p14:tracePt t="46078" x="6345238" y="3070225"/>
          <p14:tracePt t="46085" x="6345238" y="3078163"/>
          <p14:tracePt t="46486" x="6345238" y="3101975"/>
          <p14:tracePt t="46493" x="6345238" y="3133725"/>
          <p14:tracePt t="46503" x="6337300" y="3181350"/>
          <p14:tracePt t="46509" x="6337300" y="3213100"/>
          <p14:tracePt t="46518" x="6329363" y="3270250"/>
          <p14:tracePt t="46525" x="6321425" y="3325813"/>
          <p14:tracePt t="46530" x="6305550" y="3365500"/>
          <p14:tracePt t="46539" x="6289675" y="3436938"/>
          <p14:tracePt t="46547" x="6273800" y="3492500"/>
          <p14:tracePt t="46555" x="6257925" y="3556000"/>
          <p14:tracePt t="46563" x="6234113" y="3613150"/>
          <p14:tracePt t="46571" x="6210300" y="3660775"/>
          <p14:tracePt t="46578" x="6170613" y="3716338"/>
          <p14:tracePt t="46585" x="6138863" y="3763963"/>
          <p14:tracePt t="46594" x="6115050" y="3811588"/>
          <p14:tracePt t="46601" x="6091238" y="3851275"/>
          <p14:tracePt t="46611" x="6067425" y="3875088"/>
          <p14:tracePt t="46617" x="6026150" y="3906838"/>
          <p14:tracePt t="46624" x="5978525" y="3938588"/>
          <p14:tracePt t="46631" x="5946775" y="3956050"/>
          <p14:tracePt t="46640" x="5891213" y="3963988"/>
          <p14:tracePt t="46648" x="5843588" y="3971925"/>
          <p14:tracePt t="46656" x="5780088" y="3971925"/>
          <p14:tracePt t="46664" x="5740400" y="3971925"/>
          <p14:tracePt t="46672" x="5684838" y="3971925"/>
          <p14:tracePt t="46678" x="5564188" y="3963988"/>
          <p14:tracePt t="46686" x="5484813" y="3948113"/>
          <p14:tracePt t="46695" x="5413375" y="3914775"/>
          <p14:tracePt t="46702" x="5341938" y="3898900"/>
          <p14:tracePt t="46710" x="5268913" y="3875088"/>
          <p14:tracePt t="46718" x="5141913" y="3835400"/>
          <p14:tracePt t="46726" x="5022850" y="3787775"/>
          <p14:tracePt t="46731" x="4951413" y="3756025"/>
          <p14:tracePt t="46739" x="4886325" y="3732213"/>
          <p14:tracePt t="46747" x="4799013" y="3684588"/>
          <p14:tracePt t="46755" x="4743450" y="3644900"/>
          <p14:tracePt t="46763" x="4695825" y="3621088"/>
          <p14:tracePt t="46771" x="4624388" y="3563938"/>
          <p14:tracePt t="46779" x="4600575" y="3540125"/>
          <p14:tracePt t="46785" x="4559300" y="3500438"/>
          <p14:tracePt t="46793" x="4527550" y="3468688"/>
          <p14:tracePt t="46801" x="4511675" y="3444875"/>
          <p14:tracePt t="46811" x="4487863" y="3421063"/>
          <p14:tracePt t="46816" x="4479925" y="3405188"/>
          <p14:tracePt t="46824" x="4464050" y="3389313"/>
          <p14:tracePt t="46833" x="4456113" y="3381375"/>
          <p14:tracePt t="46839" x="4448175" y="3373438"/>
          <p14:tracePt t="46847" x="4440238" y="3365500"/>
          <p14:tracePt t="47064" x="4424363" y="3365500"/>
          <p14:tracePt t="47072" x="4416425" y="3365500"/>
          <p14:tracePt t="47080" x="4400550" y="3365500"/>
          <p14:tracePt t="47085" x="4384675" y="3365500"/>
          <p14:tracePt t="47093" x="4376738" y="3381375"/>
          <p14:tracePt t="47102" x="4368800" y="3381375"/>
          <p14:tracePt t="47110" x="4368800" y="3389313"/>
          <p14:tracePt t="47156" x="4376738" y="3389313"/>
          <p14:tracePt t="47164" x="4432300" y="3389313"/>
          <p14:tracePt t="47172" x="4511675" y="3389313"/>
          <p14:tracePt t="47180" x="4567238" y="3389313"/>
          <p14:tracePt t="47188" x="4640263" y="3381375"/>
          <p14:tracePt t="47194" x="4703763" y="3373438"/>
          <p14:tracePt t="47201" x="4791075" y="3365500"/>
          <p14:tracePt t="47209" x="4910138" y="3333750"/>
          <p14:tracePt t="47217" x="4991100" y="3309938"/>
          <p14:tracePt t="47226" x="5046663" y="3286125"/>
          <p14:tracePt t="47234" x="5118100" y="3244850"/>
          <p14:tracePt t="47240" x="5181600" y="3205163"/>
          <p14:tracePt t="47248" x="5213350" y="3181350"/>
          <p14:tracePt t="47256" x="5253038" y="3141663"/>
          <p14:tracePt t="47264" x="5253038" y="3117850"/>
          <p14:tracePt t="47271" x="5268913" y="3094038"/>
          <p14:tracePt t="47280" x="5284788" y="3030538"/>
          <p14:tracePt t="47287" x="5284788" y="2998788"/>
          <p14:tracePt t="47293" x="5284788" y="2974975"/>
          <p14:tracePt t="47301" x="5284788" y="2943225"/>
          <p14:tracePt t="47310" x="5276850" y="2886075"/>
          <p14:tracePt t="47317" x="5253038" y="2846388"/>
          <p14:tracePt t="47326" x="5237163" y="2822575"/>
          <p14:tracePt t="47333" x="5213350" y="2806700"/>
          <p14:tracePt t="47344" x="5189538" y="2790825"/>
          <p14:tracePt t="47348" x="5157788" y="2774950"/>
          <p14:tracePt t="47356" x="5133975" y="2767013"/>
          <p14:tracePt t="47364" x="5086350" y="2751138"/>
          <p14:tracePt t="47371" x="5078413" y="2751138"/>
          <p14:tracePt t="47380" x="5054600" y="2751138"/>
          <p14:tracePt t="47387" x="5022850" y="2751138"/>
          <p14:tracePt t="47396" x="4983163" y="2751138"/>
          <p14:tracePt t="47401" x="4943475" y="2759075"/>
          <p14:tracePt t="47410" x="4894263" y="2782888"/>
          <p14:tracePt t="47417" x="4862513" y="2798763"/>
          <p14:tracePt t="47425" x="4854575" y="2814638"/>
          <p14:tracePt t="47433" x="4846638" y="2838450"/>
          <p14:tracePt t="47441" x="4846638" y="2862263"/>
          <p14:tracePt t="47449" x="4862513" y="2894013"/>
          <p14:tracePt t="47455" x="4870450" y="2909888"/>
          <p14:tracePt t="47463" x="4926013" y="2935288"/>
          <p14:tracePt t="47472" x="5022850" y="2974975"/>
          <p14:tracePt t="47480" x="5110163" y="2990850"/>
          <p14:tracePt t="47487" x="5229225" y="3006725"/>
          <p14:tracePt t="47496" x="5341938" y="3014663"/>
          <p14:tracePt t="47501" x="5453063" y="3030538"/>
          <p14:tracePt t="47509" x="5580063" y="3030538"/>
          <p14:tracePt t="47517" x="5684838" y="3030538"/>
          <p14:tracePt t="47525" x="5732463" y="3030538"/>
          <p14:tracePt t="47533" x="5827713" y="3014663"/>
          <p14:tracePt t="47542" x="5859463" y="3014663"/>
          <p14:tracePt t="47547" x="5907088" y="2990850"/>
          <p14:tracePt t="47555" x="5954713" y="2959100"/>
          <p14:tracePt t="47564" x="5962650" y="2935288"/>
          <p14:tracePt t="47572" x="5978525" y="2901950"/>
          <p14:tracePt t="47581" x="5978525" y="2886075"/>
          <p14:tracePt t="47588" x="5978525" y="2862263"/>
          <p14:tracePt t="47596" x="5978525" y="2830513"/>
          <p14:tracePt t="47601" x="5978525" y="2798763"/>
          <p14:tracePt t="47610" x="5978525" y="2774950"/>
          <p14:tracePt t="47617" x="5978525" y="2751138"/>
          <p14:tracePt t="47626" x="5978525" y="2735263"/>
          <p14:tracePt t="47633" x="5970588" y="2711450"/>
          <p14:tracePt t="47643" x="5954713" y="2695575"/>
          <p14:tracePt t="47649" x="5930900" y="2687638"/>
          <p14:tracePt t="47655" x="5915025" y="2671763"/>
          <p14:tracePt t="47664" x="5883275" y="2663825"/>
          <p14:tracePt t="47671" x="5827713" y="2647950"/>
          <p14:tracePt t="47680" x="5795963" y="2647950"/>
          <p14:tracePt t="47687" x="5732463" y="2647950"/>
          <p14:tracePt t="47696" x="5651500" y="2647950"/>
          <p14:tracePt t="47703" x="5580063" y="2647950"/>
          <p14:tracePt t="47709" x="5484813" y="2647950"/>
          <p14:tracePt t="47718" x="5389563" y="2663825"/>
          <p14:tracePt t="47726" x="5326063" y="2671763"/>
          <p14:tracePt t="47734" x="5205413" y="2671763"/>
          <p14:tracePt t="47743" x="5141913" y="2671763"/>
          <p14:tracePt t="47751" x="5094288" y="2671763"/>
          <p14:tracePt t="47756" x="5014913" y="2671763"/>
          <p14:tracePt t="47765" x="4967288" y="2671763"/>
          <p14:tracePt t="47771" x="4943475" y="2671763"/>
          <p14:tracePt t="47780" x="4894263" y="2663825"/>
          <p14:tracePt t="47787" x="4870450" y="2655888"/>
          <p14:tracePt t="47795" x="4854575" y="2647950"/>
          <p14:tracePt t="47804" x="4830763" y="2640013"/>
          <p14:tracePt t="47810" x="4814888" y="2632075"/>
          <p14:tracePt t="47829" x="4783138" y="2616200"/>
          <p14:tracePt t="47833" x="4743450" y="2600325"/>
          <p14:tracePt t="47842" x="4719638" y="2592388"/>
          <p14:tracePt t="47849" x="4679950" y="2592388"/>
          <p14:tracePt t="47855" x="4640263" y="2584450"/>
          <p14:tracePt t="47864" x="4600575" y="2576513"/>
          <p14:tracePt t="47871" x="4576763" y="2566988"/>
          <p14:tracePt t="47881" x="4503738" y="2551113"/>
          <p14:tracePt t="47887" x="4471988" y="2543175"/>
          <p14:tracePt t="47895" x="4440238" y="2543175"/>
          <p14:tracePt t="47904" x="4432300" y="2535238"/>
          <p14:tracePt t="47910" x="4400550" y="2535238"/>
          <p14:tracePt t="47918" x="4384675" y="2535238"/>
          <p14:tracePt t="47927" x="4368800" y="2527300"/>
          <p14:tracePt t="47933" x="4360863" y="2519363"/>
          <p14:tracePt t="47943" x="4352925" y="2519363"/>
          <p14:tracePt t="47962" x="4344988" y="2511425"/>
          <p14:tracePt t="47966" x="4344988" y="2503488"/>
          <p14:tracePt t="48014" x="4337050" y="2503488"/>
          <p14:tracePt t="48017" x="4337050" y="2495550"/>
          <p14:tracePt t="48104" x="4352925" y="2495550"/>
          <p14:tracePt t="48111" x="4384675" y="2495550"/>
          <p14:tracePt t="48117" x="4487863" y="2503488"/>
          <p14:tracePt t="48126" x="4584700" y="2503488"/>
          <p14:tracePt t="48133" x="4703763" y="2511425"/>
          <p14:tracePt t="48143" x="4910138" y="2511425"/>
          <p14:tracePt t="48149" x="5022850" y="2511425"/>
          <p14:tracePt t="48157" x="5237163" y="2503488"/>
          <p14:tracePt t="48163" x="5461000" y="2471738"/>
          <p14:tracePt t="48171" x="5716588" y="2432050"/>
          <p14:tracePt t="48179" x="5907088" y="2376488"/>
          <p14:tracePt t="48187" x="6083300" y="2328863"/>
          <p14:tracePt t="48196" x="6202363" y="2281238"/>
          <p14:tracePt t="48203" x="6337300" y="2224088"/>
          <p14:tracePt t="48211" x="6418263" y="2192338"/>
          <p14:tracePt t="48217" x="6497638" y="2152650"/>
          <p14:tracePt t="48226" x="6529388" y="2136775"/>
          <p14:tracePt t="48233" x="6569075" y="2120900"/>
          <p14:tracePt t="48242" x="6584950" y="2105025"/>
          <p14:tracePt t="48249" x="6600825" y="2097088"/>
          <p14:tracePt t="48258" x="6632575" y="2073275"/>
          <p14:tracePt t="48265" x="6656388" y="2065338"/>
          <p14:tracePt t="48272" x="6696075" y="2041525"/>
          <p14:tracePt t="48282" x="6719888" y="2017713"/>
          <p14:tracePt t="48288" x="6743700" y="1993900"/>
          <p14:tracePt t="48298" x="6777038" y="1946275"/>
          <p14:tracePt t="48302" x="6792913" y="1914525"/>
          <p14:tracePt t="48312" x="6808788" y="1873250"/>
          <p14:tracePt t="48316" x="6832600" y="1793875"/>
          <p14:tracePt t="48325" x="6832600" y="1730375"/>
          <p14:tracePt t="48332" x="6848475" y="1643063"/>
          <p14:tracePt t="48341" x="6848475" y="1603375"/>
          <p14:tracePt t="48349" x="6840538" y="1490663"/>
          <p14:tracePt t="48357" x="6832600" y="1450975"/>
          <p14:tracePt t="48365" x="6808788" y="1339850"/>
          <p14:tracePt t="48371" x="6808788" y="1316038"/>
          <p14:tracePt t="48380" x="6792913" y="1236663"/>
          <p14:tracePt t="48386" x="6777038" y="1155700"/>
          <p14:tracePt t="48396" x="6759575" y="1100138"/>
          <p14:tracePt t="48404" x="6743700" y="1052513"/>
          <p14:tracePt t="48413" x="6743700" y="1036638"/>
          <p14:tracePt t="48419" x="6727825" y="996950"/>
          <p14:tracePt t="48428" x="6727825" y="965200"/>
          <p14:tracePt t="48433" x="6719888" y="941388"/>
          <p14:tracePt t="48441" x="6711950" y="901700"/>
          <p14:tracePt t="48449" x="6711950" y="885825"/>
          <p14:tracePt t="48457" x="6711950" y="869950"/>
          <p14:tracePt t="48465" x="6711950" y="852488"/>
          <p14:tracePt t="48471" x="6711950" y="836613"/>
          <p14:tracePt t="48480" x="6711950" y="820738"/>
          <p14:tracePt t="48487" x="6711950" y="796925"/>
          <p14:tracePt t="48495" x="6711950" y="781050"/>
          <p14:tracePt t="48504" x="6711950" y="773113"/>
          <p14:tracePt t="48513" x="6711950" y="757238"/>
          <p14:tracePt t="48518" x="6711950" y="749300"/>
          <p14:tracePt t="48527" x="6711950" y="725488"/>
          <p14:tracePt t="48534" x="6711950" y="709613"/>
          <p14:tracePt t="48541" x="6711950" y="693738"/>
          <p14:tracePt t="48550" x="6711950" y="677863"/>
          <p14:tracePt t="48557" x="6711950" y="669925"/>
          <p14:tracePt t="48565" x="6711950" y="661988"/>
          <p14:tracePt t="48571" x="6711950" y="646113"/>
          <p14:tracePt t="48580" x="6711950" y="638175"/>
          <p14:tracePt t="48587" x="6711950" y="630238"/>
          <p14:tracePt t="48595" x="6711950" y="622300"/>
          <p14:tracePt t="48611" x="6711950" y="606425"/>
          <p14:tracePt t="48619" x="6711950" y="598488"/>
          <p14:tracePt t="48628" x="6711950" y="590550"/>
          <p14:tracePt t="48633" x="6711950" y="574675"/>
          <p14:tracePt t="48642" x="6704013" y="558800"/>
          <p14:tracePt t="48650" x="6704013" y="542925"/>
          <p14:tracePt t="48657" x="6704013" y="527050"/>
          <p14:tracePt t="48666" x="6704013" y="493713"/>
          <p14:tracePt t="48674" x="6704013" y="477838"/>
          <p14:tracePt t="48682" x="6704013" y="454025"/>
          <p14:tracePt t="48687" x="6704013" y="438150"/>
          <p14:tracePt t="48695" x="6704013" y="414338"/>
          <p14:tracePt t="48703" x="6704013" y="398463"/>
          <p14:tracePt t="48711" x="6704013" y="382588"/>
          <p14:tracePt t="48719" x="6704013" y="358775"/>
          <p14:tracePt t="48727" x="6704013" y="350838"/>
          <p14:tracePt t="48741" x="6704013" y="342900"/>
          <p14:tracePt t="48749" x="6704013" y="334963"/>
          <p14:tracePt t="48904" x="6704013" y="342900"/>
          <p14:tracePt t="48911" x="6696075" y="382588"/>
          <p14:tracePt t="48920" x="6672263" y="438150"/>
          <p14:tracePt t="48927" x="6648450" y="501650"/>
          <p14:tracePt t="48936" x="6632575" y="590550"/>
          <p14:tracePt t="48942" x="6600825" y="733425"/>
          <p14:tracePt t="48950" x="6584950" y="852488"/>
          <p14:tracePt t="48958" x="6569075" y="973138"/>
          <p14:tracePt t="48966" x="6553200" y="1108075"/>
          <p14:tracePt t="48974" x="6553200" y="1179513"/>
          <p14:tracePt t="48982" x="6553200" y="1292225"/>
          <p14:tracePt t="48987" x="6553200" y="1355725"/>
          <p14:tracePt t="48995" x="6553200" y="1419225"/>
          <p14:tracePt t="49003" x="6553200" y="1506538"/>
          <p14:tracePt t="49011" x="6561138" y="1563688"/>
          <p14:tracePt t="49019" x="6577013" y="1603375"/>
          <p14:tracePt t="49028" x="6577013" y="1627188"/>
          <p14:tracePt t="49033" x="6584950" y="1643063"/>
          <p14:tracePt t="49042" x="6584950" y="1651000"/>
          <p14:tracePt t="49050" x="6584950" y="1658938"/>
          <p14:tracePt t="49058" x="6584950" y="1666875"/>
          <p14:tracePt t="49066" x="6584950" y="1682750"/>
          <p14:tracePt t="49073" x="6584950" y="1698625"/>
          <p14:tracePt t="49082" x="6584950" y="1706563"/>
          <p14:tracePt t="49089" x="6584950" y="1722438"/>
          <p14:tracePt t="49095" x="6584950" y="1738313"/>
          <p14:tracePt t="49103" x="6584950" y="1762125"/>
          <p14:tracePt t="49112" x="6584950" y="1770063"/>
          <p14:tracePt t="49119" x="6584950" y="1778000"/>
          <p14:tracePt t="49128" x="6584950" y="1785938"/>
          <p14:tracePt t="49190" x="6584950" y="1793875"/>
          <p14:tracePt t="49197" x="6584950" y="1801813"/>
          <p14:tracePt t="49204" x="6584950" y="1809750"/>
          <p14:tracePt t="49212" x="6584950" y="1825625"/>
          <p14:tracePt t="49220" x="6584950" y="1833563"/>
          <p14:tracePt t="49228" x="6584950" y="1849438"/>
          <p14:tracePt t="49236" x="6584950" y="1857375"/>
          <p14:tracePt t="49242" x="6584950" y="1865313"/>
          <p14:tracePt t="49250" x="6584950" y="1873250"/>
          <p14:tracePt t="49344" x="6553200" y="1873250"/>
          <p14:tracePt t="49349" x="6513513" y="1881188"/>
          <p14:tracePt t="49357" x="6434138" y="1898650"/>
          <p14:tracePt t="49366" x="6376988" y="1914525"/>
          <p14:tracePt t="49375" x="6249988" y="1954213"/>
          <p14:tracePt t="49382" x="6154738" y="1985963"/>
          <p14:tracePt t="49390" x="6043613" y="2017713"/>
          <p14:tracePt t="49396" x="5930900" y="2057400"/>
          <p14:tracePt t="49404" x="5692775" y="2136775"/>
          <p14:tracePt t="49412" x="5580063" y="2176463"/>
          <p14:tracePt t="49420" x="5500688" y="2200275"/>
          <p14:tracePt t="49428" x="5341938" y="2249488"/>
          <p14:tracePt t="49436" x="5245100" y="2297113"/>
          <p14:tracePt t="49444" x="5189538" y="2320925"/>
          <p14:tracePt t="49449" x="5102225" y="2360613"/>
          <p14:tracePt t="49457" x="5046663" y="2376488"/>
          <p14:tracePt t="49465" x="4959350" y="2400300"/>
          <p14:tracePt t="49473" x="4846638" y="2408238"/>
          <p14:tracePt t="49482" x="4814888" y="2416175"/>
          <p14:tracePt t="49489" x="4759325" y="2416175"/>
          <p14:tracePt t="49498" x="4711700" y="2416175"/>
          <p14:tracePt t="49505" x="4664075" y="2416175"/>
          <p14:tracePt t="49512" x="4640263" y="2416175"/>
          <p14:tracePt t="49519" x="4608513" y="2416175"/>
          <p14:tracePt t="49527" x="4592638" y="2416175"/>
          <p14:tracePt t="49535" x="4576763" y="2416175"/>
          <p14:tracePt t="49544" x="4559300" y="2416175"/>
          <p14:tracePt t="49551" x="4543425" y="2416175"/>
          <p14:tracePt t="49557" x="4527550" y="2416175"/>
          <p14:tracePt t="49566" x="4511675" y="2416175"/>
          <p14:tracePt t="49573" x="4495800" y="2424113"/>
          <p14:tracePt t="49582" x="4479925" y="2424113"/>
          <p14:tracePt t="49589" x="4464050" y="2432050"/>
          <p14:tracePt t="49599" x="4448175" y="2439988"/>
          <p14:tracePt t="49603" x="4432300" y="2439988"/>
          <p14:tracePt t="49611" x="4424363" y="2447925"/>
          <p14:tracePt t="49619" x="4408488" y="2455863"/>
          <p14:tracePt t="49635" x="4400550" y="2455863"/>
          <p14:tracePt t="49706" x="4384675" y="2455863"/>
          <p14:tracePt t="49711" x="4368800" y="2439988"/>
          <p14:tracePt t="49720" x="4344988" y="2416175"/>
          <p14:tracePt t="49729" x="4313238" y="2384425"/>
          <p14:tracePt t="49735" x="4289425" y="2368550"/>
          <p14:tracePt t="49744" x="4257675" y="2344738"/>
          <p14:tracePt t="49751" x="4217988" y="2312988"/>
          <p14:tracePt t="49759" x="4184650" y="2297113"/>
          <p14:tracePt t="49765" x="4160838" y="2281238"/>
          <p14:tracePt t="49773" x="4152900" y="2273300"/>
          <p14:tracePt t="49782" x="4129088" y="2273300"/>
          <p14:tracePt t="49803" x="4121150" y="2273300"/>
          <p14:tracePt t="49860" x="4113213" y="2273300"/>
          <p14:tracePt t="49865" x="4105275" y="2273300"/>
          <p14:tracePt t="49874" x="4097338" y="2273300"/>
          <p14:tracePt t="49881" x="4089400" y="2273300"/>
          <p14:tracePt t="49890" x="4081463" y="2273300"/>
          <p14:tracePt t="49912" x="4065588" y="2281238"/>
          <p14:tracePt t="49919" x="4065588" y="2289175"/>
          <p14:tracePt t="49936" x="4057650" y="2297113"/>
          <p14:tracePt t="49951" x="4057650" y="2305050"/>
          <p14:tracePt t="49958" x="4057650" y="2328863"/>
          <p14:tracePt t="49966" x="4057650" y="2344738"/>
          <p14:tracePt t="49973" x="4065588" y="2360613"/>
          <p14:tracePt t="49982" x="4081463" y="2376488"/>
          <p14:tracePt t="49989" x="4097338" y="2400300"/>
          <p14:tracePt t="49998" x="4137025" y="2408238"/>
          <p14:tracePt t="50005" x="4168775" y="2424113"/>
          <p14:tracePt t="50011" x="4217988" y="2439988"/>
          <p14:tracePt t="50019" x="4265613" y="2455863"/>
          <p14:tracePt t="50029" x="4305300" y="2463800"/>
          <p14:tracePt t="50035" x="4352925" y="2463800"/>
          <p14:tracePt t="50046" x="4384675" y="2463800"/>
          <p14:tracePt t="50052" x="4392613" y="2463800"/>
          <p14:tracePt t="50062" x="4416425" y="2463800"/>
          <p14:tracePt t="50068" x="4424363" y="2463800"/>
          <p14:tracePt t="50174" x="4424363" y="2455863"/>
          <p14:tracePt t="50236" x="4448175" y="2471738"/>
          <p14:tracePt t="50245" x="4535488" y="2487613"/>
          <p14:tracePt t="50251" x="4592638" y="2495550"/>
          <p14:tracePt t="50260" x="4695825" y="2503488"/>
          <p14:tracePt t="50266" x="4926013" y="2519363"/>
          <p14:tracePt t="50273" x="5030788" y="2519363"/>
          <p14:tracePt t="50281" x="5253038" y="2519363"/>
          <p14:tracePt t="50289" x="5484813" y="2487613"/>
          <p14:tracePt t="50299" x="5740400" y="2432050"/>
          <p14:tracePt t="50305" x="5978525" y="2368550"/>
          <p14:tracePt t="50313" x="6154738" y="2305050"/>
          <p14:tracePt t="50319" x="6273800" y="2249488"/>
          <p14:tracePt t="50328" x="6473825" y="2112963"/>
          <p14:tracePt t="50335" x="6569075" y="2041525"/>
          <p14:tracePt t="50344" x="6640513" y="1962150"/>
          <p14:tracePt t="50351" x="6680200" y="1890713"/>
          <p14:tracePt t="50360" x="6704013" y="1817688"/>
          <p14:tracePt t="50367" x="6719888" y="1738313"/>
          <p14:tracePt t="50373" x="6719888" y="1682750"/>
          <p14:tracePt t="50382" x="6719888" y="1627188"/>
          <p14:tracePt t="50390" x="6696075" y="1587500"/>
          <p14:tracePt t="50399" x="6680200" y="1547813"/>
          <p14:tracePt t="50405" x="6664325" y="1530350"/>
          <p14:tracePt t="50413" x="6640513" y="1506538"/>
          <p14:tracePt t="50421" x="6616700" y="1482725"/>
          <p14:tracePt t="50428" x="6616700" y="1474788"/>
          <p14:tracePt t="50434" x="6600825" y="1458913"/>
          <p14:tracePt t="50442" x="6592888" y="1450975"/>
          <p14:tracePt t="50451" x="6592888" y="1435100"/>
          <p14:tracePt t="50458" x="6584950" y="1427163"/>
          <p14:tracePt t="50466" x="6577013" y="1411288"/>
          <p14:tracePt t="50472" x="6577013" y="1403350"/>
          <p14:tracePt t="50481" x="6577013" y="1387475"/>
          <p14:tracePt t="50489" x="6577013" y="1379538"/>
          <p14:tracePt t="50498" x="6577013" y="1371600"/>
          <p14:tracePt t="50505" x="6577013" y="1363663"/>
          <p14:tracePt t="50551" x="6569075" y="1363663"/>
          <p14:tracePt t="50559" x="6505575" y="1387475"/>
          <p14:tracePt t="50567" x="6465888" y="1419225"/>
          <p14:tracePt t="50575" x="6410325" y="1466850"/>
          <p14:tracePt t="50582" x="6281738" y="1603375"/>
          <p14:tracePt t="50589" x="6202363" y="1714500"/>
          <p14:tracePt t="50599" x="6083300" y="1849438"/>
          <p14:tracePt t="50605" x="6010275" y="1978025"/>
          <p14:tracePt t="50614" x="5962650" y="2073275"/>
          <p14:tracePt t="50621" x="5930900" y="2160588"/>
          <p14:tracePt t="50629" x="5891213" y="2273300"/>
          <p14:tracePt t="50635" x="5859463" y="2344738"/>
          <p14:tracePt t="50643" x="5835650" y="2400300"/>
          <p14:tracePt t="50650" x="5811838" y="2455863"/>
          <p14:tracePt t="50659" x="5795963" y="2471738"/>
          <p14:tracePt t="50667" x="5780088" y="2503488"/>
          <p14:tracePt t="50675" x="5756275" y="2543175"/>
          <p14:tracePt t="50683" x="5732463" y="2576513"/>
          <p14:tracePt t="50688" x="5716588" y="2608263"/>
          <p14:tracePt t="50697" x="5692775" y="2647950"/>
          <p14:tracePt t="50705" x="5676900" y="2671763"/>
          <p14:tracePt t="50713" x="5651500" y="2719388"/>
          <p14:tracePt t="50721" x="5643563" y="2767013"/>
          <p14:tracePt t="50729" x="5643563" y="2782888"/>
          <p14:tracePt t="50735" x="5643563" y="2798763"/>
          <p14:tracePt t="50743" x="5643563" y="2806700"/>
          <p14:tracePt t="50868" x="5643563" y="2822575"/>
          <p14:tracePt t="50875" x="5651500" y="2830513"/>
          <p14:tracePt t="50884" x="5684838" y="2854325"/>
          <p14:tracePt t="50895" x="5732463" y="2886075"/>
          <p14:tracePt t="50897" x="5748338" y="2894013"/>
          <p14:tracePt t="50905" x="5795963" y="2935288"/>
          <p14:tracePt t="50914" x="5843588" y="2967038"/>
          <p14:tracePt t="50921" x="5915025" y="2998788"/>
          <p14:tracePt t="50929" x="5962650" y="3030538"/>
          <p14:tracePt t="50935" x="6010275" y="3054350"/>
          <p14:tracePt t="50942" x="6091238" y="3094038"/>
          <p14:tracePt t="50951" x="6154738" y="3133725"/>
          <p14:tracePt t="50959" x="6202363" y="3165475"/>
          <p14:tracePt t="50967" x="6249988" y="3189288"/>
          <p14:tracePt t="50974" x="6289675" y="3205163"/>
          <p14:tracePt t="50984" x="6313488" y="3221038"/>
          <p14:tracePt t="50988" x="6329363" y="3228975"/>
          <p14:tracePt t="50998" x="6337300" y="3236913"/>
          <p14:tracePt t="51005" x="6345238" y="3236913"/>
          <p14:tracePt t="51076" x="6345238" y="3244850"/>
          <p14:tracePt t="51084" x="6329363" y="3262313"/>
          <p14:tracePt t="51092" x="6297613" y="3270250"/>
          <p14:tracePt t="51098" x="6257925" y="3294063"/>
          <p14:tracePt t="51106" x="6202363" y="3309938"/>
          <p14:tracePt t="51114" x="6154738" y="3317875"/>
          <p14:tracePt t="51121" x="6051550" y="3325813"/>
          <p14:tracePt t="51130" x="5938838" y="3325813"/>
          <p14:tracePt t="51137" x="5835650" y="3325813"/>
          <p14:tracePt t="51146" x="5724525" y="3325813"/>
          <p14:tracePt t="51151" x="5556250" y="3325813"/>
          <p14:tracePt t="51159" x="5492750" y="3317875"/>
          <p14:tracePt t="51166" x="5310188" y="3286125"/>
          <p14:tracePt t="51175" x="5253038" y="3270250"/>
          <p14:tracePt t="51183" x="5141913" y="3236913"/>
          <p14:tracePt t="51189" x="5054600" y="3205163"/>
          <p14:tracePt t="51199" x="4991100" y="3173413"/>
          <p14:tracePt t="51205" x="4918075" y="3133725"/>
          <p14:tracePt t="51213" x="4894263" y="3109913"/>
          <p14:tracePt t="51221" x="4862513" y="3086100"/>
          <p14:tracePt t="51230" x="4830763" y="3054350"/>
          <p14:tracePt t="51237" x="4814888" y="3030538"/>
          <p14:tracePt t="51243" x="4791075" y="2998788"/>
          <p14:tracePt t="51251" x="4775200" y="2982913"/>
          <p14:tracePt t="51260" x="4759325" y="2959100"/>
          <p14:tracePt t="51268" x="4759325" y="2951163"/>
          <p14:tracePt t="51275" x="4751388" y="2935288"/>
          <p14:tracePt t="51284" x="4735513" y="2909888"/>
          <p14:tracePt t="51291" x="4735513" y="2894013"/>
          <p14:tracePt t="51298" x="4719638" y="2878138"/>
          <p14:tracePt t="51306" x="4719638" y="2862263"/>
          <p14:tracePt t="51314" x="4711700" y="2854325"/>
          <p14:tracePt t="51350" x="4703763" y="2854325"/>
          <p14:tracePt t="51405" x="4711700" y="2862263"/>
          <p14:tracePt t="51413" x="4719638" y="2886075"/>
          <p14:tracePt t="51421" x="4743450" y="2927350"/>
          <p14:tracePt t="51429" x="4759325" y="2951163"/>
          <p14:tracePt t="51438" x="4791075" y="3014663"/>
          <p14:tracePt t="51447" x="4830763" y="3070225"/>
          <p14:tracePt t="51452" x="4886325" y="3141663"/>
          <p14:tracePt t="51460" x="4959350" y="3228975"/>
          <p14:tracePt t="51469" x="4999038" y="3278188"/>
          <p14:tracePt t="51476" x="5078413" y="3365500"/>
          <p14:tracePt t="51484" x="5149850" y="3429000"/>
          <p14:tracePt t="51491" x="5205413" y="3484563"/>
          <p14:tracePt t="51497" x="5276850" y="3556000"/>
          <p14:tracePt t="51505" x="5365750" y="3644900"/>
          <p14:tracePt t="51514" x="5429250" y="3724275"/>
          <p14:tracePt t="51521" x="5484813" y="3795713"/>
          <p14:tracePt t="51531" x="5548313" y="3875088"/>
          <p14:tracePt t="51537" x="5588000" y="3922713"/>
          <p14:tracePt t="51548" x="5651500" y="4027488"/>
          <p14:tracePt t="51552" x="5684838" y="4083050"/>
          <p14:tracePt t="51560" x="5740400" y="4154488"/>
          <p14:tracePt t="51567" x="5756275" y="4194175"/>
          <p14:tracePt t="51575" x="5780088" y="4241800"/>
          <p14:tracePt t="51584" x="5788025" y="4265613"/>
          <p14:tracePt t="51591" x="5795963" y="4273550"/>
          <p14:tracePt t="51808" x="5795963" y="4265613"/>
          <p14:tracePt t="51813" x="5795963" y="4257675"/>
          <p14:tracePt t="51838" x="5795963" y="4249738"/>
          <p14:tracePt t="51892" x="5788025" y="4249738"/>
          <p14:tracePt t="54226" x="5788025" y="4241800"/>
          <p14:tracePt t="54233" x="5788025" y="4217988"/>
          <p14:tracePt t="54239" x="5811838" y="4122738"/>
          <p14:tracePt t="54249" x="5843588" y="4059238"/>
          <p14:tracePt t="54255" x="5867400" y="3995738"/>
          <p14:tracePt t="54264" x="5891213" y="3938588"/>
          <p14:tracePt t="54272" x="5946775" y="3835400"/>
          <p14:tracePt t="54279" x="5970588" y="3771900"/>
          <p14:tracePt t="54288" x="6002338" y="3692525"/>
          <p14:tracePt t="54293" x="6026150" y="3629025"/>
          <p14:tracePt t="54304" x="6059488" y="3524250"/>
          <p14:tracePt t="54309" x="6059488" y="3492500"/>
          <p14:tracePt t="54317" x="6075363" y="3405188"/>
          <p14:tracePt t="54326" x="6075363" y="3333750"/>
          <p14:tracePt t="54333" x="6075363" y="3294063"/>
          <p14:tracePt t="54342" x="6067425" y="3244850"/>
          <p14:tracePt t="54347" x="6059488" y="3205163"/>
          <p14:tracePt t="54354" x="6051550" y="3189288"/>
          <p14:tracePt t="54362" x="6043613" y="3181350"/>
          <p14:tracePt t="54555" x="6034088" y="3181350"/>
          <p14:tracePt t="54563" x="6010275" y="3205163"/>
          <p14:tracePt t="54571" x="5986463" y="3244850"/>
          <p14:tracePt t="54579" x="5970588" y="3286125"/>
          <p14:tracePt t="54588" x="5962650" y="3317875"/>
          <p14:tracePt t="54596" x="5946775" y="3373438"/>
          <p14:tracePt t="54602" x="5938838" y="3436938"/>
          <p14:tracePt t="54609" x="5938838" y="3460750"/>
          <p14:tracePt t="54619" x="5938838" y="3516313"/>
          <p14:tracePt t="54625" x="5938838" y="3556000"/>
          <p14:tracePt t="54633" x="5938838" y="3613150"/>
          <p14:tracePt t="54641" x="5938838" y="3668713"/>
          <p14:tracePt t="54649" x="5938838" y="3700463"/>
          <p14:tracePt t="54654" x="5938838" y="3748088"/>
          <p14:tracePt t="54663" x="5946775" y="3779838"/>
          <p14:tracePt t="54671" x="5962650" y="3827463"/>
          <p14:tracePt t="54679" x="5970588" y="3867150"/>
          <p14:tracePt t="54686" x="5978525" y="3914775"/>
          <p14:tracePt t="54695" x="5986463" y="3948113"/>
          <p14:tracePt t="54702" x="5994400" y="4003675"/>
          <p14:tracePt t="54709" x="6002338" y="4067175"/>
          <p14:tracePt t="54717" x="6002338" y="4090988"/>
          <p14:tracePt t="54725" x="6010275" y="4154488"/>
          <p14:tracePt t="54734" x="6010275" y="4194175"/>
          <p14:tracePt t="54741" x="6010275" y="4233863"/>
          <p14:tracePt t="54750" x="6010275" y="4273550"/>
          <p14:tracePt t="54758" x="6010275" y="4298950"/>
          <p14:tracePt t="54763" x="6010275" y="4322763"/>
          <p14:tracePt t="54772" x="6010275" y="4338638"/>
          <p14:tracePt t="54787" x="6010275" y="4346575"/>
          <p14:tracePt t="54795" x="6010275" y="4354513"/>
          <p14:tracePt t="54958" x="6002338" y="4354513"/>
          <p14:tracePt t="54966" x="5978525" y="4338638"/>
          <p14:tracePt t="54972" x="5907088" y="4306888"/>
          <p14:tracePt t="54979" x="5859463" y="4281488"/>
          <p14:tracePt t="54988" x="5772150" y="4249738"/>
          <p14:tracePt t="54995" x="5716588" y="4233863"/>
          <p14:tracePt t="55004" x="5627688" y="4210050"/>
          <p14:tracePt t="55011" x="5508625" y="4194175"/>
          <p14:tracePt t="55017" x="5389563" y="4170363"/>
          <p14:tracePt t="55025" x="5300663" y="4162425"/>
          <p14:tracePt t="55034" x="5237163" y="4154488"/>
          <p14:tracePt t="55041" x="5165725" y="4146550"/>
          <p14:tracePt t="55051" x="5086350" y="4130675"/>
          <p14:tracePt t="55057" x="4991100" y="4114800"/>
          <p14:tracePt t="55064" x="4933950" y="4114800"/>
          <p14:tracePt t="55072" x="4902200" y="4106863"/>
          <p14:tracePt t="55080" x="4870450" y="4106863"/>
          <p14:tracePt t="55088" x="4862513" y="4106863"/>
          <p14:tracePt t="55095" x="4838700" y="4106863"/>
          <p14:tracePt t="55203" x="4846638" y="4106863"/>
          <p14:tracePt t="55212" x="4862513" y="4122738"/>
          <p14:tracePt t="55217" x="4878388" y="4130675"/>
          <p14:tracePt t="55225" x="4894263" y="4130675"/>
          <p14:tracePt t="55234" x="4910138" y="4138613"/>
          <p14:tracePt t="55251" x="4926013" y="4146550"/>
          <p14:tracePt t="55258" x="4933950" y="4154488"/>
          <p14:tracePt t="55268" x="4943475" y="4162425"/>
          <p14:tracePt t="55272" x="4951413" y="4186238"/>
          <p14:tracePt t="55280" x="4967288" y="4194175"/>
          <p14:tracePt t="55290" x="4975225" y="4210050"/>
          <p14:tracePt t="55296" x="4991100" y="4225925"/>
          <p14:tracePt t="55305" x="5006975" y="4249738"/>
          <p14:tracePt t="55311" x="5014913" y="4265613"/>
          <p14:tracePt t="55321" x="5038725" y="4291013"/>
          <p14:tracePt t="55325" x="5062538" y="4322763"/>
          <p14:tracePt t="55334" x="5086350" y="4346575"/>
          <p14:tracePt t="55341" x="5126038" y="4386263"/>
          <p14:tracePt t="55350" x="5165725" y="4433888"/>
          <p14:tracePt t="55357" x="5181600" y="4449763"/>
          <p14:tracePt t="55366" x="5213350" y="4481513"/>
          <p14:tracePt t="55373" x="5237163" y="4505325"/>
          <p14:tracePt t="55381" x="5268913" y="4552950"/>
          <p14:tracePt t="55388" x="5300663" y="4584700"/>
          <p14:tracePt t="55396" x="5318125" y="4608513"/>
          <p14:tracePt t="55406" x="5334000" y="4624388"/>
          <p14:tracePt t="55412" x="5349875" y="4649788"/>
          <p14:tracePt t="55421" x="5357813" y="4657725"/>
          <p14:tracePt t="55425" x="5365750" y="4665663"/>
          <p14:tracePt t="58116" x="5373688" y="4665663"/>
          <p14:tracePt t="58121" x="5389563" y="4665663"/>
          <p14:tracePt t="58129" x="5445125" y="4665663"/>
          <p14:tracePt t="58138" x="5524500" y="4657725"/>
          <p14:tracePt t="58145" x="5540375" y="4657725"/>
          <p14:tracePt t="58154" x="5556250" y="4649788"/>
          <p14:tracePt t="58161" x="5564188" y="4649788"/>
          <p14:tracePt t="58167" x="5580063" y="4641850"/>
          <p14:tracePt t="58184" x="5595938" y="4641850"/>
          <p14:tracePt t="58191" x="5635625" y="4633913"/>
          <p14:tracePt t="58200" x="5708650" y="4624388"/>
          <p14:tracePt t="58208" x="5724525" y="4624388"/>
          <p14:tracePt t="58217" x="5788025" y="4608513"/>
          <p14:tracePt t="58221" x="5827713" y="4592638"/>
          <p14:tracePt t="58229" x="5851525" y="4584700"/>
          <p14:tracePt t="58237" x="5875338" y="4568825"/>
          <p14:tracePt t="58245" x="5899150" y="4545013"/>
          <p14:tracePt t="58253" x="5907088" y="4521200"/>
          <p14:tracePt t="58261" x="5915025" y="4489450"/>
          <p14:tracePt t="58267" x="5922963" y="4449763"/>
          <p14:tracePt t="58275" x="5930900" y="4410075"/>
          <p14:tracePt t="58283" x="5938838" y="4362450"/>
          <p14:tracePt t="58292" x="5938838" y="4298950"/>
          <p14:tracePt t="58300" x="5938838" y="4225925"/>
          <p14:tracePt t="58308" x="5938838" y="4090988"/>
          <p14:tracePt t="58315" x="5930900" y="4003675"/>
          <p14:tracePt t="58321" x="5922963" y="3930650"/>
          <p14:tracePt t="58329" x="5899150" y="3779838"/>
          <p14:tracePt t="58338" x="5883275" y="3684588"/>
          <p14:tracePt t="58345" x="5875338" y="3605213"/>
          <p14:tracePt t="58353" x="5851525" y="3413125"/>
          <p14:tracePt t="58361" x="5835650" y="3302000"/>
          <p14:tracePt t="58369" x="5819775" y="3181350"/>
          <p14:tracePt t="58375" x="5795963" y="3117850"/>
          <p14:tracePt t="58384" x="5780088" y="2998788"/>
          <p14:tracePt t="58392" x="5772150" y="2935288"/>
          <p14:tracePt t="58400" x="5756275" y="2846388"/>
          <p14:tracePt t="58408" x="5740400" y="2767013"/>
          <p14:tracePt t="58416" x="5732463" y="2743200"/>
          <p14:tracePt t="58424" x="5716588" y="2687638"/>
          <p14:tracePt t="58429" x="5700713" y="2655888"/>
          <p14:tracePt t="58437" x="5700713" y="2640013"/>
          <p14:tracePt t="58445" x="5692775" y="2632075"/>
          <p14:tracePt t="58531" x="5684838" y="2647950"/>
          <p14:tracePt t="58537" x="5659438" y="2695575"/>
          <p14:tracePt t="58545" x="5635625" y="2727325"/>
          <p14:tracePt t="58554" x="5588000" y="2798763"/>
          <p14:tracePt t="58561" x="5556250" y="2846388"/>
          <p14:tracePt t="58572" x="5461000" y="2943225"/>
          <p14:tracePt t="58577" x="5405438" y="2990850"/>
          <p14:tracePt t="58584" x="5341938" y="3046413"/>
          <p14:tracePt t="58592" x="5237163" y="3117850"/>
          <p14:tracePt t="58599" x="5102225" y="3221038"/>
          <p14:tracePt t="58607" x="5038725" y="3278188"/>
          <p14:tracePt t="58615" x="4894263" y="3373438"/>
          <p14:tracePt t="58623" x="4806950" y="3429000"/>
          <p14:tracePt t="58629" x="4656138" y="3532188"/>
          <p14:tracePt t="58637" x="4592638" y="3571875"/>
          <p14:tracePt t="58646" x="4487863" y="3636963"/>
          <p14:tracePt t="58654" x="4416425" y="3676650"/>
          <p14:tracePt t="58662" x="4368800" y="3708400"/>
          <p14:tracePt t="58672" x="4352925" y="3708400"/>
          <p14:tracePt t="58677" x="4321175" y="3732213"/>
          <p14:tracePt t="58692" x="4313238" y="3740150"/>
          <p14:tracePt t="58770" x="4313238" y="3756025"/>
          <p14:tracePt t="58778" x="4313238" y="3779838"/>
          <p14:tracePt t="58787" x="4313238" y="3803650"/>
          <p14:tracePt t="58792" x="4313238" y="3835400"/>
          <p14:tracePt t="58800" x="4305300" y="3883025"/>
          <p14:tracePt t="58808" x="4305300" y="3906838"/>
          <p14:tracePt t="58816" x="4305300" y="3930650"/>
          <p14:tracePt t="58823" x="4313238" y="3971925"/>
          <p14:tracePt t="58832" x="4329113" y="3995738"/>
          <p14:tracePt t="58841" x="4344988" y="4027488"/>
          <p14:tracePt t="58845" x="4368800" y="4051300"/>
          <p14:tracePt t="58854" x="4408488" y="4083050"/>
          <p14:tracePt t="58862" x="4432300" y="4098925"/>
          <p14:tracePt t="58871" x="4503738" y="4146550"/>
          <p14:tracePt t="58877" x="4527550" y="4154488"/>
          <p14:tracePt t="58889" x="4584700" y="4186238"/>
          <p14:tracePt t="58903" x="4743450" y="4241800"/>
          <p14:tracePt t="58907" x="4799013" y="4257675"/>
          <p14:tracePt t="58915" x="4854575" y="4273550"/>
          <p14:tracePt t="58923" x="4878388" y="4281488"/>
          <p14:tracePt t="58931" x="4918075" y="4291013"/>
          <p14:tracePt t="58937" x="4943475" y="4298950"/>
          <p14:tracePt t="58945" x="4983163" y="4298950"/>
          <p14:tracePt t="58954" x="4999038" y="4298950"/>
          <p14:tracePt t="58961" x="5014913" y="4306888"/>
          <p14:tracePt t="59041" x="5022850" y="4314825"/>
          <p14:tracePt t="59046" x="5030788" y="4314825"/>
          <p14:tracePt t="59054" x="5038725" y="4330700"/>
          <p14:tracePt t="59061" x="5046663" y="4346575"/>
          <p14:tracePt t="59071" x="5062538" y="4354513"/>
          <p14:tracePt t="59077" x="5062538" y="4362450"/>
          <p14:tracePt t="59088" x="5078413" y="4370388"/>
          <p14:tracePt t="59092" x="5078413" y="4378325"/>
          <p14:tracePt t="59099" x="5086350" y="4386263"/>
          <p14:tracePt t="59109" x="5094288" y="4394200"/>
          <p14:tracePt t="59115" x="5102225" y="4402138"/>
          <p14:tracePt t="59123" x="5110163" y="4402138"/>
          <p14:tracePt t="59131" x="5110163" y="4410075"/>
          <p14:tracePt t="59139" x="5118100" y="4418013"/>
          <p14:tracePt t="59145" x="5126038" y="4418013"/>
          <p14:tracePt t="59153" x="5126038" y="4425950"/>
          <p14:tracePt t="59161" x="5133975" y="4425950"/>
          <p14:tracePt t="59170" x="5141913" y="4433888"/>
          <p14:tracePt t="59194" x="5149850" y="4441825"/>
          <p14:tracePt t="59203" x="5157788" y="4449763"/>
          <p14:tracePt t="59209" x="5165725" y="4449763"/>
          <p14:tracePt t="59216" x="5181600" y="4449763"/>
          <p14:tracePt t="59223" x="5205413" y="4457700"/>
          <p14:tracePt t="59231" x="5229225" y="4465638"/>
          <p14:tracePt t="59239" x="5260975" y="4481513"/>
          <p14:tracePt t="59247" x="5276850" y="4481513"/>
          <p14:tracePt t="59253" x="5310188" y="4489450"/>
          <p14:tracePt t="59261" x="5341938" y="4489450"/>
          <p14:tracePt t="59270" x="5389563" y="4497388"/>
          <p14:tracePt t="59277" x="5461000" y="4513263"/>
          <p14:tracePt t="59286" x="5516563" y="4521200"/>
          <p14:tracePt t="59294" x="5588000" y="4537075"/>
          <p14:tracePt t="59300" x="5611813" y="4537075"/>
          <p14:tracePt t="59309" x="5708650" y="4537075"/>
          <p14:tracePt t="59316" x="5740400" y="4537075"/>
          <p14:tracePt t="59323" x="5819775" y="4537075"/>
          <p14:tracePt t="59332" x="5859463" y="4537075"/>
          <p14:tracePt t="59339" x="5899150" y="4537075"/>
          <p14:tracePt t="59348" x="5946775" y="4537075"/>
          <p14:tracePt t="59355" x="5986463" y="4537075"/>
          <p14:tracePt t="59362" x="6002338" y="4537075"/>
          <p14:tracePt t="59371" x="6034088" y="4537075"/>
          <p14:tracePt t="59377" x="6059488" y="4537075"/>
          <p14:tracePt t="59386" x="6091238" y="4537075"/>
          <p14:tracePt t="59394" x="6107113" y="4537075"/>
          <p14:tracePt t="59402" x="6130925" y="4537075"/>
          <p14:tracePt t="59416" x="6154738" y="4537075"/>
          <p14:tracePt t="59423" x="6170613" y="4537075"/>
          <p14:tracePt t="59431" x="6186488" y="4529138"/>
          <p14:tracePt t="59439" x="6202363" y="4529138"/>
          <p14:tracePt t="59447" x="6210300" y="4529138"/>
          <p14:tracePt t="59454" x="6218238" y="4529138"/>
          <p14:tracePt t="59562" x="6218238" y="4537075"/>
          <p14:tracePt t="59571" x="6218238" y="4560888"/>
          <p14:tracePt t="59577" x="6218238" y="4584700"/>
          <p14:tracePt t="59586" x="6242050" y="4633913"/>
          <p14:tracePt t="59594" x="6289675" y="4705350"/>
          <p14:tracePt t="59602" x="6321425" y="4752975"/>
          <p14:tracePt t="59607" x="6369050" y="4840288"/>
          <p14:tracePt t="59616" x="6450013" y="4927600"/>
          <p14:tracePt t="59625" x="6497638" y="5000625"/>
          <p14:tracePt t="59631" x="6537325" y="5048250"/>
          <p14:tracePt t="59639" x="6672263" y="5191125"/>
          <p14:tracePt t="59647" x="6711950" y="5238750"/>
          <p14:tracePt t="59655" x="6784975" y="5319713"/>
          <p14:tracePt t="59661" x="6832600" y="5359400"/>
          <p14:tracePt t="59670" x="6904038" y="5438775"/>
          <p14:tracePt t="59677" x="6919913" y="5462588"/>
          <p14:tracePt t="59686" x="6951663" y="5502275"/>
          <p14:tracePt t="59694" x="6959600" y="5518150"/>
          <p14:tracePt t="59701" x="6959600" y="5534025"/>
          <p14:tracePt t="59715" x="6959600" y="5549900"/>
          <p14:tracePt t="59732" x="6959600" y="5557838"/>
          <p14:tracePt t="59739" x="6951663" y="5581650"/>
          <p14:tracePt t="59748" x="6951663" y="5589588"/>
          <p14:tracePt t="59756" x="6935788" y="5605463"/>
          <p14:tracePt t="59764" x="6927850" y="5613400"/>
          <p14:tracePt t="59770" x="6911975" y="5621338"/>
          <p14:tracePt t="59777" x="6911975" y="5629275"/>
          <p14:tracePt t="59785" x="6911975" y="5637213"/>
          <p14:tracePt t="59793" x="6904038" y="5637213"/>
          <p14:tracePt t="59801" x="6904038" y="5645150"/>
          <p14:tracePt t="59809" x="6896100" y="5653088"/>
          <p14:tracePt t="59848" x="6896100" y="5662613"/>
          <p14:tracePt t="59970" x="6896100" y="5637213"/>
          <p14:tracePt t="59977" x="6904038" y="5613400"/>
          <p14:tracePt t="59986" x="6904038" y="5589588"/>
          <p14:tracePt t="59994" x="6919913" y="5565775"/>
          <p14:tracePt t="60003" x="6927850" y="5549900"/>
          <p14:tracePt t="60010" x="6943725" y="5526088"/>
          <p14:tracePt t="60016" x="6959600" y="5502275"/>
          <p14:tracePt t="60024" x="6975475" y="5470525"/>
          <p14:tracePt t="60032" x="6991350" y="5454650"/>
          <p14:tracePt t="60039" x="7007225" y="5430838"/>
          <p14:tracePt t="60048" x="7015163" y="5422900"/>
          <p14:tracePt t="60056" x="7023100" y="5414963"/>
          <p14:tracePt t="60064" x="7031038" y="5399088"/>
          <p14:tracePt t="60069" x="7046913" y="5399088"/>
          <p14:tracePt t="60077" x="7046913" y="5391150"/>
          <p14:tracePt t="60087" x="7054850" y="5391150"/>
          <p14:tracePt t="60094" x="7062788" y="5383213"/>
          <p14:tracePt t="60101" x="7078663" y="5375275"/>
          <p14:tracePt t="60110" x="7094538" y="5367338"/>
          <p14:tracePt t="60118" x="7102475" y="5367338"/>
          <p14:tracePt t="60123" x="7110413" y="5359400"/>
          <p14:tracePt t="60131" x="7118350" y="5359400"/>
          <p14:tracePt t="60139" x="7126288" y="5359400"/>
          <p14:tracePt t="60148" x="7135813" y="5351463"/>
          <p14:tracePt t="60210" x="7143750" y="5343525"/>
          <p14:tracePt t="60217" x="7151688" y="5343525"/>
          <p14:tracePt t="60223" x="7175500" y="5327650"/>
          <p14:tracePt t="60239" x="7199313" y="5319713"/>
          <p14:tracePt t="60247" x="7239000" y="5294313"/>
          <p14:tracePt t="60256" x="7278688" y="5270500"/>
          <p14:tracePt t="60263" x="7302500" y="5262563"/>
          <p14:tracePt t="60271" x="7350125" y="5230813"/>
          <p14:tracePt t="60277" x="7389813" y="5207000"/>
          <p14:tracePt t="60285" x="7413625" y="5191125"/>
          <p14:tracePt t="60294" x="7445375" y="5167313"/>
          <p14:tracePt t="60301" x="7469188" y="5143500"/>
          <p14:tracePt t="60310" x="7493000" y="5127625"/>
          <p14:tracePt t="60317" x="7502525" y="5119688"/>
          <p14:tracePt t="60323" x="7510463" y="5103813"/>
          <p14:tracePt t="60338" x="7518400" y="5095875"/>
          <p14:tracePt t="60356" x="7518400" y="5087938"/>
          <p14:tracePt t="60374" x="7518400" y="5080000"/>
          <p14:tracePt t="60394" x="7518400" y="5072063"/>
          <p14:tracePt t="60664" x="7510463" y="5072063"/>
          <p14:tracePt t="60679" x="7502525" y="5072063"/>
          <p14:tracePt t="60689" x="7493000" y="5072063"/>
          <p14:tracePt t="60695" x="7485063" y="5072063"/>
          <p14:tracePt t="60702" x="7469188" y="5072063"/>
          <p14:tracePt t="60710" x="7461250" y="5072063"/>
          <p14:tracePt t="60717" x="7445375" y="5064125"/>
          <p14:tracePt t="60726" x="7437438" y="5064125"/>
          <p14:tracePt t="60734" x="7421563" y="5064125"/>
          <p14:tracePt t="60740" x="7405688" y="5064125"/>
          <p14:tracePt t="60747" x="7389813" y="5064125"/>
          <p14:tracePt t="60755" x="7373938" y="5064125"/>
          <p14:tracePt t="60763" x="7358063" y="5064125"/>
          <p14:tracePt t="60773" x="7350125" y="5064125"/>
          <p14:tracePt t="60780" x="7342188" y="5064125"/>
          <p14:tracePt t="60789" x="7334250" y="5064125"/>
          <p14:tracePt t="60794" x="7326313" y="5064125"/>
          <p14:tracePt t="60802" x="7318375" y="5064125"/>
          <p14:tracePt t="60810" x="7310438" y="5064125"/>
          <p14:tracePt t="60825" x="7294563" y="5064125"/>
          <p14:tracePt t="60833" x="7286625" y="5064125"/>
          <p14:tracePt t="60841" x="7278688" y="5064125"/>
          <p14:tracePt t="60849" x="7270750" y="5064125"/>
          <p14:tracePt t="60858" x="7262813" y="5064125"/>
          <p14:tracePt t="60863" x="7254875" y="5064125"/>
          <p14:tracePt t="61050" x="7278688" y="5064125"/>
          <p14:tracePt t="61056" x="7302500" y="5056188"/>
          <p14:tracePt t="61063" x="7342188" y="5048250"/>
          <p14:tracePt t="61073" x="7366000" y="5040313"/>
          <p14:tracePt t="61080" x="7389813" y="5040313"/>
          <p14:tracePt t="61088" x="7405688" y="5032375"/>
          <p14:tracePt t="61095" x="7413625" y="5024438"/>
          <p14:tracePt t="61103" x="7429500" y="5024438"/>
          <p14:tracePt t="61225" x="7437438" y="5024438"/>
          <p14:tracePt t="61233" x="7461250" y="5024438"/>
          <p14:tracePt t="61241" x="7485063" y="5016500"/>
          <p14:tracePt t="61250" x="7493000" y="5008563"/>
          <p14:tracePt t="61256" x="7518400" y="5000625"/>
          <p14:tracePt t="61264" x="7534275" y="5000625"/>
          <p14:tracePt t="61273" x="7558088" y="4992688"/>
          <p14:tracePt t="61279" x="7581900" y="4976813"/>
          <p14:tracePt t="61287" x="7597775" y="4967288"/>
          <p14:tracePt t="61295" x="7613650" y="4959350"/>
          <p14:tracePt t="61303" x="7621588" y="4951413"/>
          <p14:tracePt t="61310" x="7645400" y="4935538"/>
          <p14:tracePt t="61317" x="7653338" y="4927600"/>
          <p14:tracePt t="61327" x="7661275" y="4919663"/>
          <p14:tracePt t="61333" x="7661275" y="4911725"/>
          <p14:tracePt t="61343" x="7669213" y="4903788"/>
          <p14:tracePt t="61427" x="7645400" y="4903788"/>
          <p14:tracePt t="61434" x="7621588" y="4911725"/>
          <p14:tracePt t="61441" x="7566025" y="4927600"/>
          <p14:tracePt t="61449" x="7510463" y="4951413"/>
          <p14:tracePt t="61457" x="7445375" y="4967288"/>
          <p14:tracePt t="61463" x="7389813" y="4976813"/>
          <p14:tracePt t="61473" x="7334250" y="4984750"/>
          <p14:tracePt t="61479" x="7302500" y="4984750"/>
          <p14:tracePt t="61488" x="7254875" y="4984750"/>
          <p14:tracePt t="61496" x="7239000" y="4984750"/>
          <p14:tracePt t="61504" x="7223125" y="4984750"/>
          <p14:tracePt t="61511" x="7215188" y="4984750"/>
          <p14:tracePt t="61541" x="7215188" y="4976813"/>
          <p14:tracePt t="61549" x="7215188" y="4967288"/>
          <p14:tracePt t="61558" x="7215188" y="4959350"/>
          <p14:tracePt t="61564" x="7215188" y="4951413"/>
          <p14:tracePt t="61573" x="7215188" y="4943475"/>
          <p14:tracePt t="61579" x="7215188" y="4927600"/>
          <p14:tracePt t="61587" x="7223125" y="4911725"/>
          <p14:tracePt t="61595" x="7246938" y="4887913"/>
          <p14:tracePt t="61604" x="7286625" y="4856163"/>
          <p14:tracePt t="61612" x="7318375" y="4824413"/>
          <p14:tracePt t="61617" x="7350125" y="4792663"/>
          <p14:tracePt t="61627" x="7397750" y="4768850"/>
          <p14:tracePt t="61633" x="7453313" y="4737100"/>
          <p14:tracePt t="61643" x="7493000" y="4721225"/>
          <p14:tracePt t="61649" x="7550150" y="4689475"/>
          <p14:tracePt t="61657" x="7597775" y="4673600"/>
          <p14:tracePt t="61665" x="7661275" y="4649788"/>
          <p14:tracePt t="61674" x="7685088" y="4633913"/>
          <p14:tracePt t="61679" x="7700963" y="4633913"/>
          <p14:tracePt t="61688" x="7724775" y="4633913"/>
          <p14:tracePt t="61696" x="7732713" y="4624388"/>
          <p14:tracePt t="61704" x="7740650" y="4624388"/>
          <p14:tracePt t="61804" x="7732713" y="4624388"/>
          <p14:tracePt t="61812" x="7724775" y="4624388"/>
          <p14:tracePt t="61819" x="7700963" y="4624388"/>
          <p14:tracePt t="61826" x="7693025" y="4616450"/>
          <p14:tracePt t="61834" x="7685088" y="4616450"/>
          <p14:tracePt t="61843" x="7669213" y="4616450"/>
          <p14:tracePt t="61896" x="7669213" y="4608513"/>
          <p14:tracePt t="61903" x="7685088" y="4600575"/>
          <p14:tracePt t="61912" x="7700963" y="4592638"/>
          <p14:tracePt t="61919" x="7716838" y="4584700"/>
          <p14:tracePt t="61926" x="7756525" y="4568825"/>
          <p14:tracePt t="61933" x="7788275" y="4568825"/>
          <p14:tracePt t="61941" x="7812088" y="4560888"/>
          <p14:tracePt t="61949" x="7835900" y="4552950"/>
          <p14:tracePt t="61957" x="7843838" y="4545013"/>
          <p14:tracePt t="61966" x="7851775" y="4545013"/>
          <p14:tracePt t="62012" x="7843838" y="4545013"/>
          <p14:tracePt t="62020" x="7788275" y="4545013"/>
          <p14:tracePt t="62028" x="7716838" y="4545013"/>
          <p14:tracePt t="62034" x="7653338" y="4552950"/>
          <p14:tracePt t="62042" x="7581900" y="4568825"/>
          <p14:tracePt t="62049" x="7534275" y="4568825"/>
          <p14:tracePt t="62057" x="7461250" y="4576763"/>
          <p14:tracePt t="62065" x="7397750" y="4576763"/>
          <p14:tracePt t="62074" x="7342188" y="4576763"/>
          <p14:tracePt t="62079" x="7302500" y="4576763"/>
          <p14:tracePt t="62087" x="7270750" y="4576763"/>
          <p14:tracePt t="62095" x="7246938" y="4576763"/>
          <p14:tracePt t="62103" x="7231063" y="4576763"/>
          <p14:tracePt t="62188" x="7223125" y="4576763"/>
          <p14:tracePt t="62195" x="7207250" y="4576763"/>
          <p14:tracePt t="62204" x="7199313" y="4576763"/>
          <p14:tracePt t="62212" x="7191375" y="4576763"/>
          <p14:tracePt t="62228" x="7183438" y="4568825"/>
          <p14:tracePt t="62242" x="7167563" y="4568825"/>
          <p14:tracePt t="62357" x="7167563" y="4560888"/>
          <p14:tracePt t="62420" x="7167563" y="4552950"/>
          <p14:tracePt t="62427" x="7167563" y="4545013"/>
          <p14:tracePt t="62436" x="7183438" y="4529138"/>
          <p14:tracePt t="62442" x="7215188" y="4521200"/>
          <p14:tracePt t="62449" x="7239000" y="4513263"/>
          <p14:tracePt t="62458" x="7278688" y="4497388"/>
          <p14:tracePt t="62465" x="7326313" y="4489450"/>
          <p14:tracePt t="62475" x="7413625" y="4481513"/>
          <p14:tracePt t="62481" x="7453313" y="4473575"/>
          <p14:tracePt t="62491" x="7550150" y="4465638"/>
          <p14:tracePt t="62496" x="7661275" y="4457700"/>
          <p14:tracePt t="62504" x="7732713" y="4457700"/>
          <p14:tracePt t="62512" x="7796213" y="4449763"/>
          <p14:tracePt t="62519" x="7885113" y="4449763"/>
          <p14:tracePt t="62528" x="7940675" y="4449763"/>
          <p14:tracePt t="62535" x="8020050" y="4441825"/>
          <p14:tracePt t="62543" x="8075613" y="4441825"/>
          <p14:tracePt t="62549" x="8131175" y="4433888"/>
          <p14:tracePt t="62557" x="8170863" y="4433888"/>
          <p14:tracePt t="62565" x="8186738" y="4433888"/>
          <p14:tracePt t="62575" x="8210550" y="4425950"/>
          <p14:tracePt t="62581" x="8226425" y="4425950"/>
          <p14:tracePt t="62591" x="8235950" y="4418013"/>
          <p14:tracePt t="62597" x="8243888" y="4418013"/>
          <p14:tracePt t="62757" x="8226425" y="4441825"/>
          <p14:tracePt t="62766" x="8194675" y="4497388"/>
          <p14:tracePt t="62774" x="8170863" y="4545013"/>
          <p14:tracePt t="62782" x="8115300" y="4657725"/>
          <p14:tracePt t="62791" x="8027988" y="4848225"/>
          <p14:tracePt t="62797" x="7948613" y="4992688"/>
          <p14:tracePt t="62806" x="7893050" y="5080000"/>
          <p14:tracePt t="62813" x="7788275" y="5278438"/>
          <p14:tracePt t="62819" x="7732713" y="5359400"/>
          <p14:tracePt t="62828" x="7621588" y="5494338"/>
          <p14:tracePt t="62835" x="7526338" y="5573713"/>
          <p14:tracePt t="62846" x="7485063" y="5605463"/>
          <p14:tracePt t="62851" x="7429500" y="5645150"/>
          <p14:tracePt t="62858" x="7350125" y="5678488"/>
          <p14:tracePt t="62865" x="7318375" y="5694363"/>
          <p14:tracePt t="62875" x="7286625" y="5702300"/>
          <p14:tracePt t="62881" x="7262813" y="5702300"/>
          <p14:tracePt t="62893" x="7254875" y="5702300"/>
          <p14:tracePt t="62909" x="7246938" y="5702300"/>
          <p14:tracePt t="62936" x="7239000" y="5702300"/>
          <p14:tracePt t="62943" x="7231063" y="5710238"/>
          <p14:tracePt t="62951" x="7223125" y="5710238"/>
          <p14:tracePt t="62959" x="7215188" y="5710238"/>
          <p14:tracePt t="62965" x="7191375" y="5710238"/>
          <p14:tracePt t="62974" x="7175500" y="5710238"/>
          <p14:tracePt t="62981" x="7167563" y="5718175"/>
          <p14:tracePt t="62989" x="7159625" y="5718175"/>
          <p14:tracePt t="62997" x="7143750" y="5718175"/>
          <p14:tracePt t="63004" x="7135813" y="5718175"/>
          <p14:tracePt t="63012" x="7126288" y="5726113"/>
          <p14:tracePt t="63020" x="7110413" y="5734050"/>
          <p14:tracePt t="63101" x="7135813" y="5734050"/>
          <p14:tracePt t="63107" x="7183438" y="5718175"/>
          <p14:tracePt t="63112" x="7239000" y="5694363"/>
          <p14:tracePt t="63118" x="7294563" y="5678488"/>
          <p14:tracePt t="63127" x="7405688" y="5637213"/>
          <p14:tracePt t="63135" x="7558088" y="5597525"/>
          <p14:tracePt t="63144" x="7669213" y="5565775"/>
          <p14:tracePt t="63151" x="7869238" y="5510213"/>
          <p14:tracePt t="63160" x="8043863" y="5454650"/>
          <p14:tracePt t="63165" x="8202613" y="5407025"/>
          <p14:tracePt t="63174" x="8275638" y="5383213"/>
          <p14:tracePt t="63181" x="8378825" y="5351463"/>
          <p14:tracePt t="63189" x="8418513" y="5335588"/>
          <p14:tracePt t="63197" x="8497888" y="5294313"/>
          <p14:tracePt t="63205" x="8513763" y="5294313"/>
          <p14:tracePt t="63212" x="8529638" y="5278438"/>
          <p14:tracePt t="63423" x="8521700" y="5278438"/>
          <p14:tracePt t="63458" x="8513763" y="5278438"/>
          <p14:tracePt t="63497" x="8505825" y="5278438"/>
          <p14:tracePt t="63512" x="8489950" y="5278438"/>
          <p14:tracePt t="63521" x="8474075" y="5278438"/>
          <p14:tracePt t="63528" x="8450263" y="5278438"/>
          <p14:tracePt t="63535" x="8418513" y="5286375"/>
          <p14:tracePt t="63543" x="8378825" y="5286375"/>
          <p14:tracePt t="63551" x="8347075" y="5286375"/>
          <p14:tracePt t="63559" x="8323263" y="5286375"/>
          <p14:tracePt t="63567" x="8251825" y="5286375"/>
          <p14:tracePt t="63575" x="8210550" y="5286375"/>
          <p14:tracePt t="63581" x="8178800" y="5286375"/>
          <p14:tracePt t="63589" x="8154988" y="5286375"/>
          <p14:tracePt t="63597" x="8131175" y="5286375"/>
          <p14:tracePt t="63606" x="8107363" y="5286375"/>
          <p14:tracePt t="63614" x="8107363" y="5278438"/>
          <p14:tracePt t="63627" x="8099425" y="5278438"/>
          <p14:tracePt t="63652" x="8099425" y="5270500"/>
          <p14:tracePt t="63675" x="8083550" y="5262563"/>
          <p14:tracePt t="63691" x="8075613" y="5254625"/>
          <p14:tracePt t="63698" x="8067675" y="5238750"/>
          <p14:tracePt t="63708" x="8059738" y="5230813"/>
          <p14:tracePt t="63715" x="8051800" y="5199063"/>
          <p14:tracePt t="63722" x="8035925" y="5159375"/>
          <p14:tracePt t="63727" x="8027988" y="5127625"/>
          <p14:tracePt t="63735" x="8004175" y="5072063"/>
          <p14:tracePt t="63745" x="7980363" y="5032375"/>
          <p14:tracePt t="63751" x="7956550" y="4976813"/>
          <p14:tracePt t="63759" x="7940675" y="4943475"/>
          <p14:tracePt t="63767" x="7924800" y="4911725"/>
          <p14:tracePt t="63776" x="7900988" y="4872038"/>
          <p14:tracePt t="63781" x="7885113" y="4856163"/>
          <p14:tracePt t="63790" x="7877175" y="4840288"/>
          <p14:tracePt t="63798" x="7869238" y="4824413"/>
          <p14:tracePt t="63814" x="7859713" y="4824413"/>
          <p14:tracePt t="63868" x="7851775" y="4816475"/>
          <p14:tracePt t="63875" x="7843838" y="4816475"/>
          <p14:tracePt t="63882" x="7827963" y="4816475"/>
          <p14:tracePt t="63890" x="7780338" y="4816475"/>
          <p14:tracePt t="63897" x="7748588" y="4816475"/>
          <p14:tracePt t="63906" x="7708900" y="4808538"/>
          <p14:tracePt t="63914" x="7693025" y="4808538"/>
          <p14:tracePt t="63921" x="7653338" y="4808538"/>
          <p14:tracePt t="63929" x="7605713" y="4808538"/>
          <p14:tracePt t="63937" x="7566025" y="4808538"/>
          <p14:tracePt t="63943" x="7526338" y="4808538"/>
          <p14:tracePt t="63951" x="7493000" y="4808538"/>
          <p14:tracePt t="63958" x="7469188" y="4808538"/>
          <p14:tracePt t="63967" x="7453313" y="4808538"/>
          <p14:tracePt t="63975" x="7437438" y="4808538"/>
          <p14:tracePt t="63981" x="7413625" y="4808538"/>
          <p14:tracePt t="63989" x="7389813" y="4808538"/>
          <p14:tracePt t="63997" x="7381875" y="4808538"/>
          <p14:tracePt t="64013" x="7373938" y="4808538"/>
          <p14:tracePt t="64052" x="7366000" y="4800600"/>
          <p14:tracePt t="64059" x="7358063" y="4800600"/>
          <p14:tracePt t="64068" x="7326313" y="4776788"/>
          <p14:tracePt t="64077" x="7318375" y="4776788"/>
          <p14:tracePt t="64083" x="7278688" y="4752975"/>
          <p14:tracePt t="64090" x="7239000" y="4737100"/>
          <p14:tracePt t="64098" x="7199313" y="4729163"/>
          <p14:tracePt t="64106" x="7159625" y="4721225"/>
          <p14:tracePt t="64116" x="7135813" y="4721225"/>
          <p14:tracePt t="64122" x="7102475" y="4721225"/>
          <p14:tracePt t="64130" x="7046913" y="4721225"/>
          <p14:tracePt t="64137" x="7015163" y="4721225"/>
          <p14:tracePt t="64145" x="6967538" y="4729163"/>
          <p14:tracePt t="64151" x="6959600" y="4745038"/>
          <p14:tracePt t="64158" x="6904038" y="4760913"/>
          <p14:tracePt t="64167" x="6864350" y="4800600"/>
          <p14:tracePt t="64175" x="6840538" y="4832350"/>
          <p14:tracePt t="64183" x="6824663" y="4856163"/>
          <p14:tracePt t="64190" x="6800850" y="4895850"/>
          <p14:tracePt t="64198" x="6800850" y="4927600"/>
          <p14:tracePt t="64207" x="6800850" y="4951413"/>
          <p14:tracePt t="64214" x="6800850" y="4967288"/>
          <p14:tracePt t="64222" x="6800850" y="4984750"/>
          <p14:tracePt t="64230" x="6800850" y="5008563"/>
          <p14:tracePt t="64235" x="6800850" y="5024438"/>
          <p14:tracePt t="64251" x="6808788" y="5040313"/>
          <p14:tracePt t="64259" x="6816725" y="5040313"/>
          <p14:tracePt t="64267" x="6824663" y="5056188"/>
          <p14:tracePt t="64284" x="6832600" y="5056188"/>
          <p14:tracePt t="64290" x="6840538" y="5064125"/>
          <p14:tracePt t="64297" x="6856413" y="5064125"/>
          <p14:tracePt t="64305" x="6872288" y="5072063"/>
          <p14:tracePt t="64313" x="6896100" y="5080000"/>
          <p14:tracePt t="64321" x="6911975" y="5080000"/>
          <p14:tracePt t="64330" x="6943725" y="5080000"/>
          <p14:tracePt t="64337" x="6975475" y="5080000"/>
          <p14:tracePt t="64344" x="6983413" y="5080000"/>
          <p14:tracePt t="64351" x="7007225" y="5080000"/>
          <p14:tracePt t="64360" x="7023100" y="5080000"/>
          <p14:tracePt t="64367" x="7046913" y="5072063"/>
          <p14:tracePt t="64377" x="7062788" y="5064125"/>
          <p14:tracePt t="64383" x="7062788" y="5056188"/>
          <p14:tracePt t="64394" x="7078663" y="5032375"/>
          <p14:tracePt t="64399" x="7078663" y="5024438"/>
          <p14:tracePt t="64405" x="7086600" y="5008563"/>
          <p14:tracePt t="64414" x="7086600" y="4992688"/>
          <p14:tracePt t="64421" x="7086600" y="4976813"/>
          <p14:tracePt t="64430" x="7086600" y="4951413"/>
          <p14:tracePt t="64437" x="7086600" y="4935538"/>
          <p14:tracePt t="64450" x="7078663" y="4927600"/>
          <p14:tracePt t="64458" x="7062788" y="4911725"/>
          <p14:tracePt t="64466" x="7054850" y="4911725"/>
          <p14:tracePt t="64475" x="7046913" y="4895850"/>
          <p14:tracePt t="64483" x="7038975" y="4895850"/>
          <p14:tracePt t="64489" x="7023100" y="4895850"/>
          <p14:tracePt t="64497" x="6991350" y="4895850"/>
          <p14:tracePt t="64505" x="6967538" y="4895850"/>
          <p14:tracePt t="64514" x="6935788" y="4895850"/>
          <p14:tracePt t="64521" x="6880225" y="4895850"/>
          <p14:tracePt t="64530" x="6792913" y="4911725"/>
          <p14:tracePt t="64537" x="6743700" y="4919663"/>
          <p14:tracePt t="64544" x="6680200" y="4935538"/>
          <p14:tracePt t="64551" x="6640513" y="4951413"/>
          <p14:tracePt t="64560" x="6569075" y="4976813"/>
          <p14:tracePt t="64568" x="6553200" y="4984750"/>
          <p14:tracePt t="64578" x="6513513" y="5008563"/>
          <p14:tracePt t="64583" x="6505575" y="5024438"/>
          <p14:tracePt t="64593" x="6497638" y="5032375"/>
          <p14:tracePt t="64599" x="6489700" y="5048250"/>
          <p14:tracePt t="64613" x="6489700" y="5064125"/>
          <p14:tracePt t="64622" x="6489700" y="5080000"/>
          <p14:tracePt t="64630" x="6513513" y="5103813"/>
          <p14:tracePt t="64639" x="6513513" y="5111750"/>
          <p14:tracePt t="64645" x="6529388" y="5119688"/>
          <p14:tracePt t="64652" x="6569075" y="5151438"/>
          <p14:tracePt t="64659" x="6632575" y="5175250"/>
          <p14:tracePt t="64668" x="6664325" y="5183188"/>
          <p14:tracePt t="64677" x="6777038" y="5222875"/>
          <p14:tracePt t="64684" x="6880225" y="5238750"/>
          <p14:tracePt t="64693" x="6983413" y="5254625"/>
          <p14:tracePt t="64701" x="7046913" y="5262563"/>
          <p14:tracePt t="64708" x="7207250" y="5262563"/>
          <p14:tracePt t="64717" x="7270750" y="5262563"/>
          <p14:tracePt t="64721" x="7373938" y="5262563"/>
          <p14:tracePt t="64730" x="7421563" y="5262563"/>
          <p14:tracePt t="64737" x="7477125" y="5238750"/>
          <p14:tracePt t="64746" x="7493000" y="5222875"/>
          <p14:tracePt t="64753" x="7510463" y="5207000"/>
          <p14:tracePt t="64759" x="7526338" y="5167313"/>
          <p14:tracePt t="64767" x="7526338" y="5143500"/>
          <p14:tracePt t="64775" x="7526338" y="5103813"/>
          <p14:tracePt t="64783" x="7526338" y="5080000"/>
          <p14:tracePt t="64792" x="7518400" y="5040313"/>
          <p14:tracePt t="64798" x="7493000" y="5008563"/>
          <p14:tracePt t="64805" x="7461250" y="4959350"/>
          <p14:tracePt t="64813" x="7421563" y="4935538"/>
          <p14:tracePt t="64821" x="7373938" y="4903788"/>
          <p14:tracePt t="64830" x="7326313" y="4887913"/>
          <p14:tracePt t="64838" x="7286625" y="4864100"/>
          <p14:tracePt t="64848" x="7215188" y="4856163"/>
          <p14:tracePt t="64851" x="7183438" y="4856163"/>
          <p14:tracePt t="64860" x="7135813" y="4856163"/>
          <p14:tracePt t="64867" x="7062788" y="4856163"/>
          <p14:tracePt t="64877" x="6999288" y="4864100"/>
          <p14:tracePt t="64883" x="6927850" y="4879975"/>
          <p14:tracePt t="64894" x="6856413" y="4911725"/>
          <p14:tracePt t="64900" x="6816725" y="4935538"/>
          <p14:tracePt t="64908" x="6751638" y="4976813"/>
          <p14:tracePt t="64916" x="6719888" y="5008563"/>
          <p14:tracePt t="64922" x="6704013" y="5032375"/>
          <p14:tracePt t="64932" x="6688138" y="5056188"/>
          <p14:tracePt t="64937" x="6680200" y="5087938"/>
          <p14:tracePt t="64959" x="6680200" y="5143500"/>
          <p14:tracePt t="64963" x="6680200" y="5159375"/>
          <p14:tracePt t="64967" x="6688138" y="5175250"/>
          <p14:tracePt t="64976" x="6704013" y="5183188"/>
          <p14:tracePt t="64983" x="6719888" y="5199063"/>
          <p14:tracePt t="64991" x="6743700" y="5207000"/>
          <p14:tracePt t="64999" x="6777038" y="5207000"/>
          <p14:tracePt t="65005" x="6800850" y="5207000"/>
          <p14:tracePt t="65014" x="6840538" y="5214938"/>
          <p14:tracePt t="65021" x="6880225" y="5214938"/>
          <p14:tracePt t="65030" x="6935788" y="5214938"/>
          <p14:tracePt t="65037" x="7007225" y="5214938"/>
          <p14:tracePt t="65045" x="7054850" y="5214938"/>
          <p14:tracePt t="65053" x="7086600" y="5214938"/>
          <p14:tracePt t="65060" x="7126288" y="5207000"/>
          <p14:tracePt t="65067" x="7151688" y="5183188"/>
          <p14:tracePt t="65077" x="7167563" y="5167313"/>
          <p14:tracePt t="65083" x="7183438" y="5135563"/>
          <p14:tracePt t="65092" x="7199313" y="5111750"/>
          <p14:tracePt t="65099" x="7199313" y="5095875"/>
          <p14:tracePt t="65109" x="7199313" y="5072063"/>
          <p14:tracePt t="65115" x="7199313" y="5056188"/>
          <p14:tracePt t="65121" x="7199313" y="5040313"/>
          <p14:tracePt t="65129" x="7199313" y="5024438"/>
          <p14:tracePt t="65137" x="7199313" y="5016500"/>
          <p14:tracePt t="65145" x="7191375" y="5008563"/>
          <p14:tracePt t="65154" x="7183438" y="5000625"/>
          <p14:tracePt t="65161" x="7167563" y="4984750"/>
          <p14:tracePt t="65168" x="7151688" y="4984750"/>
          <p14:tracePt t="65177" x="7135813" y="4984750"/>
          <p14:tracePt t="65183" x="7110413" y="4984750"/>
          <p14:tracePt t="65192" x="7070725" y="4984750"/>
          <p14:tracePt t="65200" x="7023100" y="5000625"/>
          <p14:tracePt t="65208" x="6951663" y="5024438"/>
          <p14:tracePt t="65216" x="6888163" y="5064125"/>
          <p14:tracePt t="65222" x="6840538" y="5087938"/>
          <p14:tracePt t="65232" x="6792913" y="5127625"/>
          <p14:tracePt t="65238" x="6777038" y="5143500"/>
          <p14:tracePt t="65246" x="6743700" y="5175250"/>
          <p14:tracePt t="65254" x="6735763" y="5199063"/>
          <p14:tracePt t="65261" x="6727825" y="5214938"/>
          <p14:tracePt t="65267" x="6727825" y="5230813"/>
          <p14:tracePt t="65277" x="6727825" y="5246688"/>
          <p14:tracePt t="65283" x="6727825" y="5254625"/>
          <p14:tracePt t="65291" x="6743700" y="5262563"/>
          <p14:tracePt t="65299" x="6759575" y="5262563"/>
          <p14:tracePt t="65307" x="6769100" y="5262563"/>
          <p14:tracePt t="65313" x="6784975" y="5262563"/>
          <p14:tracePt t="65321" x="6808788" y="5262563"/>
          <p14:tracePt t="65330" x="6832600" y="5262563"/>
          <p14:tracePt t="65337" x="6848475" y="5262563"/>
          <p14:tracePt t="65345" x="6880225" y="5262563"/>
          <p14:tracePt t="65353" x="6904038" y="5262563"/>
          <p14:tracePt t="65361" x="6911975" y="5254625"/>
          <p14:tracePt t="65367" x="6935788" y="5246688"/>
          <p14:tracePt t="65377" x="6951663" y="5230813"/>
          <p14:tracePt t="65383" x="6975475" y="5214938"/>
          <p14:tracePt t="65394" x="6991350" y="5199063"/>
          <p14:tracePt t="65402" x="6999288" y="5183188"/>
          <p14:tracePt t="65408" x="7015163" y="5167313"/>
          <p14:tracePt t="65416" x="7023100" y="5151438"/>
          <p14:tracePt t="65422" x="7031038" y="5135563"/>
          <p14:tracePt t="65430" x="7038975" y="5127625"/>
          <p14:tracePt t="65437" x="7038975" y="5111750"/>
          <p14:tracePt t="65445" x="7046913" y="5095875"/>
          <p14:tracePt t="65453" x="7046913" y="5087938"/>
          <p14:tracePt t="65461" x="7046913" y="5080000"/>
          <p14:tracePt t="65476" x="7046913" y="5072063"/>
          <p14:tracePt t="65483" x="7046913" y="5064125"/>
          <p14:tracePt t="65499" x="7038975" y="5056188"/>
          <p14:tracePt t="65507" x="7023100" y="5048250"/>
          <p14:tracePt t="65515" x="6999288" y="5040313"/>
          <p14:tracePt t="65523" x="6975475" y="5040313"/>
          <p14:tracePt t="65529" x="6943725" y="5040313"/>
          <p14:tracePt t="65538" x="6904038" y="5040313"/>
          <p14:tracePt t="65546" x="6856413" y="5040313"/>
          <p14:tracePt t="65553" x="6832600" y="5040313"/>
          <p14:tracePt t="65562" x="6777038" y="5040313"/>
          <p14:tracePt t="65570" x="6719888" y="5048250"/>
          <p14:tracePt t="65577" x="6672263" y="5072063"/>
          <p14:tracePt t="65583" x="6616700" y="5087938"/>
          <p14:tracePt t="65592" x="6577013" y="5103813"/>
          <p14:tracePt t="65600" x="6529388" y="5135563"/>
          <p14:tracePt t="65608" x="6497638" y="5159375"/>
          <p14:tracePt t="65616" x="6457950" y="5199063"/>
          <p14:tracePt t="65621" x="6434138" y="5238750"/>
          <p14:tracePt t="65629" x="6418263" y="5286375"/>
          <p14:tracePt t="65637" x="6418263" y="5302250"/>
          <p14:tracePt t="65648" x="6418263" y="5351463"/>
          <p14:tracePt t="65653" x="6418263" y="5407025"/>
          <p14:tracePt t="65662" x="6426200" y="5462588"/>
          <p14:tracePt t="65669" x="6450013" y="5494338"/>
          <p14:tracePt t="65675" x="6481763" y="5541963"/>
          <p14:tracePt t="65683" x="6521450" y="5573713"/>
          <p14:tracePt t="65691" x="6553200" y="5597525"/>
          <p14:tracePt t="65699" x="6600825" y="5613400"/>
          <p14:tracePt t="65707" x="6656388" y="5629275"/>
          <p14:tracePt t="65716" x="6704013" y="5629275"/>
          <p14:tracePt t="65723" x="6769100" y="5629275"/>
          <p14:tracePt t="65732" x="6800850" y="5629275"/>
          <p14:tracePt t="65737" x="6856413" y="5629275"/>
          <p14:tracePt t="65745" x="6896100" y="5613400"/>
          <p14:tracePt t="65753" x="6935788" y="5597525"/>
          <p14:tracePt t="65763" x="6975475" y="5565775"/>
          <p14:tracePt t="65770" x="7015163" y="5526088"/>
          <p14:tracePt t="65779" x="7031038" y="5502275"/>
          <p14:tracePt t="65784" x="7054850" y="5454650"/>
          <p14:tracePt t="65791" x="7070725" y="5407025"/>
          <p14:tracePt t="65799" x="7078663" y="5375275"/>
          <p14:tracePt t="65806" x="7086600" y="5327650"/>
          <p14:tracePt t="65815" x="7086600" y="5286375"/>
          <p14:tracePt t="65823" x="7086600" y="5238750"/>
          <p14:tracePt t="65830" x="7086600" y="5214938"/>
          <p14:tracePt t="65837" x="7070725" y="5175250"/>
          <p14:tracePt t="65845" x="7046913" y="5127625"/>
          <p14:tracePt t="65853" x="7031038" y="5095875"/>
          <p14:tracePt t="65860" x="7007225" y="5072063"/>
          <p14:tracePt t="65869" x="6991350" y="5056188"/>
          <p14:tracePt t="65875" x="6975475" y="5048250"/>
          <p14:tracePt t="65883" x="6951663" y="5048250"/>
          <p14:tracePt t="65893" x="6943725" y="5048250"/>
          <p14:tracePt t="65899" x="6935788" y="5048250"/>
          <p14:tracePt t="65908" x="6919913" y="5048250"/>
          <p14:tracePt t="65927" x="6864350" y="5072063"/>
          <p14:tracePt t="65933" x="6824663" y="5103813"/>
          <p14:tracePt t="65937" x="6800850" y="5127625"/>
          <p14:tracePt t="65946" x="6777038" y="5151438"/>
          <p14:tracePt t="65953" x="6743700" y="5207000"/>
          <p14:tracePt t="65960" x="6743700" y="5222875"/>
          <p14:tracePt t="65969" x="6743700" y="5254625"/>
          <p14:tracePt t="65977" x="6743700" y="5286375"/>
          <p14:tracePt t="65985" x="6743700" y="5310188"/>
          <p14:tracePt t="65992" x="6743700" y="5335588"/>
          <p14:tracePt t="66000" x="6751638" y="5351463"/>
          <p14:tracePt t="66016" x="6769100" y="5359400"/>
          <p14:tracePt t="66024" x="6777038" y="5359400"/>
          <p14:tracePt t="66038" x="6792913" y="5359400"/>
          <p14:tracePt t="66046" x="6808788" y="5351463"/>
          <p14:tracePt t="66053" x="6816725" y="5351463"/>
          <p14:tracePt t="66062" x="6832600" y="5343525"/>
          <p14:tracePt t="66069" x="6840538" y="5327650"/>
          <p14:tracePt t="66078" x="6856413" y="5310188"/>
          <p14:tracePt t="66083" x="6872288" y="5294313"/>
          <p14:tracePt t="66091" x="6888163" y="5270500"/>
          <p14:tracePt t="66099" x="6911975" y="5214938"/>
          <p14:tracePt t="66107" x="6919913" y="5199063"/>
          <p14:tracePt t="66116" x="6935788" y="5167313"/>
          <p14:tracePt t="66124" x="6943725" y="5119688"/>
          <p14:tracePt t="66132" x="6959600" y="5080000"/>
          <p14:tracePt t="66137" x="6959600" y="5056188"/>
          <p14:tracePt t="66145" x="6959600" y="5024438"/>
          <p14:tracePt t="66153" x="6959600" y="4992688"/>
          <p14:tracePt t="66161" x="6959600" y="4967288"/>
          <p14:tracePt t="66168" x="6959600" y="4951413"/>
          <p14:tracePt t="66177" x="6959600" y="4935538"/>
          <p14:tracePt t="66184" x="6951663" y="4935538"/>
          <p14:tracePt t="66214" x="6951663" y="4927600"/>
          <p14:tracePt t="66231" x="6943725" y="4927600"/>
          <p14:tracePt t="66239" x="6919913" y="4935538"/>
          <p14:tracePt t="66245" x="6904038" y="4951413"/>
          <p14:tracePt t="66253" x="6872288" y="4967288"/>
          <p14:tracePt t="66261" x="6840538" y="5000625"/>
          <p14:tracePt t="66269" x="6808788" y="5040313"/>
          <p14:tracePt t="66278" x="6792913" y="5064125"/>
          <p14:tracePt t="66286" x="6784975" y="5087938"/>
          <p14:tracePt t="66296" x="6784975" y="5111750"/>
          <p14:tracePt t="66300" x="6784975" y="5119688"/>
          <p14:tracePt t="66332" x="6800850" y="5119688"/>
          <p14:tracePt t="66337" x="6808788" y="5119688"/>
          <p14:tracePt t="66347" x="6824663" y="5103813"/>
          <p14:tracePt t="66353" x="6848475" y="5087938"/>
          <p14:tracePt t="66362" x="6856413" y="5064125"/>
          <p14:tracePt t="66369" x="6872288" y="5032375"/>
          <p14:tracePt t="66377" x="6880225" y="5016500"/>
          <p14:tracePt t="66385" x="6880225" y="4984750"/>
          <p14:tracePt t="66391" x="6880225" y="4935538"/>
          <p14:tracePt t="66399" x="6880225" y="4903788"/>
          <p14:tracePt t="66407" x="6864350" y="4840288"/>
          <p14:tracePt t="66415" x="6848475" y="4808538"/>
          <p14:tracePt t="66424" x="6792913" y="4760913"/>
          <p14:tracePt t="66432" x="6743700" y="4721225"/>
          <p14:tracePt t="66439" x="6719888" y="4713288"/>
          <p14:tracePt t="66450" x="6688138" y="4697413"/>
          <p14:tracePt t="66453" x="6632575" y="4697413"/>
          <p14:tracePt t="66463" x="6616700" y="4697413"/>
          <p14:tracePt t="66469" x="6584950" y="4697413"/>
          <p14:tracePt t="66476" x="6545263" y="4713288"/>
          <p14:tracePt t="66484" x="6505575" y="4752975"/>
          <p14:tracePt t="66493" x="6489700" y="4768850"/>
          <p14:tracePt t="66500" x="6465888" y="4832350"/>
          <p14:tracePt t="66506" x="6450013" y="4887913"/>
          <p14:tracePt t="66514" x="6450013" y="4959350"/>
          <p14:tracePt t="66522" x="6457950" y="5016500"/>
          <p14:tracePt t="66531" x="6473825" y="5056188"/>
          <p14:tracePt t="66539" x="6529388" y="5111750"/>
          <p14:tracePt t="66546" x="6592888" y="5159375"/>
          <p14:tracePt t="66553" x="6640513" y="5183188"/>
          <p14:tracePt t="66560" x="6751638" y="5207000"/>
          <p14:tracePt t="66569" x="6848475" y="5214938"/>
          <p14:tracePt t="66578" x="6904038" y="5222875"/>
          <p14:tracePt t="66585" x="7015163" y="5222875"/>
          <p14:tracePt t="66595" x="7102475" y="5222875"/>
          <p14:tracePt t="66600" x="7151688" y="5207000"/>
          <p14:tracePt t="66607" x="7199313" y="5191125"/>
          <p14:tracePt t="66616" x="7246938" y="5159375"/>
          <p14:tracePt t="66624" x="7270750" y="5127625"/>
          <p14:tracePt t="66633" x="7278688" y="5111750"/>
          <p14:tracePt t="66640" x="7286625" y="5087938"/>
          <p14:tracePt t="66648" x="7286625" y="5072063"/>
          <p14:tracePt t="66654" x="7286625" y="5056188"/>
          <p14:tracePt t="66663" x="7286625" y="5040313"/>
          <p14:tracePt t="66669" x="7278688" y="5024438"/>
          <p14:tracePt t="66679" x="7270750" y="5024438"/>
          <p14:tracePt t="66685" x="7270750" y="5016500"/>
          <p14:tracePt t="66740" x="7262813" y="5016500"/>
          <p14:tracePt t="66755" x="7246938" y="5016500"/>
          <p14:tracePt t="66761" x="7223125" y="5016500"/>
          <p14:tracePt t="66768" x="7199313" y="5040313"/>
          <p14:tracePt t="66778" x="7167563" y="5056188"/>
          <p14:tracePt t="66785" x="7151688" y="5072063"/>
          <p14:tracePt t="66794" x="7126288" y="5103813"/>
          <p14:tracePt t="66801" x="7110413" y="5127625"/>
          <p14:tracePt t="66807" x="7094538" y="5159375"/>
          <p14:tracePt t="66817" x="7086600" y="5191125"/>
          <p14:tracePt t="66823" x="7086600" y="5214938"/>
          <p14:tracePt t="66832" x="7086600" y="5230813"/>
          <p14:tracePt t="66839" x="7086600" y="5246688"/>
          <p14:tracePt t="66847" x="7086600" y="5262563"/>
          <p14:tracePt t="66854" x="7094538" y="5262563"/>
          <p14:tracePt t="66862" x="7094538" y="5270500"/>
          <p14:tracePt t="66910" x="7102475" y="5254625"/>
          <p14:tracePt t="66916" x="7102475" y="5246688"/>
          <p14:tracePt t="66924" x="7110413" y="5230813"/>
          <p14:tracePt t="66931" x="7110413" y="5214938"/>
          <p14:tracePt t="66939" x="7110413" y="5207000"/>
          <p14:tracePt t="66948" x="7110413" y="5191125"/>
          <p14:tracePt t="66955" x="7110413" y="5167313"/>
          <p14:tracePt t="66963" x="7102475" y="5119688"/>
          <p14:tracePt t="66969" x="7094538" y="5111750"/>
          <p14:tracePt t="66978" x="7070725" y="5072063"/>
          <p14:tracePt t="66985" x="7046913" y="5048250"/>
          <p14:tracePt t="66996" x="7015163" y="5032375"/>
          <p14:tracePt t="67001" x="6991350" y="5016500"/>
          <p14:tracePt t="67008" x="6975475" y="5016500"/>
          <p14:tracePt t="67017" x="6951663" y="5016500"/>
          <p14:tracePt t="67023" x="6896100" y="5024438"/>
          <p14:tracePt t="67031" x="6848475" y="5056188"/>
          <p14:tracePt t="67040" x="6816725" y="5072063"/>
          <p14:tracePt t="67050" x="6759575" y="5111750"/>
          <p14:tracePt t="67055" x="6688138" y="5151438"/>
          <p14:tracePt t="67063" x="6640513" y="5214938"/>
          <p14:tracePt t="67070" x="6616700" y="5238750"/>
          <p14:tracePt t="67080" x="6592888" y="5278438"/>
          <p14:tracePt t="67085" x="6584950" y="5310188"/>
          <p14:tracePt t="67094" x="6584950" y="5335588"/>
          <p14:tracePt t="67101" x="6584950" y="5343525"/>
          <p14:tracePt t="67109" x="6592888" y="5359400"/>
          <p14:tracePt t="67116" x="6608763" y="5367338"/>
          <p14:tracePt t="67123" x="6632575" y="5383213"/>
          <p14:tracePt t="67132" x="6672263" y="5383213"/>
          <p14:tracePt t="67142" x="6719888" y="5383213"/>
          <p14:tracePt t="67149" x="6777038" y="5383213"/>
          <p14:tracePt t="67157" x="6816725" y="5383213"/>
          <p14:tracePt t="67164" x="6904038" y="5367338"/>
          <p14:tracePt t="67169" x="6967538" y="5343525"/>
          <p14:tracePt t="67179" x="6999288" y="5319713"/>
          <p14:tracePt t="67185" x="7038975" y="5278438"/>
          <p14:tracePt t="67193" x="7070725" y="5262563"/>
          <p14:tracePt t="67201" x="7102475" y="5199063"/>
          <p14:tracePt t="67209" x="7110413" y="5159375"/>
          <p14:tracePt t="67218" x="7118350" y="5111750"/>
          <p14:tracePt t="67223" x="7118350" y="5087938"/>
          <p14:tracePt t="67232" x="7118350" y="5048250"/>
          <p14:tracePt t="67239" x="7118350" y="5032375"/>
          <p14:tracePt t="67247" x="7094538" y="5008563"/>
          <p14:tracePt t="67255" x="7078663" y="4984750"/>
          <p14:tracePt t="67264" x="7070725" y="4984750"/>
          <p14:tracePt t="67269" x="7062788" y="4984750"/>
          <p14:tracePt t="67280" x="7054850" y="4984750"/>
          <p14:tracePt t="67285" x="7031038" y="4984750"/>
          <p14:tracePt t="67295" x="6999288" y="5016500"/>
          <p14:tracePt t="67302" x="6959600" y="5056188"/>
          <p14:tracePt t="67310" x="6927850" y="5095875"/>
          <p14:tracePt t="67317" x="6904038" y="5151438"/>
          <p14:tracePt t="67324" x="6896100" y="5191125"/>
          <p14:tracePt t="67333" x="6896100" y="5246688"/>
          <p14:tracePt t="67339" x="6896100" y="5270500"/>
          <p14:tracePt t="67347" x="6919913" y="5294313"/>
          <p14:tracePt t="67355" x="6935788" y="5310188"/>
          <p14:tracePt t="67363" x="6967538" y="5335588"/>
          <p14:tracePt t="67371" x="7015163" y="5343525"/>
          <p14:tracePt t="67377" x="7062788" y="5343525"/>
          <p14:tracePt t="67384" x="7102475" y="5351463"/>
          <p14:tracePt t="67393" x="7159625" y="5351463"/>
          <p14:tracePt t="67401" x="7199313" y="5351463"/>
          <p14:tracePt t="67409" x="7239000" y="5351463"/>
          <p14:tracePt t="67417" x="7246938" y="5343525"/>
          <p14:tracePt t="67425" x="7262813" y="5335588"/>
          <p14:tracePt t="67432" x="7262813" y="5319713"/>
          <p14:tracePt t="67439" x="7270750" y="5294313"/>
          <p14:tracePt t="67449" x="7270750" y="5262563"/>
          <p14:tracePt t="67456" x="7270750" y="5254625"/>
          <p14:tracePt t="67464" x="7270750" y="5207000"/>
          <p14:tracePt t="67472" x="7254875" y="5159375"/>
          <p14:tracePt t="67479" x="7231063" y="5119688"/>
          <p14:tracePt t="67485" x="7191375" y="5072063"/>
          <p14:tracePt t="67494" x="7135813" y="5024438"/>
          <p14:tracePt t="67502" x="7070725" y="4967288"/>
          <p14:tracePt t="67509" x="7015163" y="4943475"/>
          <p14:tracePt t="67517" x="6935788" y="4911725"/>
          <p14:tracePt t="67523" x="6896100" y="4903788"/>
          <p14:tracePt t="67532" x="6824663" y="4903788"/>
          <p14:tracePt t="67539" x="6759575" y="4919663"/>
          <p14:tracePt t="67548" x="6735763" y="4943475"/>
          <p14:tracePt t="67555" x="6664325" y="5000625"/>
          <p14:tracePt t="67563" x="6616700" y="5080000"/>
          <p14:tracePt t="67571" x="6600825" y="5103813"/>
          <p14:tracePt t="67578" x="6545263" y="5246688"/>
          <p14:tracePt t="67585" x="6545263" y="5302250"/>
          <p14:tracePt t="67593" x="6545263" y="5367338"/>
          <p14:tracePt t="67601" x="6545263" y="5414963"/>
          <p14:tracePt t="67609" x="6545263" y="5446713"/>
          <p14:tracePt t="67617" x="6577013" y="5470525"/>
          <p14:tracePt t="67625" x="6592888" y="5486400"/>
          <p14:tracePt t="67632" x="6616700" y="5494338"/>
          <p14:tracePt t="67638" x="6632575" y="5494338"/>
          <p14:tracePt t="67648" x="6680200" y="5494338"/>
          <p14:tracePt t="67655" x="6719888" y="5494338"/>
          <p14:tracePt t="67662" x="6816725" y="5462588"/>
          <p14:tracePt t="67671" x="6832600" y="5454650"/>
          <p14:tracePt t="67679" x="6904038" y="5414963"/>
          <p14:tracePt t="67685" x="6951663" y="5383213"/>
          <p14:tracePt t="67693" x="6999288" y="5351463"/>
          <p14:tracePt t="67701" x="7023100" y="5327650"/>
          <p14:tracePt t="67709" x="7062788" y="5254625"/>
          <p14:tracePt t="67717" x="7070725" y="5238750"/>
          <p14:tracePt t="67725" x="7086600" y="5183188"/>
          <p14:tracePt t="67732" x="7094538" y="5135563"/>
          <p14:tracePt t="67739" x="7102475" y="5087938"/>
          <p14:tracePt t="67747" x="7110413" y="5032375"/>
          <p14:tracePt t="67756" x="7110413" y="4976813"/>
          <p14:tracePt t="67764" x="7110413" y="4943475"/>
          <p14:tracePt t="67772" x="7102475" y="4911725"/>
          <p14:tracePt t="67779" x="7102475" y="4887913"/>
          <p14:tracePt t="67785" x="7094538" y="4872038"/>
          <p14:tracePt t="67794" x="7086600" y="4864100"/>
          <p14:tracePt t="67840" x="7070725" y="4864100"/>
          <p14:tracePt t="67847" x="7046913" y="4872038"/>
          <p14:tracePt t="67855" x="7023100" y="4903788"/>
          <p14:tracePt t="67863" x="6991350" y="4919663"/>
          <p14:tracePt t="67871" x="6959600" y="4951413"/>
          <p14:tracePt t="67880" x="6943725" y="4967288"/>
          <p14:tracePt t="67896" x="6872288" y="5040313"/>
          <p14:tracePt t="67903" x="6848475" y="5080000"/>
          <p14:tracePt t="67909" x="6824663" y="5111750"/>
          <p14:tracePt t="67918" x="6800850" y="5143500"/>
          <p14:tracePt t="67925" x="6792913" y="5167313"/>
          <p14:tracePt t="67934" x="6792913" y="5183188"/>
          <p14:tracePt t="67941" x="6792913" y="5199063"/>
          <p14:tracePt t="67946" x="6792913" y="5207000"/>
          <p14:tracePt t="67955" x="6792913" y="5222875"/>
          <p14:tracePt t="68102" x="6792913" y="5214938"/>
          <p14:tracePt t="73115" x="6800850" y="5214938"/>
          <p14:tracePt t="73125" x="6800850" y="5222875"/>
          <p14:tracePt t="73131" x="6816725" y="5238750"/>
          <p14:tracePt t="73140" x="6824663" y="5254625"/>
          <p14:tracePt t="73148" x="6824663" y="5262563"/>
          <p14:tracePt t="73156" x="6832600" y="5262563"/>
          <p14:tracePt t="73163" x="6832600" y="5270500"/>
          <p14:tracePt t="73255" x="6832600" y="5278438"/>
          <p14:tracePt t="73263" x="6832600" y="5294313"/>
          <p14:tracePt t="73272" x="6816725" y="5310188"/>
          <p14:tracePt t="73277" x="6792913" y="5351463"/>
          <p14:tracePt t="73285" x="6769100" y="5391150"/>
          <p14:tracePt t="73295" x="6743700" y="5422900"/>
          <p14:tracePt t="73302" x="6727825" y="5454650"/>
          <p14:tracePt t="73311" x="6696075" y="5486400"/>
          <p14:tracePt t="73319" x="6688138" y="5494338"/>
          <p14:tracePt t="73324" x="6656388" y="5510213"/>
          <p14:tracePt t="73331" x="6632575" y="5534025"/>
          <p14:tracePt t="73340" x="6616700" y="5549900"/>
          <p14:tracePt t="73348" x="6592888" y="5549900"/>
          <p14:tracePt t="73357" x="6584950" y="5565775"/>
          <p14:tracePt t="73364" x="6577013" y="5565775"/>
          <p14:tracePt t="73377" x="6569075" y="5565775"/>
          <p14:tracePt t="73385" x="6569075" y="5573713"/>
          <p14:tracePt t="73409" x="6561138" y="5573713"/>
          <p14:tracePt t="73417" x="6561138" y="5581650"/>
          <p14:tracePt t="73425" x="6553200" y="5589588"/>
          <p14:tracePt t="73431" x="6537325" y="5597525"/>
          <p14:tracePt t="73439" x="6537325" y="5605463"/>
          <p14:tracePt t="73447" x="6521450" y="5613400"/>
          <p14:tracePt t="73456" x="6513513" y="5621338"/>
          <p14:tracePt t="73463" x="6497638" y="5637213"/>
          <p14:tracePt t="73473" x="6473825" y="5645150"/>
          <p14:tracePt t="73479" x="6457950" y="5670550"/>
          <p14:tracePt t="73487" x="6442075" y="5678488"/>
          <p14:tracePt t="73493" x="6426200" y="5694363"/>
          <p14:tracePt t="73503" x="6410325" y="5710238"/>
          <p14:tracePt t="73510" x="6392863" y="5726113"/>
          <p14:tracePt t="73519" x="6376988" y="5741988"/>
          <p14:tracePt t="73525" x="6376988" y="5749925"/>
          <p14:tracePt t="73531" x="6361113" y="5757863"/>
          <p14:tracePt t="73539" x="6361113" y="5773738"/>
          <p14:tracePt t="73547" x="6345238" y="5773738"/>
          <p14:tracePt t="73556" x="6345238" y="5789613"/>
          <p14:tracePt t="73563" x="6329363" y="5797550"/>
          <p14:tracePt t="73572" x="6329363" y="5805488"/>
          <p14:tracePt t="73577" x="6313488" y="5813425"/>
          <p14:tracePt t="73586" x="6305550" y="5829300"/>
          <p14:tracePt t="73594" x="6289675" y="5837238"/>
          <p14:tracePt t="73602" x="6281738" y="5845175"/>
          <p14:tracePt t="73619" x="6265863" y="5853113"/>
          <p14:tracePt t="73625" x="6257925" y="5861050"/>
          <p14:tracePt t="73631" x="6249988" y="5861050"/>
          <p14:tracePt t="73640" x="6242050" y="5868988"/>
          <p14:tracePt t="73647" x="6234113" y="5868988"/>
          <p14:tracePt t="73780" x="6226175" y="5876925"/>
          <p14:tracePt t="73903" x="6218238" y="5884863"/>
          <p14:tracePt t="73910" x="6194425" y="5892800"/>
          <p14:tracePt t="73919" x="6178550" y="5900738"/>
          <p14:tracePt t="73926" x="6162675" y="5916613"/>
          <p14:tracePt t="73935" x="6138863" y="5916613"/>
          <p14:tracePt t="73941" x="6107113" y="5932488"/>
          <p14:tracePt t="73948" x="6099175" y="5940425"/>
          <p14:tracePt t="73956" x="6075363" y="5948363"/>
          <p14:tracePt t="73964" x="6051550" y="5964238"/>
          <p14:tracePt t="73973" x="6026150" y="5972175"/>
          <p14:tracePt t="73979" x="6018213" y="5972175"/>
          <p14:tracePt t="74072" x="6051550" y="5956300"/>
          <p14:tracePt t="74080" x="6099175" y="5924550"/>
          <p14:tracePt t="74087" x="6138863" y="5900738"/>
          <p14:tracePt t="74095" x="6234113" y="5853113"/>
          <p14:tracePt t="74103" x="6321425" y="5813425"/>
          <p14:tracePt t="74110" x="6376988" y="5781675"/>
          <p14:tracePt t="74119" x="6489700" y="5749925"/>
          <p14:tracePt t="74126" x="6592888" y="5710238"/>
          <p14:tracePt t="74134" x="6688138" y="5678488"/>
          <p14:tracePt t="74142" x="6735763" y="5662613"/>
          <p14:tracePt t="74149" x="6816725" y="5645150"/>
          <p14:tracePt t="74157" x="6864350" y="5629275"/>
          <p14:tracePt t="74163" x="6880225" y="5629275"/>
          <p14:tracePt t="74172" x="6888163" y="5629275"/>
          <p14:tracePt t="74188" x="6888163" y="5621338"/>
          <p14:tracePt t="74225" x="6880225" y="5629275"/>
          <p14:tracePt t="74233" x="6864350" y="5645150"/>
          <p14:tracePt t="74241" x="6808788" y="5678488"/>
          <p14:tracePt t="74247" x="6769100" y="5694363"/>
          <p14:tracePt t="74256" x="6727825" y="5710238"/>
          <p14:tracePt t="74264" x="6672263" y="5726113"/>
          <p14:tracePt t="74273" x="6608763" y="5741988"/>
          <p14:tracePt t="74280" x="6529388" y="5741988"/>
          <p14:tracePt t="74287" x="6473825" y="5741988"/>
          <p14:tracePt t="74296" x="6384925" y="5741988"/>
          <p14:tracePt t="74303" x="6281738" y="5718175"/>
          <p14:tracePt t="74309" x="6242050" y="5710238"/>
          <p14:tracePt t="74319" x="6210300" y="5702300"/>
          <p14:tracePt t="74325" x="6170613" y="5678488"/>
          <p14:tracePt t="74334" x="6170613" y="5670550"/>
          <p14:tracePt t="74364" x="6170613" y="5662613"/>
          <p14:tracePt t="74371" x="6170613" y="5653088"/>
          <p14:tracePt t="74425" x="6162675" y="5653088"/>
          <p14:tracePt t="74434" x="6154738" y="5662613"/>
          <p14:tracePt t="74442" x="6154738" y="5702300"/>
          <p14:tracePt t="74449" x="6154738" y="5765800"/>
          <p14:tracePt t="74455" x="6154738" y="5789613"/>
          <p14:tracePt t="74463" x="6194425" y="5876925"/>
          <p14:tracePt t="74471" x="6242050" y="5956300"/>
          <p14:tracePt t="74479" x="6313488" y="6037263"/>
          <p14:tracePt t="74488" x="6345238" y="6069013"/>
          <p14:tracePt t="74495" x="6426200" y="6124575"/>
          <p14:tracePt t="74504" x="6521450" y="6180138"/>
          <p14:tracePt t="74509" x="6577013" y="6196013"/>
          <p14:tracePt t="74519" x="6632575" y="6211888"/>
          <p14:tracePt t="74527" x="6680200" y="6211888"/>
          <p14:tracePt t="74533" x="6696075" y="6211888"/>
          <p14:tracePt t="74542" x="6704013" y="6211888"/>
          <p14:tracePt t="74618" x="6696075" y="6211888"/>
          <p14:tracePt t="74626" x="6672263" y="6203950"/>
          <p14:tracePt t="74634" x="6624638" y="6188075"/>
          <p14:tracePt t="74642" x="6592888" y="6180138"/>
          <p14:tracePt t="74649" x="6529388" y="6164263"/>
          <p14:tracePt t="74658" x="6450013" y="6164263"/>
          <p14:tracePt t="74666" x="6410325" y="6164263"/>
          <p14:tracePt t="74673" x="6313488" y="6164263"/>
          <p14:tracePt t="74679" x="6249988" y="6164263"/>
          <p14:tracePt t="74687" x="6202363" y="6172200"/>
          <p14:tracePt t="74695" x="6178550" y="6172200"/>
          <p14:tracePt t="74703" x="6178550" y="6188075"/>
          <p14:tracePt t="74750" x="6202363" y="6188075"/>
          <p14:tracePt t="74758" x="6257925" y="6180138"/>
          <p14:tracePt t="74766" x="6321425" y="6172200"/>
          <p14:tracePt t="74773" x="6361113" y="6156325"/>
          <p14:tracePt t="74779" x="6410325" y="6148388"/>
          <p14:tracePt t="74787" x="6465888" y="6124575"/>
          <p14:tracePt t="74795" x="6497638" y="6108700"/>
          <p14:tracePt t="74803" x="6513513" y="6100763"/>
          <p14:tracePt t="74811" x="6513513" y="6092825"/>
          <p14:tracePt t="74865" x="6473825" y="6092825"/>
          <p14:tracePt t="74873" x="6402388" y="6108700"/>
          <p14:tracePt t="74879" x="6345238" y="6124575"/>
          <p14:tracePt t="74889" x="6218238" y="6156325"/>
          <p14:tracePt t="74903" x="6075363" y="6203950"/>
          <p14:tracePt t="74910" x="6018213" y="6235700"/>
          <p14:tracePt t="74917" x="5978525" y="6251575"/>
          <p14:tracePt t="74924" x="5962650" y="6275388"/>
          <p14:tracePt t="75120" x="5954713" y="6275388"/>
          <p14:tracePt t="75125" x="5946775" y="6275388"/>
          <p14:tracePt t="75133" x="5930900" y="6275388"/>
          <p14:tracePt t="75195" x="5946775" y="6259513"/>
          <p14:tracePt t="75206" x="5970588" y="6235700"/>
          <p14:tracePt t="75212" x="5994400" y="6211888"/>
          <p14:tracePt t="75221" x="6018213" y="6172200"/>
          <p14:tracePt t="75226" x="6051550" y="6140450"/>
          <p14:tracePt t="75233" x="6091238" y="6092825"/>
          <p14:tracePt t="75240" x="6099175" y="6076950"/>
          <p14:tracePt t="75249" x="6138863" y="6029325"/>
          <p14:tracePt t="75257" x="6162675" y="5995988"/>
          <p14:tracePt t="75265" x="6170613" y="5972175"/>
          <p14:tracePt t="75273" x="6178550" y="5956300"/>
          <p14:tracePt t="75279" x="6178550" y="5932488"/>
          <p14:tracePt t="75295" x="6178550" y="5924550"/>
          <p14:tracePt t="75350" x="6146800" y="5940425"/>
          <p14:tracePt t="75358" x="6099175" y="5972175"/>
          <p14:tracePt t="75365" x="6083300" y="5980113"/>
          <p14:tracePt t="75373" x="6043613" y="6021388"/>
          <p14:tracePt t="75379" x="6026150" y="6029325"/>
          <p14:tracePt t="75388" x="6018213" y="6045200"/>
          <p14:tracePt t="75395" x="6010275" y="6053138"/>
          <p14:tracePt t="75473" x="6018213" y="6053138"/>
          <p14:tracePt t="75481" x="6034088" y="6053138"/>
          <p14:tracePt t="75488" x="6051550" y="6045200"/>
          <p14:tracePt t="75495" x="6051550" y="6037263"/>
          <p14:tracePt t="75505" x="6067425" y="6037263"/>
          <p14:tracePt t="75512" x="6067425" y="6029325"/>
          <p14:tracePt t="75521" x="6075363" y="6029325"/>
          <p14:tracePt t="75542" x="6075363" y="6021388"/>
          <p14:tracePt t="75650" x="6083300" y="6021388"/>
          <p14:tracePt t="75681" x="6051550" y="6029325"/>
          <p14:tracePt t="75689" x="6018213" y="6053138"/>
          <p14:tracePt t="75698" x="6002338" y="6061075"/>
          <p14:tracePt t="75704" x="5954713" y="6076950"/>
          <p14:tracePt t="75711" x="5883275" y="6116638"/>
          <p14:tracePt t="75722" x="5859463" y="6124575"/>
          <p14:tracePt t="75727" x="5803900" y="6140450"/>
          <p14:tracePt t="75738" x="5724525" y="6172200"/>
          <p14:tracePt t="75743" x="5708650" y="6172200"/>
          <p14:tracePt t="75749" x="5676900" y="6180138"/>
          <p14:tracePt t="75759" x="5643563" y="6188075"/>
          <p14:tracePt t="75765" x="5627688" y="6188075"/>
          <p14:tracePt t="75774" x="5619750" y="6196013"/>
          <p14:tracePt t="75904" x="5619750" y="6188075"/>
          <p14:tracePt t="75911" x="5651500" y="6180138"/>
          <p14:tracePt t="75920" x="5676900" y="6172200"/>
          <p14:tracePt t="75927" x="5692775" y="6164263"/>
          <p14:tracePt t="75936" x="5732463" y="6156325"/>
          <p14:tracePt t="75943" x="5788025" y="6148388"/>
          <p14:tracePt t="75952" x="5859463" y="6140450"/>
          <p14:tracePt t="75958" x="5915025" y="6140450"/>
          <p14:tracePt t="75965" x="5962650" y="6140450"/>
          <p14:tracePt t="75974" x="5994400" y="6140450"/>
          <p14:tracePt t="75989" x="6002338" y="6140450"/>
          <p14:tracePt t="76052" x="5986463" y="6148388"/>
          <p14:tracePt t="76057" x="5970588" y="6148388"/>
          <p14:tracePt t="76065" x="5962650" y="6156325"/>
          <p14:tracePt t="76074" x="5938838" y="6164263"/>
          <p14:tracePt t="76081" x="5922963" y="6164263"/>
          <p14:tracePt t="76091" x="5899150" y="6164263"/>
          <p14:tracePt t="76098" x="5883275" y="6164263"/>
          <p14:tracePt t="76106" x="5875338" y="6164263"/>
          <p14:tracePt t="76182" x="5875338" y="6156325"/>
          <p14:tracePt t="76189" x="5899150" y="6148388"/>
          <p14:tracePt t="76197" x="5915025" y="6124575"/>
          <p14:tracePt t="76205" x="5938838" y="6116638"/>
          <p14:tracePt t="76211" x="5970588" y="6100763"/>
          <p14:tracePt t="76223" x="6002338" y="6076950"/>
          <p14:tracePt t="76227" x="6026150" y="6069013"/>
          <p14:tracePt t="76236" x="6034088" y="6061075"/>
          <p14:tracePt t="76260" x="6034088" y="6053138"/>
          <p14:tracePt t="76298" x="6010275" y="6061075"/>
          <p14:tracePt t="76305" x="5954713" y="6076950"/>
          <p14:tracePt t="76311" x="5867400" y="6108700"/>
          <p14:tracePt t="76318" x="5811838" y="6116638"/>
          <p14:tracePt t="76326" x="5724525" y="6140450"/>
          <p14:tracePt t="76334" x="5667375" y="6164263"/>
          <p14:tracePt t="76342" x="5619750" y="6180138"/>
          <p14:tracePt t="76350" x="5603875" y="6188075"/>
          <p14:tracePt t="76358" x="5595938" y="6188075"/>
          <p14:tracePt t="76551" x="5595938" y="6180138"/>
          <p14:tracePt t="76613" x="5595938" y="6172200"/>
          <p14:tracePt t="76621" x="5611813" y="6172200"/>
          <p14:tracePt t="76628" x="5627688" y="6156325"/>
          <p14:tracePt t="76636" x="5635625" y="6148388"/>
          <p14:tracePt t="76644" x="5659438" y="6132513"/>
          <p14:tracePt t="76652" x="5676900" y="6124575"/>
          <p14:tracePt t="76660" x="5692775" y="6108700"/>
          <p14:tracePt t="76668" x="5732463" y="6076950"/>
          <p14:tracePt t="76676" x="5740400" y="6061075"/>
          <p14:tracePt t="76681" x="5764213" y="6045200"/>
          <p14:tracePt t="76689" x="5772150" y="6029325"/>
          <p14:tracePt t="76697" x="5788025" y="6013450"/>
          <p14:tracePt t="76707" x="5795963" y="5980113"/>
          <p14:tracePt t="76713" x="5803900" y="5956300"/>
          <p14:tracePt t="76720" x="5819775" y="5940425"/>
          <p14:tracePt t="76727" x="5819775" y="5916613"/>
          <p14:tracePt t="76735" x="5819775" y="5900738"/>
          <p14:tracePt t="76743" x="5819775" y="5892800"/>
          <p14:tracePt t="78176" x="5819775" y="5900738"/>
          <p14:tracePt t="78183" x="5811838" y="5908675"/>
          <p14:tracePt t="78191" x="5803900" y="5924550"/>
          <p14:tracePt t="78199" x="5788025" y="5940425"/>
          <p14:tracePt t="78208" x="5780088" y="5948363"/>
          <p14:tracePt t="78216" x="5764213" y="5964238"/>
          <p14:tracePt t="78224" x="5748338" y="5972175"/>
          <p14:tracePt t="78229" x="5748338" y="5980113"/>
          <p14:tracePt t="78462" x="5732463" y="5980113"/>
          <p14:tracePt t="78469" x="5708650" y="5980113"/>
          <p14:tracePt t="78478" x="5676900" y="5980113"/>
          <p14:tracePt t="78483" x="5611813" y="5980113"/>
          <p14:tracePt t="78491" x="5500688" y="5964238"/>
          <p14:tracePt t="78499" x="5437188" y="5964238"/>
          <p14:tracePt t="78508" x="5357813" y="5956300"/>
          <p14:tracePt t="78515" x="5292725" y="5956300"/>
          <p14:tracePt t="78524" x="5189538" y="5948363"/>
          <p14:tracePt t="78531" x="5141913" y="5940425"/>
          <p14:tracePt t="78537" x="5094288" y="5940425"/>
          <p14:tracePt t="78546" x="5078413" y="5940425"/>
          <p14:tracePt t="78553" x="5070475" y="5940425"/>
          <p14:tracePt t="78930" x="5078413" y="5940425"/>
          <p14:tracePt t="78938" x="5102225" y="5940425"/>
          <p14:tracePt t="78946" x="5110163" y="5940425"/>
          <p14:tracePt t="78954" x="5118100" y="5940425"/>
          <p14:tracePt t="78960" x="5133975" y="5940425"/>
          <p14:tracePt t="78968" x="5149850" y="5940425"/>
          <p14:tracePt t="78984" x="5157788" y="5940425"/>
          <p14:tracePt t="79000" x="5165725" y="5940425"/>
          <p14:tracePt t="79054" x="5173663" y="5940425"/>
          <p14:tracePt t="79060" x="5189538" y="5940425"/>
          <p14:tracePt t="79068" x="5221288" y="5940425"/>
          <p14:tracePt t="79076" x="5260975" y="5940425"/>
          <p14:tracePt t="79084" x="5310188" y="5940425"/>
          <p14:tracePt t="79093" x="5365750" y="5940425"/>
          <p14:tracePt t="79100" x="5429250" y="5948363"/>
          <p14:tracePt t="79110" x="5500688" y="5948363"/>
          <p14:tracePt t="79114" x="5556250" y="5948363"/>
          <p14:tracePt t="79122" x="5651500" y="5948363"/>
          <p14:tracePt t="79130" x="5700713" y="5948363"/>
          <p14:tracePt t="79139" x="5756275" y="5948363"/>
          <p14:tracePt t="79146" x="5788025" y="5948363"/>
          <p14:tracePt t="79154" x="5803900" y="5948363"/>
          <p14:tracePt t="79160" x="5819775" y="5948363"/>
          <p14:tracePt t="79177" x="5827713" y="5948363"/>
          <p14:tracePt t="81473" x="5827713" y="5900738"/>
          <p14:tracePt t="81481" x="5819775" y="5829300"/>
          <p14:tracePt t="81487" x="5795963" y="5789613"/>
          <p14:tracePt t="81496" x="5748338" y="5694363"/>
          <p14:tracePt t="81504" x="5684838" y="5605463"/>
          <p14:tracePt t="81513" x="5627688" y="5526088"/>
          <p14:tracePt t="81519" x="5556250" y="5446713"/>
          <p14:tracePt t="81528" x="5500688" y="5399088"/>
          <p14:tracePt t="81535" x="5334000" y="5246688"/>
          <p14:tracePt t="81544" x="5221288" y="5167313"/>
          <p14:tracePt t="81549" x="5086350" y="5080000"/>
          <p14:tracePt t="81557" x="4999038" y="5016500"/>
          <p14:tracePt t="81565" x="4926013" y="4976813"/>
          <p14:tracePt t="81573" x="4783138" y="4911725"/>
          <p14:tracePt t="81582" x="4727575" y="4887913"/>
          <p14:tracePt t="81587" x="4679950" y="4879975"/>
          <p14:tracePt t="81595" x="4656138" y="4872038"/>
          <p14:tracePt t="81648" x="4679950" y="4872038"/>
          <p14:tracePt t="81656" x="4711700" y="4879975"/>
          <p14:tracePt t="81664" x="4767263" y="4879975"/>
          <p14:tracePt t="81673" x="4870450" y="4879975"/>
          <p14:tracePt t="81681" x="5102225" y="4887913"/>
          <p14:tracePt t="81689" x="5276850" y="4903788"/>
          <p14:tracePt t="81697" x="5500688" y="4911725"/>
          <p14:tracePt t="81703" x="5619750" y="4911725"/>
          <p14:tracePt t="81711" x="5811838" y="4911725"/>
          <p14:tracePt t="81719" x="5915025" y="4903788"/>
          <p14:tracePt t="81727" x="5962650" y="4887913"/>
          <p14:tracePt t="81737" x="6002338" y="4864100"/>
          <p14:tracePt t="81749" x="6002338" y="4848225"/>
          <p14:tracePt t="81757" x="6002338" y="4840288"/>
          <p14:tracePt t="81774" x="6002338" y="4832350"/>
          <p14:tracePt t="81789" x="5994400" y="4832350"/>
          <p14:tracePt t="81797" x="5970588" y="4832350"/>
          <p14:tracePt t="81804" x="5922963" y="4832350"/>
          <p14:tracePt t="81811" x="5859463" y="4832350"/>
          <p14:tracePt t="81819" x="5780088" y="4856163"/>
          <p14:tracePt t="81827" x="5724525" y="4879975"/>
          <p14:tracePt t="81836" x="5676900" y="4911725"/>
          <p14:tracePt t="81844" x="5659438" y="4943475"/>
          <p14:tracePt t="81849" x="5651500" y="4959350"/>
          <p14:tracePt t="81858" x="5651500" y="4967288"/>
          <p14:tracePt t="81874" x="5651500" y="4976813"/>
          <p14:tracePt t="81893" x="5676900" y="4976813"/>
          <p14:tracePt t="81898" x="5724525" y="4984750"/>
          <p14:tracePt t="81903" x="5803900" y="4984750"/>
          <p14:tracePt t="81910" x="5867400" y="4984750"/>
          <p14:tracePt t="81919" x="5938838" y="4984750"/>
          <p14:tracePt t="81927" x="6002338" y="4984750"/>
          <p14:tracePt t="81935" x="6075363" y="4976813"/>
          <p14:tracePt t="81943" x="6115050" y="4967288"/>
          <p14:tracePt t="81948" x="6130925" y="4967288"/>
          <p14:tracePt t="82002" x="6115050" y="4976813"/>
          <p14:tracePt t="82011" x="6091238" y="5016500"/>
          <p14:tracePt t="82019" x="6059488" y="5056188"/>
          <p14:tracePt t="82027" x="6051550" y="5087938"/>
          <p14:tracePt t="82035" x="6043613" y="5119688"/>
          <p14:tracePt t="82043" x="6043613" y="5135563"/>
          <p14:tracePt t="82049" x="6043613" y="5159375"/>
          <p14:tracePt t="82058" x="6043613" y="5183188"/>
          <p14:tracePt t="82066" x="6043613" y="5199063"/>
          <p14:tracePt t="82189" x="6043613" y="5207000"/>
          <p14:tracePt t="82206" x="6043613" y="5222875"/>
          <p14:tracePt t="82228" x="6043613" y="5230813"/>
          <p14:tracePt t="82251" x="6043613" y="5238750"/>
          <p14:tracePt t="82260" x="6043613" y="5246688"/>
          <p14:tracePt t="82306" x="6043613" y="5254625"/>
          <p14:tracePt t="82335" x="6043613" y="5262563"/>
          <p14:tracePt t="82398" x="6026150" y="5262563"/>
          <p14:tracePt t="82405" x="5978525" y="5262563"/>
          <p14:tracePt t="82411" x="5907088" y="5238750"/>
          <p14:tracePt t="82419" x="5772150" y="5199063"/>
          <p14:tracePt t="82428" x="5692775" y="5175250"/>
          <p14:tracePt t="82435" x="5492750" y="5119688"/>
          <p14:tracePt t="82445" x="5292725" y="5072063"/>
          <p14:tracePt t="82451" x="5062538" y="5016500"/>
          <p14:tracePt t="82461" x="4959350" y="5000625"/>
          <p14:tracePt t="82466" x="4759325" y="4967288"/>
          <p14:tracePt t="82474" x="4664075" y="4967288"/>
          <p14:tracePt t="82482" x="4584700" y="4967288"/>
          <p14:tracePt t="82489" x="4559300" y="4976813"/>
          <p14:tracePt t="82498" x="4551363" y="4984750"/>
          <p14:tracePt t="82505" x="4543425" y="5000625"/>
          <p14:tracePt t="82514" x="4543425" y="5024438"/>
          <p14:tracePt t="82521" x="4543425" y="5048250"/>
          <p14:tracePt t="82527" x="4551363" y="5048250"/>
          <p14:tracePt t="82535" x="4576763" y="5072063"/>
          <p14:tracePt t="82545" x="4600575" y="5080000"/>
          <p14:tracePt t="82551" x="4664075" y="5095875"/>
          <p14:tracePt t="82562" x="4759325" y="5103813"/>
          <p14:tracePt t="82567" x="4799013" y="5103813"/>
          <p14:tracePt t="82573" x="4894263" y="5087938"/>
          <p14:tracePt t="82582" x="4951413" y="5072063"/>
          <p14:tracePt t="82589" x="4999038" y="5048250"/>
          <p14:tracePt t="82598" x="5046663" y="5016500"/>
          <p14:tracePt t="82605" x="5078413" y="4984750"/>
          <p14:tracePt t="82614" x="5102225" y="4935538"/>
          <p14:tracePt t="82619" x="5102225" y="4887913"/>
          <p14:tracePt t="82628" x="5102225" y="4864100"/>
          <p14:tracePt t="82635" x="5102225" y="4840288"/>
          <p14:tracePt t="82644" x="5094288" y="4824413"/>
          <p14:tracePt t="82651" x="5078413" y="4808538"/>
          <p14:tracePt t="82661" x="5062538" y="4808538"/>
          <p14:tracePt t="82665" x="5046663" y="4800600"/>
          <p14:tracePt t="82674" x="5022850" y="4800600"/>
          <p14:tracePt t="82682" x="4983163" y="4808538"/>
          <p14:tracePt t="82690" x="4951413" y="4840288"/>
          <p14:tracePt t="82697" x="4918075" y="4887913"/>
          <p14:tracePt t="82705" x="4902200" y="4903788"/>
          <p14:tracePt t="82714" x="4878388" y="4967288"/>
          <p14:tracePt t="82721" x="4878388" y="5016500"/>
          <p14:tracePt t="82727" x="4878388" y="5048250"/>
          <p14:tracePt t="82735" x="4910138" y="5087938"/>
          <p14:tracePt t="82745" x="4943475" y="5119688"/>
          <p14:tracePt t="82751" x="5030788" y="5159375"/>
          <p14:tracePt t="82761" x="5086350" y="5183188"/>
          <p14:tracePt t="82767" x="5173663" y="5199063"/>
          <p14:tracePt t="82776" x="5373688" y="5238750"/>
          <p14:tracePt t="82783" x="5461000" y="5246688"/>
          <p14:tracePt t="82789" x="5619750" y="5254625"/>
          <p14:tracePt t="82799" x="5724525" y="5254625"/>
          <p14:tracePt t="82805" x="5803900" y="5254625"/>
          <p14:tracePt t="82814" x="5946775" y="5254625"/>
          <p14:tracePt t="82821" x="6010275" y="5254625"/>
          <p14:tracePt t="82828" x="6051550" y="5254625"/>
          <p14:tracePt t="82835" x="6075363" y="5254625"/>
          <p14:tracePt t="82844" x="6091238" y="5254625"/>
          <p14:tracePt t="82929" x="6107113" y="5262563"/>
          <p14:tracePt t="82935" x="6115050" y="5294313"/>
          <p14:tracePt t="82944" x="6130925" y="5319713"/>
          <p14:tracePt t="82951" x="6162675" y="5359400"/>
          <p14:tracePt t="82961" x="6186488" y="5383213"/>
          <p14:tracePt t="82967" x="6202363" y="5422900"/>
          <p14:tracePt t="82976" x="6218238" y="5430838"/>
          <p14:tracePt t="82983" x="6234113" y="5462588"/>
          <p14:tracePt t="82989" x="6257925" y="5486400"/>
          <p14:tracePt t="82998" x="6273800" y="5502275"/>
          <p14:tracePt t="83005" x="6281738" y="5518150"/>
          <p14:tracePt t="83013" x="6289675" y="5534025"/>
          <p14:tracePt t="83021" x="6305550" y="5541963"/>
          <p14:tracePt t="83027" x="6305550" y="5557838"/>
          <p14:tracePt t="83035" x="6313488" y="5557838"/>
          <p14:tracePt t="83045" x="6321425" y="5573713"/>
          <p14:tracePt t="83062" x="6329363" y="5581650"/>
          <p14:tracePt t="83067" x="6329363" y="5589588"/>
          <p14:tracePt t="83073" x="6337300" y="5597525"/>
          <p14:tracePt t="83082" x="6337300" y="5613400"/>
          <p14:tracePt t="83089" x="6345238" y="5613400"/>
          <p14:tracePt t="83098" x="6345238" y="5621338"/>
          <p14:tracePt t="83104" x="6353175" y="5629275"/>
          <p14:tracePt t="83114" x="6361113" y="5637213"/>
          <p14:tracePt t="83121" x="6369050" y="5637213"/>
          <p14:tracePt t="83184" x="6369050" y="5629275"/>
          <p14:tracePt t="83189" x="6376988" y="5605463"/>
          <p14:tracePt t="83197" x="6376988" y="5597525"/>
          <p14:tracePt t="83205" x="6376988" y="5573713"/>
          <p14:tracePt t="83213" x="6376988" y="5549900"/>
          <p14:tracePt t="83221" x="6376988" y="5526088"/>
          <p14:tracePt t="83229" x="6376988" y="5510213"/>
          <p14:tracePt t="83238" x="6376988" y="5494338"/>
          <p14:tracePt t="83245" x="6376988" y="5486400"/>
          <p14:tracePt t="83314" x="6392863" y="5494338"/>
          <p14:tracePt t="83321" x="6473825" y="5534025"/>
          <p14:tracePt t="83328" x="6569075" y="5589588"/>
          <p14:tracePt t="83335" x="6735763" y="5678488"/>
          <p14:tracePt t="83344" x="6856413" y="5726113"/>
          <p14:tracePt t="83350" x="6951663" y="5757863"/>
          <p14:tracePt t="83359" x="7159625" y="5829300"/>
          <p14:tracePt t="83367" x="7246938" y="5853113"/>
          <p14:tracePt t="83375" x="7342188" y="5868988"/>
          <p14:tracePt t="83382" x="7405688" y="5876925"/>
          <p14:tracePt t="83389" x="7421563" y="5876925"/>
          <p14:tracePt t="83437" x="7381875" y="5845175"/>
          <p14:tracePt t="83444" x="7286625" y="5789613"/>
          <p14:tracePt t="83451" x="7231063" y="5765800"/>
          <p14:tracePt t="83459" x="7023100" y="5662613"/>
          <p14:tracePt t="83467" x="6800850" y="5565775"/>
          <p14:tracePt t="83476" x="6696075" y="5526088"/>
          <p14:tracePt t="83484" x="6489700" y="5454650"/>
          <p14:tracePt t="83491" x="6257925" y="5407025"/>
          <p14:tracePt t="83498" x="6202363" y="5391150"/>
          <p14:tracePt t="83505" x="6130925" y="5391150"/>
          <p14:tracePt t="83514" x="6107113" y="5391150"/>
          <p14:tracePt t="83521" x="6099175" y="5391150"/>
          <p14:tracePt t="83537" x="6099175" y="5399088"/>
          <p14:tracePt t="83546" x="6099175" y="5407025"/>
          <p14:tracePt t="83560" x="6099175" y="5422900"/>
          <p14:tracePt t="83576" x="6099175" y="5430838"/>
          <p14:tracePt t="83592" x="6099175" y="5438775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5|18.2|9.5|25.1|5.9|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|18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5|21.8|12.7|15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0.8|2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6|19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ECF61D23FC5E46AF7973FF4A586942" ma:contentTypeVersion="13" ma:contentTypeDescription="Create a new document." ma:contentTypeScope="" ma:versionID="8e7d812900ba1d50ab26ab15d832dab5">
  <xsd:schema xmlns:xsd="http://www.w3.org/2001/XMLSchema" xmlns:xs="http://www.w3.org/2001/XMLSchema" xmlns:p="http://schemas.microsoft.com/office/2006/metadata/properties" xmlns:ns3="fb9218e9-8cc0-41e5-9579-7e6dd5d501e3" xmlns:ns4="7112a2df-2c7c-4e13-b878-057d363c2fd3" targetNamespace="http://schemas.microsoft.com/office/2006/metadata/properties" ma:root="true" ma:fieldsID="5abc3058abf63e6b607715a538682a26" ns3:_="" ns4:_="">
    <xsd:import namespace="fb9218e9-8cc0-41e5-9579-7e6dd5d501e3"/>
    <xsd:import namespace="7112a2df-2c7c-4e13-b878-057d363c2fd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9218e9-8cc0-41e5-9579-7e6dd5d501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12a2df-2c7c-4e13-b878-057d363c2fd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C14F60-D49C-4D7C-AD2D-697F22BAD0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9218e9-8cc0-41e5-9579-7e6dd5d501e3"/>
    <ds:schemaRef ds:uri="7112a2df-2c7c-4e13-b878-057d363c2f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D5BDC24-4B10-400F-9162-C82CCC265991}">
  <ds:schemaRefs>
    <ds:schemaRef ds:uri="http://www.w3.org/XML/1998/namespace"/>
    <ds:schemaRef ds:uri="http://schemas.microsoft.com/office/2006/documentManagement/types"/>
    <ds:schemaRef ds:uri="http://purl.org/dc/elements/1.1/"/>
    <ds:schemaRef ds:uri="http://purl.org/dc/dcmitype/"/>
    <ds:schemaRef ds:uri="7112a2df-2c7c-4e13-b878-057d363c2fd3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fb9218e9-8cc0-41e5-9579-7e6dd5d501e3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F1C85CD-8E16-4FD5-B0A5-E1735692B11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8972</TotalTime>
  <Words>1649</Words>
  <Application>Microsoft Office PowerPoint</Application>
  <PresentationFormat>On-screen Show (4:3)</PresentationFormat>
  <Paragraphs>273</Paragraphs>
  <Slides>24</Slides>
  <Notes>3</Notes>
  <HiddenSlides>1</HiddenSlides>
  <MMClips>1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-apple-system</vt:lpstr>
      <vt:lpstr>AR CENA</vt:lpstr>
      <vt:lpstr>AR CENA</vt:lpstr>
      <vt:lpstr>Arial</vt:lpstr>
      <vt:lpstr>Calibri</vt:lpstr>
      <vt:lpstr>Calibri Light</vt:lpstr>
      <vt:lpstr>Cambria Math</vt:lpstr>
      <vt:lpstr>Century Gothic</vt:lpstr>
      <vt:lpstr>Gill Sans</vt:lpstr>
      <vt:lpstr>Gill Sans MT</vt:lpstr>
      <vt:lpstr>Lucida Sans</vt:lpstr>
      <vt:lpstr>Symbol</vt:lpstr>
      <vt:lpstr>Times</vt:lpstr>
      <vt:lpstr>Times New Roman</vt:lpstr>
      <vt:lpstr>Verdana</vt:lpstr>
      <vt:lpstr>Wingdings</vt:lpstr>
      <vt:lpstr>Office Theme</vt:lpstr>
      <vt:lpstr>Equation</vt:lpstr>
      <vt:lpstr>PowerPoint Presentation</vt:lpstr>
      <vt:lpstr>Coherent Neutrino Scattering: Connection to WIMPs </vt:lpstr>
      <vt:lpstr>CENS Detector Thresholds</vt:lpstr>
      <vt:lpstr>gm-kg scale MINER Detectors </vt:lpstr>
      <vt:lpstr>Detector Technology Developed for SuperCDMS</vt:lpstr>
      <vt:lpstr>Anatomy of an event</vt:lpstr>
      <vt:lpstr>Phonon Sensors</vt:lpstr>
      <vt:lpstr>Contact-Free High Voltage Detectors</vt:lpstr>
      <vt:lpstr>Hybrid HV Detector</vt:lpstr>
      <vt:lpstr>~100gm 0-V sapphire detector with ~17 eVNR  baseline resolution</vt:lpstr>
      <vt:lpstr>Low-Threshold Ge Detector inside Fully Hermetic Ge Shielding </vt:lpstr>
      <vt:lpstr>$5M Dedicated Fab @ TAMU 1st SNOLAB Tower Completed!</vt:lpstr>
      <vt:lpstr>PowerPoint Presentation</vt:lpstr>
      <vt:lpstr>Gm-Scale NUCLEUS calorimeter with thermal phonon sensors</vt:lpstr>
      <vt:lpstr>The NUCLEUS detector concept</vt:lpstr>
      <vt:lpstr>O(100 counts/ (keV kg d)) seems to be in reach</vt:lpstr>
      <vt:lpstr>Nearly finished the experimental design and are preparing the NUCLEUS blank assembly. </vt:lpstr>
      <vt:lpstr>Ricochet</vt:lpstr>
      <vt:lpstr>Ricochet</vt:lpstr>
      <vt:lpstr>Ricochet</vt:lpstr>
      <vt:lpstr>Q-Array TES Chip Testing</vt:lpstr>
      <vt:lpstr>Sharp Increase in Background: Non-Ionizaiton</vt:lpstr>
      <vt:lpstr>Sharp Increase in Background: Ionizaiton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Rupak Mahapatra</dc:creator>
  <cp:lastModifiedBy>Rupak Mahapatra</cp:lastModifiedBy>
  <cp:revision>864</cp:revision>
  <cp:lastPrinted>2020-02-06T15:45:46Z</cp:lastPrinted>
  <dcterms:created xsi:type="dcterms:W3CDTF">2015-10-23T15:35:07Z</dcterms:created>
  <dcterms:modified xsi:type="dcterms:W3CDTF">2022-07-23T16:36:26Z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0x010100D4ECF61D23FC5E46AF7973FF4A586942</vt:lpwstr>
  </property>
</Properties>
</file>