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01" r:id="rId5"/>
  </p:sldMasterIdLst>
  <p:notesMasterIdLst>
    <p:notesMasterId r:id="rId15"/>
  </p:notesMasterIdLst>
  <p:handoutMasterIdLst>
    <p:handoutMasterId r:id="rId16"/>
  </p:handoutMasterIdLst>
  <p:sldIdLst>
    <p:sldId id="267" r:id="rId6"/>
    <p:sldId id="2249" r:id="rId7"/>
    <p:sldId id="2233" r:id="rId8"/>
    <p:sldId id="2250" r:id="rId9"/>
    <p:sldId id="2255" r:id="rId10"/>
    <p:sldId id="2265" r:id="rId11"/>
    <p:sldId id="2236" r:id="rId12"/>
    <p:sldId id="2263" r:id="rId13"/>
    <p:sldId id="2241" r:id="rId1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p15="http://schemas.microsoft.com/office/powerpoint/2012/main">
        <p15:guide id="1" orient="horz" pos="2784" userDrawn="1">
          <p15:clr>
            <a:srgbClr val="A4A3A4"/>
          </p15:clr>
        </p15:guide>
        <p15:guide id="2" pos="2326" userDrawn="1">
          <p15:clr>
            <a:srgbClr val="A4A3A4"/>
          </p15:clr>
        </p15:guide>
        <p15:guide id="3" orient="horz" pos="3024"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6D1"/>
    <a:srgbClr val="009999"/>
    <a:srgbClr val="0099CC"/>
    <a:srgbClr val="FF760B"/>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5" autoAdjust="0"/>
    <p:restoredTop sz="96196" autoAdjust="0"/>
  </p:normalViewPr>
  <p:slideViewPr>
    <p:cSldViewPr snapToGrid="0" showGuides="1">
      <p:cViewPr varScale="1">
        <p:scale>
          <a:sx n="85" d="100"/>
          <a:sy n="85" d="100"/>
        </p:scale>
        <p:origin x="39" y="78"/>
      </p:cViewPr>
      <p:guideLst>
        <p:guide orient="horz" pos="913"/>
        <p:guide pos="257"/>
      </p:guideLst>
    </p:cSldViewPr>
  </p:slideViewPr>
  <p:outlineViewPr>
    <p:cViewPr>
      <p:scale>
        <a:sx n="33" d="100"/>
        <a:sy n="33" d="100"/>
      </p:scale>
      <p:origin x="0" y="0"/>
    </p:cViewPr>
  </p:outlineViewPr>
  <p:notesTextViewPr>
    <p:cViewPr>
      <p:scale>
        <a:sx n="1" d="1"/>
        <a:sy n="1" d="1"/>
      </p:scale>
      <p:origin x="0" y="0"/>
    </p:cViewPr>
  </p:notesTextViewPr>
  <p:sorterViewPr>
    <p:cViewPr>
      <p:scale>
        <a:sx n="58" d="100"/>
        <a:sy n="58" d="100"/>
      </p:scale>
      <p:origin x="0" y="0"/>
    </p:cViewPr>
  </p:sorterViewPr>
  <p:notesViewPr>
    <p:cSldViewPr snapToGrid="0" showGuides="1">
      <p:cViewPr>
        <p:scale>
          <a:sx n="100" d="100"/>
          <a:sy n="100" d="100"/>
        </p:scale>
        <p:origin x="480" y="726"/>
      </p:cViewPr>
      <p:guideLst>
        <p:guide orient="horz" pos="2784"/>
        <p:guide pos="2326"/>
        <p:guide orient="horz" pos="3024"/>
        <p:guide pos="2304"/>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Henderson" userId="02f7139a-da64-416e-b91c-3097b2a7c4ea" providerId="ADAL" clId="{1624D103-4C55-4188-B7A5-1100798ECD55}"/>
    <pc:docChg chg="custSel delSld modSld modNotesMaster modHandout">
      <pc:chgData name="Stuart Henderson" userId="02f7139a-da64-416e-b91c-3097b2a7c4ea" providerId="ADAL" clId="{1624D103-4C55-4188-B7A5-1100798ECD55}" dt="2022-07-24T22:12:54.059" v="228"/>
      <pc:docMkLst>
        <pc:docMk/>
      </pc:docMkLst>
      <pc:sldChg chg="modSp">
        <pc:chgData name="Stuart Henderson" userId="02f7139a-da64-416e-b91c-3097b2a7c4ea" providerId="ADAL" clId="{1624D103-4C55-4188-B7A5-1100798ECD55}" dt="2022-07-24T22:01:23.885" v="147"/>
        <pc:sldMkLst>
          <pc:docMk/>
          <pc:sldMk cId="3919544510" sldId="2233"/>
        </pc:sldMkLst>
        <pc:spChg chg="mod">
          <ac:chgData name="Stuart Henderson" userId="02f7139a-da64-416e-b91c-3097b2a7c4ea" providerId="ADAL" clId="{1624D103-4C55-4188-B7A5-1100798ECD55}" dt="2022-07-24T22:01:23.885" v="147"/>
          <ac:spMkLst>
            <pc:docMk/>
            <pc:sldMk cId="3919544510" sldId="2233"/>
            <ac:spMk id="4" creationId="{00000000-0000-0000-0000-000000000000}"/>
          </ac:spMkLst>
        </pc:spChg>
      </pc:sldChg>
      <pc:sldChg chg="modSp">
        <pc:chgData name="Stuart Henderson" userId="02f7139a-da64-416e-b91c-3097b2a7c4ea" providerId="ADAL" clId="{1624D103-4C55-4188-B7A5-1100798ECD55}" dt="2022-07-24T22:10:58.141" v="227" actId="20577"/>
        <pc:sldMkLst>
          <pc:docMk/>
          <pc:sldMk cId="2761182474" sldId="2236"/>
        </pc:sldMkLst>
        <pc:spChg chg="mod">
          <ac:chgData name="Stuart Henderson" userId="02f7139a-da64-416e-b91c-3097b2a7c4ea" providerId="ADAL" clId="{1624D103-4C55-4188-B7A5-1100798ECD55}" dt="2022-07-24T22:10:58.141" v="227" actId="20577"/>
          <ac:spMkLst>
            <pc:docMk/>
            <pc:sldMk cId="2761182474" sldId="2236"/>
            <ac:spMk id="3" creationId="{00000000-0000-0000-0000-000000000000}"/>
          </ac:spMkLst>
        </pc:spChg>
        <pc:spChg chg="mod">
          <ac:chgData name="Stuart Henderson" userId="02f7139a-da64-416e-b91c-3097b2a7c4ea" providerId="ADAL" clId="{1624D103-4C55-4188-B7A5-1100798ECD55}" dt="2022-07-24T22:01:48.206" v="151"/>
          <ac:spMkLst>
            <pc:docMk/>
            <pc:sldMk cId="2761182474" sldId="2236"/>
            <ac:spMk id="4" creationId="{00000000-0000-0000-0000-000000000000}"/>
          </ac:spMkLst>
        </pc:spChg>
      </pc:sldChg>
      <pc:sldChg chg="del">
        <pc:chgData name="Stuart Henderson" userId="02f7139a-da64-416e-b91c-3097b2a7c4ea" providerId="ADAL" clId="{1624D103-4C55-4188-B7A5-1100798ECD55}" dt="2022-07-24T22:00:31.569" v="62" actId="2696"/>
        <pc:sldMkLst>
          <pc:docMk/>
          <pc:sldMk cId="2747205027" sldId="2237"/>
        </pc:sldMkLst>
      </pc:sldChg>
      <pc:sldChg chg="modSp">
        <pc:chgData name="Stuart Henderson" userId="02f7139a-da64-416e-b91c-3097b2a7c4ea" providerId="ADAL" clId="{1624D103-4C55-4188-B7A5-1100798ECD55}" dt="2022-07-24T22:01:59.956" v="153"/>
        <pc:sldMkLst>
          <pc:docMk/>
          <pc:sldMk cId="2622988398" sldId="2241"/>
        </pc:sldMkLst>
        <pc:spChg chg="mod">
          <ac:chgData name="Stuart Henderson" userId="02f7139a-da64-416e-b91c-3097b2a7c4ea" providerId="ADAL" clId="{1624D103-4C55-4188-B7A5-1100798ECD55}" dt="2022-07-24T22:00:09.493" v="59" actId="20577"/>
          <ac:spMkLst>
            <pc:docMk/>
            <pc:sldMk cId="2622988398" sldId="2241"/>
            <ac:spMk id="3" creationId="{00000000-0000-0000-0000-000000000000}"/>
          </ac:spMkLst>
        </pc:spChg>
        <pc:spChg chg="mod">
          <ac:chgData name="Stuart Henderson" userId="02f7139a-da64-416e-b91c-3097b2a7c4ea" providerId="ADAL" clId="{1624D103-4C55-4188-B7A5-1100798ECD55}" dt="2022-07-24T22:01:59.956" v="153"/>
          <ac:spMkLst>
            <pc:docMk/>
            <pc:sldMk cId="2622988398" sldId="2241"/>
            <ac:spMk id="4" creationId="{00000000-0000-0000-0000-000000000000}"/>
          </ac:spMkLst>
        </pc:spChg>
      </pc:sldChg>
      <pc:sldChg chg="modSp">
        <pc:chgData name="Stuart Henderson" userId="02f7139a-da64-416e-b91c-3097b2a7c4ea" providerId="ADAL" clId="{1624D103-4C55-4188-B7A5-1100798ECD55}" dt="2022-07-24T22:01:10.828" v="146" actId="20577"/>
        <pc:sldMkLst>
          <pc:docMk/>
          <pc:sldMk cId="1420476412" sldId="2249"/>
        </pc:sldMkLst>
        <pc:spChg chg="mod">
          <ac:chgData name="Stuart Henderson" userId="02f7139a-da64-416e-b91c-3097b2a7c4ea" providerId="ADAL" clId="{1624D103-4C55-4188-B7A5-1100798ECD55}" dt="2022-07-24T22:01:10.828" v="146" actId="20577"/>
          <ac:spMkLst>
            <pc:docMk/>
            <pc:sldMk cId="1420476412" sldId="2249"/>
            <ac:spMk id="4" creationId="{00000000-0000-0000-0000-000000000000}"/>
          </ac:spMkLst>
        </pc:spChg>
      </pc:sldChg>
      <pc:sldChg chg="modSp">
        <pc:chgData name="Stuart Henderson" userId="02f7139a-da64-416e-b91c-3097b2a7c4ea" providerId="ADAL" clId="{1624D103-4C55-4188-B7A5-1100798ECD55}" dt="2022-07-24T22:01:29.947" v="148"/>
        <pc:sldMkLst>
          <pc:docMk/>
          <pc:sldMk cId="1263745470" sldId="2250"/>
        </pc:sldMkLst>
        <pc:spChg chg="mod">
          <ac:chgData name="Stuart Henderson" userId="02f7139a-da64-416e-b91c-3097b2a7c4ea" providerId="ADAL" clId="{1624D103-4C55-4188-B7A5-1100798ECD55}" dt="2022-07-24T22:01:29.947" v="148"/>
          <ac:spMkLst>
            <pc:docMk/>
            <pc:sldMk cId="1263745470" sldId="2250"/>
            <ac:spMk id="4" creationId="{00000000-0000-0000-0000-000000000000}"/>
          </ac:spMkLst>
        </pc:spChg>
      </pc:sldChg>
      <pc:sldChg chg="del">
        <pc:chgData name="Stuart Henderson" userId="02f7139a-da64-416e-b91c-3097b2a7c4ea" providerId="ADAL" clId="{1624D103-4C55-4188-B7A5-1100798ECD55}" dt="2022-07-24T22:00:30.526" v="61" actId="2696"/>
        <pc:sldMkLst>
          <pc:docMk/>
          <pc:sldMk cId="494842332" sldId="2251"/>
        </pc:sldMkLst>
      </pc:sldChg>
      <pc:sldChg chg="modSp">
        <pc:chgData name="Stuart Henderson" userId="02f7139a-da64-416e-b91c-3097b2a7c4ea" providerId="ADAL" clId="{1624D103-4C55-4188-B7A5-1100798ECD55}" dt="2022-07-24T22:03:39.088" v="169" actId="20577"/>
        <pc:sldMkLst>
          <pc:docMk/>
          <pc:sldMk cId="41936577" sldId="2255"/>
        </pc:sldMkLst>
        <pc:spChg chg="mod">
          <ac:chgData name="Stuart Henderson" userId="02f7139a-da64-416e-b91c-3097b2a7c4ea" providerId="ADAL" clId="{1624D103-4C55-4188-B7A5-1100798ECD55}" dt="2022-07-24T22:03:39.088" v="169" actId="20577"/>
          <ac:spMkLst>
            <pc:docMk/>
            <pc:sldMk cId="41936577" sldId="2255"/>
            <ac:spMk id="2" creationId="{00000000-0000-0000-0000-000000000000}"/>
          </ac:spMkLst>
        </pc:spChg>
        <pc:spChg chg="mod">
          <ac:chgData name="Stuart Henderson" userId="02f7139a-da64-416e-b91c-3097b2a7c4ea" providerId="ADAL" clId="{1624D103-4C55-4188-B7A5-1100798ECD55}" dt="2022-07-24T22:01:35.537" v="149"/>
          <ac:spMkLst>
            <pc:docMk/>
            <pc:sldMk cId="41936577" sldId="2255"/>
            <ac:spMk id="4" creationId="{00000000-0000-0000-0000-000000000000}"/>
          </ac:spMkLst>
        </pc:spChg>
      </pc:sldChg>
      <pc:sldChg chg="del">
        <pc:chgData name="Stuart Henderson" userId="02f7139a-da64-416e-b91c-3097b2a7c4ea" providerId="ADAL" clId="{1624D103-4C55-4188-B7A5-1100798ECD55}" dt="2022-07-24T22:00:35.313" v="64" actId="2696"/>
        <pc:sldMkLst>
          <pc:docMk/>
          <pc:sldMk cId="3693142815" sldId="2256"/>
        </pc:sldMkLst>
      </pc:sldChg>
      <pc:sldChg chg="del">
        <pc:chgData name="Stuart Henderson" userId="02f7139a-da64-416e-b91c-3097b2a7c4ea" providerId="ADAL" clId="{1624D103-4C55-4188-B7A5-1100798ECD55}" dt="2022-07-24T22:00:33.290" v="63" actId="2696"/>
        <pc:sldMkLst>
          <pc:docMk/>
          <pc:sldMk cId="3845588352" sldId="2260"/>
        </pc:sldMkLst>
      </pc:sldChg>
      <pc:sldChg chg="del">
        <pc:chgData name="Stuart Henderson" userId="02f7139a-da64-416e-b91c-3097b2a7c4ea" providerId="ADAL" clId="{1624D103-4C55-4188-B7A5-1100798ECD55}" dt="2022-07-24T22:00:36.240" v="65" actId="2696"/>
        <pc:sldMkLst>
          <pc:docMk/>
          <pc:sldMk cId="3803121911" sldId="2262"/>
        </pc:sldMkLst>
      </pc:sldChg>
      <pc:sldChg chg="modSp">
        <pc:chgData name="Stuart Henderson" userId="02f7139a-da64-416e-b91c-3097b2a7c4ea" providerId="ADAL" clId="{1624D103-4C55-4188-B7A5-1100798ECD55}" dt="2022-07-24T22:02:07.146" v="154" actId="403"/>
        <pc:sldMkLst>
          <pc:docMk/>
          <pc:sldMk cId="3923409744" sldId="2263"/>
        </pc:sldMkLst>
        <pc:spChg chg="mod">
          <ac:chgData name="Stuart Henderson" userId="02f7139a-da64-416e-b91c-3097b2a7c4ea" providerId="ADAL" clId="{1624D103-4C55-4188-B7A5-1100798ECD55}" dt="2022-07-24T22:02:07.146" v="154" actId="403"/>
          <ac:spMkLst>
            <pc:docMk/>
            <pc:sldMk cId="3923409744" sldId="2263"/>
            <ac:spMk id="3" creationId="{00000000-0000-0000-0000-000000000000}"/>
          </ac:spMkLst>
        </pc:spChg>
        <pc:spChg chg="mod">
          <ac:chgData name="Stuart Henderson" userId="02f7139a-da64-416e-b91c-3097b2a7c4ea" providerId="ADAL" clId="{1624D103-4C55-4188-B7A5-1100798ECD55}" dt="2022-07-24T22:01:54.329" v="152"/>
          <ac:spMkLst>
            <pc:docMk/>
            <pc:sldMk cId="3923409744" sldId="2263"/>
            <ac:spMk id="4" creationId="{00000000-0000-0000-0000-000000000000}"/>
          </ac:spMkLst>
        </pc:spChg>
      </pc:sldChg>
      <pc:sldChg chg="del">
        <pc:chgData name="Stuart Henderson" userId="02f7139a-da64-416e-b91c-3097b2a7c4ea" providerId="ADAL" clId="{1624D103-4C55-4188-B7A5-1100798ECD55}" dt="2022-07-24T22:00:29.491" v="60" actId="2696"/>
        <pc:sldMkLst>
          <pc:docMk/>
          <pc:sldMk cId="440173839" sldId="2264"/>
        </pc:sldMkLst>
      </pc:sldChg>
      <pc:sldChg chg="addSp modSp">
        <pc:chgData name="Stuart Henderson" userId="02f7139a-da64-416e-b91c-3097b2a7c4ea" providerId="ADAL" clId="{1624D103-4C55-4188-B7A5-1100798ECD55}" dt="2022-07-24T22:09:06.679" v="201" actId="14100"/>
        <pc:sldMkLst>
          <pc:docMk/>
          <pc:sldMk cId="1062593629" sldId="2265"/>
        </pc:sldMkLst>
        <pc:spChg chg="mod">
          <ac:chgData name="Stuart Henderson" userId="02f7139a-da64-416e-b91c-3097b2a7c4ea" providerId="ADAL" clId="{1624D103-4C55-4188-B7A5-1100798ECD55}" dt="2022-07-24T22:08:39.905" v="197" actId="20577"/>
          <ac:spMkLst>
            <pc:docMk/>
            <pc:sldMk cId="1062593629" sldId="2265"/>
            <ac:spMk id="3" creationId="{415F040E-285D-4356-A984-C9E2FC5B4C7E}"/>
          </ac:spMkLst>
        </pc:spChg>
        <pc:spChg chg="mod">
          <ac:chgData name="Stuart Henderson" userId="02f7139a-da64-416e-b91c-3097b2a7c4ea" providerId="ADAL" clId="{1624D103-4C55-4188-B7A5-1100798ECD55}" dt="2022-07-24T22:01:42.790" v="150"/>
          <ac:spMkLst>
            <pc:docMk/>
            <pc:sldMk cId="1062593629" sldId="2265"/>
            <ac:spMk id="4" creationId="{60148B59-4D16-4525-AEBF-AEA2F246C942}"/>
          </ac:spMkLst>
        </pc:spChg>
        <pc:spChg chg="add mod">
          <ac:chgData name="Stuart Henderson" userId="02f7139a-da64-416e-b91c-3097b2a7c4ea" providerId="ADAL" clId="{1624D103-4C55-4188-B7A5-1100798ECD55}" dt="2022-07-24T22:09:06.679" v="201" actId="14100"/>
          <ac:spMkLst>
            <pc:docMk/>
            <pc:sldMk cId="1062593629" sldId="2265"/>
            <ac:spMk id="7" creationId="{8383CC86-E0F9-4BDA-A88F-03BE4A32071C}"/>
          </ac:spMkLst>
        </pc:spChg>
        <pc:picChg chg="add mod">
          <ac:chgData name="Stuart Henderson" userId="02f7139a-da64-416e-b91c-3097b2a7c4ea" providerId="ADAL" clId="{1624D103-4C55-4188-B7A5-1100798ECD55}" dt="2022-07-24T22:08:32.819" v="196" actId="1076"/>
          <ac:picMkLst>
            <pc:docMk/>
            <pc:sldMk cId="1062593629" sldId="2265"/>
            <ac:picMk id="6" creationId="{DB275428-1707-4C87-B516-01593DCAE8C7}"/>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1728"/>
          </a:xfrm>
          <a:prstGeom prst="rect">
            <a:avLst/>
          </a:prstGeom>
        </p:spPr>
        <p:txBody>
          <a:bodyPr vert="horz" lIns="94837" tIns="47418" rIns="94837" bIns="47418" rtlCol="0"/>
          <a:lstStyle>
            <a:lvl1pPr algn="l">
              <a:defRPr sz="1200"/>
            </a:lvl1pPr>
          </a:lstStyle>
          <a:p>
            <a:endParaRPr lang="de-DE"/>
          </a:p>
        </p:txBody>
      </p:sp>
      <p:sp>
        <p:nvSpPr>
          <p:cNvPr id="3" name="Datumsplatzhalter 2"/>
          <p:cNvSpPr>
            <a:spLocks noGrp="1"/>
          </p:cNvSpPr>
          <p:nvPr>
            <p:ph type="dt" sz="quarter" idx="1"/>
          </p:nvPr>
        </p:nvSpPr>
        <p:spPr>
          <a:xfrm>
            <a:off x="4143589" y="0"/>
            <a:ext cx="3169920" cy="481728"/>
          </a:xfrm>
          <a:prstGeom prst="rect">
            <a:avLst/>
          </a:prstGeom>
        </p:spPr>
        <p:txBody>
          <a:bodyPr vert="horz" lIns="94837" tIns="47418" rIns="94837" bIns="47418" rtlCol="0"/>
          <a:lstStyle>
            <a:lvl1pPr algn="r">
              <a:defRPr sz="1200"/>
            </a:lvl1pPr>
          </a:lstStyle>
          <a:p>
            <a:fld id="{FC75E6C4-5F43-4FF9-96D4-21B8157BE639}" type="datetimeFigureOut">
              <a:rPr lang="de-DE" smtClean="0"/>
              <a:t>23.07.2022</a:t>
            </a:fld>
            <a:endParaRPr lang="de-DE"/>
          </a:p>
        </p:txBody>
      </p:sp>
      <p:sp>
        <p:nvSpPr>
          <p:cNvPr id="4" name="Fußzeilenplatzhalter 3"/>
          <p:cNvSpPr>
            <a:spLocks noGrp="1"/>
          </p:cNvSpPr>
          <p:nvPr>
            <p:ph type="ftr" sz="quarter" idx="2"/>
          </p:nvPr>
        </p:nvSpPr>
        <p:spPr>
          <a:xfrm>
            <a:off x="0" y="9119474"/>
            <a:ext cx="3169920" cy="481727"/>
          </a:xfrm>
          <a:prstGeom prst="rect">
            <a:avLst/>
          </a:prstGeom>
        </p:spPr>
        <p:txBody>
          <a:bodyPr vert="horz" lIns="94837" tIns="47418" rIns="94837" bIns="47418" rtlCol="0" anchor="b"/>
          <a:lstStyle>
            <a:lvl1pPr algn="l">
              <a:defRPr sz="1200"/>
            </a:lvl1pPr>
          </a:lstStyle>
          <a:p>
            <a:endParaRPr lang="de-DE"/>
          </a:p>
        </p:txBody>
      </p:sp>
      <p:sp>
        <p:nvSpPr>
          <p:cNvPr id="5" name="Foliennummernplatzhalter 4"/>
          <p:cNvSpPr>
            <a:spLocks noGrp="1"/>
          </p:cNvSpPr>
          <p:nvPr>
            <p:ph type="sldNum" sz="quarter" idx="3"/>
          </p:nvPr>
        </p:nvSpPr>
        <p:spPr>
          <a:xfrm>
            <a:off x="4143589" y="9119474"/>
            <a:ext cx="3169920" cy="481727"/>
          </a:xfrm>
          <a:prstGeom prst="rect">
            <a:avLst/>
          </a:prstGeom>
        </p:spPr>
        <p:txBody>
          <a:bodyPr vert="horz" lIns="94837" tIns="47418" rIns="94837" bIns="47418" rtlCol="0" anchor="b"/>
          <a:lstStyle>
            <a:lvl1pPr algn="r">
              <a:defRPr sz="12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1728"/>
          </a:xfrm>
          <a:prstGeom prst="rect">
            <a:avLst/>
          </a:prstGeom>
        </p:spPr>
        <p:txBody>
          <a:bodyPr vert="horz" lIns="94837" tIns="47418" rIns="94837" bIns="47418" rtlCol="0"/>
          <a:lstStyle>
            <a:lvl1pPr algn="l">
              <a:defRPr sz="1200"/>
            </a:lvl1pPr>
          </a:lstStyle>
          <a:p>
            <a:endParaRPr lang="de-DE"/>
          </a:p>
        </p:txBody>
      </p:sp>
      <p:sp>
        <p:nvSpPr>
          <p:cNvPr id="3" name="Datumsplatzhalter 2"/>
          <p:cNvSpPr>
            <a:spLocks noGrp="1"/>
          </p:cNvSpPr>
          <p:nvPr>
            <p:ph type="dt" idx="1"/>
          </p:nvPr>
        </p:nvSpPr>
        <p:spPr>
          <a:xfrm>
            <a:off x="4143589" y="0"/>
            <a:ext cx="3169920" cy="481728"/>
          </a:xfrm>
          <a:prstGeom prst="rect">
            <a:avLst/>
          </a:prstGeom>
        </p:spPr>
        <p:txBody>
          <a:bodyPr vert="horz" lIns="94837" tIns="47418" rIns="94837" bIns="47418" rtlCol="0"/>
          <a:lstStyle>
            <a:lvl1pPr algn="r">
              <a:defRPr sz="1200"/>
            </a:lvl1pPr>
          </a:lstStyle>
          <a:p>
            <a:fld id="{801BD367-6A7A-405A-BFB1-15817186491F}" type="datetimeFigureOut">
              <a:rPr lang="de-DE" smtClean="0"/>
              <a:t>23.07.2022</a:t>
            </a:fld>
            <a:endParaRPr lang="de-DE"/>
          </a:p>
        </p:txBody>
      </p:sp>
      <p:sp>
        <p:nvSpPr>
          <p:cNvPr id="4" name="Folienbildplatzhalt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37" tIns="47418" rIns="94837" bIns="47418" rtlCol="0" anchor="ctr"/>
          <a:lstStyle/>
          <a:p>
            <a:endParaRPr lang="de-DE"/>
          </a:p>
        </p:txBody>
      </p:sp>
      <p:sp>
        <p:nvSpPr>
          <p:cNvPr id="5" name="Notizenplatzhalter 4"/>
          <p:cNvSpPr>
            <a:spLocks noGrp="1"/>
          </p:cNvSpPr>
          <p:nvPr>
            <p:ph type="body" sz="quarter" idx="3"/>
          </p:nvPr>
        </p:nvSpPr>
        <p:spPr>
          <a:xfrm>
            <a:off x="731520" y="4620578"/>
            <a:ext cx="5852160" cy="4338485"/>
          </a:xfrm>
          <a:prstGeom prst="rect">
            <a:avLst/>
          </a:prstGeom>
        </p:spPr>
        <p:txBody>
          <a:bodyPr vert="horz" lIns="94837" tIns="47418" rIns="94837" bIns="47418"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119474"/>
            <a:ext cx="3169920" cy="481727"/>
          </a:xfrm>
          <a:prstGeom prst="rect">
            <a:avLst/>
          </a:prstGeom>
        </p:spPr>
        <p:txBody>
          <a:bodyPr vert="horz" lIns="94837" tIns="47418" rIns="94837" bIns="47418" rtlCol="0" anchor="b"/>
          <a:lstStyle>
            <a:lvl1pPr algn="l">
              <a:defRPr sz="1200"/>
            </a:lvl1pPr>
          </a:lstStyle>
          <a:p>
            <a:endParaRPr lang="de-DE"/>
          </a:p>
        </p:txBody>
      </p:sp>
      <p:sp>
        <p:nvSpPr>
          <p:cNvPr id="7" name="Foliennummernplatzhalter 6"/>
          <p:cNvSpPr>
            <a:spLocks noGrp="1"/>
          </p:cNvSpPr>
          <p:nvPr>
            <p:ph type="sldNum" sz="quarter" idx="5"/>
          </p:nvPr>
        </p:nvSpPr>
        <p:spPr>
          <a:xfrm>
            <a:off x="4143589" y="9119474"/>
            <a:ext cx="3169920" cy="481727"/>
          </a:xfrm>
          <a:prstGeom prst="rect">
            <a:avLst/>
          </a:prstGeom>
        </p:spPr>
        <p:txBody>
          <a:bodyPr vert="horz" lIns="94837" tIns="47418" rIns="94837" bIns="47418" rtlCol="0" anchor="b"/>
          <a:lstStyle>
            <a:lvl1pPr algn="r">
              <a:defRPr sz="12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BE7B5255-5329-45F9-87F3-A2F9FB4734DF}" type="slidenum">
              <a:rPr lang="de-DE" smtClean="0"/>
              <a:t>1</a:t>
            </a:fld>
            <a:endParaRPr lang="de-DE"/>
          </a:p>
        </p:txBody>
      </p:sp>
    </p:spTree>
    <p:extLst>
      <p:ext uri="{BB962C8B-B14F-4D97-AF65-F5344CB8AC3E}">
        <p14:creationId xmlns:p14="http://schemas.microsoft.com/office/powerpoint/2010/main" val="399991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B5255-5329-45F9-87F3-A2F9FB4734DF}" type="slidenum">
              <a:rPr lang="de-DE" smtClean="0"/>
              <a:t>2</a:t>
            </a:fld>
            <a:endParaRPr lang="de-DE"/>
          </a:p>
        </p:txBody>
      </p:sp>
    </p:spTree>
    <p:extLst>
      <p:ext uri="{BB962C8B-B14F-4D97-AF65-F5344CB8AC3E}">
        <p14:creationId xmlns:p14="http://schemas.microsoft.com/office/powerpoint/2010/main" val="216176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3</a:t>
            </a:fld>
            <a:endParaRPr lang="de-DE"/>
          </a:p>
        </p:txBody>
      </p:sp>
    </p:spTree>
    <p:extLst>
      <p:ext uri="{BB962C8B-B14F-4D97-AF65-F5344CB8AC3E}">
        <p14:creationId xmlns:p14="http://schemas.microsoft.com/office/powerpoint/2010/main" val="202909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90813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B5255-5329-45F9-87F3-A2F9FB4734DF}" type="slidenum">
              <a:rPr lang="de-DE" smtClean="0"/>
              <a:t>5</a:t>
            </a:fld>
            <a:endParaRPr lang="de-DE"/>
          </a:p>
        </p:txBody>
      </p:sp>
    </p:spTree>
    <p:extLst>
      <p:ext uri="{BB962C8B-B14F-4D97-AF65-F5344CB8AC3E}">
        <p14:creationId xmlns:p14="http://schemas.microsoft.com/office/powerpoint/2010/main" val="250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B5255-5329-45F9-87F3-A2F9FB4734DF}" type="slidenum">
              <a:rPr lang="de-DE" smtClean="0"/>
              <a:t>7</a:t>
            </a:fld>
            <a:endParaRPr lang="de-DE"/>
          </a:p>
        </p:txBody>
      </p:sp>
    </p:spTree>
    <p:extLst>
      <p:ext uri="{BB962C8B-B14F-4D97-AF65-F5344CB8AC3E}">
        <p14:creationId xmlns:p14="http://schemas.microsoft.com/office/powerpoint/2010/main" val="84502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29245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6.w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de-DE" noProof="0"/>
              <a:t>Titelmasterformat durch Klicken bearbeiten</a:t>
            </a:r>
            <a:endParaRPr lang="en-US" noProof="0" dirty="0"/>
          </a:p>
        </p:txBody>
      </p:sp>
      <p:sp>
        <p:nvSpPr>
          <p:cNvPr id="3" name="Subtitle 2"/>
          <p:cNvSpPr>
            <a:spLocks noGrp="1"/>
          </p:cNvSpPr>
          <p:nvPr>
            <p:ph type="subTitle" idx="1" hasCustomPrompt="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z="1600" dirty="0"/>
              <a:t>&lt;type </a:t>
            </a:r>
            <a:r>
              <a:rPr lang="de-DE" sz="1600" dirty="0" err="1"/>
              <a:t>of</a:t>
            </a:r>
            <a:r>
              <a:rPr lang="de-DE" sz="1600" dirty="0"/>
              <a:t> </a:t>
            </a:r>
            <a:r>
              <a:rPr lang="de-DE" sz="1600" dirty="0" err="1"/>
              <a:t>talk</a:t>
            </a:r>
            <a:r>
              <a:rPr lang="de-DE" sz="1600" dirty="0"/>
              <a:t>&gt; in</a:t>
            </a:r>
          </a:p>
          <a:p>
            <a:r>
              <a:rPr lang="de-DE" sz="1600" b="0" dirty="0"/>
              <a:t>Helmholtz </a:t>
            </a:r>
            <a:r>
              <a:rPr lang="de-DE" sz="1600" b="0" dirty="0" err="1"/>
              <a:t>program</a:t>
            </a:r>
            <a:r>
              <a:rPr lang="de-DE" sz="1600" b="0" dirty="0"/>
              <a:t>: &lt;p</a:t>
            </a:r>
            <a:r>
              <a:rPr lang="en-GB" sz="1600" b="0" dirty="0" err="1"/>
              <a:t>rogram</a:t>
            </a:r>
            <a:r>
              <a:rPr lang="en-GB" sz="1600" b="0" dirty="0"/>
              <a:t> name&gt; (XXX)</a:t>
            </a:r>
          </a:p>
          <a:p>
            <a:r>
              <a:rPr lang="en-GB" sz="1600" b="0" dirty="0" err="1"/>
              <a:t>PoF</a:t>
            </a:r>
            <a:r>
              <a:rPr lang="en-GB" sz="1600" b="0" dirty="0"/>
              <a:t> III Topic: &lt;topic&gt; OR </a:t>
            </a:r>
            <a:r>
              <a:rPr lang="de-DE" sz="1600" b="0" dirty="0" err="1"/>
              <a:t>PoF</a:t>
            </a:r>
            <a:r>
              <a:rPr lang="de-DE" sz="1600" b="0" dirty="0"/>
              <a:t> III </a:t>
            </a:r>
            <a:r>
              <a:rPr lang="de-DE" sz="1600" b="0" dirty="0" err="1"/>
              <a:t>research</a:t>
            </a:r>
            <a:r>
              <a:rPr lang="de-DE" sz="1600" b="0" dirty="0"/>
              <a:t> </a:t>
            </a:r>
            <a:r>
              <a:rPr lang="de-DE" sz="1600" b="0" dirty="0" err="1"/>
              <a:t>theme</a:t>
            </a:r>
            <a:r>
              <a:rPr lang="de-DE" sz="1600" b="0" dirty="0"/>
              <a:t>: &lt;</a:t>
            </a:r>
            <a:r>
              <a:rPr lang="de-DE" sz="1600" b="0" dirty="0" err="1"/>
              <a:t>research</a:t>
            </a:r>
            <a:r>
              <a:rPr lang="de-DE" sz="1600" b="0" dirty="0"/>
              <a:t> </a:t>
            </a:r>
            <a:r>
              <a:rPr lang="de-DE" sz="1600" b="0" dirty="0" err="1"/>
              <a:t>theme</a:t>
            </a:r>
            <a:r>
              <a:rPr lang="de-DE" sz="1600" b="0" dirty="0"/>
              <a:t>&gt; </a:t>
            </a:r>
            <a:endParaRPr lang="en-GB" sz="1600" b="0" dirty="0"/>
          </a:p>
          <a:p>
            <a:r>
              <a:rPr lang="de-DE" sz="1600" b="0" dirty="0"/>
              <a:t>DESY Research Unit: </a:t>
            </a:r>
            <a:r>
              <a:rPr lang="en-GB" sz="1600" b="0" dirty="0"/>
              <a:t>&lt;research unit&gt;</a:t>
            </a:r>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400"/>
            </a:lvl1pPr>
          </a:lstStyle>
          <a:p>
            <a:pPr lvl="0"/>
            <a:r>
              <a:rPr lang="de-DE" noProof="0"/>
              <a:t>Textmasterformat bearbeiten</a:t>
            </a:r>
          </a:p>
        </p:txBody>
      </p:sp>
      <p:sp>
        <p:nvSpPr>
          <p:cNvPr id="7" name="Subtitle 2"/>
          <p:cNvSpPr txBox="1">
            <a:spLocks/>
          </p:cNvSpPr>
          <p:nvPr userDrawn="1"/>
        </p:nvSpPr>
        <p:spPr>
          <a:xfrm>
            <a:off x="407986" y="3573016"/>
            <a:ext cx="11376025" cy="129614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tabLst>
                <a:tab pos="266700" algn="l"/>
              </a:tabLst>
              <a:defRPr sz="1800" b="1" kern="1200">
                <a:solidFill>
                  <a:schemeClr val="accent2"/>
                </a:solidFill>
                <a:latin typeface="+mn-lt"/>
                <a:ea typeface="+mn-ea"/>
                <a:cs typeface="+mn-cs"/>
              </a:defRPr>
            </a:lvl1pPr>
            <a:lvl2pPr marL="457200" indent="0" algn="ctr"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b="0" dirty="0"/>
          </a:p>
        </p:txBody>
      </p:sp>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Textplatzhalter 6"/>
          <p:cNvSpPr>
            <a:spLocks noGrp="1"/>
          </p:cNvSpPr>
          <p:nvPr>
            <p:ph type="body" sz="quarter" idx="15"/>
          </p:nvPr>
        </p:nvSpPr>
        <p:spPr>
          <a:xfrm>
            <a:off x="407988" y="1406427"/>
            <a:ext cx="7524750" cy="2454374"/>
          </a:xfrm>
        </p:spPr>
        <p:txBody>
          <a:bodyPr/>
          <a:lstStyle/>
          <a:p>
            <a:pPr lvl="0"/>
            <a:r>
              <a:rPr lang="de-DE" noProof="0"/>
              <a:t>Textmasterformat bearbeiten</a:t>
            </a:r>
          </a:p>
        </p:txBody>
      </p:sp>
      <p:sp>
        <p:nvSpPr>
          <p:cNvPr id="9" name="Textplatzhalter 6"/>
          <p:cNvSpPr>
            <a:spLocks noGrp="1"/>
          </p:cNvSpPr>
          <p:nvPr>
            <p:ph type="body" sz="quarter" idx="16"/>
          </p:nvPr>
        </p:nvSpPr>
        <p:spPr>
          <a:xfrm>
            <a:off x="407988" y="3963533"/>
            <a:ext cx="7524750" cy="2454374"/>
          </a:xfrm>
        </p:spPr>
        <p:txBody>
          <a:bodyPr/>
          <a:lstStyle/>
          <a:p>
            <a:pPr lvl="0"/>
            <a:r>
              <a:rPr lang="de-DE" noProof="0"/>
              <a:t>Textmasterformat bearbeiten</a:t>
            </a:r>
          </a:p>
        </p:txBody>
      </p:sp>
      <p:sp>
        <p:nvSpPr>
          <p:cNvPr id="12" name="Inhaltsplatzhalter 5">
            <a:extLst>
              <a:ext uri="{FF2B5EF4-FFF2-40B4-BE49-F238E27FC236}">
                <a16:creationId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91681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Textplatzhalter 6"/>
          <p:cNvSpPr>
            <a:spLocks noGrp="1"/>
          </p:cNvSpPr>
          <p:nvPr>
            <p:ph type="body" sz="quarter" idx="15"/>
          </p:nvPr>
        </p:nvSpPr>
        <p:spPr>
          <a:xfrm>
            <a:off x="407989" y="1406427"/>
            <a:ext cx="3708400" cy="2454374"/>
          </a:xfrm>
        </p:spPr>
        <p:txBody>
          <a:bodyPr/>
          <a:lstStyle/>
          <a:p>
            <a:pPr lvl="0"/>
            <a:r>
              <a:rPr lang="de-DE" noProof="0"/>
              <a:t>Textmasterformat bearbeiten</a:t>
            </a:r>
          </a:p>
        </p:txBody>
      </p:sp>
      <p:sp>
        <p:nvSpPr>
          <p:cNvPr id="9" name="Textplatzhalter 6"/>
          <p:cNvSpPr>
            <a:spLocks noGrp="1"/>
          </p:cNvSpPr>
          <p:nvPr>
            <p:ph type="body" sz="quarter" idx="16"/>
          </p:nvPr>
        </p:nvSpPr>
        <p:spPr>
          <a:xfrm>
            <a:off x="407989" y="3963533"/>
            <a:ext cx="3708400" cy="2454374"/>
          </a:xfrm>
        </p:spPr>
        <p:txBody>
          <a:bodyPr/>
          <a:lstStyle/>
          <a:p>
            <a:pPr lvl="0"/>
            <a:r>
              <a:rPr lang="de-DE" noProof="0"/>
              <a:t>Textmasterformat bearbeiten</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2" name="Bildplatzhalter 6">
            <a:extLst>
              <a:ext uri="{FF2B5EF4-FFF2-40B4-BE49-F238E27FC236}">
                <a16:creationId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3" name="Bildplatzhalter 6">
            <a:extLst>
              <a:ext uri="{FF2B5EF4-FFF2-40B4-BE49-F238E27FC236}">
                <a16:creationId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75302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389694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3675352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74142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4" name="Footer Placeholder 3"/>
          <p:cNvSpPr>
            <a:spLocks noGrp="1"/>
          </p:cNvSpPr>
          <p:nvPr>
            <p:ph type="ftr" sz="quarter" idx="11"/>
          </p:nvPr>
        </p:nvSpPr>
        <p:spPr/>
        <p:txBody>
          <a:bodyPr/>
          <a:lstStyle/>
          <a:p>
            <a:r>
              <a:rPr lang="en-US"/>
              <a:t>ICFA Summer Meeting - Executive Session  |   14 July 2021   |    SH / TS</a:t>
            </a:r>
            <a:endParaRPr lang="en-US"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Tree>
    <p:extLst>
      <p:ext uri="{BB962C8B-B14F-4D97-AF65-F5344CB8AC3E}">
        <p14:creationId xmlns:p14="http://schemas.microsoft.com/office/powerpoint/2010/main" val="347229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a:t>ICFA Summer Meeting - Executive Session  |   14 July 2021   |    SH / TS</a:t>
            </a:r>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791200" y="5943600"/>
            <a:ext cx="599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a:spcBef>
                <a:spcPct val="50000"/>
              </a:spcBef>
              <a:defRPr/>
            </a:pPr>
            <a:r>
              <a:rPr lang="en-US" sz="1400" b="0">
                <a:latin typeface="Helvetica"/>
                <a:cs typeface="Helvetica"/>
              </a:rPr>
              <a:t>Thomas Roser</a:t>
            </a:r>
            <a:br>
              <a:rPr lang="en-US" sz="1400" b="0">
                <a:latin typeface="Helvetica"/>
                <a:cs typeface="Helvetica"/>
              </a:rPr>
            </a:br>
            <a:r>
              <a:rPr lang="en-US" sz="1400" b="0">
                <a:latin typeface="Helvetica"/>
                <a:cs typeface="Helvetica"/>
              </a:rPr>
              <a:t>DOE Budget Briefing</a:t>
            </a:r>
            <a:br>
              <a:rPr lang="en-US" sz="1400" b="0">
                <a:latin typeface="Helvetica"/>
                <a:cs typeface="Helvetica"/>
              </a:rPr>
            </a:br>
            <a:r>
              <a:rPr lang="en-US" sz="1400" b="0">
                <a:latin typeface="Helvetica"/>
                <a:cs typeface="Helvetica"/>
              </a:rPr>
              <a:t>February 12, 2015</a:t>
            </a:r>
          </a:p>
        </p:txBody>
      </p:sp>
      <p:graphicFrame>
        <p:nvGraphicFramePr>
          <p:cNvPr id="6" name="Object 2"/>
          <p:cNvGraphicFramePr>
            <a:graphicFrameLocks noChangeAspect="1"/>
          </p:cNvGraphicFramePr>
          <p:nvPr/>
        </p:nvGraphicFramePr>
        <p:xfrm>
          <a:off x="406400" y="5943601"/>
          <a:ext cx="2590800" cy="722313"/>
        </p:xfrm>
        <a:graphic>
          <a:graphicData uri="http://schemas.openxmlformats.org/presentationml/2006/ole">
            <mc:AlternateContent xmlns:mc="http://schemas.openxmlformats.org/markup-compatibility/2006">
              <mc:Choice xmlns:v="urn:schemas-microsoft-com:vml" Requires="v">
                <p:oleObj spid="_x0000_s1026" name="Document" r:id="rId3" imgW="1943100" imgH="723900" progId="Word.Document.8">
                  <p:embed/>
                </p:oleObj>
              </mc:Choice>
              <mc:Fallback>
                <p:oleObj name="Document" r:id="rId3" imgW="1943100" imgH="723900" progId="Word.Document.8">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5943601"/>
                        <a:ext cx="25908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914400" y="609601"/>
            <a:ext cx="10363200" cy="1470025"/>
          </a:xfrm>
        </p:spPr>
        <p:txBody>
          <a:bodyPr/>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406401" y="2286001"/>
            <a:ext cx="11379199" cy="3105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48049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1735123" y="0"/>
            <a:ext cx="39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D9D9AE40-614D-424A-9B6A-1CF0A34F61E4}" type="slidenum">
              <a:rPr lang="en-US" sz="1400" b="0" smtClean="0"/>
              <a:pPr>
                <a:defRPr/>
              </a:pPr>
              <a:t>‹#›</a:t>
            </a:fld>
            <a:endParaRPr lang="en-US" sz="1400" b="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8366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8407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455" y="0"/>
            <a:ext cx="12191997" cy="3429001"/>
          </a:xfrm>
          <a:solidFill>
            <a:schemeClr val="tx2"/>
          </a:solidFill>
        </p:spPr>
        <p:txBody>
          <a:bodyPr anchor="ctr"/>
          <a:lstStyle>
            <a:lvl1pPr marL="0" indent="0" algn="ctr">
              <a:buNone/>
              <a:defRPr/>
            </a:lvl1pPr>
          </a:lstStyle>
          <a:p>
            <a:r>
              <a:rPr lang="de-DE" noProof="0" dirty="0"/>
              <a:t>Bild durch Klicken auf Symbol hinzufügen</a:t>
            </a:r>
            <a:endParaRPr lang="en-US" noProof="0" dirty="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de-DE" noProof="0"/>
              <a:t>Titelmasterformat durch Klicken bearbeiten</a:t>
            </a:r>
            <a:endParaRPr lang="en-US" noProof="0" dirty="0"/>
          </a:p>
        </p:txBody>
      </p:sp>
      <p:sp>
        <p:nvSpPr>
          <p:cNvPr id="3" name="Subtitle 2"/>
          <p:cNvSpPr>
            <a:spLocks noGrp="1"/>
          </p:cNvSpPr>
          <p:nvPr>
            <p:ph type="subTitle" idx="1" hasCustomPrompt="1"/>
          </p:nvPr>
        </p:nvSpPr>
        <p:spPr>
          <a:xfrm>
            <a:off x="407986" y="3573016"/>
            <a:ext cx="11376025" cy="1296144"/>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z="1600" dirty="0"/>
              <a:t>&lt;type </a:t>
            </a:r>
            <a:r>
              <a:rPr lang="de-DE" sz="1600" dirty="0" err="1"/>
              <a:t>of</a:t>
            </a:r>
            <a:r>
              <a:rPr lang="de-DE" sz="1600" dirty="0"/>
              <a:t> </a:t>
            </a:r>
            <a:r>
              <a:rPr lang="de-DE" sz="1600" dirty="0" err="1"/>
              <a:t>talk</a:t>
            </a:r>
            <a:r>
              <a:rPr lang="de-DE" sz="1600" dirty="0"/>
              <a:t>&gt; in</a:t>
            </a:r>
          </a:p>
          <a:p>
            <a:r>
              <a:rPr lang="de-DE" sz="1600" b="0" dirty="0"/>
              <a:t>Helmholtz </a:t>
            </a:r>
            <a:r>
              <a:rPr lang="de-DE" sz="1600" b="0" dirty="0" err="1"/>
              <a:t>program</a:t>
            </a:r>
            <a:r>
              <a:rPr lang="de-DE" sz="1600" b="0" dirty="0"/>
              <a:t>: &lt;p</a:t>
            </a:r>
            <a:r>
              <a:rPr lang="en-GB" sz="1600" b="0" dirty="0" err="1"/>
              <a:t>rogram</a:t>
            </a:r>
            <a:r>
              <a:rPr lang="en-GB" sz="1600" b="0" dirty="0"/>
              <a:t> name&gt; (XXX)</a:t>
            </a:r>
          </a:p>
          <a:p>
            <a:r>
              <a:rPr lang="en-GB" sz="1600" b="0" dirty="0" err="1"/>
              <a:t>PoF</a:t>
            </a:r>
            <a:r>
              <a:rPr lang="en-GB" sz="1600" b="0" dirty="0"/>
              <a:t> III Topic: &lt;topic&gt; OR </a:t>
            </a:r>
            <a:r>
              <a:rPr lang="de-DE" sz="1600" b="0" dirty="0" err="1"/>
              <a:t>PoF</a:t>
            </a:r>
            <a:r>
              <a:rPr lang="de-DE" sz="1600" b="0" dirty="0"/>
              <a:t> III </a:t>
            </a:r>
            <a:r>
              <a:rPr lang="de-DE" sz="1600" b="0" dirty="0" err="1"/>
              <a:t>research</a:t>
            </a:r>
            <a:r>
              <a:rPr lang="de-DE" sz="1600" b="0" dirty="0"/>
              <a:t> </a:t>
            </a:r>
            <a:r>
              <a:rPr lang="de-DE" sz="1600" b="0" dirty="0" err="1"/>
              <a:t>theme</a:t>
            </a:r>
            <a:r>
              <a:rPr lang="de-DE" sz="1600" b="0" dirty="0"/>
              <a:t>: &lt;</a:t>
            </a:r>
            <a:r>
              <a:rPr lang="de-DE" sz="1600" b="0" dirty="0" err="1"/>
              <a:t>research</a:t>
            </a:r>
            <a:r>
              <a:rPr lang="de-DE" sz="1600" b="0" dirty="0"/>
              <a:t> </a:t>
            </a:r>
            <a:r>
              <a:rPr lang="de-DE" sz="1600" b="0" dirty="0" err="1"/>
              <a:t>theme</a:t>
            </a:r>
            <a:r>
              <a:rPr lang="de-DE" sz="1600" b="0" dirty="0"/>
              <a:t>&gt; </a:t>
            </a:r>
            <a:endParaRPr lang="en-GB" sz="1600" b="0" dirty="0"/>
          </a:p>
          <a:p>
            <a:r>
              <a:rPr lang="de-DE" sz="1600" b="0" dirty="0"/>
              <a:t>DESY Research Unit: </a:t>
            </a:r>
            <a:r>
              <a:rPr lang="en-GB" sz="1600" b="0" dirty="0"/>
              <a:t>&lt;research unit&gt;</a:t>
            </a:r>
          </a:p>
        </p:txBody>
      </p:sp>
      <p:sp>
        <p:nvSpPr>
          <p:cNvPr id="12" name="Textplatzhalter 11"/>
          <p:cNvSpPr>
            <a:spLocks noGrp="1"/>
          </p:cNvSpPr>
          <p:nvPr>
            <p:ph type="body" sz="quarter" idx="10"/>
          </p:nvPr>
        </p:nvSpPr>
        <p:spPr>
          <a:xfrm>
            <a:off x="414464" y="4937942"/>
            <a:ext cx="11369548" cy="700373"/>
          </a:xfrm>
        </p:spPr>
        <p:txBody>
          <a:bodyPr/>
          <a:lstStyle>
            <a:lvl1pPr marL="0" indent="0">
              <a:spcAft>
                <a:spcPts val="0"/>
              </a:spcAft>
              <a:buNone/>
              <a:defRPr sz="1400"/>
            </a:lvl1pPr>
          </a:lstStyle>
          <a:p>
            <a:pPr lvl="0"/>
            <a:r>
              <a:rPr lang="de-DE" noProof="0" dirty="0"/>
              <a:t>Textmasterformat bearbeiten</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33032" y="5669579"/>
            <a:ext cx="793750" cy="794719"/>
          </a:xfrm>
          <a:prstGeom prst="rect">
            <a:avLst/>
          </a:prstGeom>
        </p:spPr>
      </p:pic>
      <p:sp>
        <p:nvSpPr>
          <p:cNvPr id="15" name="Untertitel 2"/>
          <p:cNvSpPr txBox="1">
            <a:spLocks/>
          </p:cNvSpPr>
          <p:nvPr userDrawn="1"/>
        </p:nvSpPr>
        <p:spPr>
          <a:xfrm>
            <a:off x="407987" y="3501008"/>
            <a:ext cx="11376025" cy="152578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tabLst>
                <a:tab pos="266700" algn="l"/>
              </a:tabLst>
              <a:defRPr sz="1800" b="1" kern="1200">
                <a:solidFill>
                  <a:schemeClr val="accent2"/>
                </a:solidFill>
                <a:latin typeface="+mn-lt"/>
                <a:ea typeface="+mn-ea"/>
                <a:cs typeface="+mn-cs"/>
              </a:defRPr>
            </a:lvl1pPr>
            <a:lvl2pPr marL="457200" indent="0" algn="ctr"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b="0" dirty="0"/>
          </a:p>
        </p:txBody>
      </p:sp>
      <p:pic>
        <p:nvPicPr>
          <p:cNvPr id="10" name="Picture 5" descr="https://www.helmholtz.de/fileadmin/user_upload/04_mediathek/Logos_2017/2017_H_Logo_RGB_EN.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16303" y="5922590"/>
            <a:ext cx="3891465" cy="69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56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55601" y="815976"/>
            <a:ext cx="55880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248401" y="815976"/>
            <a:ext cx="567690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3051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1854000"/>
          </a:xfrm>
        </p:spPr>
        <p:txBody>
          <a:bodyPr anchor="t"/>
          <a:lstStyle>
            <a:lvl1pPr algn="l">
              <a:lnSpc>
                <a:spcPct val="100000"/>
              </a:lnSpc>
              <a:defRPr sz="6000">
                <a:solidFill>
                  <a:schemeClr val="bg1"/>
                </a:solidFill>
              </a:defRPr>
            </a:lvl1pPr>
          </a:lstStyle>
          <a:p>
            <a:r>
              <a:rPr lang="de-DE" noProof="0"/>
              <a:t>Titelmasterformat durch Klicken bearbeiten</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Formatvorlage des Untertitelmasters durch Klicken bearbeiten</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3" name="Content Placeholder 2"/>
          <p:cNvSpPr>
            <a:spLocks noGrp="1"/>
          </p:cNvSpPr>
          <p:nvPr>
            <p:ph idx="1"/>
          </p:nvPr>
        </p:nvSpPr>
        <p:spPr/>
        <p:txBody>
          <a:bodyPr/>
          <a:lstStyle/>
          <a:p>
            <a:pPr lvl="0"/>
            <a:r>
              <a:rPr lang="de-DE" noProof="0"/>
              <a:t>Textmasterformat bearbeiten</a:t>
            </a:r>
          </a:p>
        </p:txBody>
      </p:sp>
      <p:sp>
        <p:nvSpPr>
          <p:cNvPr id="5" name="Footer Placeholder 4"/>
          <p:cNvSpPr>
            <a:spLocks noGrp="1"/>
          </p:cNvSpPr>
          <p:nvPr>
            <p:ph type="ftr" sz="quarter" idx="11"/>
          </p:nvPr>
        </p:nvSpPr>
        <p:spPr/>
        <p:txBody>
          <a:bodyPr/>
          <a:lstStyle/>
          <a:p>
            <a:r>
              <a:rPr lang="en-US"/>
              <a:t>ICFA Summer Meeting - Executive Session  |   14 July 2021   |    SH / TS</a:t>
            </a:r>
            <a:endParaRPr lang="en-US"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Tree>
    <p:extLst>
      <p:ext uri="{BB962C8B-B14F-4D97-AF65-F5344CB8AC3E}">
        <p14:creationId xmlns:p14="http://schemas.microsoft.com/office/powerpoint/2010/main" val="173340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3" name="Content Placeholder 2"/>
          <p:cNvSpPr>
            <a:spLocks noGrp="1"/>
          </p:cNvSpPr>
          <p:nvPr>
            <p:ph idx="1"/>
          </p:nvPr>
        </p:nvSpPr>
        <p:spPr>
          <a:xfrm>
            <a:off x="407988" y="1406427"/>
            <a:ext cx="5616575" cy="5010249"/>
          </a:xfrm>
        </p:spPr>
        <p:txBody>
          <a:bodyPr/>
          <a:lstStyle/>
          <a:p>
            <a:pPr lvl="0"/>
            <a:r>
              <a:rPr lang="de-DE" noProof="0"/>
              <a:t>Textmasterformat bearbeiten</a:t>
            </a:r>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6" name="Content Placeholder 2"/>
          <p:cNvSpPr>
            <a:spLocks noGrp="1"/>
          </p:cNvSpPr>
          <p:nvPr>
            <p:ph idx="14"/>
          </p:nvPr>
        </p:nvSpPr>
        <p:spPr>
          <a:xfrm>
            <a:off x="6167439" y="1406427"/>
            <a:ext cx="5616574" cy="5010249"/>
          </a:xfrm>
        </p:spPr>
        <p:txBody>
          <a:bodyPr/>
          <a:lstStyle/>
          <a:p>
            <a:pPr lvl="0"/>
            <a:r>
              <a:rPr lang="de-DE" noProof="0"/>
              <a:t>Textmasterformat bearbeiten</a:t>
            </a:r>
          </a:p>
        </p:txBody>
      </p:sp>
    </p:spTree>
    <p:extLst>
      <p:ext uri="{BB962C8B-B14F-4D97-AF65-F5344CB8AC3E}">
        <p14:creationId xmlns:p14="http://schemas.microsoft.com/office/powerpoint/2010/main" val="354871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de-DE" noProof="0"/>
              <a:t>Textmasterformat bearbeiten</a:t>
            </a:r>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6" name="Content Placeholder 2"/>
          <p:cNvSpPr>
            <a:spLocks noGrp="1"/>
          </p:cNvSpPr>
          <p:nvPr>
            <p:ph idx="14"/>
          </p:nvPr>
        </p:nvSpPr>
        <p:spPr>
          <a:xfrm>
            <a:off x="4259263" y="1406427"/>
            <a:ext cx="3673475" cy="5010249"/>
          </a:xfrm>
        </p:spPr>
        <p:txBody>
          <a:bodyPr/>
          <a:lstStyle/>
          <a:p>
            <a:pPr lvl="0"/>
            <a:r>
              <a:rPr lang="de-DE" noProof="0"/>
              <a:t>Textmasterformat bearbeiten</a:t>
            </a:r>
          </a:p>
        </p:txBody>
      </p:sp>
      <p:sp>
        <p:nvSpPr>
          <p:cNvPr id="7" name="Content Placeholder 2"/>
          <p:cNvSpPr>
            <a:spLocks noGrp="1"/>
          </p:cNvSpPr>
          <p:nvPr>
            <p:ph idx="15"/>
          </p:nvPr>
        </p:nvSpPr>
        <p:spPr>
          <a:xfrm>
            <a:off x="8075612" y="1406427"/>
            <a:ext cx="3708399" cy="5010249"/>
          </a:xfrm>
        </p:spPr>
        <p:txBody>
          <a:bodyPr/>
          <a:lstStyle/>
          <a:p>
            <a:pPr lvl="0"/>
            <a:r>
              <a:rPr lang="de-DE" noProof="0"/>
              <a:t>Textmasterformat bearbeiten</a:t>
            </a:r>
          </a:p>
        </p:txBody>
      </p:sp>
    </p:spTree>
    <p:extLst>
      <p:ext uri="{BB962C8B-B14F-4D97-AF65-F5344CB8AC3E}">
        <p14:creationId xmlns:p14="http://schemas.microsoft.com/office/powerpoint/2010/main" val="383480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Textplatzhalter 6"/>
          <p:cNvSpPr>
            <a:spLocks noGrp="1"/>
          </p:cNvSpPr>
          <p:nvPr>
            <p:ph type="body" sz="quarter" idx="15"/>
          </p:nvPr>
        </p:nvSpPr>
        <p:spPr>
          <a:xfrm>
            <a:off x="407988" y="1406427"/>
            <a:ext cx="5616575" cy="2454374"/>
          </a:xfrm>
        </p:spPr>
        <p:txBody>
          <a:bodyPr/>
          <a:lstStyle/>
          <a:p>
            <a:pPr lvl="0"/>
            <a:r>
              <a:rPr lang="de-DE" noProof="0"/>
              <a:t>Textmasterformat bearbeiten</a:t>
            </a:r>
          </a:p>
        </p:txBody>
      </p:sp>
      <p:sp>
        <p:nvSpPr>
          <p:cNvPr id="9" name="Textplatzhalter 6"/>
          <p:cNvSpPr>
            <a:spLocks noGrp="1"/>
          </p:cNvSpPr>
          <p:nvPr>
            <p:ph type="body" sz="quarter" idx="16"/>
          </p:nvPr>
        </p:nvSpPr>
        <p:spPr>
          <a:xfrm>
            <a:off x="407988" y="3963533"/>
            <a:ext cx="5616575" cy="2454374"/>
          </a:xfrm>
        </p:spPr>
        <p:txBody>
          <a:bodyPr/>
          <a:lstStyle/>
          <a:p>
            <a:pPr lvl="0"/>
            <a:r>
              <a:rPr lang="de-DE" noProof="0"/>
              <a:t>Textmasterformat bearbeiten</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47116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Textplatzhalter 6"/>
          <p:cNvSpPr>
            <a:spLocks noGrp="1"/>
          </p:cNvSpPr>
          <p:nvPr>
            <p:ph type="body" sz="quarter" idx="15"/>
          </p:nvPr>
        </p:nvSpPr>
        <p:spPr>
          <a:xfrm>
            <a:off x="407988" y="1406427"/>
            <a:ext cx="5616575" cy="2454374"/>
          </a:xfrm>
        </p:spPr>
        <p:txBody>
          <a:bodyPr/>
          <a:lstStyle/>
          <a:p>
            <a:pPr lvl="0"/>
            <a:r>
              <a:rPr lang="de-DE" noProof="0"/>
              <a:t>Textmasterformat bearbeiten</a:t>
            </a:r>
          </a:p>
        </p:txBody>
      </p:sp>
      <p:sp>
        <p:nvSpPr>
          <p:cNvPr id="9" name="Textplatzhalter 6"/>
          <p:cNvSpPr>
            <a:spLocks noGrp="1"/>
          </p:cNvSpPr>
          <p:nvPr>
            <p:ph type="body" sz="quarter" idx="16"/>
          </p:nvPr>
        </p:nvSpPr>
        <p:spPr>
          <a:xfrm>
            <a:off x="407988" y="3963533"/>
            <a:ext cx="5616575" cy="2454374"/>
          </a:xfrm>
        </p:spPr>
        <p:txBody>
          <a:bodyPr/>
          <a:lstStyle/>
          <a:p>
            <a:pPr lvl="0"/>
            <a:r>
              <a:rPr lang="de-DE" noProof="0"/>
              <a:t>Textmasterformat bearbeiten</a:t>
            </a:r>
          </a:p>
        </p:txBody>
      </p:sp>
      <p:sp>
        <p:nvSpPr>
          <p:cNvPr id="12" name="Inhaltsplatzhalter 5">
            <a:extLst>
              <a:ext uri="{FF2B5EF4-FFF2-40B4-BE49-F238E27FC236}">
                <a16:creationId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28587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dirty="0"/>
          </a:p>
        </p:txBody>
      </p:sp>
      <p:sp>
        <p:nvSpPr>
          <p:cNvPr id="5" name="Footer Placeholder 4"/>
          <p:cNvSpPr>
            <a:spLocks noGrp="1"/>
          </p:cNvSpPr>
          <p:nvPr>
            <p:ph type="ftr" sz="quarter" idx="11"/>
          </p:nvPr>
        </p:nvSpPr>
        <p:spPr/>
        <p:txBody>
          <a:bodyPr/>
          <a:lstStyle/>
          <a:p>
            <a:r>
              <a:rPr lang="en-US" noProof="0"/>
              <a:t>ICFA Summer Meeting - Executive Session  |   14 July 2021   |    SH / TS</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de-DE" noProof="0"/>
              <a:t>Textmasterformat bearbeiten</a:t>
            </a:r>
          </a:p>
        </p:txBody>
      </p:sp>
      <p:sp>
        <p:nvSpPr>
          <p:cNvPr id="7" name="Textplatzhalter 6"/>
          <p:cNvSpPr>
            <a:spLocks noGrp="1"/>
          </p:cNvSpPr>
          <p:nvPr>
            <p:ph type="body" sz="quarter" idx="15"/>
          </p:nvPr>
        </p:nvSpPr>
        <p:spPr>
          <a:xfrm>
            <a:off x="407988" y="1406427"/>
            <a:ext cx="7524750" cy="2454374"/>
          </a:xfrm>
        </p:spPr>
        <p:txBody>
          <a:bodyPr/>
          <a:lstStyle/>
          <a:p>
            <a:pPr lvl="0"/>
            <a:r>
              <a:rPr lang="de-DE" noProof="0"/>
              <a:t>Textmasterformat bearbeiten</a:t>
            </a:r>
          </a:p>
        </p:txBody>
      </p:sp>
      <p:sp>
        <p:nvSpPr>
          <p:cNvPr id="9" name="Textplatzhalter 6"/>
          <p:cNvSpPr>
            <a:spLocks noGrp="1"/>
          </p:cNvSpPr>
          <p:nvPr>
            <p:ph type="body" sz="quarter" idx="16"/>
          </p:nvPr>
        </p:nvSpPr>
        <p:spPr>
          <a:xfrm>
            <a:off x="407988" y="3963533"/>
            <a:ext cx="7524750" cy="2454374"/>
          </a:xfrm>
        </p:spPr>
        <p:txBody>
          <a:bodyPr/>
          <a:lstStyle/>
          <a:p>
            <a:pPr lvl="0"/>
            <a:r>
              <a:rPr lang="de-DE" noProof="0"/>
              <a:t>Textmasterformat bearbeiten</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de-DE" noProof="0"/>
              <a:t>Bild durch Klicken auf Symbol hinzufügen</a:t>
            </a:r>
            <a:endParaRPr lang="en-US" noProof="0"/>
          </a:p>
        </p:txBody>
      </p:sp>
    </p:spTree>
    <p:extLst>
      <p:ext uri="{BB962C8B-B14F-4D97-AF65-F5344CB8AC3E}">
        <p14:creationId xmlns:p14="http://schemas.microsoft.com/office/powerpoint/2010/main" val="144746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444000" y="6554528"/>
            <a:ext cx="9991716" cy="186841"/>
          </a:xfrm>
          <a:prstGeom prst="rect">
            <a:avLst/>
          </a:prstGeom>
        </p:spPr>
        <p:txBody>
          <a:bodyPr vert="horz" lIns="0" tIns="0" rIns="0" bIns="0" rtlCol="0" anchor="t" anchorCtr="0">
            <a:noAutofit/>
          </a:bodyPr>
          <a:lstStyle>
            <a:lvl1pPr algn="l">
              <a:defRPr sz="900">
                <a:solidFill>
                  <a:schemeClr val="tx1"/>
                </a:solidFill>
              </a:defRPr>
            </a:lvl1pPr>
          </a:lstStyle>
          <a:p>
            <a:r>
              <a:rPr lang="en-US"/>
              <a:t>ICFA Summer Meeting - Executive Session  |   14 July 2021   |    SH / TS</a:t>
            </a:r>
            <a:endParaRPr lang="en-US" dirty="0"/>
          </a:p>
        </p:txBody>
      </p:sp>
      <p:sp>
        <p:nvSpPr>
          <p:cNvPr id="14" name="Textfeld 13"/>
          <p:cNvSpPr txBox="1"/>
          <p:nvPr/>
        </p:nvSpPr>
        <p:spPr>
          <a:xfrm>
            <a:off x="10848528" y="6554528"/>
            <a:ext cx="935485" cy="186841"/>
          </a:xfrm>
          <a:prstGeom prst="rect">
            <a:avLst/>
          </a:prstGeom>
          <a:noFill/>
        </p:spPr>
        <p:txBody>
          <a:bodyPr wrap="square" lIns="0" tIns="0" rIns="0" bIns="0" rtlCol="0">
            <a:noAutofit/>
          </a:bodyPr>
          <a:lstStyle/>
          <a:p>
            <a:pPr algn="r"/>
            <a:r>
              <a:rPr lang="en-US" sz="900" b="1" noProof="0" dirty="0"/>
              <a:t>Page </a:t>
            </a:r>
            <a:fld id="{0427E4B2-AC28-443E-BE04-5CD55098A90B}" type="slidenum">
              <a:rPr lang="en-US" sz="900" b="1" noProof="0" smtClean="0"/>
              <a:pPr algn="r"/>
              <a:t>‹#›</a:t>
            </a:fld>
            <a:endParaRPr lang="en-US" sz="900" b="1" noProof="0" dirty="0"/>
          </a:p>
        </p:txBody>
      </p:sp>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62" r:id="rId4"/>
    <p:sldLayoutId id="2147483668" r:id="rId5"/>
    <p:sldLayoutId id="2147483673" r:id="rId6"/>
    <p:sldLayoutId id="2147483670" r:id="rId7"/>
    <p:sldLayoutId id="2147483678" r:id="rId8"/>
    <p:sldLayoutId id="2147483674" r:id="rId9"/>
    <p:sldLayoutId id="2147483679" r:id="rId10"/>
    <p:sldLayoutId id="2147483675" r:id="rId11"/>
    <p:sldLayoutId id="2147483669" r:id="rId12"/>
    <p:sldLayoutId id="2147483676" r:id="rId13"/>
    <p:sldLayoutId id="2147483677" r:id="rId14"/>
    <p:sldLayoutId id="2147483666" r:id="rId15"/>
    <p:sldLayoutId id="2147483667" r:id="rId16"/>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013885" y="96838"/>
            <a:ext cx="10238316"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55601" y="815976"/>
            <a:ext cx="115697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8"/>
          <p:cNvSpPr txBox="1">
            <a:spLocks noChangeArrowheads="1"/>
          </p:cNvSpPr>
          <p:nvPr userDrawn="1"/>
        </p:nvSpPr>
        <p:spPr bwMode="auto">
          <a:xfrm>
            <a:off x="11735123" y="0"/>
            <a:ext cx="393056" cy="307777"/>
          </a:xfrm>
          <a:prstGeom prst="rect">
            <a:avLst/>
          </a:prstGeom>
          <a:noFill/>
          <a:ln w="9525">
            <a:noFill/>
            <a:miter lim="800000"/>
            <a:headEnd/>
            <a:tailEnd/>
          </a:ln>
          <a:effectLst/>
        </p:spPr>
        <p:txBody>
          <a:bodyPr wrap="none">
            <a:spAutoFit/>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BE558FC1-EA3E-4E4C-9DC1-DB379D855110}" type="slidenum">
              <a:rPr lang="en-US" sz="1400" b="0" smtClean="0"/>
              <a:pPr>
                <a:defRPr/>
              </a:pPr>
              <a:t>‹#›</a:t>
            </a:fld>
            <a:endParaRPr lang="en-US" sz="1400" b="0"/>
          </a:p>
        </p:txBody>
      </p:sp>
    </p:spTree>
    <p:extLst>
      <p:ext uri="{BB962C8B-B14F-4D97-AF65-F5344CB8AC3E}">
        <p14:creationId xmlns:p14="http://schemas.microsoft.com/office/powerpoint/2010/main" val="16882242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ransition/>
  <p:txStyles>
    <p:titleStyle>
      <a:lvl1pPr algn="ctr" rtl="0" eaLnBrk="0" fontAlgn="base" hangingPunct="0">
        <a:spcBef>
          <a:spcPct val="0"/>
        </a:spcBef>
        <a:spcAft>
          <a:spcPct val="0"/>
        </a:spcAft>
        <a:defRPr kumimoji="1" lang="en-US" sz="2400" b="1" dirty="0">
          <a:solidFill>
            <a:srgbClr val="FF0000"/>
          </a:solidFill>
          <a:latin typeface="Helvetica"/>
          <a:ea typeface="ＭＳ Ｐゴシック" pitchFamily="-65"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ＭＳ Ｐゴシック" charset="0"/>
        </a:defRPr>
      </a:lvl2pPr>
      <a:lvl3pPr algn="ctr" rtl="0" eaLnBrk="0" fontAlgn="base" hangingPunct="0">
        <a:spcBef>
          <a:spcPct val="0"/>
        </a:spcBef>
        <a:spcAft>
          <a:spcPct val="0"/>
        </a:spcAft>
        <a:defRPr kumimoji="1" sz="2400" b="1">
          <a:solidFill>
            <a:srgbClr val="FF0000"/>
          </a:solidFill>
          <a:latin typeface="Helvetica" charset="0"/>
          <a:ea typeface="ＭＳ Ｐゴシック" charset="0"/>
        </a:defRPr>
      </a:lvl3pPr>
      <a:lvl4pPr algn="ctr" rtl="0" eaLnBrk="0" fontAlgn="base" hangingPunct="0">
        <a:spcBef>
          <a:spcPct val="0"/>
        </a:spcBef>
        <a:spcAft>
          <a:spcPct val="0"/>
        </a:spcAft>
        <a:defRPr kumimoji="1" sz="2400" b="1">
          <a:solidFill>
            <a:srgbClr val="FF0000"/>
          </a:solidFill>
          <a:latin typeface="Helvetica" charset="0"/>
          <a:ea typeface="ＭＳ Ｐゴシック" charset="0"/>
        </a:defRPr>
      </a:lvl4pPr>
      <a:lvl5pPr algn="ctr" rtl="0" eaLnBrk="0" fontAlgn="base" hangingPunct="0">
        <a:spcBef>
          <a:spcPct val="0"/>
        </a:spcBef>
        <a:spcAft>
          <a:spcPct val="0"/>
        </a:spcAft>
        <a:defRPr kumimoji="1" sz="2400" b="1">
          <a:solidFill>
            <a:srgbClr val="FF0000"/>
          </a:solidFill>
          <a:latin typeface="Helvetica" charset="0"/>
          <a:ea typeface="ＭＳ Ｐゴシック"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6"/>
        </a:buBlip>
        <a:defRPr sz="2000">
          <a:solidFill>
            <a:srgbClr val="0000FF"/>
          </a:solidFill>
          <a:latin typeface="Helvetica"/>
          <a:ea typeface="ＭＳ Ｐゴシック" charset="0"/>
          <a:cs typeface="Helvetica"/>
        </a:defRPr>
      </a:lvl1pPr>
      <a:lvl2pPr marL="339725" indent="-230188" algn="l" rtl="0" eaLnBrk="0" fontAlgn="base" hangingPunct="0">
        <a:spcBef>
          <a:spcPct val="20000"/>
        </a:spcBef>
        <a:spcAft>
          <a:spcPct val="0"/>
        </a:spcAft>
        <a:buSzPct val="65000"/>
        <a:buBlip>
          <a:blip r:embed="rId7"/>
        </a:buBlip>
        <a:defRPr>
          <a:solidFill>
            <a:schemeClr val="tx1"/>
          </a:solidFill>
          <a:latin typeface="Helvetica"/>
          <a:ea typeface="ＭＳ Ｐゴシック" charset="0"/>
          <a:cs typeface="Helvetica"/>
        </a:defRPr>
      </a:lvl2pPr>
      <a:lvl3pPr marL="460375" indent="-230188" algn="l" rtl="0" eaLnBrk="0" fontAlgn="base" hangingPunct="0">
        <a:spcBef>
          <a:spcPct val="20000"/>
        </a:spcBef>
        <a:spcAft>
          <a:spcPct val="0"/>
        </a:spcAft>
        <a:buSzPct val="65000"/>
        <a:buBlip>
          <a:blip r:embed="rId8"/>
        </a:buBlip>
        <a:defRPr sz="1600" i="1">
          <a:solidFill>
            <a:schemeClr val="tx1"/>
          </a:solidFill>
          <a:latin typeface="Helvetica"/>
          <a:ea typeface="ＭＳ Ｐゴシック" charset="0"/>
          <a:cs typeface="Helvetica"/>
        </a:defRPr>
      </a:lvl3pPr>
      <a:lvl4pPr marL="569913" indent="-230188" algn="l" rtl="0" eaLnBrk="0" fontAlgn="base" hangingPunct="0">
        <a:spcBef>
          <a:spcPct val="20000"/>
        </a:spcBef>
        <a:spcAft>
          <a:spcPct val="0"/>
        </a:spcAft>
        <a:buSzPct val="65000"/>
        <a:buBlip>
          <a:blip r:embed="rId9"/>
        </a:buBlip>
        <a:defRPr sz="1400">
          <a:solidFill>
            <a:schemeClr val="tx1"/>
          </a:solidFill>
          <a:latin typeface="Helvetica"/>
          <a:ea typeface="ＭＳ Ｐゴシック" charset="0"/>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ＭＳ Ｐゴシック" charset="0"/>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icfa.fnal.gov/panels/sustainable-accelerators/" TargetMode="External"/><Relationship Id="rId3" Type="http://schemas.openxmlformats.org/officeDocument/2006/relationships/hyperlink" Target="https://icfa-iid.physics.ox.ac.uk/" TargetMode="External"/><Relationship Id="rId7" Type="http://schemas.openxmlformats.org/officeDocument/2006/relationships/hyperlink" Target="http://www.dphep.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cern.ch/icfa-scic" TargetMode="External"/><Relationship Id="rId5" Type="http://schemas.openxmlformats.org/officeDocument/2006/relationships/hyperlink" Target="http://www.lpgp.u-psud.fr/icfaana" TargetMode="External"/><Relationship Id="rId4" Type="http://schemas.openxmlformats.org/officeDocument/2006/relationships/hyperlink" Target="http://www.icfa-bd.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2EDEC62-3365-F948-A6D7-023B6108F530}"/>
              </a:ext>
            </a:extLst>
          </p:cNvPr>
          <p:cNvGrpSpPr/>
          <p:nvPr/>
        </p:nvGrpSpPr>
        <p:grpSpPr>
          <a:xfrm>
            <a:off x="0" y="0"/>
            <a:ext cx="12192000" cy="2573450"/>
            <a:chOff x="0" y="0"/>
            <a:chExt cx="12192000" cy="2573450"/>
          </a:xfrm>
        </p:grpSpPr>
        <p:pic>
          <p:nvPicPr>
            <p:cNvPr id="5" name="Picture 4">
              <a:extLst>
                <a:ext uri="{FF2B5EF4-FFF2-40B4-BE49-F238E27FC236}">
                  <a16:creationId xmlns:a16="http://schemas.microsoft.com/office/drawing/2014/main" id="{CA19E2B2-6E68-8543-8B6C-AD2C07AD1E95}"/>
                </a:ext>
              </a:extLst>
            </p:cNvPr>
            <p:cNvPicPr>
              <a:picLocks noChangeAspect="1"/>
            </p:cNvPicPr>
            <p:nvPr/>
          </p:nvPicPr>
          <p:blipFill rotWithShape="1">
            <a:blip r:embed="rId3">
              <a:extLst>
                <a:ext uri="{28A0092B-C50C-407E-A947-70E740481C1C}">
                  <a14:useLocalDpi xmlns:a14="http://schemas.microsoft.com/office/drawing/2010/main" val="0"/>
                </a:ext>
              </a:extLst>
            </a:blip>
            <a:srcRect l="34307" r="29343"/>
            <a:stretch/>
          </p:blipFill>
          <p:spPr>
            <a:xfrm>
              <a:off x="0" y="0"/>
              <a:ext cx="3035808" cy="2569699"/>
            </a:xfrm>
            <a:prstGeom prst="rect">
              <a:avLst/>
            </a:prstGeom>
          </p:spPr>
        </p:pic>
        <p:pic>
          <p:nvPicPr>
            <p:cNvPr id="7" name="Picture 6">
              <a:extLst>
                <a:ext uri="{FF2B5EF4-FFF2-40B4-BE49-F238E27FC236}">
                  <a16:creationId xmlns:a16="http://schemas.microsoft.com/office/drawing/2014/main" id="{79B2AABE-64C5-F046-A4B6-40183F155542}"/>
                </a:ext>
              </a:extLst>
            </p:cNvPr>
            <p:cNvPicPr>
              <a:picLocks noChangeAspect="1"/>
            </p:cNvPicPr>
            <p:nvPr/>
          </p:nvPicPr>
          <p:blipFill rotWithShape="1">
            <a:blip r:embed="rId4">
              <a:extLst>
                <a:ext uri="{28A0092B-C50C-407E-A947-70E740481C1C}">
                  <a14:useLocalDpi xmlns:a14="http://schemas.microsoft.com/office/drawing/2010/main" val="0"/>
                </a:ext>
              </a:extLst>
            </a:blip>
            <a:srcRect l="47667" r="9768"/>
            <a:stretch/>
          </p:blipFill>
          <p:spPr>
            <a:xfrm>
              <a:off x="2718816" y="0"/>
              <a:ext cx="3560064" cy="2573450"/>
            </a:xfrm>
            <a:prstGeom prst="rect">
              <a:avLst/>
            </a:prstGeom>
          </p:spPr>
        </p:pic>
        <p:pic>
          <p:nvPicPr>
            <p:cNvPr id="9" name="Picture 8">
              <a:extLst>
                <a:ext uri="{FF2B5EF4-FFF2-40B4-BE49-F238E27FC236}">
                  <a16:creationId xmlns:a16="http://schemas.microsoft.com/office/drawing/2014/main" id="{2FFB1008-4EB5-B74D-B9B5-7CA4E12C525C}"/>
                </a:ext>
              </a:extLst>
            </p:cNvPr>
            <p:cNvPicPr>
              <a:picLocks noChangeAspect="1"/>
            </p:cNvPicPr>
            <p:nvPr/>
          </p:nvPicPr>
          <p:blipFill rotWithShape="1">
            <a:blip r:embed="rId5">
              <a:extLst>
                <a:ext uri="{28A0092B-C50C-407E-A947-70E740481C1C}">
                  <a14:useLocalDpi xmlns:a14="http://schemas.microsoft.com/office/drawing/2010/main" val="0"/>
                </a:ext>
              </a:extLst>
            </a:blip>
            <a:srcRect r="63703"/>
            <a:stretch/>
          </p:blipFill>
          <p:spPr>
            <a:xfrm>
              <a:off x="6096000" y="0"/>
              <a:ext cx="3035808" cy="2573450"/>
            </a:xfrm>
            <a:prstGeom prst="rect">
              <a:avLst/>
            </a:prstGeom>
          </p:spPr>
        </p:pic>
        <p:pic>
          <p:nvPicPr>
            <p:cNvPr id="14" name="Picture 13">
              <a:extLst>
                <a:ext uri="{FF2B5EF4-FFF2-40B4-BE49-F238E27FC236}">
                  <a16:creationId xmlns:a16="http://schemas.microsoft.com/office/drawing/2014/main" id="{6BB66388-1014-F641-A75B-5113FFA72696}"/>
                </a:ext>
              </a:extLst>
            </p:cNvPr>
            <p:cNvPicPr>
              <a:picLocks noChangeAspect="1"/>
            </p:cNvPicPr>
            <p:nvPr/>
          </p:nvPicPr>
          <p:blipFill rotWithShape="1">
            <a:blip r:embed="rId6">
              <a:extLst>
                <a:ext uri="{28A0092B-C50C-407E-A947-70E740481C1C}">
                  <a14:useLocalDpi xmlns:a14="http://schemas.microsoft.com/office/drawing/2010/main" val="0"/>
                </a:ext>
              </a:extLst>
            </a:blip>
            <a:srcRect l="32387" r="31369"/>
            <a:stretch/>
          </p:blipFill>
          <p:spPr>
            <a:xfrm>
              <a:off x="8997696" y="0"/>
              <a:ext cx="3194304" cy="2569699"/>
            </a:xfrm>
            <a:prstGeom prst="rect">
              <a:avLst/>
            </a:prstGeom>
          </p:spPr>
        </p:pic>
      </p:grpSp>
      <p:sp>
        <p:nvSpPr>
          <p:cNvPr id="4" name="Textplatzhalter 3"/>
          <p:cNvSpPr>
            <a:spLocks noGrp="1"/>
          </p:cNvSpPr>
          <p:nvPr>
            <p:ph type="body" sz="quarter" idx="10"/>
          </p:nvPr>
        </p:nvSpPr>
        <p:spPr>
          <a:xfrm>
            <a:off x="414396" y="3883269"/>
            <a:ext cx="11369549" cy="1311547"/>
          </a:xfrm>
        </p:spPr>
        <p:txBody>
          <a:bodyPr/>
          <a:lstStyle/>
          <a:p>
            <a:r>
              <a:rPr lang="en-US" sz="2400" dirty="0"/>
              <a:t>July 25, 2022</a:t>
            </a:r>
          </a:p>
          <a:p>
            <a:endParaRPr lang="en-US" sz="2400" dirty="0"/>
          </a:p>
          <a:p>
            <a:r>
              <a:rPr lang="en-US" sz="2400" dirty="0"/>
              <a:t>Stuart Henderson</a:t>
            </a:r>
          </a:p>
          <a:p>
            <a:r>
              <a:rPr lang="en-US" sz="2400" dirty="0"/>
              <a:t>ICFA Chair</a:t>
            </a:r>
          </a:p>
          <a:p>
            <a:r>
              <a:rPr lang="en-US" sz="2400" dirty="0"/>
              <a:t>Director, Thomas Jefferson National Accelerator Facility</a:t>
            </a:r>
            <a:endParaRPr lang="en-US" sz="2000" dirty="0"/>
          </a:p>
        </p:txBody>
      </p:sp>
      <p:sp>
        <p:nvSpPr>
          <p:cNvPr id="18" name="Title 17">
            <a:extLst>
              <a:ext uri="{FF2B5EF4-FFF2-40B4-BE49-F238E27FC236}">
                <a16:creationId xmlns:a16="http://schemas.microsoft.com/office/drawing/2014/main" id="{DB8A8F46-3F57-0641-8705-E47F517A68CE}"/>
              </a:ext>
            </a:extLst>
          </p:cNvPr>
          <p:cNvSpPr>
            <a:spLocks noGrp="1"/>
          </p:cNvSpPr>
          <p:nvPr>
            <p:ph type="ctrTitle"/>
          </p:nvPr>
        </p:nvSpPr>
        <p:spPr>
          <a:xfrm>
            <a:off x="414396" y="2664984"/>
            <a:ext cx="11376025" cy="959358"/>
          </a:xfrm>
        </p:spPr>
        <p:txBody>
          <a:bodyPr/>
          <a:lstStyle/>
          <a:p>
            <a:r>
              <a:rPr lang="en-US" dirty="0">
                <a:solidFill>
                  <a:schemeClr val="accent3">
                    <a:lumMod val="75000"/>
                  </a:schemeClr>
                </a:solidFill>
              </a:rPr>
              <a:t>View from ICFA</a:t>
            </a:r>
            <a:endParaRPr lang="en-DE" dirty="0">
              <a:solidFill>
                <a:schemeClr val="accent3">
                  <a:lumMod val="75000"/>
                </a:schemeClr>
              </a:solidFill>
            </a:endParaRPr>
          </a:p>
        </p:txBody>
      </p:sp>
      <p:pic>
        <p:nvPicPr>
          <p:cNvPr id="19" name="Picture 18">
            <a:extLst>
              <a:ext uri="{FF2B5EF4-FFF2-40B4-BE49-F238E27FC236}">
                <a16:creationId xmlns:a16="http://schemas.microsoft.com/office/drawing/2014/main" id="{8D04658E-9763-EA44-B5FD-50F33DCD71D9}"/>
              </a:ext>
            </a:extLst>
          </p:cNvPr>
          <p:cNvPicPr>
            <a:picLocks noChangeAspect="1"/>
          </p:cNvPicPr>
          <p:nvPr/>
        </p:nvPicPr>
        <p:blipFill>
          <a:blip r:embed="rId7"/>
          <a:stretch>
            <a:fillRect/>
          </a:stretch>
        </p:blipFill>
        <p:spPr>
          <a:xfrm>
            <a:off x="414396" y="5886419"/>
            <a:ext cx="1225740" cy="655628"/>
          </a:xfrm>
          <a:prstGeom prst="rect">
            <a:avLst/>
          </a:prstGeom>
        </p:spPr>
      </p:pic>
      <p:pic>
        <p:nvPicPr>
          <p:cNvPr id="6" name="Picture 5">
            <a:extLst>
              <a:ext uri="{FF2B5EF4-FFF2-40B4-BE49-F238E27FC236}">
                <a16:creationId xmlns:a16="http://schemas.microsoft.com/office/drawing/2014/main" id="{9408A2BF-13A3-4825-9D04-AF0D302A1C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4217" y="2802395"/>
            <a:ext cx="5686993" cy="1733433"/>
          </a:xfrm>
          <a:prstGeom prst="rect">
            <a:avLst/>
          </a:prstGeom>
        </p:spPr>
      </p:pic>
    </p:spTree>
    <p:extLst>
      <p:ext uri="{BB962C8B-B14F-4D97-AF65-F5344CB8AC3E}">
        <p14:creationId xmlns:p14="http://schemas.microsoft.com/office/powerpoint/2010/main" val="88240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What Is ICFA?</a:t>
            </a:r>
          </a:p>
        </p:txBody>
      </p:sp>
      <p:sp>
        <p:nvSpPr>
          <p:cNvPr id="3" name="Content Placeholder 2"/>
          <p:cNvSpPr>
            <a:spLocks noGrp="1"/>
          </p:cNvSpPr>
          <p:nvPr>
            <p:ph idx="1"/>
          </p:nvPr>
        </p:nvSpPr>
        <p:spPr>
          <a:xfrm>
            <a:off x="407987" y="1322434"/>
            <a:ext cx="11376025" cy="5010249"/>
          </a:xfrm>
        </p:spPr>
        <p:txBody>
          <a:bodyPr/>
          <a:lstStyle/>
          <a:p>
            <a:r>
              <a:rPr lang="en-US" sz="2000" dirty="0"/>
              <a:t>The International Committee for Future Accelerators, was created to facilitate international collaboration in the construction and use of accelerators for high energy physics.  Created in 1976 by the International Union of Pure and Applied Physics, its purposes, as stated in 1985, are as follows:</a:t>
            </a:r>
          </a:p>
          <a:p>
            <a:pPr lvl="1"/>
            <a:r>
              <a:rPr lang="en-US" sz="2000" dirty="0"/>
              <a:t>To promote international collaboration in all phases of the construction and exploitation of very high energy accelerators.</a:t>
            </a:r>
          </a:p>
          <a:p>
            <a:pPr lvl="1"/>
            <a:r>
              <a:rPr lang="en-US" sz="2000" dirty="0"/>
              <a:t>To organize regularly world-inclusive meetings for the exchange of information on future plans for regional facilities and for the formulation of advice on joint studies and uses.</a:t>
            </a:r>
          </a:p>
          <a:p>
            <a:pPr lvl="1"/>
            <a:r>
              <a:rPr lang="en-US" sz="2000" dirty="0"/>
              <a:t>To organize workshops for the study of problems related to super high-energy accelerator complexes and their international exploitation and to foster research and development of necessary technology.</a:t>
            </a:r>
          </a:p>
          <a:p>
            <a:pPr marL="266700" lvl="1" indent="0">
              <a:buNone/>
            </a:pPr>
            <a:r>
              <a:rPr lang="en-US" sz="2000" dirty="0"/>
              <a:t>ICFA fosters discussion on international aspects of particle physics, in particular the large accelerators that are at the heart of the field. ICFA brings together laboratory directors and representatives from the field to serve as global advocates and facilitators for the particle physics community.</a:t>
            </a:r>
          </a:p>
          <a:p>
            <a:pPr lvl="1"/>
            <a:endParaRPr lang="en-US" sz="2000" dirty="0"/>
          </a:p>
        </p:txBody>
      </p:sp>
      <p:sp>
        <p:nvSpPr>
          <p:cNvPr id="4" name="Footer Placeholder 3"/>
          <p:cNvSpPr>
            <a:spLocks noGrp="1"/>
          </p:cNvSpPr>
          <p:nvPr>
            <p:ph type="ftr" sz="quarter" idx="11"/>
          </p:nvPr>
        </p:nvSpPr>
        <p:spPr/>
        <p:txBody>
          <a:bodyPr/>
          <a:lstStyle/>
          <a:p>
            <a:r>
              <a:rPr lang="en-US" dirty="0"/>
              <a:t>S. Henderson, Snowmass, July 25, 2022 </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2047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07987" y="205595"/>
            <a:ext cx="7488213" cy="451098"/>
          </a:xfrm>
          <a:solidFill>
            <a:schemeClr val="bg1">
              <a:alpha val="63000"/>
            </a:schemeClr>
          </a:solidFill>
        </p:spPr>
        <p:txBody>
          <a:bodyPr/>
          <a:lstStyle/>
          <a:p>
            <a:r>
              <a:rPr lang="en-US" dirty="0">
                <a:solidFill>
                  <a:schemeClr val="accent3">
                    <a:lumMod val="75000"/>
                  </a:schemeClr>
                </a:solidFill>
              </a:rPr>
              <a:t>ICFA Membership</a:t>
            </a:r>
            <a:endParaRPr lang="en-GB" dirty="0">
              <a:solidFill>
                <a:schemeClr val="accent3">
                  <a:lumMod val="75000"/>
                </a:schemeClr>
              </a:solidFill>
            </a:endParaRPr>
          </a:p>
        </p:txBody>
      </p:sp>
      <p:sp>
        <p:nvSpPr>
          <p:cNvPr id="10" name="Textplatzhalter 9"/>
          <p:cNvSpPr>
            <a:spLocks noGrp="1"/>
          </p:cNvSpPr>
          <p:nvPr>
            <p:ph type="body" sz="quarter" idx="13"/>
          </p:nvPr>
        </p:nvSpPr>
        <p:spPr>
          <a:xfrm>
            <a:off x="407988" y="758684"/>
            <a:ext cx="10332528" cy="379252"/>
          </a:xfrm>
          <a:solidFill>
            <a:schemeClr val="bg1">
              <a:alpha val="63000"/>
            </a:schemeClr>
          </a:solidFill>
        </p:spPr>
        <p:txBody>
          <a:bodyPr/>
          <a:lstStyle/>
          <a:p>
            <a:r>
              <a:rPr lang="en-US" sz="1800" i="1" dirty="0">
                <a:solidFill>
                  <a:schemeClr val="tx1"/>
                </a:solidFill>
              </a:rPr>
              <a:t>Seventeen members covering global regions with significant particle physics activities</a:t>
            </a:r>
          </a:p>
        </p:txBody>
      </p:sp>
      <p:sp>
        <p:nvSpPr>
          <p:cNvPr id="3" name="AutoShape 2" descr="Bildergebnis für des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ußzeilenplatzhalter 3"/>
          <p:cNvSpPr>
            <a:spLocks noGrp="1"/>
          </p:cNvSpPr>
          <p:nvPr>
            <p:ph type="ftr" sz="quarter" idx="11"/>
          </p:nvPr>
        </p:nvSpPr>
        <p:spPr/>
        <p:txBody>
          <a:bodyPr/>
          <a:lstStyle/>
          <a:p>
            <a:r>
              <a:rPr lang="en-US" dirty="0"/>
              <a:t>S. Henderson, Snowmass, July 25, 2022 </a:t>
            </a:r>
          </a:p>
        </p:txBody>
      </p:sp>
      <p:sp>
        <p:nvSpPr>
          <p:cNvPr id="2" name="TextBox 1">
            <a:extLst>
              <a:ext uri="{FF2B5EF4-FFF2-40B4-BE49-F238E27FC236}">
                <a16:creationId xmlns:a16="http://schemas.microsoft.com/office/drawing/2014/main" id="{92FBEB30-893E-3C46-A0D6-DCFEFD2E5E54}"/>
              </a:ext>
            </a:extLst>
          </p:cNvPr>
          <p:cNvSpPr txBox="1"/>
          <p:nvPr/>
        </p:nvSpPr>
        <p:spPr>
          <a:xfrm>
            <a:off x="307975" y="1277815"/>
            <a:ext cx="9689512" cy="4801314"/>
          </a:xfrm>
          <a:prstGeom prst="rect">
            <a:avLst/>
          </a:prstGeom>
          <a:noFill/>
        </p:spPr>
        <p:txBody>
          <a:bodyPr wrap="none" rtlCol="0">
            <a:spAutoFit/>
          </a:bodyPr>
          <a:lstStyle/>
          <a:p>
            <a:pPr>
              <a:spcBef>
                <a:spcPts val="400"/>
              </a:spcBef>
            </a:pPr>
            <a:r>
              <a:rPr lang="en-GB" dirty="0"/>
              <a:t>S. Henderson, Chair, USA</a:t>
            </a:r>
            <a:br>
              <a:rPr lang="en-GB" dirty="0"/>
            </a:br>
            <a:r>
              <a:rPr lang="en-GB" dirty="0"/>
              <a:t>T. </a:t>
            </a:r>
            <a:r>
              <a:rPr lang="en-GB" dirty="0" err="1"/>
              <a:t>Schörner</a:t>
            </a:r>
            <a:r>
              <a:rPr lang="en-GB" dirty="0"/>
              <a:t>, Secretary, Germany</a:t>
            </a:r>
            <a:br>
              <a:rPr lang="en-GB" dirty="0"/>
            </a:br>
            <a:r>
              <a:rPr lang="en-GB" dirty="0"/>
              <a:t>K. Jakobs, CERN Member States (</a:t>
            </a:r>
            <a:r>
              <a:rPr lang="en-GB" dirty="0" err="1"/>
              <a:t>incl</a:t>
            </a:r>
            <a:r>
              <a:rPr lang="en-GB" dirty="0"/>
              <a:t> Europe outside CERN, Turkey, Ukraine, Israel, Africa)</a:t>
            </a:r>
            <a:br>
              <a:rPr lang="en-GB" dirty="0">
                <a:solidFill>
                  <a:schemeClr val="accent2"/>
                </a:solidFill>
              </a:rPr>
            </a:br>
            <a:r>
              <a:rPr lang="en-GB" dirty="0"/>
              <a:t>F. Gianotti, CERN Member States</a:t>
            </a:r>
            <a:br>
              <a:rPr lang="en-GB" dirty="0"/>
            </a:br>
            <a:r>
              <a:rPr lang="en-GB" dirty="0"/>
              <a:t>B. Heinemann CERN Member States</a:t>
            </a:r>
            <a:br>
              <a:rPr lang="en-GB" dirty="0"/>
            </a:br>
            <a:r>
              <a:rPr lang="en-GB" dirty="0"/>
              <a:t>L. Merminga, USA</a:t>
            </a:r>
            <a:br>
              <a:rPr lang="en-GB" dirty="0"/>
            </a:br>
            <a:r>
              <a:rPr lang="en-GB" dirty="0"/>
              <a:t>S. Dasu, USA</a:t>
            </a:r>
            <a:r>
              <a:rPr lang="en-GB" dirty="0">
                <a:solidFill>
                  <a:schemeClr val="accent2"/>
                </a:solidFill>
              </a:rPr>
              <a:t>	</a:t>
            </a:r>
            <a:br>
              <a:rPr lang="en-GB" dirty="0">
                <a:solidFill>
                  <a:schemeClr val="accent2"/>
                </a:solidFill>
              </a:rPr>
            </a:br>
            <a:r>
              <a:rPr lang="en-GB" dirty="0"/>
              <a:t>I. Koop, Russia</a:t>
            </a:r>
            <a:br>
              <a:rPr lang="en-GB" dirty="0"/>
            </a:br>
            <a:r>
              <a:rPr lang="en-GB" dirty="0"/>
              <a:t>V. </a:t>
            </a:r>
            <a:r>
              <a:rPr lang="en-GB" dirty="0" err="1"/>
              <a:t>Obraztsov</a:t>
            </a:r>
            <a:r>
              <a:rPr lang="en-GB" dirty="0"/>
              <a:t>, Russia</a:t>
            </a:r>
            <a:br>
              <a:rPr lang="en-GB" dirty="0"/>
            </a:br>
            <a:r>
              <a:rPr lang="en-GB" dirty="0"/>
              <a:t>Y. Wang, China</a:t>
            </a:r>
            <a:br>
              <a:rPr lang="en-GB" dirty="0"/>
            </a:br>
            <a:r>
              <a:rPr lang="en-GB" dirty="0"/>
              <a:t>G. Taylor, Other Countries (Asia)</a:t>
            </a:r>
            <a:br>
              <a:rPr lang="en-GB" dirty="0"/>
            </a:br>
            <a:r>
              <a:rPr lang="en-GB" dirty="0"/>
              <a:t>I. </a:t>
            </a:r>
            <a:r>
              <a:rPr lang="en-GB" dirty="0" err="1"/>
              <a:t>Bediaga</a:t>
            </a:r>
            <a:r>
              <a:rPr lang="en-GB" dirty="0"/>
              <a:t>, Other Countries (Latin America)</a:t>
            </a:r>
            <a:br>
              <a:rPr lang="en-GB" dirty="0"/>
            </a:br>
            <a:r>
              <a:rPr lang="en-GB" dirty="0"/>
              <a:t>S. </a:t>
            </a:r>
            <a:r>
              <a:rPr lang="en-GB" dirty="0" err="1"/>
              <a:t>Krishnagopal</a:t>
            </a:r>
            <a:r>
              <a:rPr lang="en-GB" dirty="0"/>
              <a:t>, Other Countries (incl. Near / Middle East)</a:t>
            </a:r>
            <a:br>
              <a:rPr lang="en-GB" dirty="0"/>
            </a:br>
            <a:r>
              <a:rPr lang="en-GB" dirty="0"/>
              <a:t>T. Mori, Japan</a:t>
            </a:r>
            <a:br>
              <a:rPr lang="en-GB" dirty="0"/>
            </a:br>
            <a:r>
              <a:rPr lang="en-GB" dirty="0"/>
              <a:t>M. Yamauchi, Japan</a:t>
            </a:r>
            <a:br>
              <a:rPr lang="en-GB" dirty="0"/>
            </a:br>
            <a:r>
              <a:rPr lang="en-GB" dirty="0"/>
              <a:t>M. Roney, Canada</a:t>
            </a:r>
            <a:br>
              <a:rPr lang="en-GB" dirty="0"/>
            </a:br>
            <a:r>
              <a:rPr lang="en-GB" dirty="0"/>
              <a:t>F. Canelli, Chair of the IUPAP C11 Commission on Particles and Fields (ex officio)</a:t>
            </a:r>
            <a:endParaRPr lang="en-DE" dirty="0"/>
          </a:p>
        </p:txBody>
      </p:sp>
    </p:spTree>
    <p:extLst>
      <p:ext uri="{BB962C8B-B14F-4D97-AF65-F5344CB8AC3E}">
        <p14:creationId xmlns:p14="http://schemas.microsoft.com/office/powerpoint/2010/main" val="391954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What Does ICFA Do?</a:t>
            </a:r>
          </a:p>
        </p:txBody>
      </p:sp>
      <p:sp>
        <p:nvSpPr>
          <p:cNvPr id="3" name="Content Placeholder 2"/>
          <p:cNvSpPr>
            <a:spLocks noGrp="1"/>
          </p:cNvSpPr>
          <p:nvPr>
            <p:ph idx="1"/>
          </p:nvPr>
        </p:nvSpPr>
        <p:spPr>
          <a:xfrm>
            <a:off x="407987" y="938412"/>
            <a:ext cx="11376025" cy="5010249"/>
          </a:xfrm>
        </p:spPr>
        <p:txBody>
          <a:bodyPr/>
          <a:lstStyle/>
          <a:p>
            <a:pPr marL="0" indent="0">
              <a:buNone/>
            </a:pPr>
            <a:r>
              <a:rPr lang="en-US" sz="1800" b="1" i="1" dirty="0"/>
              <a:t>ICFA Meetings</a:t>
            </a:r>
            <a:endParaRPr lang="en-US" sz="1800" b="1" dirty="0"/>
          </a:p>
          <a:p>
            <a:r>
              <a:rPr lang="en-US" dirty="0"/>
              <a:t>ICFA meets regularly, usually twice per year, often associated with a major particle physics conference.  It is an extremely valuable forum for exchange of information across regions and laboratories</a:t>
            </a:r>
          </a:p>
          <a:p>
            <a:r>
              <a:rPr lang="en-US" dirty="0"/>
              <a:t>ICFA may take action in the form of recommendations that are made public</a:t>
            </a:r>
          </a:p>
          <a:p>
            <a:r>
              <a:rPr lang="en-US" dirty="0"/>
              <a:t>As ICFA speaks for the global particle physics community at the level of Laboratory Directors and regional representatives, those recommendations tend to carry weight</a:t>
            </a:r>
          </a:p>
          <a:p>
            <a:pPr marL="0" indent="0">
              <a:buNone/>
            </a:pPr>
            <a:endParaRPr lang="en-US" b="1" i="1" dirty="0"/>
          </a:p>
          <a:p>
            <a:pPr marL="0" indent="0">
              <a:buNone/>
            </a:pPr>
            <a:r>
              <a:rPr lang="en-US" sz="1800" b="1" i="1" dirty="0"/>
              <a:t>ICFA Seminars</a:t>
            </a:r>
            <a:endParaRPr lang="en-US" sz="1800" b="1" dirty="0"/>
          </a:p>
          <a:p>
            <a:r>
              <a:rPr lang="en-US" dirty="0"/>
              <a:t>Every three years, ICFA organizes a Seminar on Future Perspectives in High-Energy Physics that reviews the state of accelerators and particle physics research around the world.  Invited attendance is usually limited to ~150-200, chosen from the regions of the world; science officials from governments are also invited. The most recent was in Ottawa in 2017.</a:t>
            </a:r>
          </a:p>
          <a:p>
            <a:pPr marL="0" indent="0">
              <a:buNone/>
            </a:pPr>
            <a:endParaRPr lang="en-US" dirty="0"/>
          </a:p>
          <a:p>
            <a:pPr marL="0" indent="0">
              <a:buNone/>
            </a:pPr>
            <a:r>
              <a:rPr lang="en-US" sz="1800" b="1" i="1" dirty="0"/>
              <a:t>ICFA Panels and Committees</a:t>
            </a:r>
            <a:endParaRPr lang="en-US" sz="1800" b="1" dirty="0"/>
          </a:p>
          <a:p>
            <a:r>
              <a:rPr lang="en-US" dirty="0"/>
              <a:t>ICFA has formed several Panels, each focused on a specific topical area with high international relevance.</a:t>
            </a:r>
          </a:p>
          <a:p>
            <a:r>
              <a:rPr lang="en-US" dirty="0"/>
              <a:t>Panels are typically quite active, organizing schools, workshops and publications on their specific topics, serving as invaluable resources to the international particle physics and accelerator science and technology communities.</a:t>
            </a:r>
          </a:p>
          <a:p>
            <a:r>
              <a:rPr lang="en-US" dirty="0"/>
              <a:t>ICFA has formed steering committees and boards to oversee and coordinate global efforts for the ILC.</a:t>
            </a:r>
          </a:p>
        </p:txBody>
      </p:sp>
      <p:sp>
        <p:nvSpPr>
          <p:cNvPr id="4" name="Footer Placeholder 3"/>
          <p:cNvSpPr>
            <a:spLocks noGrp="1"/>
          </p:cNvSpPr>
          <p:nvPr>
            <p:ph type="ftr" sz="quarter" idx="11"/>
          </p:nvPr>
        </p:nvSpPr>
        <p:spPr/>
        <p:txBody>
          <a:bodyPr/>
          <a:lstStyle/>
          <a:p>
            <a:r>
              <a:rPr lang="en-US" dirty="0"/>
              <a:t>S. Henderson, Snowmass, July 25, 2022 </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6374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ICFA Panels and Committees</a:t>
            </a:r>
          </a:p>
        </p:txBody>
      </p:sp>
      <p:sp>
        <p:nvSpPr>
          <p:cNvPr id="3" name="Content Placeholder 2"/>
          <p:cNvSpPr>
            <a:spLocks noGrp="1"/>
          </p:cNvSpPr>
          <p:nvPr>
            <p:ph idx="1"/>
          </p:nvPr>
        </p:nvSpPr>
        <p:spPr>
          <a:xfrm>
            <a:off x="407987" y="1406427"/>
            <a:ext cx="10755313" cy="5010249"/>
          </a:xfrm>
        </p:spPr>
        <p:txBody>
          <a:bodyPr/>
          <a:lstStyle/>
          <a:p>
            <a:r>
              <a:rPr lang="en-US" sz="2000" u="sng" dirty="0"/>
              <a:t>ILC International Development Team </a:t>
            </a:r>
            <a:r>
              <a:rPr lang="en-US" sz="2000" dirty="0"/>
              <a:t>(Chair – Tatsuya Nakada, EPFL, Lausanne)</a:t>
            </a:r>
          </a:p>
          <a:p>
            <a:r>
              <a:rPr lang="en-US" sz="2000" u="sng" dirty="0">
                <a:hlinkClick r:id="rId3"/>
              </a:rPr>
              <a:t>ICFA Instrumentation Innovation and Development Panel</a:t>
            </a:r>
            <a:r>
              <a:rPr lang="en-US" sz="2000" u="sng" dirty="0"/>
              <a:t> </a:t>
            </a:r>
            <a:r>
              <a:rPr lang="en-US" sz="2000" dirty="0"/>
              <a:t>(Chair — Ian Shipsey, Oxford)</a:t>
            </a:r>
          </a:p>
          <a:p>
            <a:pPr lvl="1"/>
            <a:r>
              <a:rPr lang="en-US" sz="2000" i="1" dirty="0"/>
              <a:t>ICFA Instrumentation Awards announced December 2021</a:t>
            </a:r>
          </a:p>
          <a:p>
            <a:r>
              <a:rPr lang="en-US" sz="2000" dirty="0">
                <a:hlinkClick r:id="rId4"/>
              </a:rPr>
              <a:t>ICFA Beam Dynamics Panel</a:t>
            </a:r>
            <a:r>
              <a:rPr lang="en-US" sz="2000" dirty="0"/>
              <a:t> (Chair — Yunhai Cai, SLAC)</a:t>
            </a:r>
          </a:p>
          <a:p>
            <a:pPr lvl="1"/>
            <a:r>
              <a:rPr lang="en-US" sz="2000" i="1" dirty="0"/>
              <a:t>Regular review articles established in JINST</a:t>
            </a:r>
          </a:p>
          <a:p>
            <a:r>
              <a:rPr lang="en-US" sz="2000" dirty="0">
                <a:hlinkClick r:id="rId5"/>
              </a:rPr>
              <a:t>ICFA Panel on Advanced and Novel Accelerators</a:t>
            </a:r>
            <a:r>
              <a:rPr lang="en-US" sz="2000" dirty="0"/>
              <a:t> (Chair — Philippe Piot, Argonne/NIU)</a:t>
            </a:r>
          </a:p>
          <a:p>
            <a:r>
              <a:rPr lang="en-US" sz="2000" dirty="0">
                <a:hlinkClick r:id="rId6"/>
              </a:rPr>
              <a:t>ICFA Standing Committee on Interregional Connectivity</a:t>
            </a:r>
            <a:r>
              <a:rPr lang="en-US" sz="2000" dirty="0"/>
              <a:t> (Chair — Harvey Newman, Caltech)</a:t>
            </a:r>
          </a:p>
          <a:p>
            <a:r>
              <a:rPr lang="en-US" sz="2000" dirty="0">
                <a:hlinkClick r:id="rId7"/>
              </a:rPr>
              <a:t>ICFA Study Group on Data Preservation in High Energy Physics</a:t>
            </a:r>
            <a:r>
              <a:rPr lang="en-US" sz="2000" dirty="0"/>
              <a:t> (Chair – Cristinel Diaconu, CPPM, Marseille)</a:t>
            </a:r>
          </a:p>
          <a:p>
            <a:r>
              <a:rPr lang="en-US" sz="2000" dirty="0">
                <a:hlinkClick r:id="rId8"/>
              </a:rPr>
              <a:t>ICFA Panel on Sustainable Accelerators and Colliders</a:t>
            </a:r>
            <a:r>
              <a:rPr lang="en-US" sz="2000" dirty="0"/>
              <a:t> (Chair — Thomas Roser, BNL)</a:t>
            </a:r>
          </a:p>
          <a:p>
            <a:pPr lvl="1"/>
            <a:r>
              <a:rPr lang="en-US" sz="2000" i="1" dirty="0"/>
              <a:t>Mandate broadened to include accelerator technology in energy and environment</a:t>
            </a:r>
          </a:p>
          <a:p>
            <a:endParaRPr lang="en-US" sz="2000" dirty="0"/>
          </a:p>
        </p:txBody>
      </p:sp>
      <p:sp>
        <p:nvSpPr>
          <p:cNvPr id="4" name="Footer Placeholder 3"/>
          <p:cNvSpPr>
            <a:spLocks noGrp="1"/>
          </p:cNvSpPr>
          <p:nvPr>
            <p:ph type="ftr" sz="quarter" idx="11"/>
          </p:nvPr>
        </p:nvSpPr>
        <p:spPr/>
        <p:txBody>
          <a:bodyPr/>
          <a:lstStyle/>
          <a:p>
            <a:r>
              <a:rPr lang="en-US" dirty="0"/>
              <a:t>S. Henderson, Snowmass, July 25, 2022 </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93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4A46-083F-4392-963E-C8E254AA4541}"/>
              </a:ext>
            </a:extLst>
          </p:cNvPr>
          <p:cNvSpPr>
            <a:spLocks noGrp="1"/>
          </p:cNvSpPr>
          <p:nvPr>
            <p:ph type="title"/>
          </p:nvPr>
        </p:nvSpPr>
        <p:spPr>
          <a:xfrm>
            <a:off x="407988" y="265461"/>
            <a:ext cx="11376024" cy="451098"/>
          </a:xfrm>
        </p:spPr>
        <p:txBody>
          <a:bodyPr/>
          <a:lstStyle/>
          <a:p>
            <a:r>
              <a:rPr lang="en-US" dirty="0">
                <a:solidFill>
                  <a:schemeClr val="accent3">
                    <a:lumMod val="75000"/>
                  </a:schemeClr>
                </a:solidFill>
              </a:rPr>
              <a:t>ICFA Role in Linear Colliders: 1990-2020</a:t>
            </a:r>
          </a:p>
        </p:txBody>
      </p:sp>
      <p:sp>
        <p:nvSpPr>
          <p:cNvPr id="3" name="Content Placeholder 2">
            <a:extLst>
              <a:ext uri="{FF2B5EF4-FFF2-40B4-BE49-F238E27FC236}">
                <a16:creationId xmlns:a16="http://schemas.microsoft.com/office/drawing/2014/main" id="{415F040E-285D-4356-A984-C9E2FC5B4C7E}"/>
              </a:ext>
            </a:extLst>
          </p:cNvPr>
          <p:cNvSpPr>
            <a:spLocks noGrp="1"/>
          </p:cNvSpPr>
          <p:nvPr>
            <p:ph idx="1"/>
          </p:nvPr>
        </p:nvSpPr>
        <p:spPr>
          <a:xfrm>
            <a:off x="407988" y="716559"/>
            <a:ext cx="11376024" cy="5471221"/>
          </a:xfrm>
        </p:spPr>
        <p:txBody>
          <a:bodyPr/>
          <a:lstStyle/>
          <a:p>
            <a:r>
              <a:rPr lang="en-US" dirty="0"/>
              <a:t>1990s: a growing consensus was emerging that a linear </a:t>
            </a:r>
            <a:r>
              <a:rPr lang="en-US" dirty="0" err="1"/>
              <a:t>e+e</a:t>
            </a:r>
            <a:r>
              <a:rPr lang="en-US" dirty="0"/>
              <a:t>- collider with center of mass energy in the 100s of GeV to ~</a:t>
            </a:r>
            <a:r>
              <a:rPr lang="en-US" dirty="0" err="1"/>
              <a:t>TeV</a:t>
            </a:r>
            <a:r>
              <a:rPr lang="en-US" dirty="0"/>
              <a:t> was the next major accelerator needed for the field following the </a:t>
            </a:r>
            <a:r>
              <a:rPr lang="en-US" dirty="0" err="1"/>
              <a:t>Tevatron</a:t>
            </a:r>
            <a:r>
              <a:rPr lang="en-US" dirty="0"/>
              <a:t> and LHC hadron colliders. </a:t>
            </a:r>
          </a:p>
          <a:p>
            <a:r>
              <a:rPr lang="en-US" dirty="0"/>
              <a:t>2000: Since no nation was ready to take the lead on the R&amp;D and design of this machine, ICFA itself took role to organize linear collider activities for the world particle physics community, and has continued to do so to the present time.</a:t>
            </a:r>
          </a:p>
          <a:p>
            <a:r>
              <a:rPr lang="en-US" dirty="0"/>
              <a:t>2002: ICFA formed the International Linear Collider Steering Committee (ILCSC) to facilitate the realization of the International Linear Collider (ILC) as a global collaborative effort.</a:t>
            </a:r>
          </a:p>
        </p:txBody>
      </p:sp>
      <p:sp>
        <p:nvSpPr>
          <p:cNvPr id="4" name="Footer Placeholder 3">
            <a:extLst>
              <a:ext uri="{FF2B5EF4-FFF2-40B4-BE49-F238E27FC236}">
                <a16:creationId xmlns:a16="http://schemas.microsoft.com/office/drawing/2014/main" id="{60148B59-4D16-4525-AEBF-AEA2F246C942}"/>
              </a:ext>
            </a:extLst>
          </p:cNvPr>
          <p:cNvSpPr>
            <a:spLocks noGrp="1"/>
          </p:cNvSpPr>
          <p:nvPr>
            <p:ph type="ftr" sz="quarter" idx="11"/>
          </p:nvPr>
        </p:nvSpPr>
        <p:spPr/>
        <p:txBody>
          <a:bodyPr/>
          <a:lstStyle/>
          <a:p>
            <a:r>
              <a:rPr lang="en-US" dirty="0"/>
              <a:t>S. Henderson, Snowmass, July 25, 2022 </a:t>
            </a:r>
          </a:p>
        </p:txBody>
      </p:sp>
      <p:pic>
        <p:nvPicPr>
          <p:cNvPr id="6" name="Picture 5">
            <a:extLst>
              <a:ext uri="{FF2B5EF4-FFF2-40B4-BE49-F238E27FC236}">
                <a16:creationId xmlns:a16="http://schemas.microsoft.com/office/drawing/2014/main" id="{DB275428-1707-4C87-B516-01593DCAE8C7}"/>
              </a:ext>
            </a:extLst>
          </p:cNvPr>
          <p:cNvPicPr>
            <a:picLocks noChangeAspect="1"/>
          </p:cNvPicPr>
          <p:nvPr/>
        </p:nvPicPr>
        <p:blipFill>
          <a:blip r:embed="rId2"/>
          <a:stretch>
            <a:fillRect/>
          </a:stretch>
        </p:blipFill>
        <p:spPr>
          <a:xfrm>
            <a:off x="8822928" y="2283650"/>
            <a:ext cx="3123344" cy="4087504"/>
          </a:xfrm>
          <a:prstGeom prst="rect">
            <a:avLst/>
          </a:prstGeom>
        </p:spPr>
      </p:pic>
      <p:sp>
        <p:nvSpPr>
          <p:cNvPr id="7" name="Content Placeholder 2">
            <a:extLst>
              <a:ext uri="{FF2B5EF4-FFF2-40B4-BE49-F238E27FC236}">
                <a16:creationId xmlns:a16="http://schemas.microsoft.com/office/drawing/2014/main" id="{8383CC86-E0F9-4BDA-A88F-03BE4A32071C}"/>
              </a:ext>
            </a:extLst>
          </p:cNvPr>
          <p:cNvSpPr txBox="1">
            <a:spLocks/>
          </p:cNvSpPr>
          <p:nvPr/>
        </p:nvSpPr>
        <p:spPr>
          <a:xfrm>
            <a:off x="407988" y="2523820"/>
            <a:ext cx="8252680" cy="3769070"/>
          </a:xfrm>
          <a:prstGeom prst="rect">
            <a:avLst/>
          </a:prstGeom>
        </p:spPr>
        <p:txBody>
          <a:bodyPr vert="horz" lIns="0" tIns="0" rIns="0" bIns="0" rtlCol="0" anchor="t" anchorCtr="0">
            <a:noAutofit/>
          </a:bodyPr>
          <a:lst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2003: a Parameters Committee set up by the ILCSC produced a recommended set of performance parameters for the ILC </a:t>
            </a:r>
          </a:p>
          <a:p>
            <a:r>
              <a:rPr lang="en-US" dirty="0"/>
              <a:t>2003-2004: ILCSC set up the International Technology Recommendation Panel, chaired by Barry Barish, to recommend which of the two competing main </a:t>
            </a:r>
            <a:r>
              <a:rPr lang="en-US" dirty="0" err="1"/>
              <a:t>linac</a:t>
            </a:r>
            <a:r>
              <a:rPr lang="en-US" dirty="0"/>
              <a:t> technologies to pursue: room temperature X-band (11.4 GHz) and superconducting L-band (1.3 GHz); the panel recommended to pursue the superconducting option, which was accepted by ICFA. </a:t>
            </a:r>
          </a:p>
          <a:p>
            <a:r>
              <a:rPr lang="en-US" dirty="0"/>
              <a:t>2005: The ILCSC set up the Global Design Effort (GDE) to produce a technical design for the ILC, with Barry Barish serving as Director. The Technical Design Report was completed in 2012 and published in 2013; GDE and ILCSC completed mandate in 2013.</a:t>
            </a:r>
          </a:p>
          <a:p>
            <a:r>
              <a:rPr lang="en-US" dirty="0"/>
              <a:t>2013-2020: ICFA established the Linear Collider Board (LCB) to succeed ILCSC; in addition to overseeing the work on the ILC, the LCB also incorporated CLIC project activities and the CLIC and ILC detectors. Under the LCB, the Linear Collider Collaboration (LCC) (with Lyn Evans as Director) coordinated and directed the global effort towards realizing a linear collider.</a:t>
            </a:r>
          </a:p>
        </p:txBody>
      </p:sp>
    </p:spTree>
    <p:extLst>
      <p:ext uri="{BB962C8B-B14F-4D97-AF65-F5344CB8AC3E}">
        <p14:creationId xmlns:p14="http://schemas.microsoft.com/office/powerpoint/2010/main" val="106259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235310"/>
            <a:ext cx="11376024" cy="451098"/>
          </a:xfrm>
        </p:spPr>
        <p:txBody>
          <a:bodyPr/>
          <a:lstStyle/>
          <a:p>
            <a:r>
              <a:rPr lang="en-US" dirty="0">
                <a:solidFill>
                  <a:schemeClr val="accent3">
                    <a:lumMod val="75000"/>
                  </a:schemeClr>
                </a:solidFill>
              </a:rPr>
              <a:t>Recent ICFA International Linear Collider Activities</a:t>
            </a:r>
            <a:br>
              <a:rPr lang="en-US" dirty="0">
                <a:solidFill>
                  <a:schemeClr val="accent3">
                    <a:lumMod val="75000"/>
                  </a:schemeClr>
                </a:solidFill>
              </a:rPr>
            </a:br>
            <a:r>
              <a:rPr lang="en-US" sz="2400" dirty="0">
                <a:solidFill>
                  <a:schemeClr val="accent3">
                    <a:lumMod val="75000"/>
                  </a:schemeClr>
                </a:solidFill>
              </a:rPr>
              <a:t>More from T. Nakada</a:t>
            </a:r>
            <a:endParaRPr lang="en-US" dirty="0">
              <a:solidFill>
                <a:schemeClr val="accent3">
                  <a:lumMod val="75000"/>
                </a:schemeClr>
              </a:solidFill>
            </a:endParaRPr>
          </a:p>
        </p:txBody>
      </p:sp>
      <p:sp>
        <p:nvSpPr>
          <p:cNvPr id="3" name="Content Placeholder 2"/>
          <p:cNvSpPr>
            <a:spLocks noGrp="1"/>
          </p:cNvSpPr>
          <p:nvPr>
            <p:ph idx="1"/>
          </p:nvPr>
        </p:nvSpPr>
        <p:spPr>
          <a:xfrm>
            <a:off x="407987" y="1200363"/>
            <a:ext cx="11376025" cy="4893011"/>
          </a:xfrm>
        </p:spPr>
        <p:txBody>
          <a:bodyPr/>
          <a:lstStyle/>
          <a:p>
            <a:r>
              <a:rPr lang="en-US" sz="2400" dirty="0"/>
              <a:t>ICFA formed International Development Team in August 2020 to support the Japanese HEP community effort to host the ILC as a global project by preparing the ILC Pre-Lab</a:t>
            </a:r>
          </a:p>
          <a:p>
            <a:pPr lvl="1"/>
            <a:r>
              <a:rPr lang="en-US" sz="2000" dirty="0"/>
              <a:t>Clarify the </a:t>
            </a:r>
            <a:r>
              <a:rPr lang="en-US" sz="2000" b="1" dirty="0"/>
              <a:t>function and organization </a:t>
            </a:r>
            <a:r>
              <a:rPr lang="en-US" sz="2000" dirty="0"/>
              <a:t>of the ILC Pre-lab</a:t>
            </a:r>
          </a:p>
          <a:p>
            <a:pPr lvl="1"/>
            <a:r>
              <a:rPr lang="en-US" sz="2000" dirty="0"/>
              <a:t>Develop a common understanding for the </a:t>
            </a:r>
            <a:r>
              <a:rPr lang="en-US" sz="2000" b="1" dirty="0"/>
              <a:t>condition to start the ILC Pre-Lab</a:t>
            </a:r>
          </a:p>
          <a:p>
            <a:pPr lvl="1"/>
            <a:r>
              <a:rPr lang="en-US" sz="2000" dirty="0"/>
              <a:t>Provide an international framework for the </a:t>
            </a:r>
            <a:r>
              <a:rPr lang="en-US" sz="2000" b="1" dirty="0"/>
              <a:t>ILC accelerator effort</a:t>
            </a:r>
          </a:p>
          <a:p>
            <a:pPr lvl="1"/>
            <a:r>
              <a:rPr lang="en-US" sz="2000" dirty="0"/>
              <a:t>Provide an international framework for the </a:t>
            </a:r>
            <a:r>
              <a:rPr lang="en-US" sz="2000" b="1" dirty="0"/>
              <a:t>ILC physics and detector </a:t>
            </a:r>
            <a:r>
              <a:rPr lang="en-US" sz="2000" dirty="0"/>
              <a:t>activities</a:t>
            </a:r>
          </a:p>
          <a:p>
            <a:pPr lvl="1"/>
            <a:r>
              <a:rPr lang="en-US" sz="2000" b="1" dirty="0"/>
              <a:t>Negotiate with international scientific partners</a:t>
            </a:r>
            <a:r>
              <a:rPr lang="en-US" sz="2000" dirty="0"/>
              <a:t>…for </a:t>
            </a:r>
            <a:r>
              <a:rPr lang="en-US" sz="2000" b="1" dirty="0"/>
              <a:t>resources needed </a:t>
            </a:r>
            <a:r>
              <a:rPr lang="en-US" sz="2000" dirty="0"/>
              <a:t>for the ILC Pre-lab</a:t>
            </a:r>
          </a:p>
          <a:p>
            <a:pPr lvl="1"/>
            <a:r>
              <a:rPr lang="en-US" sz="2000" dirty="0"/>
              <a:t>Work with </a:t>
            </a:r>
            <a:r>
              <a:rPr lang="en-US" sz="2000" b="1" dirty="0"/>
              <a:t>national authorities </a:t>
            </a:r>
            <a:r>
              <a:rPr lang="en-US" sz="2000" dirty="0"/>
              <a:t>to help in…</a:t>
            </a:r>
            <a:r>
              <a:rPr lang="en-US" sz="2000" b="1" dirty="0"/>
              <a:t>establishing</a:t>
            </a:r>
            <a:r>
              <a:rPr lang="en-US" sz="2000" dirty="0"/>
              <a:t> the ILC Pre-lab</a:t>
            </a:r>
          </a:p>
          <a:p>
            <a:r>
              <a:rPr lang="en-US" sz="2400" dirty="0"/>
              <a:t>MEXT Advisory Panel reviewed ILC Pre-Lab proposal and considered the establishment of Pre-Lab to be premature, while recommending continued R&amp;D and global collaborative efforts</a:t>
            </a:r>
          </a:p>
        </p:txBody>
      </p:sp>
      <p:sp>
        <p:nvSpPr>
          <p:cNvPr id="4" name="Footer Placeholder 3"/>
          <p:cNvSpPr>
            <a:spLocks noGrp="1"/>
          </p:cNvSpPr>
          <p:nvPr>
            <p:ph type="ftr" sz="quarter" idx="11"/>
          </p:nvPr>
        </p:nvSpPr>
        <p:spPr/>
        <p:txBody>
          <a:bodyPr/>
          <a:lstStyle/>
          <a:p>
            <a:r>
              <a:rPr lang="en-US" dirty="0"/>
              <a:t>S. Henderson, Snowmass, July 25, 2022 </a:t>
            </a:r>
          </a:p>
        </p:txBody>
      </p:sp>
    </p:spTree>
    <p:extLst>
      <p:ext uri="{BB962C8B-B14F-4D97-AF65-F5344CB8AC3E}">
        <p14:creationId xmlns:p14="http://schemas.microsoft.com/office/powerpoint/2010/main" val="276118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189302"/>
            <a:ext cx="11376024" cy="451098"/>
          </a:xfrm>
        </p:spPr>
        <p:txBody>
          <a:bodyPr/>
          <a:lstStyle/>
          <a:p>
            <a:r>
              <a:rPr lang="en-US" dirty="0">
                <a:solidFill>
                  <a:schemeClr val="accent3">
                    <a:lumMod val="75000"/>
                  </a:schemeClr>
                </a:solidFill>
              </a:rPr>
              <a:t>ICFA Perspective: Statement April 10, 2022</a:t>
            </a:r>
          </a:p>
        </p:txBody>
      </p:sp>
      <p:sp>
        <p:nvSpPr>
          <p:cNvPr id="3" name="Content Placeholder 2"/>
          <p:cNvSpPr>
            <a:spLocks noGrp="1"/>
          </p:cNvSpPr>
          <p:nvPr>
            <p:ph idx="1"/>
          </p:nvPr>
        </p:nvSpPr>
        <p:spPr>
          <a:xfrm>
            <a:off x="444000" y="830248"/>
            <a:ext cx="11376025" cy="5514453"/>
          </a:xfrm>
        </p:spPr>
        <p:txBody>
          <a:bodyPr/>
          <a:lstStyle/>
          <a:p>
            <a:r>
              <a:rPr lang="en-US" sz="2000" dirty="0"/>
              <a:t>ICFA reconfirms the international consensus on the importance of a Higgs Factory as the highest priority for realizing the scientific goals of particle physics.</a:t>
            </a:r>
          </a:p>
          <a:p>
            <a:r>
              <a:rPr lang="en-US" sz="2000" dirty="0"/>
              <a:t>ICFA also reaffirms the importance of the regional planning activities that have recently been completed and those underway, which for decades have underpinned the global strategy for the field.</a:t>
            </a:r>
          </a:p>
          <a:p>
            <a:r>
              <a:rPr lang="en-US" sz="2000" dirty="0"/>
              <a:t>ICFA reaffirms its position that the concept for the ILC is technically robust and has reached a level of maturity which supports its moving forward with the engineering design study toward its timely realization.</a:t>
            </a:r>
          </a:p>
          <a:p>
            <a:r>
              <a:rPr lang="en-US" sz="2000" dirty="0"/>
              <a:t>ICFA commits to continuing efforts within the International Development Team (IDT) over the next year to coordinate the global research community’s activities toward further developing and realizing the ILC in Japan. In particular, the IDT will work to further strengthen international collaboration among institutes and laboratories, and to expand the broad support from various stakeholders.</a:t>
            </a:r>
          </a:p>
          <a:p>
            <a:r>
              <a:rPr lang="en-US" sz="2000" dirty="0"/>
              <a:t>ICFA continues to encourage inter-governmental discussion between Japan and potential partner nations to advance international collaboration toward important research and development activities as well as coordination toward realization of an ILC.</a:t>
            </a:r>
            <a:endParaRPr lang="en-US" sz="4400" dirty="0"/>
          </a:p>
        </p:txBody>
      </p:sp>
      <p:sp>
        <p:nvSpPr>
          <p:cNvPr id="4" name="Footer Placeholder 3"/>
          <p:cNvSpPr>
            <a:spLocks noGrp="1"/>
          </p:cNvSpPr>
          <p:nvPr>
            <p:ph type="ftr" sz="quarter" idx="11"/>
          </p:nvPr>
        </p:nvSpPr>
        <p:spPr/>
        <p:txBody>
          <a:bodyPr/>
          <a:lstStyle/>
          <a:p>
            <a:r>
              <a:rPr lang="en-US" dirty="0"/>
              <a:t>S. Henderson, Snowmass, July 25, 2022 </a:t>
            </a:r>
          </a:p>
        </p:txBody>
      </p:sp>
    </p:spTree>
    <p:extLst>
      <p:ext uri="{BB962C8B-B14F-4D97-AF65-F5344CB8AC3E}">
        <p14:creationId xmlns:p14="http://schemas.microsoft.com/office/powerpoint/2010/main" val="392340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Summary</a:t>
            </a:r>
          </a:p>
        </p:txBody>
      </p:sp>
      <p:sp>
        <p:nvSpPr>
          <p:cNvPr id="3" name="Content Placeholder 2"/>
          <p:cNvSpPr>
            <a:spLocks noGrp="1"/>
          </p:cNvSpPr>
          <p:nvPr>
            <p:ph idx="1"/>
          </p:nvPr>
        </p:nvSpPr>
        <p:spPr>
          <a:xfrm>
            <a:off x="407987" y="1168663"/>
            <a:ext cx="11376025" cy="4681831"/>
          </a:xfrm>
        </p:spPr>
        <p:txBody>
          <a:bodyPr/>
          <a:lstStyle/>
          <a:p>
            <a:r>
              <a:rPr lang="en-US" sz="2400" dirty="0"/>
              <a:t>Since the 1970s ICFA has served a key role in fostering global cooperation and collaboration in our field, working to help the community realize its goals</a:t>
            </a:r>
          </a:p>
          <a:p>
            <a:endParaRPr lang="en-US" sz="2400" dirty="0"/>
          </a:p>
          <a:p>
            <a:r>
              <a:rPr lang="en-US" sz="2400" dirty="0"/>
              <a:t>ICFA supports strong international collaboration that continues to be a unique strength in the field</a:t>
            </a:r>
          </a:p>
          <a:p>
            <a:endParaRPr lang="en-US" sz="2400" dirty="0"/>
          </a:p>
          <a:p>
            <a:r>
              <a:rPr lang="en-US" sz="2400" dirty="0"/>
              <a:t>ICFA continues to support the world’s regional planning efforts and commits to serving our role as advocates and facilitators for the global particle physics community</a:t>
            </a:r>
          </a:p>
          <a:p>
            <a:endParaRPr lang="en-US" sz="2400" dirty="0"/>
          </a:p>
          <a:p>
            <a:r>
              <a:rPr lang="en-US" sz="2400" dirty="0"/>
              <a:t>ICFA is very enthusiastic about the scientific opportunities that lie before us, and ICFA looks forward to the results of the U.S. Snowmass and P5 planning process</a:t>
            </a:r>
          </a:p>
        </p:txBody>
      </p:sp>
      <p:sp>
        <p:nvSpPr>
          <p:cNvPr id="4" name="Footer Placeholder 3"/>
          <p:cNvSpPr>
            <a:spLocks noGrp="1"/>
          </p:cNvSpPr>
          <p:nvPr>
            <p:ph type="ftr" sz="quarter" idx="11"/>
          </p:nvPr>
        </p:nvSpPr>
        <p:spPr/>
        <p:txBody>
          <a:bodyPr/>
          <a:lstStyle/>
          <a:p>
            <a:r>
              <a:rPr lang="en-US" dirty="0"/>
              <a:t>S. Henderson, Snowmass, July 25, 2022 </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2988398"/>
      </p:ext>
    </p:extLst>
  </p:cSld>
  <p:clrMapOvr>
    <a:masterClrMapping/>
  </p:clrMapOvr>
</p:sld>
</file>

<file path=ppt/theme/theme1.xml><?xml version="1.0" encoding="utf-8"?>
<a:theme xmlns:a="http://schemas.openxmlformats.org/drawingml/2006/main" name="DESY_PowerPoint_16x9_en(2)">
  <a:themeElements>
    <a:clrScheme name="Benutzerdefiniert 63">
      <a:dk1>
        <a:sysClr val="windowText" lastClr="000000"/>
      </a:dk1>
      <a:lt1>
        <a:sysClr val="window" lastClr="FFFFFF"/>
      </a:lt1>
      <a:dk2>
        <a:srgbClr val="898D8D"/>
      </a:dk2>
      <a:lt2>
        <a:srgbClr val="B2B4B2"/>
      </a:lt2>
      <a:accent1>
        <a:srgbClr val="009FDF"/>
      </a:accent1>
      <a:accent2>
        <a:srgbClr val="FF9E1B"/>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thm15="http://schemas.microsoft.com/office/thememl/2012/main" name="DESY_PowerPoint_16x9_en.potx" id="{14073260-8C2D-4AB2-A81C-2042420C348F}" vid="{AD62EC48-8461-453D-92FA-1EE04F5407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B2F93EDB7EF43B5AA317BEEBE52C0" ma:contentTypeVersion="12" ma:contentTypeDescription="Create a new document." ma:contentTypeScope="" ma:versionID="0cf2a0221b789efaff1ba92f5c675945">
  <xsd:schema xmlns:xsd="http://www.w3.org/2001/XMLSchema" xmlns:xs="http://www.w3.org/2001/XMLSchema" xmlns:p="http://schemas.microsoft.com/office/2006/metadata/properties" xmlns:ns3="7a88a02c-e9d6-4b6c-b48a-bde4fb266a17" xmlns:ns4="cfcb42d0-0ca3-42df-9bbd-c42f9305e417" targetNamespace="http://schemas.microsoft.com/office/2006/metadata/properties" ma:root="true" ma:fieldsID="3491f0742cbfd218dbf8f1fd12d9538a" ns3:_="" ns4:_="">
    <xsd:import namespace="7a88a02c-e9d6-4b6c-b48a-bde4fb266a17"/>
    <xsd:import namespace="cfcb42d0-0ca3-42df-9bbd-c42f9305e4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8a02c-e9d6-4b6c-b48a-bde4fb266a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cb42d0-0ca3-42df-9bbd-c42f9305e4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A819CD-7E35-4AEA-B0AC-45698373E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8a02c-e9d6-4b6c-b48a-bde4fb266a17"/>
    <ds:schemaRef ds:uri="cfcb42d0-0ca3-42df-9bbd-c42f9305e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C1E09A-3ACB-44C8-ACCF-80DAC6018B85}">
  <ds:schemaRefs>
    <ds:schemaRef ds:uri="http://schemas.microsoft.com/sharepoint/v3/contenttype/forms"/>
  </ds:schemaRefs>
</ds:datastoreItem>
</file>

<file path=customXml/itemProps3.xml><?xml version="1.0" encoding="utf-8"?>
<ds:datastoreItem xmlns:ds="http://schemas.openxmlformats.org/officeDocument/2006/customXml" ds:itemID="{7A4E6DF9-F029-4D1B-B6ED-61BA6D879C59}">
  <ds:schemaRefs>
    <ds:schemaRef ds:uri="http://schemas.microsoft.com/office/2006/documentManagement/types"/>
    <ds:schemaRef ds:uri="http://purl.org/dc/terms/"/>
    <ds:schemaRef ds:uri="7a88a02c-e9d6-4b6c-b48a-bde4fb266a17"/>
    <ds:schemaRef ds:uri="cfcb42d0-0ca3-42df-9bbd-c42f9305e417"/>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DESY_PowerPoint_16x9_en(2)</Template>
  <TotalTime>37946</TotalTime>
  <Words>1548</Words>
  <Application>Microsoft Office PowerPoint</Application>
  <PresentationFormat>Widescreen</PresentationFormat>
  <Paragraphs>85</Paragraphs>
  <Slides>9</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ＭＳ Ｐゴシック</vt:lpstr>
      <vt:lpstr>Arial</vt:lpstr>
      <vt:lpstr>Felix Titling</vt:lpstr>
      <vt:lpstr>Helvetica</vt:lpstr>
      <vt:lpstr>Times New Roman</vt:lpstr>
      <vt:lpstr>DESY_PowerPoint_16x9_en(2)</vt:lpstr>
      <vt:lpstr>1_Default Design</vt:lpstr>
      <vt:lpstr>Document</vt:lpstr>
      <vt:lpstr>View from ICFA</vt:lpstr>
      <vt:lpstr>What Is ICFA?</vt:lpstr>
      <vt:lpstr>ICFA Membership</vt:lpstr>
      <vt:lpstr>What Does ICFA Do?</vt:lpstr>
      <vt:lpstr>ICFA Panels and Committees</vt:lpstr>
      <vt:lpstr>ICFA Role in Linear Colliders: 1990-2020</vt:lpstr>
      <vt:lpstr>Recent ICFA International Linear Collider Activities More from T. Nakada</vt:lpstr>
      <vt:lpstr>ICFA Perspective: Statement April 10, 2022</vt:lpstr>
      <vt:lpstr>Summary</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Nele Mueller</dc:creator>
  <cp:lastModifiedBy>Stuart Henderson</cp:lastModifiedBy>
  <cp:revision>874</cp:revision>
  <cp:lastPrinted>2022-07-24T22:13:26Z</cp:lastPrinted>
  <dcterms:created xsi:type="dcterms:W3CDTF">2017-10-27T13:42:35Z</dcterms:created>
  <dcterms:modified xsi:type="dcterms:W3CDTF">2022-07-24T22:20:41Z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0x010100216B2F93EDB7EF43B5AA317BEEBE52C0</vt:lpwstr>
  </property>
</Properties>
</file>