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85" r:id="rId3"/>
    <p:sldId id="282" r:id="rId4"/>
    <p:sldId id="275" r:id="rId5"/>
    <p:sldId id="277" r:id="rId6"/>
    <p:sldId id="283" r:id="rId7"/>
    <p:sldId id="284" r:id="rId8"/>
    <p:sldId id="286" r:id="rId9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C0749-7FFC-BF59-6F0B-DFA8CF3F2EF5}" v="261" dt="2020-01-31T09:38:39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4660"/>
  </p:normalViewPr>
  <p:slideViewPr>
    <p:cSldViewPr snapToObjects="1" showGuides="1">
      <p:cViewPr>
        <p:scale>
          <a:sx n="112" d="100"/>
          <a:sy n="112" d="100"/>
        </p:scale>
        <p:origin x="-520" y="112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SLAC Work on DUNE DAQ/CE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SLAC Work on DUNE DAQ/CE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SLAC Work on DUNE DAQ/CE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SLAC Work on DUNE DAQ/CE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SLAC Work on DUNE DAQ/CE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SLAC Work on DUNE DAQ/CE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CRYO Testing Plan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Mark Convery</a:t>
            </a:r>
          </a:p>
          <a:p>
            <a:r>
              <a:rPr lang="en-CA" dirty="0"/>
              <a:t>February 5, 2020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SLAC Work on DUNE DAQ/CE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Want to be ready for a system test in ICEBERG or </a:t>
            </a:r>
            <a:r>
              <a:rPr lang="en-US" dirty="0" err="1"/>
              <a:t>ProtoDUNE</a:t>
            </a:r>
            <a:r>
              <a:rPr lang="en-US" dirty="0"/>
              <a:t> Cold Box by July 1 (and the other one a short time later)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/>
              <a:t>nEXO</a:t>
            </a:r>
            <a:r>
              <a:rPr lang="en-US" dirty="0"/>
              <a:t> version is well matched to ICEBERG </a:t>
            </a:r>
            <a:r>
              <a:rPr lang="en-US" dirty="0" err="1"/>
              <a:t>C</a:t>
            </a:r>
            <a:r>
              <a:rPr lang="en-US" baseline="-25000" dirty="0" err="1"/>
              <a:t>det</a:t>
            </a:r>
            <a:r>
              <a:rPr lang="en-US" baseline="-25000" dirty="0"/>
              <a:t>  </a:t>
            </a:r>
            <a:r>
              <a:rPr lang="en-US" dirty="0"/>
              <a:t>, but not bad for </a:t>
            </a:r>
            <a:r>
              <a:rPr lang="en-US" dirty="0" err="1"/>
              <a:t>ProtoDUNE</a:t>
            </a:r>
            <a:r>
              <a:rPr lang="en-US" dirty="0"/>
              <a:t> Cold Box</a:t>
            </a:r>
          </a:p>
          <a:p>
            <a:pPr marL="342900" indent="-342900">
              <a:buFont typeface="Arial,Sans-Serif"/>
              <a:buChar char="•"/>
            </a:pPr>
            <a:r>
              <a:rPr lang="en-US" dirty="0">
                <a:latin typeface="Arial"/>
                <a:cs typeface="Arial"/>
              </a:rPr>
              <a:t>Between now and then need: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latin typeface="Arial"/>
                <a:cs typeface="Arial"/>
              </a:rPr>
              <a:t>Second ASIC version tests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latin typeface="Arial"/>
                <a:cs typeface="Arial"/>
              </a:rPr>
              <a:t>New Cold Board 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 smtClean="0">
                <a:latin typeface="Arial"/>
                <a:cs typeface="Arial"/>
              </a:rPr>
              <a:t>CRYO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FEMB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latin typeface="Arial"/>
                <a:cs typeface="Arial"/>
              </a:rPr>
              <a:t>Interface with WIB</a:t>
            </a:r>
          </a:p>
          <a:p>
            <a:pPr marL="800100" lvl="1" indent="-342900">
              <a:buFont typeface="Arial,Sans-Serif"/>
              <a:buChar char="•"/>
            </a:pPr>
            <a:r>
              <a:rPr lang="en-US" dirty="0">
                <a:latin typeface="Arial"/>
                <a:cs typeface="Arial"/>
              </a:rPr>
              <a:t>…..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Provide all other needed info for ASIC down-select in ~Feb 2021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Third ASIC version to be submitted ~July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 Test 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SLAC Work on DUNE DAQ/CE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437830"/>
            <a:ext cx="7924800" cy="488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037268"/>
            <a:ext cx="92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badi MT Condensed Light"/>
                <a:cs typeface="Abadi MT Condensed Light"/>
              </a:rPr>
              <a:t>Interface</a:t>
            </a:r>
          </a:p>
          <a:p>
            <a:r>
              <a:rPr lang="en-US" i="1" dirty="0">
                <a:latin typeface="Abadi MT Condensed Light"/>
                <a:cs typeface="Abadi MT Condensed Light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09729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Observed with Bench Testing 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SLAC Work on DUNE DAQ/CE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427086"/>
            <a:ext cx="4419600" cy="528803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Board interferences and noise coupling in each channel followed clear pattern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Odd channels much different from even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Traced to issue on cold board where signal traces were close to power planes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Also revealed 160kHz noise in external LDO (solved changing LDOs) 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Cold board currently in layout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Interface board schematic nearly completed (simple change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New cold board to alleviate these problems now in layout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Can accommodate new and old ASICs through loading options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Also need minor changes to interface board – </a:t>
            </a:r>
            <a:r>
              <a:rPr lang="en-US" dirty="0" smtClean="0"/>
              <a:t>schematic near completion</a:t>
            </a:r>
            <a:endParaRPr lang="en-US" dirty="0" smtClean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01311"/>
            <a:ext cx="2866293" cy="237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84" y="3911827"/>
            <a:ext cx="2870911" cy="233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9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ASIC/FEMB Production Schedule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SLAC Work on DUNE DAQ/CE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Goals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Be ready for ICEBERG (or </a:t>
            </a:r>
            <a:r>
              <a:rPr lang="en-US" dirty="0" err="1"/>
              <a:t>ProtoDUNE</a:t>
            </a:r>
            <a:r>
              <a:rPr lang="en-US" dirty="0"/>
              <a:t> Cold Box) test in July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Have all needed info for down-select (Feb. 2022)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Second ASIC version submitted: Dec. 1, 2019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Almost identical pin-out to first version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/>
              <a:t>Expected to be received: Feb. 21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For first functionality tests, use old cold board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New cold and interface boards expected: Mar. 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Complete bench tests with new boards: May 30</a:t>
            </a:r>
          </a:p>
          <a:p>
            <a:pPr marL="1033145" lvl="2" indent="-342900">
              <a:buFont typeface="Arial"/>
              <a:buChar char="•"/>
            </a:pPr>
            <a:r>
              <a:rPr lang="en-US" dirty="0"/>
              <a:t>Need to get a sense of yield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Third ASIC version submitted ~July (DUNE optimized)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FEMB Schedule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Can accommodate new or old ASICs via loading options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Out for Fab: Feb. 22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Back from Fab: Mar. 7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First Prototype Stuffed (use old ASIC initially): Mar. 14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Decision point in April on whether a second version needed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June 11: Produce ~15 FEMBs with new ASIC (need 10 good ones for </a:t>
            </a:r>
            <a:r>
              <a:rPr lang="en-US" dirty="0" smtClean="0">
                <a:latin typeface="Arial"/>
                <a:cs typeface="Arial"/>
              </a:rPr>
              <a:t>ICEBERG or Cold Box)</a:t>
            </a:r>
            <a:endParaRPr lang="en-US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/>
              <a:t>Likely will not pre-test ASICs – assuming high yield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ASIC/FEMB Testing Schedule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SLAC Work on DUNE DAQ/CE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March – May: Tests of new ASIC on new cold board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Use existing </a:t>
            </a:r>
            <a:r>
              <a:rPr lang="en-US" dirty="0" err="1"/>
              <a:t>ePIX</a:t>
            </a:r>
            <a:r>
              <a:rPr lang="en-US" dirty="0"/>
              <a:t> setup – at SLAC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Functionality March, April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Performance May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Also plan to send to MSU for detailed analog testing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March, April: Functionality Tests of FEMB with old ASIC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Use Xilinx eval board for interface – at Hawaii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May: Functionality Tests of FEMB with new ASIC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Use Xilinx eval board – at Hawaii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Focused on functionality, interface – not performance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Decide if FEMB changes needed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June: Interface FEMB with WIB (could start earlier if WIB available)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July: Ready for ICEBERG test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September: Third version ASICs received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ProtoDUNE</a:t>
            </a:r>
            <a:r>
              <a:rPr lang="en-US" dirty="0"/>
              <a:t> Cold Box Test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Use existing FEMBs, or consider using third ASIC version?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Accelerated lifetime testing</a:t>
            </a:r>
          </a:p>
        </p:txBody>
      </p:sp>
    </p:spTree>
    <p:extLst>
      <p:ext uri="{BB962C8B-B14F-4D97-AF65-F5344CB8AC3E}">
        <p14:creationId xmlns:p14="http://schemas.microsoft.com/office/powerpoint/2010/main" val="21984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ASIC/FEMB Production/Testing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SLAC Work on DUNE DAQ/CE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42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4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System tests with NEXO version CRYO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SLAC Work on DUNE DAQ/CE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108950" cy="4861306"/>
          </a:xfrm>
        </p:spPr>
        <p:txBody>
          <a:bodyPr vert="horz" lIns="0" tIns="0" rIns="0" bIns="0" rtlCol="0" anchor="t"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Submission of new DUNE </a:t>
            </a:r>
            <a:r>
              <a:rPr lang="en-US" dirty="0" smtClean="0"/>
              <a:t>version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Need results from bench test to be as complete as possible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 smtClean="0"/>
              <a:t>Some overlap between testing and design </a:t>
            </a:r>
            <a:r>
              <a:rPr lang="en-US" dirty="0" err="1" smtClean="0"/>
              <a:t>humanpower</a:t>
            </a:r>
            <a:r>
              <a:rPr lang="en-US" dirty="0" smtClean="0"/>
              <a:t> (Aldo)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Aim for submission date: </a:t>
            </a:r>
            <a:r>
              <a:rPr lang="en-US" dirty="0" smtClean="0">
                <a:latin typeface="Arial"/>
                <a:cs typeface="Arial"/>
              </a:rPr>
              <a:t>July 2020</a:t>
            </a:r>
          </a:p>
          <a:p>
            <a:pPr marL="1033463" lvl="2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Perhaps can advance if testing goes smoothly and/or can offload some testing to physicists</a:t>
            </a:r>
            <a:r>
              <a:rPr lang="en-US" dirty="0" smtClean="0">
                <a:latin typeface="Arial"/>
                <a:cs typeface="Arial"/>
              </a:rPr>
              <a:t>	</a:t>
            </a:r>
            <a:endParaRPr lang="en-US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Chips received ~September 2020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Bench performance tests needed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Time for system test?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Long-term lifetime accelerated aging test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Need to disable internal LDOs to allow elevated voltage test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Probably also need elevated voltage test of LDOs themselves</a:t>
            </a:r>
          </a:p>
        </p:txBody>
      </p:sp>
    </p:spTree>
    <p:extLst>
      <p:ext uri="{BB962C8B-B14F-4D97-AF65-F5344CB8AC3E}">
        <p14:creationId xmlns:p14="http://schemas.microsoft.com/office/powerpoint/2010/main" val="2634425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aragon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aragon.potx</Template>
  <TotalTime>0</TotalTime>
  <Words>599</Words>
  <Application>Microsoft Macintosh PowerPoint</Application>
  <PresentationFormat>On-screen Show (4:3)</PresentationFormat>
  <Paragraphs>93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aragon</vt:lpstr>
      <vt:lpstr>CRYO Testing Plan</vt:lpstr>
      <vt:lpstr>Introduction</vt:lpstr>
      <vt:lpstr>Bench Test Setup</vt:lpstr>
      <vt:lpstr>Problems Observed with Bench Testing Setup</vt:lpstr>
      <vt:lpstr>ASIC/FEMB Production Schedule</vt:lpstr>
      <vt:lpstr>ASIC/FEMB Testing Schedule</vt:lpstr>
      <vt:lpstr>ASIC/FEMB Production/Testing</vt:lpstr>
      <vt:lpstr>After System tests with NEXO version CRYO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 Testing Plan</dc:title>
  <dc:creator/>
  <cp:lastModifiedBy/>
  <cp:revision>44</cp:revision>
  <dcterms:created xsi:type="dcterms:W3CDTF">2013-03-05T04:49:31Z</dcterms:created>
  <dcterms:modified xsi:type="dcterms:W3CDTF">2020-02-02T12:02:19Z</dcterms:modified>
</cp:coreProperties>
</file>