
<file path=[Content_Types].xml><?xml version="1.0" encoding="utf-8"?>
<Types xmlns="http://schemas.openxmlformats.org/package/2006/content-types">
  <Default Extension="xml" ContentType="application/xml"/>
  <Default Extension="jpeg" ContentType="image/jpeg"/>
  <Default Extension="tmp" ContentType="image/pn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84AF46-7A71-4DC8-B7EE-262216EEF86E}" v="48" dt="2020-01-31T19:09:34.2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0"/>
  </p:normalViewPr>
  <p:slideViewPr>
    <p:cSldViewPr snapToGrid="0">
      <p:cViewPr varScale="1">
        <p:scale>
          <a:sx n="96" d="100"/>
          <a:sy n="96" d="100"/>
        </p:scale>
        <p:origin x="41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8" Type="http://schemas.microsoft.com/office/2016/11/relationships/changesInfo" Target="changesInfos/changesInfo1.xml"/><Relationship Id="rId19"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R Hoff" userId="c0995995-349e-4021-8ad0-170df2a55084" providerId="ADAL" clId="{5584AF46-7A71-4DC8-B7EE-262216EEF86E}"/>
    <pc:docChg chg="undo custSel addSld modSld">
      <pc:chgData name="James R Hoff" userId="c0995995-349e-4021-8ad0-170df2a55084" providerId="ADAL" clId="{5584AF46-7A71-4DC8-B7EE-262216EEF86E}" dt="2020-01-31T19:12:43.534" v="6399" actId="20577"/>
      <pc:docMkLst>
        <pc:docMk/>
      </pc:docMkLst>
      <pc:sldChg chg="modSp add">
        <pc:chgData name="James R Hoff" userId="c0995995-349e-4021-8ad0-170df2a55084" providerId="ADAL" clId="{5584AF46-7A71-4DC8-B7EE-262216EEF86E}" dt="2020-01-31T19:12:43.534" v="6399" actId="20577"/>
        <pc:sldMkLst>
          <pc:docMk/>
          <pc:sldMk cId="2117947579" sldId="256"/>
        </pc:sldMkLst>
        <pc:spChg chg="mod">
          <ac:chgData name="James R Hoff" userId="c0995995-349e-4021-8ad0-170df2a55084" providerId="ADAL" clId="{5584AF46-7A71-4DC8-B7EE-262216EEF86E}" dt="2020-01-31T16:31:13.973" v="12" actId="20577"/>
          <ac:spMkLst>
            <pc:docMk/>
            <pc:sldMk cId="2117947579" sldId="256"/>
            <ac:spMk id="2" creationId="{1ECC7395-57B6-4746-8C90-351EAAB2C38B}"/>
          </ac:spMkLst>
        </pc:spChg>
        <pc:spChg chg="mod">
          <ac:chgData name="James R Hoff" userId="c0995995-349e-4021-8ad0-170df2a55084" providerId="ADAL" clId="{5584AF46-7A71-4DC8-B7EE-262216EEF86E}" dt="2020-01-31T19:12:43.534" v="6399" actId="20577"/>
          <ac:spMkLst>
            <pc:docMk/>
            <pc:sldMk cId="2117947579" sldId="256"/>
            <ac:spMk id="3" creationId="{988FEC0F-6F05-4D27-8A11-5A64752FBAAE}"/>
          </ac:spMkLst>
        </pc:spChg>
      </pc:sldChg>
      <pc:sldChg chg="modSp add">
        <pc:chgData name="James R Hoff" userId="c0995995-349e-4021-8ad0-170df2a55084" providerId="ADAL" clId="{5584AF46-7A71-4DC8-B7EE-262216EEF86E}" dt="2020-01-31T18:09:34.981" v="3312" actId="20577"/>
        <pc:sldMkLst>
          <pc:docMk/>
          <pc:sldMk cId="366979233" sldId="257"/>
        </pc:sldMkLst>
        <pc:spChg chg="mod">
          <ac:chgData name="James R Hoff" userId="c0995995-349e-4021-8ad0-170df2a55084" providerId="ADAL" clId="{5584AF46-7A71-4DC8-B7EE-262216EEF86E}" dt="2020-01-31T16:32:18.896" v="66" actId="20577"/>
          <ac:spMkLst>
            <pc:docMk/>
            <pc:sldMk cId="366979233" sldId="257"/>
            <ac:spMk id="2" creationId="{2EC8C7BF-4A2F-437D-BB76-936B681711C1}"/>
          </ac:spMkLst>
        </pc:spChg>
        <pc:spChg chg="mod">
          <ac:chgData name="James R Hoff" userId="c0995995-349e-4021-8ad0-170df2a55084" providerId="ADAL" clId="{5584AF46-7A71-4DC8-B7EE-262216EEF86E}" dt="2020-01-31T18:09:34.981" v="3312" actId="20577"/>
          <ac:spMkLst>
            <pc:docMk/>
            <pc:sldMk cId="366979233" sldId="257"/>
            <ac:spMk id="3" creationId="{569D9778-7841-44FE-A4F2-AE4CD7B34B3E}"/>
          </ac:spMkLst>
        </pc:spChg>
      </pc:sldChg>
      <pc:sldChg chg="modSp add">
        <pc:chgData name="James R Hoff" userId="c0995995-349e-4021-8ad0-170df2a55084" providerId="ADAL" clId="{5584AF46-7A71-4DC8-B7EE-262216EEF86E}" dt="2020-01-31T17:24:33.914" v="1956" actId="27636"/>
        <pc:sldMkLst>
          <pc:docMk/>
          <pc:sldMk cId="808513627" sldId="258"/>
        </pc:sldMkLst>
        <pc:spChg chg="mod">
          <ac:chgData name="James R Hoff" userId="c0995995-349e-4021-8ad0-170df2a55084" providerId="ADAL" clId="{5584AF46-7A71-4DC8-B7EE-262216EEF86E}" dt="2020-01-31T16:44:58.506" v="902" actId="20577"/>
          <ac:spMkLst>
            <pc:docMk/>
            <pc:sldMk cId="808513627" sldId="258"/>
            <ac:spMk id="2" creationId="{7C253C70-DE5F-4956-A0DE-D83A7D90B0CF}"/>
          </ac:spMkLst>
        </pc:spChg>
        <pc:spChg chg="mod">
          <ac:chgData name="James R Hoff" userId="c0995995-349e-4021-8ad0-170df2a55084" providerId="ADAL" clId="{5584AF46-7A71-4DC8-B7EE-262216EEF86E}" dt="2020-01-31T17:24:33.914" v="1956" actId="27636"/>
          <ac:spMkLst>
            <pc:docMk/>
            <pc:sldMk cId="808513627" sldId="258"/>
            <ac:spMk id="3" creationId="{DE207936-94D8-46E7-8153-7C6223EA08EA}"/>
          </ac:spMkLst>
        </pc:spChg>
      </pc:sldChg>
      <pc:sldChg chg="addSp delSp modSp add">
        <pc:chgData name="James R Hoff" userId="c0995995-349e-4021-8ad0-170df2a55084" providerId="ADAL" clId="{5584AF46-7A71-4DC8-B7EE-262216EEF86E}" dt="2020-01-31T17:52:22.473" v="2486" actId="20577"/>
        <pc:sldMkLst>
          <pc:docMk/>
          <pc:sldMk cId="2595382494" sldId="259"/>
        </pc:sldMkLst>
        <pc:spChg chg="mod">
          <ac:chgData name="James R Hoff" userId="c0995995-349e-4021-8ad0-170df2a55084" providerId="ADAL" clId="{5584AF46-7A71-4DC8-B7EE-262216EEF86E}" dt="2020-01-31T17:25:08.875" v="1969" actId="20577"/>
          <ac:spMkLst>
            <pc:docMk/>
            <pc:sldMk cId="2595382494" sldId="259"/>
            <ac:spMk id="2" creationId="{1BE72613-8754-4335-B8B9-AF52C3049800}"/>
          </ac:spMkLst>
        </pc:spChg>
        <pc:spChg chg="del">
          <ac:chgData name="James R Hoff" userId="c0995995-349e-4021-8ad0-170df2a55084" providerId="ADAL" clId="{5584AF46-7A71-4DC8-B7EE-262216EEF86E}" dt="2020-01-31T17:40:37.174" v="1970"/>
          <ac:spMkLst>
            <pc:docMk/>
            <pc:sldMk cId="2595382494" sldId="259"/>
            <ac:spMk id="3" creationId="{DF757F44-AB5B-49DD-9551-1F1BAAC65269}"/>
          </ac:spMkLst>
        </pc:spChg>
        <pc:spChg chg="add del mod">
          <ac:chgData name="James R Hoff" userId="c0995995-349e-4021-8ad0-170df2a55084" providerId="ADAL" clId="{5584AF46-7A71-4DC8-B7EE-262216EEF86E}" dt="2020-01-31T17:40:47.376" v="1971" actId="478"/>
          <ac:spMkLst>
            <pc:docMk/>
            <pc:sldMk cId="2595382494" sldId="259"/>
            <ac:spMk id="4" creationId="{ED72BC9D-08B0-42A0-8DCA-5599F44273AF}"/>
          </ac:spMkLst>
        </pc:spChg>
        <pc:spChg chg="add mod">
          <ac:chgData name="James R Hoff" userId="c0995995-349e-4021-8ad0-170df2a55084" providerId="ADAL" clId="{5584AF46-7A71-4DC8-B7EE-262216EEF86E}" dt="2020-01-31T17:52:22.473" v="2486" actId="20577"/>
          <ac:spMkLst>
            <pc:docMk/>
            <pc:sldMk cId="2595382494" sldId="259"/>
            <ac:spMk id="5" creationId="{FB707190-1295-4FA4-9042-5A0B62336B01}"/>
          </ac:spMkLst>
        </pc:spChg>
        <pc:spChg chg="add mod">
          <ac:chgData name="James R Hoff" userId="c0995995-349e-4021-8ad0-170df2a55084" providerId="ADAL" clId="{5584AF46-7A71-4DC8-B7EE-262216EEF86E}" dt="2020-01-31T17:47:30.919" v="2055" actId="207"/>
          <ac:spMkLst>
            <pc:docMk/>
            <pc:sldMk cId="2595382494" sldId="259"/>
            <ac:spMk id="8" creationId="{434B7798-4EAC-422F-BDB1-32806A1E2F35}"/>
          </ac:spMkLst>
        </pc:spChg>
        <pc:spChg chg="add mod">
          <ac:chgData name="James R Hoff" userId="c0995995-349e-4021-8ad0-170df2a55084" providerId="ADAL" clId="{5584AF46-7A71-4DC8-B7EE-262216EEF86E}" dt="2020-01-31T17:46:30.983" v="2046" actId="207"/>
          <ac:spMkLst>
            <pc:docMk/>
            <pc:sldMk cId="2595382494" sldId="259"/>
            <ac:spMk id="22" creationId="{55D50DAB-2544-49CC-9825-88C45399E0EA}"/>
          </ac:spMkLst>
        </pc:spChg>
        <pc:grpChg chg="add del mod">
          <ac:chgData name="James R Hoff" userId="c0995995-349e-4021-8ad0-170df2a55084" providerId="ADAL" clId="{5584AF46-7A71-4DC8-B7EE-262216EEF86E}" dt="2020-01-31T17:45:37.133" v="2038" actId="165"/>
          <ac:grpSpMkLst>
            <pc:docMk/>
            <pc:sldMk cId="2595382494" sldId="259"/>
            <ac:grpSpMk id="27" creationId="{AD6968D1-AD47-4CBC-9F3C-B1A0F3A20EEF}"/>
          </ac:grpSpMkLst>
        </pc:grpChg>
        <pc:picChg chg="add mod">
          <ac:chgData name="James R Hoff" userId="c0995995-349e-4021-8ad0-170df2a55084" providerId="ADAL" clId="{5584AF46-7A71-4DC8-B7EE-262216EEF86E}" dt="2020-01-31T17:41:17.207" v="1974" actId="1076"/>
          <ac:picMkLst>
            <pc:docMk/>
            <pc:sldMk cId="2595382494" sldId="259"/>
            <ac:picMk id="7" creationId="{FE307F33-F492-4E1B-BF69-A561C0E8AC8F}"/>
          </ac:picMkLst>
        </pc:picChg>
        <pc:cxnChg chg="add del mod">
          <ac:chgData name="James R Hoff" userId="c0995995-349e-4021-8ad0-170df2a55084" providerId="ADAL" clId="{5584AF46-7A71-4DC8-B7EE-262216EEF86E}" dt="2020-01-31T17:43:14.325" v="2001" actId="478"/>
          <ac:cxnSpMkLst>
            <pc:docMk/>
            <pc:sldMk cId="2595382494" sldId="259"/>
            <ac:cxnSpMk id="10" creationId="{800DCC79-471C-481C-BB2E-96D698F62DDC}"/>
          </ac:cxnSpMkLst>
        </pc:cxnChg>
        <pc:cxnChg chg="add del mod">
          <ac:chgData name="James R Hoff" userId="c0995995-349e-4021-8ad0-170df2a55084" providerId="ADAL" clId="{5584AF46-7A71-4DC8-B7EE-262216EEF86E}" dt="2020-01-31T17:43:11.895" v="2000" actId="478"/>
          <ac:cxnSpMkLst>
            <pc:docMk/>
            <pc:sldMk cId="2595382494" sldId="259"/>
            <ac:cxnSpMk id="11" creationId="{D52B6A22-3B1E-4E61-9A67-4488BE8D7FD2}"/>
          </ac:cxnSpMkLst>
        </pc:cxnChg>
        <pc:cxnChg chg="add mod">
          <ac:chgData name="James R Hoff" userId="c0995995-349e-4021-8ad0-170df2a55084" providerId="ADAL" clId="{5584AF46-7A71-4DC8-B7EE-262216EEF86E}" dt="2020-01-31T17:47:40.344" v="2056" actId="208"/>
          <ac:cxnSpMkLst>
            <pc:docMk/>
            <pc:sldMk cId="2595382494" sldId="259"/>
            <ac:cxnSpMk id="15" creationId="{FCD5C3AC-B14D-43A3-B2D7-19B98A717E62}"/>
          </ac:cxnSpMkLst>
        </pc:cxnChg>
        <pc:cxnChg chg="add mod">
          <ac:chgData name="James R Hoff" userId="c0995995-349e-4021-8ad0-170df2a55084" providerId="ADAL" clId="{5584AF46-7A71-4DC8-B7EE-262216EEF86E}" dt="2020-01-31T17:47:40.344" v="2056" actId="208"/>
          <ac:cxnSpMkLst>
            <pc:docMk/>
            <pc:sldMk cId="2595382494" sldId="259"/>
            <ac:cxnSpMk id="17" creationId="{9A158DEB-69CC-4188-8D4F-5C507ACBCE02}"/>
          </ac:cxnSpMkLst>
        </pc:cxnChg>
        <pc:cxnChg chg="add mod topLvl">
          <ac:chgData name="James R Hoff" userId="c0995995-349e-4021-8ad0-170df2a55084" providerId="ADAL" clId="{5584AF46-7A71-4DC8-B7EE-262216EEF86E}" dt="2020-01-31T17:47:14.519" v="2054" actId="1035"/>
          <ac:cxnSpMkLst>
            <pc:docMk/>
            <pc:sldMk cId="2595382494" sldId="259"/>
            <ac:cxnSpMk id="23" creationId="{62E1AF59-9DB9-4AB4-B69E-D333D030036A}"/>
          </ac:cxnSpMkLst>
        </pc:cxnChg>
        <pc:cxnChg chg="add mod topLvl">
          <ac:chgData name="James R Hoff" userId="c0995995-349e-4021-8ad0-170df2a55084" providerId="ADAL" clId="{5584AF46-7A71-4DC8-B7EE-262216EEF86E}" dt="2020-01-31T17:46:37.368" v="2047" actId="208"/>
          <ac:cxnSpMkLst>
            <pc:docMk/>
            <pc:sldMk cId="2595382494" sldId="259"/>
            <ac:cxnSpMk id="24" creationId="{A13D8001-3D72-4A14-A9BB-D8428BECF809}"/>
          </ac:cxnSpMkLst>
        </pc:cxnChg>
      </pc:sldChg>
      <pc:sldChg chg="addSp delSp modSp add">
        <pc:chgData name="James R Hoff" userId="c0995995-349e-4021-8ad0-170df2a55084" providerId="ADAL" clId="{5584AF46-7A71-4DC8-B7EE-262216EEF86E}" dt="2020-01-31T17:57:49.077" v="2554" actId="1076"/>
        <pc:sldMkLst>
          <pc:docMk/>
          <pc:sldMk cId="1408371358" sldId="260"/>
        </pc:sldMkLst>
        <pc:spChg chg="mod">
          <ac:chgData name="James R Hoff" userId="c0995995-349e-4021-8ad0-170df2a55084" providerId="ADAL" clId="{5584AF46-7A71-4DC8-B7EE-262216EEF86E}" dt="2020-01-31T17:52:48.657" v="2499" actId="20577"/>
          <ac:spMkLst>
            <pc:docMk/>
            <pc:sldMk cId="1408371358" sldId="260"/>
            <ac:spMk id="2" creationId="{985EA2D3-D903-4AF0-B00E-83B8218DA7E8}"/>
          </ac:spMkLst>
        </pc:spChg>
        <pc:spChg chg="del">
          <ac:chgData name="James R Hoff" userId="c0995995-349e-4021-8ad0-170df2a55084" providerId="ADAL" clId="{5584AF46-7A71-4DC8-B7EE-262216EEF86E}" dt="2020-01-31T17:53:37.787" v="2502" actId="478"/>
          <ac:spMkLst>
            <pc:docMk/>
            <pc:sldMk cId="1408371358" sldId="260"/>
            <ac:spMk id="3" creationId="{9AED5443-BF4F-4F9D-8C20-3164948EA4C8}"/>
          </ac:spMkLst>
        </pc:spChg>
        <pc:spChg chg="del mod">
          <ac:chgData name="James R Hoff" userId="c0995995-349e-4021-8ad0-170df2a55084" providerId="ADAL" clId="{5584AF46-7A71-4DC8-B7EE-262216EEF86E}" dt="2020-01-31T17:53:34.272" v="2501" actId="478"/>
          <ac:spMkLst>
            <pc:docMk/>
            <pc:sldMk cId="1408371358" sldId="260"/>
            <ac:spMk id="4" creationId="{156D639A-6719-4C91-B13F-163E63EE5EAE}"/>
          </ac:spMkLst>
        </pc:spChg>
        <pc:spChg chg="add mod">
          <ac:chgData name="James R Hoff" userId="c0995995-349e-4021-8ad0-170df2a55084" providerId="ADAL" clId="{5584AF46-7A71-4DC8-B7EE-262216EEF86E}" dt="2020-01-31T17:55:26.010" v="2531" actId="1076"/>
          <ac:spMkLst>
            <pc:docMk/>
            <pc:sldMk cId="1408371358" sldId="260"/>
            <ac:spMk id="9" creationId="{18354706-8E06-43CB-B775-1487A4F7D4A5}"/>
          </ac:spMkLst>
        </pc:spChg>
        <pc:spChg chg="add mod">
          <ac:chgData name="James R Hoff" userId="c0995995-349e-4021-8ad0-170df2a55084" providerId="ADAL" clId="{5584AF46-7A71-4DC8-B7EE-262216EEF86E}" dt="2020-01-31T17:55:45.935" v="2550" actId="20577"/>
          <ac:spMkLst>
            <pc:docMk/>
            <pc:sldMk cId="1408371358" sldId="260"/>
            <ac:spMk id="10" creationId="{397F3502-DB9E-43CE-95D5-24FC10BC30D4}"/>
          </ac:spMkLst>
        </pc:spChg>
        <pc:picChg chg="add mod">
          <ac:chgData name="James R Hoff" userId="c0995995-349e-4021-8ad0-170df2a55084" providerId="ADAL" clId="{5584AF46-7A71-4DC8-B7EE-262216EEF86E}" dt="2020-01-31T17:55:04.863" v="2508" actId="1076"/>
          <ac:picMkLst>
            <pc:docMk/>
            <pc:sldMk cId="1408371358" sldId="260"/>
            <ac:picMk id="6" creationId="{00487C02-CA2D-4107-BB83-57AB7967C1C2}"/>
          </ac:picMkLst>
        </pc:picChg>
        <pc:picChg chg="add mod">
          <ac:chgData name="James R Hoff" userId="c0995995-349e-4021-8ad0-170df2a55084" providerId="ADAL" clId="{5584AF46-7A71-4DC8-B7EE-262216EEF86E}" dt="2020-01-31T17:54:58.455" v="2507" actId="1076"/>
          <ac:picMkLst>
            <pc:docMk/>
            <pc:sldMk cId="1408371358" sldId="260"/>
            <ac:picMk id="8" creationId="{B9872FBB-F7BD-4AA6-8782-56C471A18277}"/>
          </ac:picMkLst>
        </pc:picChg>
        <pc:picChg chg="add mod">
          <ac:chgData name="James R Hoff" userId="c0995995-349e-4021-8ad0-170df2a55084" providerId="ADAL" clId="{5584AF46-7A71-4DC8-B7EE-262216EEF86E}" dt="2020-01-31T17:57:22.733" v="2552" actId="1076"/>
          <ac:picMkLst>
            <pc:docMk/>
            <pc:sldMk cId="1408371358" sldId="260"/>
            <ac:picMk id="12" creationId="{BBE29E76-F89D-490A-999D-37D2E98647BC}"/>
          </ac:picMkLst>
        </pc:picChg>
        <pc:picChg chg="add mod">
          <ac:chgData name="James R Hoff" userId="c0995995-349e-4021-8ad0-170df2a55084" providerId="ADAL" clId="{5584AF46-7A71-4DC8-B7EE-262216EEF86E}" dt="2020-01-31T17:57:49.077" v="2554" actId="1076"/>
          <ac:picMkLst>
            <pc:docMk/>
            <pc:sldMk cId="1408371358" sldId="260"/>
            <ac:picMk id="14" creationId="{D38CF9CD-18F4-4343-ABA1-00D0BE281FDC}"/>
          </ac:picMkLst>
        </pc:picChg>
      </pc:sldChg>
      <pc:sldChg chg="addSp delSp modSp add">
        <pc:chgData name="James R Hoff" userId="c0995995-349e-4021-8ad0-170df2a55084" providerId="ADAL" clId="{5584AF46-7A71-4DC8-B7EE-262216EEF86E}" dt="2020-01-31T18:11:49.286" v="3408" actId="27636"/>
        <pc:sldMkLst>
          <pc:docMk/>
          <pc:sldMk cId="880032809" sldId="261"/>
        </pc:sldMkLst>
        <pc:spChg chg="mod">
          <ac:chgData name="James R Hoff" userId="c0995995-349e-4021-8ad0-170df2a55084" providerId="ADAL" clId="{5584AF46-7A71-4DC8-B7EE-262216EEF86E}" dt="2020-01-31T18:01:42.869" v="2568" actId="20577"/>
          <ac:spMkLst>
            <pc:docMk/>
            <pc:sldMk cId="880032809" sldId="261"/>
            <ac:spMk id="2" creationId="{A158FDAA-1550-463F-9D97-C71064D5067C}"/>
          </ac:spMkLst>
        </pc:spChg>
        <pc:spChg chg="del">
          <ac:chgData name="James R Hoff" userId="c0995995-349e-4021-8ad0-170df2a55084" providerId="ADAL" clId="{5584AF46-7A71-4DC8-B7EE-262216EEF86E}" dt="2020-01-31T18:01:25.697" v="2556" actId="931"/>
          <ac:spMkLst>
            <pc:docMk/>
            <pc:sldMk cId="880032809" sldId="261"/>
            <ac:spMk id="3" creationId="{F875E87D-08F9-4A75-9E80-BA0FBD52DDD9}"/>
          </ac:spMkLst>
        </pc:spChg>
        <pc:spChg chg="mod">
          <ac:chgData name="James R Hoff" userId="c0995995-349e-4021-8ad0-170df2a55084" providerId="ADAL" clId="{5584AF46-7A71-4DC8-B7EE-262216EEF86E}" dt="2020-01-31T18:11:49.286" v="3408" actId="27636"/>
          <ac:spMkLst>
            <pc:docMk/>
            <pc:sldMk cId="880032809" sldId="261"/>
            <ac:spMk id="4" creationId="{96337A5E-1AC4-401C-8199-9691DF92A32F}"/>
          </ac:spMkLst>
        </pc:spChg>
        <pc:picChg chg="add mod">
          <ac:chgData name="James R Hoff" userId="c0995995-349e-4021-8ad0-170df2a55084" providerId="ADAL" clId="{5584AF46-7A71-4DC8-B7EE-262216EEF86E}" dt="2020-01-31T18:01:25.697" v="2556" actId="931"/>
          <ac:picMkLst>
            <pc:docMk/>
            <pc:sldMk cId="880032809" sldId="261"/>
            <ac:picMk id="6" creationId="{D7B516CE-6280-461E-860D-DBF4F3A044F9}"/>
          </ac:picMkLst>
        </pc:picChg>
      </pc:sldChg>
      <pc:sldChg chg="addSp delSp modSp add">
        <pc:chgData name="James R Hoff" userId="c0995995-349e-4021-8ad0-170df2a55084" providerId="ADAL" clId="{5584AF46-7A71-4DC8-B7EE-262216EEF86E}" dt="2020-01-31T18:20:26.715" v="3817" actId="20577"/>
        <pc:sldMkLst>
          <pc:docMk/>
          <pc:sldMk cId="1526798728" sldId="262"/>
        </pc:sldMkLst>
        <pc:spChg chg="mod">
          <ac:chgData name="James R Hoff" userId="c0995995-349e-4021-8ad0-170df2a55084" providerId="ADAL" clId="{5584AF46-7A71-4DC8-B7EE-262216EEF86E}" dt="2020-01-31T18:15:02.838" v="3443" actId="20577"/>
          <ac:spMkLst>
            <pc:docMk/>
            <pc:sldMk cId="1526798728" sldId="262"/>
            <ac:spMk id="2" creationId="{90F62656-3309-42B3-87F3-4F92FC445B53}"/>
          </ac:spMkLst>
        </pc:spChg>
        <pc:spChg chg="del">
          <ac:chgData name="James R Hoff" userId="c0995995-349e-4021-8ad0-170df2a55084" providerId="ADAL" clId="{5584AF46-7A71-4DC8-B7EE-262216EEF86E}" dt="2020-01-31T18:16:18.407" v="3444" actId="931"/>
          <ac:spMkLst>
            <pc:docMk/>
            <pc:sldMk cId="1526798728" sldId="262"/>
            <ac:spMk id="3" creationId="{F2E0CA96-9C7E-4DAE-A83C-7A96EF9C5F88}"/>
          </ac:spMkLst>
        </pc:spChg>
        <pc:spChg chg="mod">
          <ac:chgData name="James R Hoff" userId="c0995995-349e-4021-8ad0-170df2a55084" providerId="ADAL" clId="{5584AF46-7A71-4DC8-B7EE-262216EEF86E}" dt="2020-01-31T18:20:26.715" v="3817" actId="20577"/>
          <ac:spMkLst>
            <pc:docMk/>
            <pc:sldMk cId="1526798728" sldId="262"/>
            <ac:spMk id="4" creationId="{837A7B62-C4DD-443E-9A44-34674D52BFCB}"/>
          </ac:spMkLst>
        </pc:spChg>
        <pc:picChg chg="add mod">
          <ac:chgData name="James R Hoff" userId="c0995995-349e-4021-8ad0-170df2a55084" providerId="ADAL" clId="{5584AF46-7A71-4DC8-B7EE-262216EEF86E}" dt="2020-01-31T18:16:18.407" v="3444" actId="931"/>
          <ac:picMkLst>
            <pc:docMk/>
            <pc:sldMk cId="1526798728" sldId="262"/>
            <ac:picMk id="6" creationId="{B8DBD01E-E961-4362-AB21-D4CCB3DC37F6}"/>
          </ac:picMkLst>
        </pc:picChg>
      </pc:sldChg>
      <pc:sldChg chg="addSp delSp modSp add">
        <pc:chgData name="James R Hoff" userId="c0995995-349e-4021-8ad0-170df2a55084" providerId="ADAL" clId="{5584AF46-7A71-4DC8-B7EE-262216EEF86E}" dt="2020-01-31T18:37:58.005" v="4733"/>
        <pc:sldMkLst>
          <pc:docMk/>
          <pc:sldMk cId="3767974115" sldId="263"/>
        </pc:sldMkLst>
        <pc:spChg chg="mod">
          <ac:chgData name="James R Hoff" userId="c0995995-349e-4021-8ad0-170df2a55084" providerId="ADAL" clId="{5584AF46-7A71-4DC8-B7EE-262216EEF86E}" dt="2020-01-31T18:28:00.494" v="3841" actId="20577"/>
          <ac:spMkLst>
            <pc:docMk/>
            <pc:sldMk cId="3767974115" sldId="263"/>
            <ac:spMk id="2" creationId="{AB48B259-1C45-4619-AC09-39B7D60155F5}"/>
          </ac:spMkLst>
        </pc:spChg>
        <pc:spChg chg="del">
          <ac:chgData name="James R Hoff" userId="c0995995-349e-4021-8ad0-170df2a55084" providerId="ADAL" clId="{5584AF46-7A71-4DC8-B7EE-262216EEF86E}" dt="2020-01-31T18:27:28.769" v="3819" actId="931"/>
          <ac:spMkLst>
            <pc:docMk/>
            <pc:sldMk cId="3767974115" sldId="263"/>
            <ac:spMk id="3" creationId="{8C7BE500-9609-45AE-9DF4-5EFEBB5845AC}"/>
          </ac:spMkLst>
        </pc:spChg>
        <pc:spChg chg="mod">
          <ac:chgData name="James R Hoff" userId="c0995995-349e-4021-8ad0-170df2a55084" providerId="ADAL" clId="{5584AF46-7A71-4DC8-B7EE-262216EEF86E}" dt="2020-01-31T18:36:08.365" v="4731" actId="14100"/>
          <ac:spMkLst>
            <pc:docMk/>
            <pc:sldMk cId="3767974115" sldId="263"/>
            <ac:spMk id="4" creationId="{EFBA27AC-0FF9-4431-913F-B7F289F7EC25}"/>
          </ac:spMkLst>
        </pc:spChg>
        <pc:spChg chg="add del">
          <ac:chgData name="James R Hoff" userId="c0995995-349e-4021-8ad0-170df2a55084" providerId="ADAL" clId="{5584AF46-7A71-4DC8-B7EE-262216EEF86E}" dt="2020-01-31T18:37:58.005" v="4733"/>
          <ac:spMkLst>
            <pc:docMk/>
            <pc:sldMk cId="3767974115" sldId="263"/>
            <ac:spMk id="7" creationId="{D18A4730-D705-4B4D-885C-951D2DE92D06}"/>
          </ac:spMkLst>
        </pc:spChg>
        <pc:picChg chg="add mod">
          <ac:chgData name="James R Hoff" userId="c0995995-349e-4021-8ad0-170df2a55084" providerId="ADAL" clId="{5584AF46-7A71-4DC8-B7EE-262216EEF86E}" dt="2020-01-31T18:27:28.769" v="3819" actId="931"/>
          <ac:picMkLst>
            <pc:docMk/>
            <pc:sldMk cId="3767974115" sldId="263"/>
            <ac:picMk id="6" creationId="{A104BFB5-35DE-4C3C-852D-40B9540A1724}"/>
          </ac:picMkLst>
        </pc:picChg>
      </pc:sldChg>
      <pc:sldChg chg="addSp delSp modSp add">
        <pc:chgData name="James R Hoff" userId="c0995995-349e-4021-8ad0-170df2a55084" providerId="ADAL" clId="{5584AF46-7A71-4DC8-B7EE-262216EEF86E}" dt="2020-01-31T18:48:34.219" v="5394" actId="207"/>
        <pc:sldMkLst>
          <pc:docMk/>
          <pc:sldMk cId="839053481" sldId="264"/>
        </pc:sldMkLst>
        <pc:spChg chg="mod">
          <ac:chgData name="James R Hoff" userId="c0995995-349e-4021-8ad0-170df2a55084" providerId="ADAL" clId="{5584AF46-7A71-4DC8-B7EE-262216EEF86E}" dt="2020-01-31T18:38:16.101" v="4745" actId="20577"/>
          <ac:spMkLst>
            <pc:docMk/>
            <pc:sldMk cId="839053481" sldId="264"/>
            <ac:spMk id="2" creationId="{AB48B259-1C45-4619-AC09-39B7D60155F5}"/>
          </ac:spMkLst>
        </pc:spChg>
        <pc:spChg chg="mod">
          <ac:chgData name="James R Hoff" userId="c0995995-349e-4021-8ad0-170df2a55084" providerId="ADAL" clId="{5584AF46-7A71-4DC8-B7EE-262216EEF86E}" dt="2020-01-31T18:46:21.434" v="5202" actId="20577"/>
          <ac:spMkLst>
            <pc:docMk/>
            <pc:sldMk cId="839053481" sldId="264"/>
            <ac:spMk id="4" creationId="{EFBA27AC-0FF9-4431-913F-B7F289F7EC25}"/>
          </ac:spMkLst>
        </pc:spChg>
        <pc:spChg chg="add del mod">
          <ac:chgData name="James R Hoff" userId="c0995995-349e-4021-8ad0-170df2a55084" providerId="ADAL" clId="{5584AF46-7A71-4DC8-B7EE-262216EEF86E}" dt="2020-01-31T18:38:27.267" v="4747"/>
          <ac:spMkLst>
            <pc:docMk/>
            <pc:sldMk cId="839053481" sldId="264"/>
            <ac:spMk id="5" creationId="{0C072C26-3C4F-42CD-920A-74E2B9F5DEB9}"/>
          </ac:spMkLst>
        </pc:spChg>
        <pc:spChg chg="add mod">
          <ac:chgData name="James R Hoff" userId="c0995995-349e-4021-8ad0-170df2a55084" providerId="ADAL" clId="{5584AF46-7A71-4DC8-B7EE-262216EEF86E}" dt="2020-01-31T18:42:17.939" v="5029" actId="20577"/>
          <ac:spMkLst>
            <pc:docMk/>
            <pc:sldMk cId="839053481" sldId="264"/>
            <ac:spMk id="7" creationId="{B21584ED-024C-44A1-8842-63AD2004F13D}"/>
          </ac:spMkLst>
        </pc:spChg>
        <pc:spChg chg="add mod">
          <ac:chgData name="James R Hoff" userId="c0995995-349e-4021-8ad0-170df2a55084" providerId="ADAL" clId="{5584AF46-7A71-4DC8-B7EE-262216EEF86E}" dt="2020-01-31T18:42:22.385" v="5038" actId="20577"/>
          <ac:spMkLst>
            <pc:docMk/>
            <pc:sldMk cId="839053481" sldId="264"/>
            <ac:spMk id="8" creationId="{FCA878FA-FF54-4F24-BAB2-E39F8648A6C8}"/>
          </ac:spMkLst>
        </pc:spChg>
        <pc:spChg chg="add mod">
          <ac:chgData name="James R Hoff" userId="c0995995-349e-4021-8ad0-170df2a55084" providerId="ADAL" clId="{5584AF46-7A71-4DC8-B7EE-262216EEF86E}" dt="2020-01-31T18:46:44.374" v="5239" actId="20577"/>
          <ac:spMkLst>
            <pc:docMk/>
            <pc:sldMk cId="839053481" sldId="264"/>
            <ac:spMk id="9" creationId="{485F9B9D-C52D-479F-81ED-1837EF2065DC}"/>
          </ac:spMkLst>
        </pc:spChg>
        <pc:spChg chg="add mod">
          <ac:chgData name="James R Hoff" userId="c0995995-349e-4021-8ad0-170df2a55084" providerId="ADAL" clId="{5584AF46-7A71-4DC8-B7EE-262216EEF86E}" dt="2020-01-31T18:48:34.219" v="5394" actId="207"/>
          <ac:spMkLst>
            <pc:docMk/>
            <pc:sldMk cId="839053481" sldId="264"/>
            <ac:spMk id="10" creationId="{04697F86-E3B9-4F92-B4C0-54985D64E45E}"/>
          </ac:spMkLst>
        </pc:spChg>
        <pc:picChg chg="del">
          <ac:chgData name="James R Hoff" userId="c0995995-349e-4021-8ad0-170df2a55084" providerId="ADAL" clId="{5584AF46-7A71-4DC8-B7EE-262216EEF86E}" dt="2020-01-31T18:38:20.329" v="4746" actId="478"/>
          <ac:picMkLst>
            <pc:docMk/>
            <pc:sldMk cId="839053481" sldId="264"/>
            <ac:picMk id="6" creationId="{A104BFB5-35DE-4C3C-852D-40B9540A1724}"/>
          </ac:picMkLst>
        </pc:picChg>
      </pc:sldChg>
      <pc:sldChg chg="addSp delSp modSp add">
        <pc:chgData name="James R Hoff" userId="c0995995-349e-4021-8ad0-170df2a55084" providerId="ADAL" clId="{5584AF46-7A71-4DC8-B7EE-262216EEF86E}" dt="2020-01-31T19:09:15.372" v="6056" actId="20577"/>
        <pc:sldMkLst>
          <pc:docMk/>
          <pc:sldMk cId="996850012" sldId="265"/>
        </pc:sldMkLst>
        <pc:spChg chg="del">
          <ac:chgData name="James R Hoff" userId="c0995995-349e-4021-8ad0-170df2a55084" providerId="ADAL" clId="{5584AF46-7A71-4DC8-B7EE-262216EEF86E}" dt="2020-01-31T19:03:59.977" v="5396"/>
          <ac:spMkLst>
            <pc:docMk/>
            <pc:sldMk cId="996850012" sldId="265"/>
            <ac:spMk id="2" creationId="{E3960A6C-D6F7-4F55-AFDD-45CF8F6B8238}"/>
          </ac:spMkLst>
        </pc:spChg>
        <pc:spChg chg="del">
          <ac:chgData name="James R Hoff" userId="c0995995-349e-4021-8ad0-170df2a55084" providerId="ADAL" clId="{5584AF46-7A71-4DC8-B7EE-262216EEF86E}" dt="2020-01-31T19:03:59.977" v="5396"/>
          <ac:spMkLst>
            <pc:docMk/>
            <pc:sldMk cId="996850012" sldId="265"/>
            <ac:spMk id="3" creationId="{C37E822D-7955-4F92-B1F9-AF65331891C7}"/>
          </ac:spMkLst>
        </pc:spChg>
        <pc:spChg chg="del">
          <ac:chgData name="James R Hoff" userId="c0995995-349e-4021-8ad0-170df2a55084" providerId="ADAL" clId="{5584AF46-7A71-4DC8-B7EE-262216EEF86E}" dt="2020-01-31T19:03:59.977" v="5396"/>
          <ac:spMkLst>
            <pc:docMk/>
            <pc:sldMk cId="996850012" sldId="265"/>
            <ac:spMk id="4" creationId="{0B4C2B21-0C87-4507-8C78-026DF2801490}"/>
          </ac:spMkLst>
        </pc:spChg>
        <pc:spChg chg="del">
          <ac:chgData name="James R Hoff" userId="c0995995-349e-4021-8ad0-170df2a55084" providerId="ADAL" clId="{5584AF46-7A71-4DC8-B7EE-262216EEF86E}" dt="2020-01-31T19:03:59.977" v="5396"/>
          <ac:spMkLst>
            <pc:docMk/>
            <pc:sldMk cId="996850012" sldId="265"/>
            <ac:spMk id="5" creationId="{FF60DE13-BF49-4E14-B2ED-5B1AB5BB29C9}"/>
          </ac:spMkLst>
        </pc:spChg>
        <pc:spChg chg="del">
          <ac:chgData name="James R Hoff" userId="c0995995-349e-4021-8ad0-170df2a55084" providerId="ADAL" clId="{5584AF46-7A71-4DC8-B7EE-262216EEF86E}" dt="2020-01-31T19:03:59.977" v="5396"/>
          <ac:spMkLst>
            <pc:docMk/>
            <pc:sldMk cId="996850012" sldId="265"/>
            <ac:spMk id="6" creationId="{3BB51A7D-E0DB-45A4-B807-2F94D72F1D10}"/>
          </ac:spMkLst>
        </pc:spChg>
        <pc:spChg chg="add mod">
          <ac:chgData name="James R Hoff" userId="c0995995-349e-4021-8ad0-170df2a55084" providerId="ADAL" clId="{5584AF46-7A71-4DC8-B7EE-262216EEF86E}" dt="2020-01-31T19:04:29.079" v="5423" actId="27636"/>
          <ac:spMkLst>
            <pc:docMk/>
            <pc:sldMk cId="996850012" sldId="265"/>
            <ac:spMk id="7" creationId="{391B3702-625A-4464-AE97-8F9D18A17551}"/>
          </ac:spMkLst>
        </pc:spChg>
        <pc:spChg chg="add del mod">
          <ac:chgData name="James R Hoff" userId="c0995995-349e-4021-8ad0-170df2a55084" providerId="ADAL" clId="{5584AF46-7A71-4DC8-B7EE-262216EEF86E}" dt="2020-01-31T19:04:42.405" v="5424" actId="931"/>
          <ac:spMkLst>
            <pc:docMk/>
            <pc:sldMk cId="996850012" sldId="265"/>
            <ac:spMk id="8" creationId="{67CE3F3F-53D5-4349-BF3B-813ACB1636ED}"/>
          </ac:spMkLst>
        </pc:spChg>
        <pc:spChg chg="add mod">
          <ac:chgData name="James R Hoff" userId="c0995995-349e-4021-8ad0-170df2a55084" providerId="ADAL" clId="{5584AF46-7A71-4DC8-B7EE-262216EEF86E}" dt="2020-01-31T19:09:15.372" v="6056" actId="20577"/>
          <ac:spMkLst>
            <pc:docMk/>
            <pc:sldMk cId="996850012" sldId="265"/>
            <ac:spMk id="9" creationId="{76562B0A-AB9A-4F4F-99E0-861EF3031FC5}"/>
          </ac:spMkLst>
        </pc:spChg>
        <pc:picChg chg="add mod">
          <ac:chgData name="James R Hoff" userId="c0995995-349e-4021-8ad0-170df2a55084" providerId="ADAL" clId="{5584AF46-7A71-4DC8-B7EE-262216EEF86E}" dt="2020-01-31T19:04:42.405" v="5424" actId="931"/>
          <ac:picMkLst>
            <pc:docMk/>
            <pc:sldMk cId="996850012" sldId="265"/>
            <ac:picMk id="11" creationId="{9C5D3A99-CBA8-49B8-870A-7B1D32C3C5A3}"/>
          </ac:picMkLst>
        </pc:picChg>
      </pc:sldChg>
      <pc:sldChg chg="addSp delSp modSp add">
        <pc:chgData name="James R Hoff" userId="c0995995-349e-4021-8ad0-170df2a55084" providerId="ADAL" clId="{5584AF46-7A71-4DC8-B7EE-262216EEF86E}" dt="2020-01-31T19:12:12.307" v="6398" actId="20577"/>
        <pc:sldMkLst>
          <pc:docMk/>
          <pc:sldMk cId="952272838" sldId="266"/>
        </pc:sldMkLst>
        <pc:spChg chg="del">
          <ac:chgData name="James R Hoff" userId="c0995995-349e-4021-8ad0-170df2a55084" providerId="ADAL" clId="{5584AF46-7A71-4DC8-B7EE-262216EEF86E}" dt="2020-01-31T19:09:34.291" v="6058"/>
          <ac:spMkLst>
            <pc:docMk/>
            <pc:sldMk cId="952272838" sldId="266"/>
            <ac:spMk id="2" creationId="{9DD13C39-8453-467E-B513-9D86C2CBF30C}"/>
          </ac:spMkLst>
        </pc:spChg>
        <pc:spChg chg="del">
          <ac:chgData name="James R Hoff" userId="c0995995-349e-4021-8ad0-170df2a55084" providerId="ADAL" clId="{5584AF46-7A71-4DC8-B7EE-262216EEF86E}" dt="2020-01-31T19:09:34.291" v="6058"/>
          <ac:spMkLst>
            <pc:docMk/>
            <pc:sldMk cId="952272838" sldId="266"/>
            <ac:spMk id="3" creationId="{8188D8B4-B8C0-45E4-9C93-5A35BC933DB5}"/>
          </ac:spMkLst>
        </pc:spChg>
        <pc:spChg chg="del">
          <ac:chgData name="James R Hoff" userId="c0995995-349e-4021-8ad0-170df2a55084" providerId="ADAL" clId="{5584AF46-7A71-4DC8-B7EE-262216EEF86E}" dt="2020-01-31T19:09:34.291" v="6058"/>
          <ac:spMkLst>
            <pc:docMk/>
            <pc:sldMk cId="952272838" sldId="266"/>
            <ac:spMk id="4" creationId="{37306226-2DD4-4396-B01E-2945F0214614}"/>
          </ac:spMkLst>
        </pc:spChg>
        <pc:spChg chg="add mod">
          <ac:chgData name="James R Hoff" userId="c0995995-349e-4021-8ad0-170df2a55084" providerId="ADAL" clId="{5584AF46-7A71-4DC8-B7EE-262216EEF86E}" dt="2020-01-31T19:09:38.379" v="6069" actId="20577"/>
          <ac:spMkLst>
            <pc:docMk/>
            <pc:sldMk cId="952272838" sldId="266"/>
            <ac:spMk id="5" creationId="{8BA26646-7F1E-4B41-8763-DFAF4BBF26E2}"/>
          </ac:spMkLst>
        </pc:spChg>
        <pc:spChg chg="add mod">
          <ac:chgData name="James R Hoff" userId="c0995995-349e-4021-8ad0-170df2a55084" providerId="ADAL" clId="{5584AF46-7A71-4DC8-B7EE-262216EEF86E}" dt="2020-01-31T19:12:12.307" v="6398" actId="20577"/>
          <ac:spMkLst>
            <pc:docMk/>
            <pc:sldMk cId="952272838" sldId="266"/>
            <ac:spMk id="6" creationId="{F82572F2-AC24-42D9-8D1F-5EF15BEABB3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6E39F5-044D-CC46-820F-E12B6DD1BCF8}" type="datetimeFigureOut">
              <a:rPr lang="en-US" smtClean="0"/>
              <a:t>2/2/20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421D1-E85A-0647-AE90-7CC138DDBEF3}" type="slidenum">
              <a:rPr lang="en-US" smtClean="0"/>
              <a:t>‹#›</a:t>
            </a:fld>
            <a:endParaRPr lang="en-US"/>
          </a:p>
        </p:txBody>
      </p:sp>
    </p:spTree>
    <p:extLst>
      <p:ext uri="{BB962C8B-B14F-4D97-AF65-F5344CB8AC3E}">
        <p14:creationId xmlns:p14="http://schemas.microsoft.com/office/powerpoint/2010/main" val="1425127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3421D1-E85A-0647-AE90-7CC138DDBEF3}" type="slidenum">
              <a:rPr lang="en-US" smtClean="0"/>
              <a:t>1</a:t>
            </a:fld>
            <a:endParaRPr lang="en-US"/>
          </a:p>
        </p:txBody>
      </p:sp>
    </p:spTree>
    <p:extLst>
      <p:ext uri="{BB962C8B-B14F-4D97-AF65-F5344CB8AC3E}">
        <p14:creationId xmlns:p14="http://schemas.microsoft.com/office/powerpoint/2010/main" val="1231248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682434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3481590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867A97-1862-44C6-9A13-BF7442699FF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79046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smtClean="0"/>
              <a:t>Feb. 5, 2020</a:t>
            </a:r>
            <a:endParaRPr lang="en-US"/>
          </a:p>
        </p:txBody>
      </p:sp>
      <p:sp>
        <p:nvSpPr>
          <p:cNvPr id="6" name="Footer Placeholder 5"/>
          <p:cNvSpPr>
            <a:spLocks noGrp="1"/>
          </p:cNvSpPr>
          <p:nvPr>
            <p:ph type="ftr" sz="quarter" idx="11"/>
          </p:nvPr>
        </p:nvSpPr>
        <p:spPr/>
        <p:txBody>
          <a:bodyPr/>
          <a:lstStyle/>
          <a:p>
            <a:r>
              <a:rPr lang="en-US" smtClean="0"/>
              <a:t>COLDATAP3 | Jim Hoff</a:t>
            </a: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2258373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smtClean="0"/>
              <a:t>Feb. 5, 2020</a:t>
            </a:r>
            <a:endParaRPr lang="en-US"/>
          </a:p>
        </p:txBody>
      </p:sp>
      <p:sp>
        <p:nvSpPr>
          <p:cNvPr id="6" name="Footer Placeholder 5"/>
          <p:cNvSpPr>
            <a:spLocks noGrp="1"/>
          </p:cNvSpPr>
          <p:nvPr>
            <p:ph type="ftr" sz="quarter" idx="11"/>
          </p:nvPr>
        </p:nvSpPr>
        <p:spPr/>
        <p:txBody>
          <a:bodyPr/>
          <a:lstStyle/>
          <a:p>
            <a:r>
              <a:rPr lang="en-US" smtClean="0"/>
              <a:t>COLDATAP3 | Jim Hoff</a:t>
            </a:r>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867A97-1862-44C6-9A13-BF7442699FF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1086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smtClean="0"/>
              <a:t>Feb. 5, 2020</a:t>
            </a:r>
            <a:endParaRPr lang="en-US"/>
          </a:p>
        </p:txBody>
      </p:sp>
      <p:sp>
        <p:nvSpPr>
          <p:cNvPr id="6" name="Footer Placeholder 5"/>
          <p:cNvSpPr>
            <a:spLocks noGrp="1"/>
          </p:cNvSpPr>
          <p:nvPr>
            <p:ph type="ftr" sz="quarter" idx="11"/>
          </p:nvPr>
        </p:nvSpPr>
        <p:spPr/>
        <p:txBody>
          <a:bodyPr/>
          <a:lstStyle/>
          <a:p>
            <a:r>
              <a:rPr lang="en-US" smtClean="0"/>
              <a:t>COLDATAP3 | Jim Hoff</a:t>
            </a: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1893771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3479301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849477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345824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2736590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smtClean="0"/>
              <a:t>Feb. 5, 2020</a:t>
            </a:r>
            <a:endParaRPr lang="en-US"/>
          </a:p>
        </p:txBody>
      </p:sp>
      <p:sp>
        <p:nvSpPr>
          <p:cNvPr id="6" name="Footer Placeholder 5"/>
          <p:cNvSpPr>
            <a:spLocks noGrp="1"/>
          </p:cNvSpPr>
          <p:nvPr>
            <p:ph type="ftr" sz="quarter" idx="11"/>
          </p:nvPr>
        </p:nvSpPr>
        <p:spPr/>
        <p:txBody>
          <a:bodyPr/>
          <a:lstStyle/>
          <a:p>
            <a:r>
              <a:rPr lang="en-US" smtClean="0"/>
              <a:t>COLDATAP3 | Jim Hoff</a:t>
            </a:r>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460624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smtClean="0"/>
              <a:t>Feb. 5, 2020</a:t>
            </a:r>
            <a:endParaRPr lang="en-US"/>
          </a:p>
        </p:txBody>
      </p:sp>
      <p:sp>
        <p:nvSpPr>
          <p:cNvPr id="8" name="Footer Placeholder 7"/>
          <p:cNvSpPr>
            <a:spLocks noGrp="1"/>
          </p:cNvSpPr>
          <p:nvPr>
            <p:ph type="ftr" sz="quarter" idx="11"/>
          </p:nvPr>
        </p:nvSpPr>
        <p:spPr/>
        <p:txBody>
          <a:bodyPr/>
          <a:lstStyle/>
          <a:p>
            <a:r>
              <a:rPr lang="en-US" smtClean="0"/>
              <a:t>COLDATAP3 | Jim Hoff</a:t>
            </a:r>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2087056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smtClean="0"/>
              <a:t>Feb. 5, 2020</a:t>
            </a:r>
            <a:endParaRPr lang="en-US"/>
          </a:p>
        </p:txBody>
      </p:sp>
      <p:sp>
        <p:nvSpPr>
          <p:cNvPr id="4" name="Footer Placeholder 3"/>
          <p:cNvSpPr>
            <a:spLocks noGrp="1"/>
          </p:cNvSpPr>
          <p:nvPr>
            <p:ph type="ftr" sz="quarter" idx="11"/>
          </p:nvPr>
        </p:nvSpPr>
        <p:spPr/>
        <p:txBody>
          <a:bodyPr/>
          <a:lstStyle/>
          <a:p>
            <a:r>
              <a:rPr lang="en-US" smtClean="0"/>
              <a:t>COLDATAP3 | Jim Hoff</a:t>
            </a:r>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428428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 5, 2020</a:t>
            </a:r>
            <a:endParaRPr lang="en-US"/>
          </a:p>
        </p:txBody>
      </p:sp>
      <p:sp>
        <p:nvSpPr>
          <p:cNvPr id="3" name="Footer Placeholder 2"/>
          <p:cNvSpPr>
            <a:spLocks noGrp="1"/>
          </p:cNvSpPr>
          <p:nvPr>
            <p:ph type="ftr" sz="quarter" idx="11"/>
          </p:nvPr>
        </p:nvSpPr>
        <p:spPr/>
        <p:txBody>
          <a:bodyPr/>
          <a:lstStyle/>
          <a:p>
            <a:r>
              <a:rPr lang="en-US" smtClean="0"/>
              <a:t>COLDATAP3 | Jim Hoff</a:t>
            </a:r>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1798251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smtClean="0"/>
              <a:t>Feb. 5, 2020</a:t>
            </a:r>
            <a:endParaRPr lang="en-US"/>
          </a:p>
        </p:txBody>
      </p:sp>
      <p:sp>
        <p:nvSpPr>
          <p:cNvPr id="6" name="Footer Placeholder 5"/>
          <p:cNvSpPr>
            <a:spLocks noGrp="1"/>
          </p:cNvSpPr>
          <p:nvPr>
            <p:ph type="ftr" sz="quarter" idx="11"/>
          </p:nvPr>
        </p:nvSpPr>
        <p:spPr/>
        <p:txBody>
          <a:bodyPr/>
          <a:lstStyle/>
          <a:p>
            <a:r>
              <a:rPr lang="en-US" smtClean="0"/>
              <a:t>COLDATAP3 | Jim Hoff</a:t>
            </a:r>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2222359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smtClean="0"/>
              <a:t>Feb. 5, 2020</a:t>
            </a:r>
            <a:endParaRPr lang="en-US"/>
          </a:p>
        </p:txBody>
      </p:sp>
      <p:sp>
        <p:nvSpPr>
          <p:cNvPr id="6" name="Footer Placeholder 5"/>
          <p:cNvSpPr>
            <a:spLocks noGrp="1"/>
          </p:cNvSpPr>
          <p:nvPr>
            <p:ph type="ftr" sz="quarter" idx="11"/>
          </p:nvPr>
        </p:nvSpPr>
        <p:spPr/>
        <p:txBody>
          <a:bodyPr/>
          <a:lstStyle/>
          <a:p>
            <a:r>
              <a:rPr lang="en-US" smtClean="0"/>
              <a:t>COLDATAP3 | Jim Hoff</a:t>
            </a: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867A97-1862-44C6-9A13-BF7442699FF9}" type="slidenum">
              <a:rPr lang="en-US" smtClean="0"/>
              <a:t>‹#›</a:t>
            </a:fld>
            <a:endParaRPr lang="en-US"/>
          </a:p>
        </p:txBody>
      </p:sp>
    </p:spTree>
    <p:extLst>
      <p:ext uri="{BB962C8B-B14F-4D97-AF65-F5344CB8AC3E}">
        <p14:creationId xmlns:p14="http://schemas.microsoft.com/office/powerpoint/2010/main" val="401901296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smtClean="0"/>
              <a:t>Feb. 5, 2020</a:t>
            </a:r>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COLDATAP3 | Jim Hoff</a:t>
            </a:r>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4867A97-1862-44C6-9A13-BF7442699FF9}" type="slidenum">
              <a:rPr lang="en-US" smtClean="0"/>
              <a:t>‹#›</a:t>
            </a:fld>
            <a:endParaRPr lang="en-US"/>
          </a:p>
        </p:txBody>
      </p:sp>
    </p:spTree>
    <p:extLst>
      <p:ext uri="{BB962C8B-B14F-4D97-AF65-F5344CB8AC3E}">
        <p14:creationId xmlns:p14="http://schemas.microsoft.com/office/powerpoint/2010/main" val="3537739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mp"/></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8.xml"/><Relationship Id="rId2" Type="http://schemas.openxmlformats.org/officeDocument/2006/relationships/image" Target="../media/image2.tm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7.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8.tm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CC7395-57B6-4746-8C90-351EAAB2C38B}"/>
              </a:ext>
            </a:extLst>
          </p:cNvPr>
          <p:cNvSpPr>
            <a:spLocks noGrp="1"/>
          </p:cNvSpPr>
          <p:nvPr>
            <p:ph type="ctrTitle"/>
          </p:nvPr>
        </p:nvSpPr>
        <p:spPr/>
        <p:txBody>
          <a:bodyPr/>
          <a:lstStyle/>
          <a:p>
            <a:r>
              <a:rPr lang="en-US" dirty="0" smtClean="0"/>
              <a:t>COLDATAP3 </a:t>
            </a:r>
            <a:endParaRPr lang="en-US" dirty="0"/>
          </a:p>
        </p:txBody>
      </p:sp>
      <p:sp>
        <p:nvSpPr>
          <p:cNvPr id="3" name="Subtitle 2">
            <a:extLst>
              <a:ext uri="{FF2B5EF4-FFF2-40B4-BE49-F238E27FC236}">
                <a16:creationId xmlns:a16="http://schemas.microsoft.com/office/drawing/2014/main" xmlns="" id="{988FEC0F-6F05-4D27-8A11-5A64752FBAAE}"/>
              </a:ext>
            </a:extLst>
          </p:cNvPr>
          <p:cNvSpPr>
            <a:spLocks noGrp="1"/>
          </p:cNvSpPr>
          <p:nvPr>
            <p:ph type="subTitle" idx="1"/>
          </p:nvPr>
        </p:nvSpPr>
        <p:spPr/>
        <p:txBody>
          <a:bodyPr>
            <a:normAutofit lnSpcReduction="10000"/>
          </a:bodyPr>
          <a:lstStyle/>
          <a:p>
            <a:r>
              <a:rPr lang="en-US" dirty="0"/>
              <a:t>Modifications for the next </a:t>
            </a:r>
            <a:r>
              <a:rPr lang="en-US" dirty="0" smtClean="0"/>
              <a:t>chip</a:t>
            </a:r>
          </a:p>
          <a:p>
            <a:endParaRPr lang="en-US" dirty="0"/>
          </a:p>
          <a:p>
            <a:r>
              <a:rPr lang="en-US" dirty="0" smtClean="0"/>
              <a:t>Jim Hoff</a:t>
            </a:r>
            <a:endParaRPr lang="en-US" dirty="0"/>
          </a:p>
        </p:txBody>
      </p:sp>
    </p:spTree>
    <p:extLst>
      <p:ext uri="{BB962C8B-B14F-4D97-AF65-F5344CB8AC3E}">
        <p14:creationId xmlns:p14="http://schemas.microsoft.com/office/powerpoint/2010/main" val="2117947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391B3702-625A-4464-AE97-8F9D18A17551}"/>
              </a:ext>
            </a:extLst>
          </p:cNvPr>
          <p:cNvSpPr>
            <a:spLocks noGrp="1"/>
          </p:cNvSpPr>
          <p:nvPr>
            <p:ph type="title"/>
          </p:nvPr>
        </p:nvSpPr>
        <p:spPr/>
        <p:txBody>
          <a:bodyPr>
            <a:normAutofit fontScale="90000"/>
          </a:bodyPr>
          <a:lstStyle/>
          <a:p>
            <a:r>
              <a:rPr lang="en-US" dirty="0"/>
              <a:t>Requested Change #4:</a:t>
            </a:r>
            <a:br>
              <a:rPr lang="en-US" dirty="0"/>
            </a:br>
            <a:r>
              <a:rPr lang="en-US" dirty="0"/>
              <a:t>Measurement of WIB Delay</a:t>
            </a:r>
          </a:p>
        </p:txBody>
      </p:sp>
      <p:pic>
        <p:nvPicPr>
          <p:cNvPr id="11" name="Content Placeholder 10">
            <a:extLst>
              <a:ext uri="{FF2B5EF4-FFF2-40B4-BE49-F238E27FC236}">
                <a16:creationId xmlns:a16="http://schemas.microsoft.com/office/drawing/2014/main" xmlns="" id="{9C5D3A99-CBA8-49B8-870A-7B1D32C3C5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110771"/>
            <a:ext cx="5181600" cy="4085596"/>
          </a:xfrm>
        </p:spPr>
      </p:pic>
      <p:sp>
        <p:nvSpPr>
          <p:cNvPr id="9" name="Text Placeholder 8">
            <a:extLst>
              <a:ext uri="{FF2B5EF4-FFF2-40B4-BE49-F238E27FC236}">
                <a16:creationId xmlns:a16="http://schemas.microsoft.com/office/drawing/2014/main" xmlns="" id="{76562B0A-AB9A-4F4F-99E0-861EF3031FC5}"/>
              </a:ext>
            </a:extLst>
          </p:cNvPr>
          <p:cNvSpPr>
            <a:spLocks noGrp="1"/>
          </p:cNvSpPr>
          <p:nvPr>
            <p:ph type="body" sz="half" idx="2"/>
          </p:nvPr>
        </p:nvSpPr>
        <p:spPr/>
        <p:txBody>
          <a:bodyPr>
            <a:normAutofit lnSpcReduction="10000"/>
          </a:bodyPr>
          <a:lstStyle/>
          <a:p>
            <a:r>
              <a:rPr lang="en-US" dirty="0"/>
              <a:t>A request was made to add a</a:t>
            </a:r>
            <a:r>
              <a:rPr lang="en-US" dirty="0" smtClean="0"/>
              <a:t> </a:t>
            </a:r>
            <a:r>
              <a:rPr lang="en-US" dirty="0"/>
              <a:t>means of measuring the </a:t>
            </a:r>
            <a:r>
              <a:rPr lang="en-US" dirty="0" smtClean="0"/>
              <a:t>cable delay time between the WIB and FEMB</a:t>
            </a:r>
            <a:r>
              <a:rPr lang="en-US" dirty="0"/>
              <a:t>.</a:t>
            </a:r>
          </a:p>
          <a:p>
            <a:r>
              <a:rPr lang="en-US" dirty="0"/>
              <a:t>COLDATA has many spare Fast Commands (specifically </a:t>
            </a:r>
            <a:r>
              <a:rPr lang="en-US" dirty="0" err="1"/>
              <a:t>FastAct</a:t>
            </a:r>
            <a:r>
              <a:rPr lang="en-US" dirty="0"/>
              <a:t> Commands).  </a:t>
            </a:r>
          </a:p>
          <a:p>
            <a:r>
              <a:rPr lang="en-US" dirty="0"/>
              <a:t>In a manner identical to switching the COLDATA into LARASIC Inject mode, we would use a </a:t>
            </a:r>
            <a:r>
              <a:rPr lang="en-US" dirty="0" err="1"/>
              <a:t>FastAct</a:t>
            </a:r>
            <a:r>
              <a:rPr lang="en-US" dirty="0"/>
              <a:t> Command to switch the chip into a MEASURE_DELAY mode.  This mode would timeout after a set period of time.</a:t>
            </a:r>
          </a:p>
          <a:p>
            <a:r>
              <a:rPr lang="en-US" dirty="0"/>
              <a:t>During the MEASURE_DELAY mode, the SDA_w2c would be relayed back to the </a:t>
            </a:r>
            <a:r>
              <a:rPr lang="en-US" dirty="0" smtClean="0"/>
              <a:t>SDA_c2w </a:t>
            </a:r>
            <a:r>
              <a:rPr lang="en-US" dirty="0"/>
              <a:t>line.  The time difference between an incoming and an outgoing pulse measured at the I2C Master provides the solution to the request.</a:t>
            </a:r>
          </a:p>
        </p:txBody>
      </p:sp>
      <p:sp>
        <p:nvSpPr>
          <p:cNvPr id="2" name="Date Placeholder 1"/>
          <p:cNvSpPr>
            <a:spLocks noGrp="1"/>
          </p:cNvSpPr>
          <p:nvPr>
            <p:ph type="dt" sz="half" idx="10"/>
          </p:nvPr>
        </p:nvSpPr>
        <p:spPr/>
        <p:txBody>
          <a:bodyPr/>
          <a:lstStyle/>
          <a:p>
            <a:r>
              <a:rPr lang="en-US" smtClean="0"/>
              <a:t>Feb. 5, 2020</a:t>
            </a:r>
            <a:endParaRPr lang="en-US"/>
          </a:p>
        </p:txBody>
      </p:sp>
      <p:sp>
        <p:nvSpPr>
          <p:cNvPr id="3" name="Footer Placeholder 2"/>
          <p:cNvSpPr>
            <a:spLocks noGrp="1"/>
          </p:cNvSpPr>
          <p:nvPr>
            <p:ph type="ftr" sz="quarter" idx="11"/>
          </p:nvPr>
        </p:nvSpPr>
        <p:spPr/>
        <p:txBody>
          <a:bodyPr/>
          <a:lstStyle/>
          <a:p>
            <a:r>
              <a:rPr lang="en-US" smtClean="0"/>
              <a:t>COLDATAP3 | Jim Hoff</a:t>
            </a:r>
            <a:endParaRPr lang="en-US"/>
          </a:p>
        </p:txBody>
      </p:sp>
      <p:sp>
        <p:nvSpPr>
          <p:cNvPr id="4" name="Slide Number Placeholder 3"/>
          <p:cNvSpPr>
            <a:spLocks noGrp="1"/>
          </p:cNvSpPr>
          <p:nvPr>
            <p:ph type="sldNum" sz="quarter" idx="12"/>
          </p:nvPr>
        </p:nvSpPr>
        <p:spPr/>
        <p:txBody>
          <a:bodyPr/>
          <a:lstStyle/>
          <a:p>
            <a:fld id="{F4867A97-1862-44C6-9A13-BF7442699FF9}" type="slidenum">
              <a:rPr lang="en-US" smtClean="0"/>
              <a:t>10</a:t>
            </a:fld>
            <a:endParaRPr lang="en-US"/>
          </a:p>
        </p:txBody>
      </p:sp>
    </p:spTree>
    <p:extLst>
      <p:ext uri="{BB962C8B-B14F-4D97-AF65-F5344CB8AC3E}">
        <p14:creationId xmlns:p14="http://schemas.microsoft.com/office/powerpoint/2010/main" val="996850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8BA26646-7F1E-4B41-8763-DFAF4BBF26E2}"/>
              </a:ext>
            </a:extLst>
          </p:cNvPr>
          <p:cNvSpPr>
            <a:spLocks noGrp="1"/>
          </p:cNvSpPr>
          <p:nvPr>
            <p:ph type="title"/>
          </p:nvPr>
        </p:nvSpPr>
        <p:spPr/>
        <p:txBody>
          <a:bodyPr/>
          <a:lstStyle/>
          <a:p>
            <a:r>
              <a:rPr lang="en-US" dirty="0"/>
              <a:t>Conclusions</a:t>
            </a:r>
          </a:p>
        </p:txBody>
      </p:sp>
      <p:sp>
        <p:nvSpPr>
          <p:cNvPr id="6" name="Content Placeholder 5">
            <a:extLst>
              <a:ext uri="{FF2B5EF4-FFF2-40B4-BE49-F238E27FC236}">
                <a16:creationId xmlns:a16="http://schemas.microsoft.com/office/drawing/2014/main" xmlns="" id="{F82572F2-AC24-42D9-8D1F-5EF15BEABB39}"/>
              </a:ext>
            </a:extLst>
          </p:cNvPr>
          <p:cNvSpPr>
            <a:spLocks noGrp="1"/>
          </p:cNvSpPr>
          <p:nvPr>
            <p:ph idx="1"/>
          </p:nvPr>
        </p:nvSpPr>
        <p:spPr/>
        <p:txBody>
          <a:bodyPr/>
          <a:lstStyle/>
          <a:p>
            <a:r>
              <a:rPr lang="en-US" dirty="0"/>
              <a:t>COLDATAP2 can be considered a first-silicon success.</a:t>
            </a:r>
          </a:p>
          <a:p>
            <a:r>
              <a:rPr lang="en-US" dirty="0"/>
              <a:t>The UVM testbench was successful in uncovering a significant number of </a:t>
            </a:r>
            <a:r>
              <a:rPr lang="en-US" dirty="0" smtClean="0"/>
              <a:t>bugs.</a:t>
            </a:r>
            <a:endParaRPr lang="en-US" dirty="0"/>
          </a:p>
          <a:p>
            <a:r>
              <a:rPr lang="en-US" dirty="0"/>
              <a:t>There are 2 minor known problems and their solutions are simple and obvious.</a:t>
            </a:r>
          </a:p>
          <a:p>
            <a:r>
              <a:rPr lang="en-US" dirty="0"/>
              <a:t>There are 4 requests for modification for future versions.  Again, the solutions are quite straightforward.</a:t>
            </a:r>
          </a:p>
        </p:txBody>
      </p:sp>
      <p:sp>
        <p:nvSpPr>
          <p:cNvPr id="2" name="Date Placeholder 1"/>
          <p:cNvSpPr>
            <a:spLocks noGrp="1"/>
          </p:cNvSpPr>
          <p:nvPr>
            <p:ph type="dt" sz="half" idx="10"/>
          </p:nvPr>
        </p:nvSpPr>
        <p:spPr/>
        <p:txBody>
          <a:bodyPr/>
          <a:lstStyle/>
          <a:p>
            <a:r>
              <a:rPr lang="en-US" smtClean="0"/>
              <a:t>Feb. 5, 2020</a:t>
            </a:r>
            <a:endParaRPr lang="en-US"/>
          </a:p>
        </p:txBody>
      </p:sp>
      <p:sp>
        <p:nvSpPr>
          <p:cNvPr id="3" name="Footer Placeholder 2"/>
          <p:cNvSpPr>
            <a:spLocks noGrp="1"/>
          </p:cNvSpPr>
          <p:nvPr>
            <p:ph type="ftr" sz="quarter" idx="11"/>
          </p:nvPr>
        </p:nvSpPr>
        <p:spPr/>
        <p:txBody>
          <a:bodyPr/>
          <a:lstStyle/>
          <a:p>
            <a:r>
              <a:rPr lang="en-US" smtClean="0"/>
              <a:t>COLDATAP3 | Jim Hoff</a:t>
            </a:r>
            <a:endParaRPr lang="en-US"/>
          </a:p>
        </p:txBody>
      </p:sp>
      <p:sp>
        <p:nvSpPr>
          <p:cNvPr id="4" name="Slide Number Placeholder 3"/>
          <p:cNvSpPr>
            <a:spLocks noGrp="1"/>
          </p:cNvSpPr>
          <p:nvPr>
            <p:ph type="sldNum" sz="quarter" idx="12"/>
          </p:nvPr>
        </p:nvSpPr>
        <p:spPr/>
        <p:txBody>
          <a:bodyPr/>
          <a:lstStyle/>
          <a:p>
            <a:fld id="{F4867A97-1862-44C6-9A13-BF7442699FF9}" type="slidenum">
              <a:rPr lang="en-US" smtClean="0"/>
              <a:t>11</a:t>
            </a:fld>
            <a:endParaRPr lang="en-US"/>
          </a:p>
        </p:txBody>
      </p:sp>
    </p:spTree>
    <p:extLst>
      <p:ext uri="{BB962C8B-B14F-4D97-AF65-F5344CB8AC3E}">
        <p14:creationId xmlns:p14="http://schemas.microsoft.com/office/powerpoint/2010/main" val="952272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C8C7BF-4A2F-437D-BB76-936B681711C1}"/>
              </a:ext>
            </a:extLst>
          </p:cNvPr>
          <p:cNvSpPr>
            <a:spLocks noGrp="1"/>
          </p:cNvSpPr>
          <p:nvPr>
            <p:ph type="title"/>
          </p:nvPr>
        </p:nvSpPr>
        <p:spPr>
          <a:xfrm>
            <a:off x="2606177" y="624110"/>
            <a:ext cx="8911687" cy="1280890"/>
          </a:xfrm>
        </p:spPr>
        <p:txBody>
          <a:bodyPr/>
          <a:lstStyle/>
          <a:p>
            <a:r>
              <a:rPr lang="en-US" dirty="0"/>
              <a:t>Introduction</a:t>
            </a:r>
          </a:p>
        </p:txBody>
      </p:sp>
      <p:sp>
        <p:nvSpPr>
          <p:cNvPr id="3" name="Content Placeholder 2">
            <a:extLst>
              <a:ext uri="{FF2B5EF4-FFF2-40B4-BE49-F238E27FC236}">
                <a16:creationId xmlns:a16="http://schemas.microsoft.com/office/drawing/2014/main" xmlns="" id="{569D9778-7841-44FE-A4F2-AE4CD7B34B3E}"/>
              </a:ext>
            </a:extLst>
          </p:cNvPr>
          <p:cNvSpPr>
            <a:spLocks noGrp="1"/>
          </p:cNvSpPr>
          <p:nvPr>
            <p:ph idx="1"/>
          </p:nvPr>
        </p:nvSpPr>
        <p:spPr/>
        <p:txBody>
          <a:bodyPr>
            <a:normAutofit/>
          </a:bodyPr>
          <a:lstStyle/>
          <a:p>
            <a:r>
              <a:rPr lang="en-US" dirty="0"/>
              <a:t>COLDATAP2 was extremely successful.  </a:t>
            </a:r>
          </a:p>
          <a:p>
            <a:r>
              <a:rPr lang="en-US" dirty="0"/>
              <a:t>If anyone has any doubts about the merits of the Universal Verification Methodology, this should put them to rest.  It takes a LOT of effort, but it is worth it in the end.</a:t>
            </a:r>
          </a:p>
          <a:p>
            <a:r>
              <a:rPr lang="en-US" dirty="0"/>
              <a:t>One slight modification to the PLL block is recommended.  The system works perfectly at the expected operating temperature, but at room temperature, there is one small problem.</a:t>
            </a:r>
          </a:p>
          <a:p>
            <a:r>
              <a:rPr lang="en-US" dirty="0"/>
              <a:t>One bug to the I2C relay managed to slip through because of the way we chose to Verify.  As bugs go, it is probably a gnat.  It won’t kill, but it does annoy.</a:t>
            </a:r>
          </a:p>
          <a:p>
            <a:r>
              <a:rPr lang="en-US" dirty="0"/>
              <a:t>All other changes are requested </a:t>
            </a:r>
            <a:r>
              <a:rPr lang="en-US" dirty="0" smtClean="0"/>
              <a:t>minor modifications to the specification.</a:t>
            </a:r>
            <a:endParaRPr lang="en-US" dirty="0"/>
          </a:p>
        </p:txBody>
      </p:sp>
      <p:sp>
        <p:nvSpPr>
          <p:cNvPr id="4" name="Date Placeholder 3"/>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6" name="Slide Number Placeholder 5"/>
          <p:cNvSpPr>
            <a:spLocks noGrp="1"/>
          </p:cNvSpPr>
          <p:nvPr>
            <p:ph type="sldNum" sz="quarter" idx="12"/>
          </p:nvPr>
        </p:nvSpPr>
        <p:spPr/>
        <p:txBody>
          <a:bodyPr/>
          <a:lstStyle/>
          <a:p>
            <a:fld id="{F4867A97-1862-44C6-9A13-BF7442699FF9}" type="slidenum">
              <a:rPr lang="en-US" smtClean="0"/>
              <a:t>2</a:t>
            </a:fld>
            <a:endParaRPr lang="en-US"/>
          </a:p>
        </p:txBody>
      </p:sp>
    </p:spTree>
    <p:extLst>
      <p:ext uri="{BB962C8B-B14F-4D97-AF65-F5344CB8AC3E}">
        <p14:creationId xmlns:p14="http://schemas.microsoft.com/office/powerpoint/2010/main" val="366979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253C70-DE5F-4956-A0DE-D83A7D90B0CF}"/>
              </a:ext>
            </a:extLst>
          </p:cNvPr>
          <p:cNvSpPr>
            <a:spLocks noGrp="1"/>
          </p:cNvSpPr>
          <p:nvPr>
            <p:ph type="title"/>
          </p:nvPr>
        </p:nvSpPr>
        <p:spPr/>
        <p:txBody>
          <a:bodyPr/>
          <a:lstStyle/>
          <a:p>
            <a:r>
              <a:rPr lang="en-US" dirty="0"/>
              <a:t>The PLL Problem</a:t>
            </a:r>
          </a:p>
        </p:txBody>
      </p:sp>
      <p:sp>
        <p:nvSpPr>
          <p:cNvPr id="3" name="Content Placeholder 2">
            <a:extLst>
              <a:ext uri="{FF2B5EF4-FFF2-40B4-BE49-F238E27FC236}">
                <a16:creationId xmlns:a16="http://schemas.microsoft.com/office/drawing/2014/main" xmlns="" id="{DE207936-94D8-46E7-8153-7C6223EA08EA}"/>
              </a:ext>
            </a:extLst>
          </p:cNvPr>
          <p:cNvSpPr>
            <a:spLocks noGrp="1"/>
          </p:cNvSpPr>
          <p:nvPr>
            <p:ph idx="1"/>
          </p:nvPr>
        </p:nvSpPr>
        <p:spPr>
          <a:xfrm>
            <a:off x="2589212" y="1707502"/>
            <a:ext cx="8915400" cy="4203720"/>
          </a:xfrm>
        </p:spPr>
        <p:txBody>
          <a:bodyPr>
            <a:normAutofit lnSpcReduction="10000"/>
          </a:bodyPr>
          <a:lstStyle/>
          <a:p>
            <a:r>
              <a:rPr lang="en-US" dirty="0" err="1"/>
              <a:t>Xiaoran</a:t>
            </a:r>
            <a:r>
              <a:rPr lang="en-US" dirty="0"/>
              <a:t> </a:t>
            </a:r>
            <a:r>
              <a:rPr lang="en-US" dirty="0" smtClean="0"/>
              <a:t>can </a:t>
            </a:r>
            <a:r>
              <a:rPr lang="en-US" dirty="0"/>
              <a:t>give a better explanation of </a:t>
            </a:r>
            <a:r>
              <a:rPr lang="en-US" dirty="0" smtClean="0"/>
              <a:t>this if requested, </a:t>
            </a:r>
            <a:r>
              <a:rPr lang="en-US" dirty="0"/>
              <a:t>but, for now…</a:t>
            </a:r>
          </a:p>
          <a:p>
            <a:r>
              <a:rPr lang="en-US" dirty="0"/>
              <a:t>The PLL, Serializer and Line Driver were required to work at </a:t>
            </a:r>
            <a:r>
              <a:rPr lang="en-US" dirty="0" smtClean="0"/>
              <a:t>1.1 </a:t>
            </a:r>
            <a:r>
              <a:rPr lang="en-US" dirty="0"/>
              <a:t>volts at both room temperature and cryogenic temperature.  </a:t>
            </a:r>
            <a:r>
              <a:rPr lang="en-US" dirty="0" smtClean="0"/>
              <a:t>The PLL </a:t>
            </a:r>
            <a:r>
              <a:rPr lang="en-US" dirty="0"/>
              <a:t>met the specification at cryogenic temperature, but it could only work at </a:t>
            </a:r>
            <a:r>
              <a:rPr lang="en-US" dirty="0" smtClean="0"/>
              <a:t>close to 1.2 </a:t>
            </a:r>
            <a:r>
              <a:rPr lang="en-US" dirty="0"/>
              <a:t>volts at room temperature.</a:t>
            </a:r>
          </a:p>
          <a:p>
            <a:r>
              <a:rPr lang="en-US" dirty="0"/>
              <a:t>Given the temperature-dependence of resistance, the initial assumption was that there was too much IR-drop in the power and ground nets within the PLL-section.</a:t>
            </a:r>
          </a:p>
          <a:p>
            <a:r>
              <a:rPr lang="en-US" dirty="0"/>
              <a:t>Upon further examination, it seems that IR-drop was the proximate cause, but it also led to a reduction in gm within the voltage-controlled oscillator.</a:t>
            </a:r>
          </a:p>
          <a:p>
            <a:r>
              <a:rPr lang="en-US" dirty="0"/>
              <a:t>Consequently, the fix involves decreasing the IR-drop within the power and ground nets by increasing grid widths and increasing the redundancy of via structures.  At the same time, prudence dictates increasing the widths of transistors in the voltage-controlled oscillator.</a:t>
            </a:r>
          </a:p>
        </p:txBody>
      </p:sp>
      <p:sp>
        <p:nvSpPr>
          <p:cNvPr id="4" name="Date Placeholder 3"/>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6" name="Slide Number Placeholder 5"/>
          <p:cNvSpPr>
            <a:spLocks noGrp="1"/>
          </p:cNvSpPr>
          <p:nvPr>
            <p:ph type="sldNum" sz="quarter" idx="12"/>
          </p:nvPr>
        </p:nvSpPr>
        <p:spPr/>
        <p:txBody>
          <a:bodyPr/>
          <a:lstStyle/>
          <a:p>
            <a:fld id="{F4867A97-1862-44C6-9A13-BF7442699FF9}" type="slidenum">
              <a:rPr lang="en-US" smtClean="0"/>
              <a:t>3</a:t>
            </a:fld>
            <a:endParaRPr lang="en-US"/>
          </a:p>
        </p:txBody>
      </p:sp>
    </p:spTree>
    <p:extLst>
      <p:ext uri="{BB962C8B-B14F-4D97-AF65-F5344CB8AC3E}">
        <p14:creationId xmlns:p14="http://schemas.microsoft.com/office/powerpoint/2010/main" val="808513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E72613-8754-4335-B8B9-AF52C3049800}"/>
              </a:ext>
            </a:extLst>
          </p:cNvPr>
          <p:cNvSpPr>
            <a:spLocks noGrp="1"/>
          </p:cNvSpPr>
          <p:nvPr>
            <p:ph type="title"/>
          </p:nvPr>
        </p:nvSpPr>
        <p:spPr/>
        <p:txBody>
          <a:bodyPr/>
          <a:lstStyle/>
          <a:p>
            <a:r>
              <a:rPr lang="en-US" dirty="0"/>
              <a:t>The I2C </a:t>
            </a:r>
            <a:r>
              <a:rPr lang="en-US" dirty="0" smtClean="0"/>
              <a:t>Gnat (bug)</a:t>
            </a:r>
            <a:endParaRPr lang="en-US" dirty="0"/>
          </a:p>
        </p:txBody>
      </p:sp>
      <p:sp>
        <p:nvSpPr>
          <p:cNvPr id="5" name="Text Placeholder 4">
            <a:extLst>
              <a:ext uri="{FF2B5EF4-FFF2-40B4-BE49-F238E27FC236}">
                <a16:creationId xmlns:a16="http://schemas.microsoft.com/office/drawing/2014/main" xmlns="" id="{FB707190-1295-4FA4-9042-5A0B62336B01}"/>
              </a:ext>
            </a:extLst>
          </p:cNvPr>
          <p:cNvSpPr>
            <a:spLocks noGrp="1"/>
          </p:cNvSpPr>
          <p:nvPr>
            <p:ph type="body" sz="half" idx="2"/>
          </p:nvPr>
        </p:nvSpPr>
        <p:spPr>
          <a:xfrm>
            <a:off x="2253673" y="1598613"/>
            <a:ext cx="2784804" cy="4262436"/>
          </a:xfrm>
        </p:spPr>
        <p:txBody>
          <a:bodyPr/>
          <a:lstStyle/>
          <a:p>
            <a:r>
              <a:rPr lang="en-US" dirty="0"/>
              <a:t>To the right, you will note </a:t>
            </a:r>
            <a:r>
              <a:rPr lang="en-US" dirty="0" err="1"/>
              <a:t>SystemVerilog</a:t>
            </a:r>
            <a:r>
              <a:rPr lang="en-US" dirty="0"/>
              <a:t> code that connects the I2C slave module to the I2C relay module.  </a:t>
            </a:r>
          </a:p>
          <a:p>
            <a:r>
              <a:rPr lang="en-US" dirty="0"/>
              <a:t>Within COLDATA, I2C signals must be relayed to the subordinate COLDADC chips and also to the COLDATA on the bottom of the FEMB if you are the COLDATA on the top of the FEMB.  This is the job of colData_I2C_relay.</a:t>
            </a:r>
          </a:p>
        </p:txBody>
      </p:sp>
      <p:pic>
        <p:nvPicPr>
          <p:cNvPr id="7" name="Picture 6">
            <a:extLst>
              <a:ext uri="{FF2B5EF4-FFF2-40B4-BE49-F238E27FC236}">
                <a16:creationId xmlns:a16="http://schemas.microsoft.com/office/drawing/2014/main" xmlns="" id="{FE307F33-F492-4E1B-BF69-A561C0E8AC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150" y="431338"/>
            <a:ext cx="6723360" cy="5783292"/>
          </a:xfrm>
          <a:prstGeom prst="rect">
            <a:avLst/>
          </a:prstGeom>
        </p:spPr>
      </p:pic>
      <p:sp>
        <p:nvSpPr>
          <p:cNvPr id="8" name="TextBox 7">
            <a:extLst>
              <a:ext uri="{FF2B5EF4-FFF2-40B4-BE49-F238E27FC236}">
                <a16:creationId xmlns:a16="http://schemas.microsoft.com/office/drawing/2014/main" xmlns="" id="{434B7798-4EAC-422F-BDB1-32806A1E2F35}"/>
              </a:ext>
            </a:extLst>
          </p:cNvPr>
          <p:cNvSpPr txBox="1"/>
          <p:nvPr/>
        </p:nvSpPr>
        <p:spPr>
          <a:xfrm>
            <a:off x="10511924" y="5055496"/>
            <a:ext cx="1555234" cy="369332"/>
          </a:xfrm>
          <a:prstGeom prst="rect">
            <a:avLst/>
          </a:prstGeom>
          <a:solidFill>
            <a:schemeClr val="accent1"/>
          </a:solidFill>
        </p:spPr>
        <p:txBody>
          <a:bodyPr wrap="none" rtlCol="0">
            <a:spAutoFit/>
          </a:bodyPr>
          <a:lstStyle/>
          <a:p>
            <a:r>
              <a:rPr lang="en-US" dirty="0" err="1"/>
              <a:t>valid_chipID</a:t>
            </a:r>
            <a:endParaRPr lang="en-US" dirty="0"/>
          </a:p>
        </p:txBody>
      </p:sp>
      <p:cxnSp>
        <p:nvCxnSpPr>
          <p:cNvPr id="15" name="Connector: Elbow 14">
            <a:extLst>
              <a:ext uri="{FF2B5EF4-FFF2-40B4-BE49-F238E27FC236}">
                <a16:creationId xmlns:a16="http://schemas.microsoft.com/office/drawing/2014/main" xmlns="" id="{FCD5C3AC-B14D-43A3-B2D7-19B98A717E62}"/>
              </a:ext>
            </a:extLst>
          </p:cNvPr>
          <p:cNvCxnSpPr/>
          <p:nvPr/>
        </p:nvCxnSpPr>
        <p:spPr>
          <a:xfrm rot="10800000">
            <a:off x="10335491" y="4655128"/>
            <a:ext cx="954050" cy="400369"/>
          </a:xfrm>
          <a:prstGeom prst="bentConnector3">
            <a:avLst>
              <a:gd name="adj1" fmla="val -342"/>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or: Elbow 16">
            <a:extLst>
              <a:ext uri="{FF2B5EF4-FFF2-40B4-BE49-F238E27FC236}">
                <a16:creationId xmlns:a16="http://schemas.microsoft.com/office/drawing/2014/main" xmlns="" id="{9A158DEB-69CC-4188-8D4F-5C507ACBCE02}"/>
              </a:ext>
            </a:extLst>
          </p:cNvPr>
          <p:cNvCxnSpPr>
            <a:cxnSpLocks/>
          </p:cNvCxnSpPr>
          <p:nvPr/>
        </p:nvCxnSpPr>
        <p:spPr>
          <a:xfrm rot="16200000" flipV="1">
            <a:off x="10173575" y="3539159"/>
            <a:ext cx="1754910" cy="477027"/>
          </a:xfrm>
          <a:prstGeom prst="bentConnector3">
            <a:avLst>
              <a:gd name="adj1" fmla="val 100526"/>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xmlns="" id="{55D50DAB-2544-49CC-9825-88C45399E0EA}"/>
              </a:ext>
            </a:extLst>
          </p:cNvPr>
          <p:cNvSpPr txBox="1"/>
          <p:nvPr/>
        </p:nvSpPr>
        <p:spPr>
          <a:xfrm>
            <a:off x="9517288" y="62006"/>
            <a:ext cx="2403222" cy="369332"/>
          </a:xfrm>
          <a:prstGeom prst="rect">
            <a:avLst/>
          </a:prstGeom>
          <a:solidFill>
            <a:schemeClr val="accent5"/>
          </a:solidFill>
        </p:spPr>
        <p:txBody>
          <a:bodyPr wrap="none" rtlCol="0">
            <a:spAutoFit/>
          </a:bodyPr>
          <a:lstStyle/>
          <a:p>
            <a:r>
              <a:rPr lang="en-US" dirty="0" err="1"/>
              <a:t>capturedPageAddr</a:t>
            </a:r>
            <a:endParaRPr lang="en-US" dirty="0"/>
          </a:p>
        </p:txBody>
      </p:sp>
      <p:cxnSp>
        <p:nvCxnSpPr>
          <p:cNvPr id="23" name="Connector: Elbow 22">
            <a:extLst>
              <a:ext uri="{FF2B5EF4-FFF2-40B4-BE49-F238E27FC236}">
                <a16:creationId xmlns:a16="http://schemas.microsoft.com/office/drawing/2014/main" xmlns="" id="{62E1AF59-9DB9-4AB4-B69E-D333D030036A}"/>
              </a:ext>
            </a:extLst>
          </p:cNvPr>
          <p:cNvCxnSpPr>
            <a:cxnSpLocks/>
          </p:cNvCxnSpPr>
          <p:nvPr/>
        </p:nvCxnSpPr>
        <p:spPr>
          <a:xfrm rot="5400000">
            <a:off x="10145377" y="3232214"/>
            <a:ext cx="1492955" cy="1112726"/>
          </a:xfrm>
          <a:prstGeom prst="bentConnector3">
            <a:avLst>
              <a:gd name="adj1" fmla="val 99493"/>
            </a:avLst>
          </a:prstGeom>
          <a:ln w="190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xmlns="" id="{A13D8001-3D72-4A14-A9BB-D8428BECF809}"/>
              </a:ext>
            </a:extLst>
          </p:cNvPr>
          <p:cNvCxnSpPr>
            <a:cxnSpLocks/>
          </p:cNvCxnSpPr>
          <p:nvPr/>
        </p:nvCxnSpPr>
        <p:spPr>
          <a:xfrm rot="5400000">
            <a:off x="9912319" y="1507813"/>
            <a:ext cx="2436095" cy="635701"/>
          </a:xfrm>
          <a:prstGeom prst="bentConnector3">
            <a:avLst>
              <a:gd name="adj1" fmla="val 100047"/>
            </a:avLst>
          </a:prstGeom>
          <a:ln w="190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0"/>
          </p:nvPr>
        </p:nvSpPr>
        <p:spPr/>
        <p:txBody>
          <a:bodyPr/>
          <a:lstStyle/>
          <a:p>
            <a:r>
              <a:rPr lang="en-US" smtClean="0"/>
              <a:t>Feb. 5, 2020</a:t>
            </a:r>
            <a:endParaRPr lang="en-US"/>
          </a:p>
        </p:txBody>
      </p:sp>
      <p:sp>
        <p:nvSpPr>
          <p:cNvPr id="4" name="Footer Placeholder 3"/>
          <p:cNvSpPr>
            <a:spLocks noGrp="1"/>
          </p:cNvSpPr>
          <p:nvPr>
            <p:ph type="ftr" sz="quarter" idx="11"/>
          </p:nvPr>
        </p:nvSpPr>
        <p:spPr/>
        <p:txBody>
          <a:bodyPr/>
          <a:lstStyle/>
          <a:p>
            <a:r>
              <a:rPr lang="en-US" smtClean="0"/>
              <a:t>COLDATAP3 | Jim Hoff</a:t>
            </a:r>
            <a:endParaRPr lang="en-US"/>
          </a:p>
        </p:txBody>
      </p:sp>
      <p:sp>
        <p:nvSpPr>
          <p:cNvPr id="6" name="Slide Number Placeholder 5"/>
          <p:cNvSpPr>
            <a:spLocks noGrp="1"/>
          </p:cNvSpPr>
          <p:nvPr>
            <p:ph type="sldNum" sz="quarter" idx="12"/>
          </p:nvPr>
        </p:nvSpPr>
        <p:spPr/>
        <p:txBody>
          <a:bodyPr/>
          <a:lstStyle/>
          <a:p>
            <a:fld id="{F4867A97-1862-44C6-9A13-BF7442699FF9}" type="slidenum">
              <a:rPr lang="en-US" smtClean="0"/>
              <a:t>4</a:t>
            </a:fld>
            <a:endParaRPr lang="en-US"/>
          </a:p>
        </p:txBody>
      </p:sp>
    </p:spTree>
    <p:extLst>
      <p:ext uri="{BB962C8B-B14F-4D97-AF65-F5344CB8AC3E}">
        <p14:creationId xmlns:p14="http://schemas.microsoft.com/office/powerpoint/2010/main" val="259538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5EA2D3-D903-4AF0-B00E-83B8218DA7E8}"/>
              </a:ext>
            </a:extLst>
          </p:cNvPr>
          <p:cNvSpPr>
            <a:spLocks noGrp="1"/>
          </p:cNvSpPr>
          <p:nvPr>
            <p:ph type="title"/>
          </p:nvPr>
        </p:nvSpPr>
        <p:spPr>
          <a:xfrm>
            <a:off x="2589212" y="154540"/>
            <a:ext cx="3505199" cy="976312"/>
          </a:xfrm>
        </p:spPr>
        <p:txBody>
          <a:bodyPr/>
          <a:lstStyle/>
          <a:p>
            <a:r>
              <a:rPr lang="en-US" dirty="0"/>
              <a:t>The I2C </a:t>
            </a:r>
            <a:r>
              <a:rPr lang="en-US" dirty="0" smtClean="0"/>
              <a:t>Gnat</a:t>
            </a:r>
            <a:endParaRPr lang="en-US" dirty="0"/>
          </a:p>
        </p:txBody>
      </p:sp>
      <p:pic>
        <p:nvPicPr>
          <p:cNvPr id="6" name="Picture 5">
            <a:extLst>
              <a:ext uri="{FF2B5EF4-FFF2-40B4-BE49-F238E27FC236}">
                <a16:creationId xmlns:a16="http://schemas.microsoft.com/office/drawing/2014/main" xmlns="" id="{00487C02-CA2D-4107-BB83-57AB7967C1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1244" y="1497606"/>
            <a:ext cx="3375718" cy="2703211"/>
          </a:xfrm>
          <a:prstGeom prst="rect">
            <a:avLst/>
          </a:prstGeom>
        </p:spPr>
      </p:pic>
      <p:pic>
        <p:nvPicPr>
          <p:cNvPr id="8" name="Picture 7">
            <a:extLst>
              <a:ext uri="{FF2B5EF4-FFF2-40B4-BE49-F238E27FC236}">
                <a16:creationId xmlns:a16="http://schemas.microsoft.com/office/drawing/2014/main" xmlns="" id="{B9872FBB-F7BD-4AA6-8782-56C471A182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74" y="4567572"/>
            <a:ext cx="6182588" cy="1552792"/>
          </a:xfrm>
          <a:prstGeom prst="rect">
            <a:avLst/>
          </a:prstGeom>
        </p:spPr>
      </p:pic>
      <p:sp>
        <p:nvSpPr>
          <p:cNvPr id="9" name="TextBox 8">
            <a:extLst>
              <a:ext uri="{FF2B5EF4-FFF2-40B4-BE49-F238E27FC236}">
                <a16:creationId xmlns:a16="http://schemas.microsoft.com/office/drawing/2014/main" xmlns="" id="{18354706-8E06-43CB-B775-1487A4F7D4A5}"/>
              </a:ext>
            </a:extLst>
          </p:cNvPr>
          <p:cNvSpPr txBox="1"/>
          <p:nvPr/>
        </p:nvSpPr>
        <p:spPr>
          <a:xfrm>
            <a:off x="3527777" y="1129563"/>
            <a:ext cx="2494844" cy="369332"/>
          </a:xfrm>
          <a:prstGeom prst="rect">
            <a:avLst/>
          </a:prstGeom>
          <a:noFill/>
        </p:spPr>
        <p:txBody>
          <a:bodyPr wrap="square" rtlCol="0">
            <a:spAutoFit/>
          </a:bodyPr>
          <a:lstStyle/>
          <a:p>
            <a:r>
              <a:rPr lang="en-US" dirty="0"/>
              <a:t>In colData_I2Cslave</a:t>
            </a:r>
          </a:p>
        </p:txBody>
      </p:sp>
      <p:sp>
        <p:nvSpPr>
          <p:cNvPr id="10" name="TextBox 9">
            <a:extLst>
              <a:ext uri="{FF2B5EF4-FFF2-40B4-BE49-F238E27FC236}">
                <a16:creationId xmlns:a16="http://schemas.microsoft.com/office/drawing/2014/main" xmlns="" id="{397F3502-DB9E-43CE-95D5-24FC10BC30D4}"/>
              </a:ext>
            </a:extLst>
          </p:cNvPr>
          <p:cNvSpPr txBox="1"/>
          <p:nvPr/>
        </p:nvSpPr>
        <p:spPr>
          <a:xfrm>
            <a:off x="3341681" y="4199529"/>
            <a:ext cx="2494844" cy="369332"/>
          </a:xfrm>
          <a:prstGeom prst="rect">
            <a:avLst/>
          </a:prstGeom>
          <a:noFill/>
        </p:spPr>
        <p:txBody>
          <a:bodyPr wrap="square" rtlCol="0">
            <a:spAutoFit/>
          </a:bodyPr>
          <a:lstStyle/>
          <a:p>
            <a:r>
              <a:rPr lang="en-US" dirty="0"/>
              <a:t>In colData_I2C_relay</a:t>
            </a:r>
          </a:p>
        </p:txBody>
      </p:sp>
      <p:pic>
        <p:nvPicPr>
          <p:cNvPr id="12" name="Picture 11">
            <a:extLst>
              <a:ext uri="{FF2B5EF4-FFF2-40B4-BE49-F238E27FC236}">
                <a16:creationId xmlns:a16="http://schemas.microsoft.com/office/drawing/2014/main" xmlns="" id="{BBE29E76-F89D-490A-999D-37D2E98647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0157" y="4255343"/>
            <a:ext cx="3886742" cy="1962424"/>
          </a:xfrm>
          <a:prstGeom prst="rect">
            <a:avLst/>
          </a:prstGeom>
        </p:spPr>
      </p:pic>
      <p:pic>
        <p:nvPicPr>
          <p:cNvPr id="14" name="Picture 13">
            <a:extLst>
              <a:ext uri="{FF2B5EF4-FFF2-40B4-BE49-F238E27FC236}">
                <a16:creationId xmlns:a16="http://schemas.microsoft.com/office/drawing/2014/main" xmlns="" id="{D38CF9CD-18F4-4343-ABA1-00D0BE281F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23821" y="2137582"/>
            <a:ext cx="4486901" cy="1000265"/>
          </a:xfrm>
          <a:prstGeom prst="rect">
            <a:avLst/>
          </a:prstGeom>
        </p:spPr>
      </p:pic>
      <p:sp>
        <p:nvSpPr>
          <p:cNvPr id="3" name="Date Placeholder 2"/>
          <p:cNvSpPr>
            <a:spLocks noGrp="1"/>
          </p:cNvSpPr>
          <p:nvPr>
            <p:ph type="dt" sz="half" idx="10"/>
          </p:nvPr>
        </p:nvSpPr>
        <p:spPr/>
        <p:txBody>
          <a:bodyPr/>
          <a:lstStyle/>
          <a:p>
            <a:r>
              <a:rPr lang="en-US" smtClean="0"/>
              <a:t>Feb. 5, 2020</a:t>
            </a:r>
            <a:endParaRPr lang="en-US"/>
          </a:p>
        </p:txBody>
      </p:sp>
      <p:sp>
        <p:nvSpPr>
          <p:cNvPr id="4" name="Footer Placeholder 3"/>
          <p:cNvSpPr>
            <a:spLocks noGrp="1"/>
          </p:cNvSpPr>
          <p:nvPr>
            <p:ph type="ftr" sz="quarter" idx="11"/>
          </p:nvPr>
        </p:nvSpPr>
        <p:spPr/>
        <p:txBody>
          <a:bodyPr/>
          <a:lstStyle/>
          <a:p>
            <a:r>
              <a:rPr lang="en-US" smtClean="0"/>
              <a:t>COLDATAP3 | Jim Hoff</a:t>
            </a:r>
            <a:endParaRPr lang="en-US"/>
          </a:p>
        </p:txBody>
      </p:sp>
      <p:sp>
        <p:nvSpPr>
          <p:cNvPr id="5" name="Slide Number Placeholder 4"/>
          <p:cNvSpPr>
            <a:spLocks noGrp="1"/>
          </p:cNvSpPr>
          <p:nvPr>
            <p:ph type="sldNum" sz="quarter" idx="12"/>
          </p:nvPr>
        </p:nvSpPr>
        <p:spPr/>
        <p:txBody>
          <a:bodyPr/>
          <a:lstStyle/>
          <a:p>
            <a:fld id="{F4867A97-1862-44C6-9A13-BF7442699FF9}" type="slidenum">
              <a:rPr lang="en-US" smtClean="0"/>
              <a:t>5</a:t>
            </a:fld>
            <a:endParaRPr lang="en-US"/>
          </a:p>
        </p:txBody>
      </p:sp>
    </p:spTree>
    <p:extLst>
      <p:ext uri="{BB962C8B-B14F-4D97-AF65-F5344CB8AC3E}">
        <p14:creationId xmlns:p14="http://schemas.microsoft.com/office/powerpoint/2010/main" val="140837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58FDAA-1550-463F-9D97-C71064D5067C}"/>
              </a:ext>
            </a:extLst>
          </p:cNvPr>
          <p:cNvSpPr>
            <a:spLocks noGrp="1"/>
          </p:cNvSpPr>
          <p:nvPr>
            <p:ph type="title"/>
          </p:nvPr>
        </p:nvSpPr>
        <p:spPr/>
        <p:txBody>
          <a:bodyPr/>
          <a:lstStyle/>
          <a:p>
            <a:r>
              <a:rPr lang="en-US" dirty="0"/>
              <a:t>The I2C Gnat</a:t>
            </a:r>
          </a:p>
        </p:txBody>
      </p:sp>
      <p:pic>
        <p:nvPicPr>
          <p:cNvPr id="6" name="Content Placeholder 5">
            <a:extLst>
              <a:ext uri="{FF2B5EF4-FFF2-40B4-BE49-F238E27FC236}">
                <a16:creationId xmlns:a16="http://schemas.microsoft.com/office/drawing/2014/main" xmlns="" id="{D7B516CE-6280-461E-860D-DBF4F3A044F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2339767"/>
            <a:ext cx="5181600" cy="1627604"/>
          </a:xfrm>
        </p:spPr>
      </p:pic>
      <p:sp>
        <p:nvSpPr>
          <p:cNvPr id="4" name="Text Placeholder 3">
            <a:extLst>
              <a:ext uri="{FF2B5EF4-FFF2-40B4-BE49-F238E27FC236}">
                <a16:creationId xmlns:a16="http://schemas.microsoft.com/office/drawing/2014/main" xmlns="" id="{96337A5E-1AC4-401C-8199-9691DF92A32F}"/>
              </a:ext>
            </a:extLst>
          </p:cNvPr>
          <p:cNvSpPr>
            <a:spLocks noGrp="1"/>
          </p:cNvSpPr>
          <p:nvPr>
            <p:ph type="body" sz="half" idx="2"/>
          </p:nvPr>
        </p:nvSpPr>
        <p:spPr>
          <a:xfrm>
            <a:off x="2589212" y="1598613"/>
            <a:ext cx="3733801" cy="4580514"/>
          </a:xfrm>
        </p:spPr>
        <p:txBody>
          <a:bodyPr>
            <a:normAutofit fontScale="92500"/>
          </a:bodyPr>
          <a:lstStyle/>
          <a:p>
            <a:r>
              <a:rPr lang="en-US" dirty="0"/>
              <a:t>Unfortunately, this means that at any given time the </a:t>
            </a:r>
            <a:r>
              <a:rPr lang="en-US" dirty="0" err="1"/>
              <a:t>capturedChipID</a:t>
            </a:r>
            <a:r>
              <a:rPr lang="en-US" dirty="0"/>
              <a:t> within the I2C relay is the </a:t>
            </a:r>
            <a:r>
              <a:rPr lang="en-US" dirty="0" err="1"/>
              <a:t>capturedChipID</a:t>
            </a:r>
            <a:r>
              <a:rPr lang="en-US" dirty="0"/>
              <a:t> from the *last* I2C transaction.</a:t>
            </a:r>
          </a:p>
          <a:p>
            <a:r>
              <a:rPr lang="en-US" dirty="0"/>
              <a:t>Within the I2C relay, </a:t>
            </a:r>
            <a:r>
              <a:rPr lang="en-US" dirty="0" err="1"/>
              <a:t>capturedChipID</a:t>
            </a:r>
            <a:r>
              <a:rPr lang="en-US" dirty="0"/>
              <a:t> tells the relay which Serial Data Output to return to the I2C Master.</a:t>
            </a:r>
          </a:p>
          <a:p>
            <a:r>
              <a:rPr lang="en-US" dirty="0"/>
              <a:t>More unfortunately, for reasons of thoroughness, all I2C writes during simulations were writes followed immediately by reads.  I thought I was being so clever.  However, this meant that the last I2C address was always correct.</a:t>
            </a:r>
          </a:p>
          <a:p>
            <a:r>
              <a:rPr lang="en-US" b="1" dirty="0"/>
              <a:t>This shows that no matter how good UVM is, you still can get caught with a bad test.</a:t>
            </a:r>
          </a:p>
          <a:p>
            <a:r>
              <a:rPr lang="en-US" dirty="0"/>
              <a:t>This fix is very simple.  The flip-flop in the I2C slave needs to be eliminated and UVM tests need to be added that don’t follow writes immediately with reads.</a:t>
            </a:r>
          </a:p>
        </p:txBody>
      </p:sp>
      <p:sp>
        <p:nvSpPr>
          <p:cNvPr id="3" name="Date Placeholder 2"/>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7" name="Slide Number Placeholder 6"/>
          <p:cNvSpPr>
            <a:spLocks noGrp="1"/>
          </p:cNvSpPr>
          <p:nvPr>
            <p:ph type="sldNum" sz="quarter" idx="12"/>
          </p:nvPr>
        </p:nvSpPr>
        <p:spPr/>
        <p:txBody>
          <a:bodyPr/>
          <a:lstStyle/>
          <a:p>
            <a:fld id="{F4867A97-1862-44C6-9A13-BF7442699FF9}" type="slidenum">
              <a:rPr lang="en-US" smtClean="0"/>
              <a:t>6</a:t>
            </a:fld>
            <a:endParaRPr lang="en-US"/>
          </a:p>
        </p:txBody>
      </p:sp>
    </p:spTree>
    <p:extLst>
      <p:ext uri="{BB962C8B-B14F-4D97-AF65-F5344CB8AC3E}">
        <p14:creationId xmlns:p14="http://schemas.microsoft.com/office/powerpoint/2010/main" val="880032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F62656-3309-42B3-87F3-4F92FC445B53}"/>
              </a:ext>
            </a:extLst>
          </p:cNvPr>
          <p:cNvSpPr>
            <a:spLocks noGrp="1"/>
          </p:cNvSpPr>
          <p:nvPr>
            <p:ph type="title"/>
          </p:nvPr>
        </p:nvSpPr>
        <p:spPr/>
        <p:txBody>
          <a:bodyPr/>
          <a:lstStyle/>
          <a:p>
            <a:r>
              <a:rPr lang="en-US" dirty="0"/>
              <a:t>Requested Change #1:</a:t>
            </a:r>
            <a:br>
              <a:rPr lang="en-US" dirty="0"/>
            </a:br>
            <a:r>
              <a:rPr lang="en-US" dirty="0"/>
              <a:t>The Timestamp</a:t>
            </a:r>
          </a:p>
        </p:txBody>
      </p:sp>
      <p:pic>
        <p:nvPicPr>
          <p:cNvPr id="6" name="Content Placeholder 5">
            <a:extLst>
              <a:ext uri="{FF2B5EF4-FFF2-40B4-BE49-F238E27FC236}">
                <a16:creationId xmlns:a16="http://schemas.microsoft.com/office/drawing/2014/main" xmlns="" id="{B8DBD01E-E961-4362-AB21-D4CCB3DC37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27441" y="2467673"/>
            <a:ext cx="4972744" cy="1371791"/>
          </a:xfrm>
        </p:spPr>
      </p:pic>
      <p:sp>
        <p:nvSpPr>
          <p:cNvPr id="4" name="Text Placeholder 3">
            <a:extLst>
              <a:ext uri="{FF2B5EF4-FFF2-40B4-BE49-F238E27FC236}">
                <a16:creationId xmlns:a16="http://schemas.microsoft.com/office/drawing/2014/main" xmlns="" id="{837A7B62-C4DD-443E-9A44-34674D52BFCB}"/>
              </a:ext>
            </a:extLst>
          </p:cNvPr>
          <p:cNvSpPr>
            <a:spLocks noGrp="1"/>
          </p:cNvSpPr>
          <p:nvPr>
            <p:ph type="body" sz="half" idx="2"/>
          </p:nvPr>
        </p:nvSpPr>
        <p:spPr/>
        <p:txBody>
          <a:bodyPr/>
          <a:lstStyle/>
          <a:p>
            <a:r>
              <a:rPr lang="en-US" dirty="0"/>
              <a:t>The timestamp of COLDATAP2 is shown to the right.  It is very straightforward.  It is an 8-bit counter that simply counts 2MHz clock periods.</a:t>
            </a:r>
          </a:p>
          <a:p>
            <a:endParaRPr lang="en-US" dirty="0"/>
          </a:p>
          <a:p>
            <a:r>
              <a:rPr lang="en-US" dirty="0"/>
              <a:t>What is desired in the future is that the timestamp be expanded to 15-bits and count 64MHz clock periods.  </a:t>
            </a:r>
          </a:p>
          <a:p>
            <a:endParaRPr lang="en-US" dirty="0"/>
          </a:p>
          <a:p>
            <a:r>
              <a:rPr lang="en-US" dirty="0"/>
              <a:t>A 16</a:t>
            </a:r>
            <a:r>
              <a:rPr lang="en-US" baseline="30000" dirty="0"/>
              <a:t>th</a:t>
            </a:r>
            <a:r>
              <a:rPr lang="en-US" dirty="0"/>
              <a:t> bit will be reserved to be activated when a LARASIC Test Pulse is activated.</a:t>
            </a:r>
          </a:p>
        </p:txBody>
      </p:sp>
      <p:sp>
        <p:nvSpPr>
          <p:cNvPr id="3" name="Date Placeholder 2"/>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7" name="Slide Number Placeholder 6"/>
          <p:cNvSpPr>
            <a:spLocks noGrp="1"/>
          </p:cNvSpPr>
          <p:nvPr>
            <p:ph type="sldNum" sz="quarter" idx="12"/>
          </p:nvPr>
        </p:nvSpPr>
        <p:spPr/>
        <p:txBody>
          <a:bodyPr/>
          <a:lstStyle/>
          <a:p>
            <a:fld id="{F4867A97-1862-44C6-9A13-BF7442699FF9}" type="slidenum">
              <a:rPr lang="en-US" smtClean="0"/>
              <a:t>7</a:t>
            </a:fld>
            <a:endParaRPr lang="en-US"/>
          </a:p>
        </p:txBody>
      </p:sp>
    </p:spTree>
    <p:extLst>
      <p:ext uri="{BB962C8B-B14F-4D97-AF65-F5344CB8AC3E}">
        <p14:creationId xmlns:p14="http://schemas.microsoft.com/office/powerpoint/2010/main" val="1526798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48B259-1C45-4619-AC09-39B7D60155F5}"/>
              </a:ext>
            </a:extLst>
          </p:cNvPr>
          <p:cNvSpPr>
            <a:spLocks noGrp="1"/>
          </p:cNvSpPr>
          <p:nvPr>
            <p:ph type="title"/>
          </p:nvPr>
        </p:nvSpPr>
        <p:spPr/>
        <p:txBody>
          <a:bodyPr/>
          <a:lstStyle/>
          <a:p>
            <a:r>
              <a:rPr lang="en-US" dirty="0"/>
              <a:t>Requested Change #2:</a:t>
            </a:r>
            <a:br>
              <a:rPr lang="en-US" dirty="0"/>
            </a:br>
            <a:r>
              <a:rPr lang="en-US" dirty="0"/>
              <a:t>EFUSE User Interface</a:t>
            </a:r>
          </a:p>
        </p:txBody>
      </p:sp>
      <p:pic>
        <p:nvPicPr>
          <p:cNvPr id="6" name="Content Placeholder 5">
            <a:extLst>
              <a:ext uri="{FF2B5EF4-FFF2-40B4-BE49-F238E27FC236}">
                <a16:creationId xmlns:a16="http://schemas.microsoft.com/office/drawing/2014/main" xmlns="" id="{A104BFB5-35DE-4C3C-852D-40B9540A17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21521" y="446088"/>
            <a:ext cx="4384584" cy="5414962"/>
          </a:xfrm>
        </p:spPr>
      </p:pic>
      <p:sp>
        <p:nvSpPr>
          <p:cNvPr id="4" name="Text Placeholder 3">
            <a:extLst>
              <a:ext uri="{FF2B5EF4-FFF2-40B4-BE49-F238E27FC236}">
                <a16:creationId xmlns:a16="http://schemas.microsoft.com/office/drawing/2014/main" xmlns="" id="{EFBA27AC-0FF9-4431-913F-B7F289F7EC25}"/>
              </a:ext>
            </a:extLst>
          </p:cNvPr>
          <p:cNvSpPr>
            <a:spLocks noGrp="1"/>
          </p:cNvSpPr>
          <p:nvPr>
            <p:ph type="body" sz="half" idx="2"/>
          </p:nvPr>
        </p:nvSpPr>
        <p:spPr>
          <a:xfrm>
            <a:off x="2381956" y="1598612"/>
            <a:ext cx="3984977" cy="5129566"/>
          </a:xfrm>
        </p:spPr>
        <p:txBody>
          <a:bodyPr>
            <a:normAutofit/>
          </a:bodyPr>
          <a:lstStyle/>
          <a:p>
            <a:r>
              <a:rPr lang="en-US" dirty="0"/>
              <a:t>COLDATA intends to incorporate the CERN/IMEC/TSMC EFUSE IP Module for the purpose of uniquely identifying chips so that each one can be cataloged and so it can be known which chips are TOP or BOTTOM on the FEMB and which chips are on which FEMBs.</a:t>
            </a:r>
          </a:p>
          <a:p>
            <a:r>
              <a:rPr lang="en-US" dirty="0"/>
              <a:t>COLDATAP2 successfully incorporated an EFUSE module as a test, but we were unsatisfied with how complex it was to use the module.  In order to even read the data, some signals needed to be high, others low and still others needed to change state.</a:t>
            </a:r>
          </a:p>
          <a:p>
            <a:r>
              <a:rPr lang="en-US" dirty="0"/>
              <a:t>In COLDATAP3, we will match the EFUSE module to a state machine activated by one of our fast commands so that, to the user, the EFUSE signals are simply available for use. EFUSE bits will be written during QC, after the chip passes acceptance </a:t>
            </a:r>
            <a:r>
              <a:rPr lang="en-US" dirty="0" smtClean="0"/>
              <a:t>tests.</a:t>
            </a:r>
            <a:endParaRPr lang="en-US" dirty="0"/>
          </a:p>
        </p:txBody>
      </p:sp>
      <p:sp>
        <p:nvSpPr>
          <p:cNvPr id="3" name="Date Placeholder 2"/>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7" name="Slide Number Placeholder 6"/>
          <p:cNvSpPr>
            <a:spLocks noGrp="1"/>
          </p:cNvSpPr>
          <p:nvPr>
            <p:ph type="sldNum" sz="quarter" idx="12"/>
          </p:nvPr>
        </p:nvSpPr>
        <p:spPr/>
        <p:txBody>
          <a:bodyPr/>
          <a:lstStyle/>
          <a:p>
            <a:fld id="{F4867A97-1862-44C6-9A13-BF7442699FF9}" type="slidenum">
              <a:rPr lang="en-US" smtClean="0"/>
              <a:t>8</a:t>
            </a:fld>
            <a:endParaRPr lang="en-US"/>
          </a:p>
        </p:txBody>
      </p:sp>
    </p:spTree>
    <p:extLst>
      <p:ext uri="{BB962C8B-B14F-4D97-AF65-F5344CB8AC3E}">
        <p14:creationId xmlns:p14="http://schemas.microsoft.com/office/powerpoint/2010/main" val="3767974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48B259-1C45-4619-AC09-39B7D60155F5}"/>
              </a:ext>
            </a:extLst>
          </p:cNvPr>
          <p:cNvSpPr>
            <a:spLocks noGrp="1"/>
          </p:cNvSpPr>
          <p:nvPr>
            <p:ph type="title"/>
          </p:nvPr>
        </p:nvSpPr>
        <p:spPr>
          <a:xfrm>
            <a:off x="2592924" y="107271"/>
            <a:ext cx="8911687" cy="1280890"/>
          </a:xfrm>
        </p:spPr>
        <p:txBody>
          <a:bodyPr/>
          <a:lstStyle/>
          <a:p>
            <a:r>
              <a:rPr lang="en-US" dirty="0"/>
              <a:t>Requested Change #3:</a:t>
            </a:r>
            <a:br>
              <a:rPr lang="en-US" dirty="0"/>
            </a:br>
            <a:r>
              <a:rPr lang="en-US" dirty="0"/>
              <a:t>The Frames</a:t>
            </a:r>
          </a:p>
        </p:txBody>
      </p:sp>
      <p:sp>
        <p:nvSpPr>
          <p:cNvPr id="7" name="Text Placeholder 6">
            <a:extLst>
              <a:ext uri="{FF2B5EF4-FFF2-40B4-BE49-F238E27FC236}">
                <a16:creationId xmlns:a16="http://schemas.microsoft.com/office/drawing/2014/main" xmlns="" id="{B21584ED-024C-44A1-8842-63AD2004F13D}"/>
              </a:ext>
            </a:extLst>
          </p:cNvPr>
          <p:cNvSpPr>
            <a:spLocks noGrp="1"/>
          </p:cNvSpPr>
          <p:nvPr>
            <p:ph type="body" idx="1"/>
          </p:nvPr>
        </p:nvSpPr>
        <p:spPr>
          <a:xfrm>
            <a:off x="2939373" y="1455864"/>
            <a:ext cx="3992732" cy="576262"/>
          </a:xfrm>
        </p:spPr>
        <p:txBody>
          <a:bodyPr/>
          <a:lstStyle/>
          <a:p>
            <a:r>
              <a:rPr lang="en-US" dirty="0"/>
              <a:t>COLDATAP2</a:t>
            </a:r>
          </a:p>
        </p:txBody>
      </p:sp>
      <p:sp>
        <p:nvSpPr>
          <p:cNvPr id="4" name="Text Placeholder 3">
            <a:extLst>
              <a:ext uri="{FF2B5EF4-FFF2-40B4-BE49-F238E27FC236}">
                <a16:creationId xmlns:a16="http://schemas.microsoft.com/office/drawing/2014/main" xmlns="" id="{EFBA27AC-0FF9-4431-913F-B7F289F7EC25}"/>
              </a:ext>
            </a:extLst>
          </p:cNvPr>
          <p:cNvSpPr>
            <a:spLocks noGrp="1"/>
          </p:cNvSpPr>
          <p:nvPr>
            <p:ph sz="half" idx="2"/>
          </p:nvPr>
        </p:nvSpPr>
        <p:spPr>
          <a:xfrm>
            <a:off x="2589212" y="2032127"/>
            <a:ext cx="4342893" cy="3354060"/>
          </a:xfrm>
        </p:spPr>
        <p:txBody>
          <a:bodyPr>
            <a:normAutofit lnSpcReduction="10000"/>
          </a:bodyPr>
          <a:lstStyle/>
          <a:p>
            <a:pPr>
              <a:spcBef>
                <a:spcPts val="0"/>
              </a:spcBef>
            </a:pPr>
            <a:r>
              <a:rPr lang="en-US" dirty="0"/>
              <a:t>Successfully implemented 4 frame types – Frame Dummy, Frame-12, Frame-14 and Frame-15.  These are not all necessary for the experiment.</a:t>
            </a:r>
            <a:br>
              <a:rPr lang="en-US" dirty="0"/>
            </a:br>
            <a:endParaRPr lang="en-US" dirty="0"/>
          </a:p>
          <a:p>
            <a:pPr>
              <a:spcBef>
                <a:spcPts val="0"/>
              </a:spcBef>
            </a:pPr>
            <a:r>
              <a:rPr lang="en-US" dirty="0"/>
              <a:t>Each frame began with a unique 8b10b </a:t>
            </a:r>
            <a:r>
              <a:rPr lang="en-US" dirty="0" smtClean="0"/>
              <a:t>control </a:t>
            </a:r>
            <a:r>
              <a:rPr lang="en-US" dirty="0"/>
              <a:t>character.</a:t>
            </a:r>
          </a:p>
          <a:p>
            <a:pPr>
              <a:spcBef>
                <a:spcPts val="0"/>
              </a:spcBef>
            </a:pPr>
            <a:endParaRPr lang="en-US" dirty="0"/>
          </a:p>
          <a:p>
            <a:pPr>
              <a:spcBef>
                <a:spcPts val="0"/>
              </a:spcBef>
            </a:pPr>
            <a:r>
              <a:rPr lang="en-US" dirty="0"/>
              <a:t>1 byte of time stamp</a:t>
            </a:r>
          </a:p>
          <a:p>
            <a:pPr>
              <a:spcBef>
                <a:spcPts val="0"/>
              </a:spcBef>
            </a:pPr>
            <a:endParaRPr lang="en-US" dirty="0"/>
          </a:p>
          <a:p>
            <a:pPr>
              <a:spcBef>
                <a:spcPts val="0"/>
              </a:spcBef>
            </a:pPr>
            <a:r>
              <a:rPr lang="en-US" dirty="0"/>
              <a:t>Trailers combined K.28.5 with K.28.1</a:t>
            </a:r>
          </a:p>
          <a:p>
            <a:endParaRPr lang="en-US" dirty="0"/>
          </a:p>
        </p:txBody>
      </p:sp>
      <p:sp>
        <p:nvSpPr>
          <p:cNvPr id="8" name="Text Placeholder 7">
            <a:extLst>
              <a:ext uri="{FF2B5EF4-FFF2-40B4-BE49-F238E27FC236}">
                <a16:creationId xmlns:a16="http://schemas.microsoft.com/office/drawing/2014/main" xmlns="" id="{FCA878FA-FF54-4F24-BAB2-E39F8648A6C8}"/>
              </a:ext>
            </a:extLst>
          </p:cNvPr>
          <p:cNvSpPr>
            <a:spLocks noGrp="1"/>
          </p:cNvSpPr>
          <p:nvPr>
            <p:ph type="body" sz="quarter" idx="3"/>
          </p:nvPr>
        </p:nvSpPr>
        <p:spPr>
          <a:xfrm>
            <a:off x="7506629" y="1452636"/>
            <a:ext cx="3999001" cy="576262"/>
          </a:xfrm>
        </p:spPr>
        <p:txBody>
          <a:bodyPr/>
          <a:lstStyle/>
          <a:p>
            <a:r>
              <a:rPr lang="en-US" dirty="0"/>
              <a:t>COLDATAP3</a:t>
            </a:r>
          </a:p>
        </p:txBody>
      </p:sp>
      <p:sp>
        <p:nvSpPr>
          <p:cNvPr id="9" name="Content Placeholder 8">
            <a:extLst>
              <a:ext uri="{FF2B5EF4-FFF2-40B4-BE49-F238E27FC236}">
                <a16:creationId xmlns:a16="http://schemas.microsoft.com/office/drawing/2014/main" xmlns="" id="{485F9B9D-C52D-479F-81ED-1837EF2065DC}"/>
              </a:ext>
            </a:extLst>
          </p:cNvPr>
          <p:cNvSpPr>
            <a:spLocks noGrp="1"/>
          </p:cNvSpPr>
          <p:nvPr>
            <p:ph sz="quarter" idx="4"/>
          </p:nvPr>
        </p:nvSpPr>
        <p:spPr>
          <a:xfrm>
            <a:off x="7166957" y="2028899"/>
            <a:ext cx="4338674" cy="3354060"/>
          </a:xfrm>
        </p:spPr>
        <p:txBody>
          <a:bodyPr>
            <a:normAutofit lnSpcReduction="10000"/>
          </a:bodyPr>
          <a:lstStyle/>
          <a:p>
            <a:pPr>
              <a:spcBef>
                <a:spcPts val="0"/>
              </a:spcBef>
            </a:pPr>
            <a:r>
              <a:rPr lang="en-US" dirty="0"/>
              <a:t>Frame-15 will be eliminated.</a:t>
            </a:r>
          </a:p>
          <a:p>
            <a:pPr>
              <a:spcBef>
                <a:spcPts val="0"/>
              </a:spcBef>
            </a:pPr>
            <a:endParaRPr lang="en-US" dirty="0"/>
          </a:p>
          <a:p>
            <a:pPr>
              <a:spcBef>
                <a:spcPts val="0"/>
              </a:spcBef>
            </a:pPr>
            <a:endParaRPr lang="en-US" dirty="0"/>
          </a:p>
          <a:p>
            <a:pPr>
              <a:spcBef>
                <a:spcPts val="0"/>
              </a:spcBef>
            </a:pPr>
            <a:endParaRPr lang="en-US" dirty="0"/>
          </a:p>
          <a:p>
            <a:pPr>
              <a:spcBef>
                <a:spcPts val="0"/>
              </a:spcBef>
            </a:pPr>
            <a:endParaRPr lang="en-US" dirty="0"/>
          </a:p>
          <a:p>
            <a:pPr>
              <a:spcBef>
                <a:spcPts val="0"/>
              </a:spcBef>
            </a:pPr>
            <a:endParaRPr lang="en-US" dirty="0"/>
          </a:p>
          <a:p>
            <a:pPr>
              <a:spcBef>
                <a:spcPts val="0"/>
              </a:spcBef>
            </a:pPr>
            <a:r>
              <a:rPr lang="en-US" dirty="0"/>
              <a:t>K.28.1 will be </a:t>
            </a:r>
            <a:r>
              <a:rPr lang="en-US" dirty="0" smtClean="0"/>
              <a:t>added at the start of all frames (start of frame becomes two bytes long)</a:t>
            </a:r>
            <a:endParaRPr lang="en-US" dirty="0"/>
          </a:p>
          <a:p>
            <a:pPr>
              <a:spcBef>
                <a:spcPts val="0"/>
              </a:spcBef>
            </a:pPr>
            <a:endParaRPr lang="en-US" dirty="0"/>
          </a:p>
          <a:p>
            <a:pPr>
              <a:spcBef>
                <a:spcPts val="0"/>
              </a:spcBef>
            </a:pPr>
            <a:r>
              <a:rPr lang="en-US" dirty="0"/>
              <a:t>2 bytes of time stamp</a:t>
            </a:r>
          </a:p>
          <a:p>
            <a:pPr>
              <a:spcBef>
                <a:spcPts val="0"/>
              </a:spcBef>
            </a:pPr>
            <a:endParaRPr lang="en-US" dirty="0"/>
          </a:p>
          <a:p>
            <a:pPr>
              <a:spcBef>
                <a:spcPts val="0"/>
              </a:spcBef>
            </a:pPr>
            <a:r>
              <a:rPr lang="en-US" dirty="0"/>
              <a:t>Trailers will only contain K.28.5</a:t>
            </a:r>
          </a:p>
        </p:txBody>
      </p:sp>
      <p:sp>
        <p:nvSpPr>
          <p:cNvPr id="10" name="TextBox 9">
            <a:extLst>
              <a:ext uri="{FF2B5EF4-FFF2-40B4-BE49-F238E27FC236}">
                <a16:creationId xmlns:a16="http://schemas.microsoft.com/office/drawing/2014/main" xmlns="" id="{04697F86-E3B9-4F92-B4C0-54985D64E45E}"/>
              </a:ext>
            </a:extLst>
          </p:cNvPr>
          <p:cNvSpPr txBox="1"/>
          <p:nvPr/>
        </p:nvSpPr>
        <p:spPr>
          <a:xfrm>
            <a:off x="2401455" y="5543421"/>
            <a:ext cx="8911687" cy="646331"/>
          </a:xfrm>
          <a:prstGeom prst="rect">
            <a:avLst/>
          </a:prstGeom>
          <a:noFill/>
        </p:spPr>
        <p:txBody>
          <a:bodyPr wrap="square" rtlCol="0">
            <a:spAutoFit/>
          </a:bodyPr>
          <a:lstStyle/>
          <a:p>
            <a:pPr algn="ctr"/>
            <a:r>
              <a:rPr lang="en-US" dirty="0">
                <a:solidFill>
                  <a:schemeClr val="accent1"/>
                </a:solidFill>
              </a:rPr>
              <a:t>From a design perspective, these are all simplifications.  It will take longer to modify the UVM testbench than it will to modify the design</a:t>
            </a:r>
          </a:p>
        </p:txBody>
      </p:sp>
      <p:sp>
        <p:nvSpPr>
          <p:cNvPr id="3" name="Date Placeholder 2"/>
          <p:cNvSpPr>
            <a:spLocks noGrp="1"/>
          </p:cNvSpPr>
          <p:nvPr>
            <p:ph type="dt" sz="half" idx="10"/>
          </p:nvPr>
        </p:nvSpPr>
        <p:spPr/>
        <p:txBody>
          <a:bodyPr/>
          <a:lstStyle/>
          <a:p>
            <a:r>
              <a:rPr lang="en-US" smtClean="0"/>
              <a:t>Feb. 5, 2020</a:t>
            </a:r>
            <a:endParaRPr lang="en-US"/>
          </a:p>
        </p:txBody>
      </p:sp>
      <p:sp>
        <p:nvSpPr>
          <p:cNvPr id="5" name="Footer Placeholder 4"/>
          <p:cNvSpPr>
            <a:spLocks noGrp="1"/>
          </p:cNvSpPr>
          <p:nvPr>
            <p:ph type="ftr" sz="quarter" idx="11"/>
          </p:nvPr>
        </p:nvSpPr>
        <p:spPr/>
        <p:txBody>
          <a:bodyPr/>
          <a:lstStyle/>
          <a:p>
            <a:r>
              <a:rPr lang="en-US" smtClean="0"/>
              <a:t>COLDATAP3 | Jim Hoff</a:t>
            </a:r>
            <a:endParaRPr lang="en-US"/>
          </a:p>
        </p:txBody>
      </p:sp>
      <p:sp>
        <p:nvSpPr>
          <p:cNvPr id="6" name="Slide Number Placeholder 5"/>
          <p:cNvSpPr>
            <a:spLocks noGrp="1"/>
          </p:cNvSpPr>
          <p:nvPr>
            <p:ph type="sldNum" sz="quarter" idx="12"/>
          </p:nvPr>
        </p:nvSpPr>
        <p:spPr/>
        <p:txBody>
          <a:bodyPr/>
          <a:lstStyle/>
          <a:p>
            <a:fld id="{F4867A97-1862-44C6-9A13-BF7442699FF9}" type="slidenum">
              <a:rPr lang="en-US" smtClean="0"/>
              <a:t>9</a:t>
            </a:fld>
            <a:endParaRPr lang="en-US"/>
          </a:p>
        </p:txBody>
      </p:sp>
    </p:spTree>
    <p:extLst>
      <p:ext uri="{BB962C8B-B14F-4D97-AF65-F5344CB8AC3E}">
        <p14:creationId xmlns:p14="http://schemas.microsoft.com/office/powerpoint/2010/main" val="83905348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239</TotalTime>
  <Words>1090</Words>
  <Application>Microsoft Macintosh PowerPoint</Application>
  <PresentationFormat>Widescreen</PresentationFormat>
  <Paragraphs>102</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Century Gothic</vt:lpstr>
      <vt:lpstr>Wingdings 3</vt:lpstr>
      <vt:lpstr>Arial</vt:lpstr>
      <vt:lpstr>Wisp</vt:lpstr>
      <vt:lpstr>COLDATAP3 </vt:lpstr>
      <vt:lpstr>Introduction</vt:lpstr>
      <vt:lpstr>The PLL Problem</vt:lpstr>
      <vt:lpstr>The I2C Gnat (bug)</vt:lpstr>
      <vt:lpstr>The I2C Gnat</vt:lpstr>
      <vt:lpstr>The I2C Gnat</vt:lpstr>
      <vt:lpstr>Requested Change #1: The Timestamp</vt:lpstr>
      <vt:lpstr>Requested Change #2: EFUSE User Interface</vt:lpstr>
      <vt:lpstr>Requested Change #3: The Frames</vt:lpstr>
      <vt:lpstr>Requested Change #4: Measurement of WIB Delay</vt:lpstr>
      <vt:lpstr>Conclusions</vt:lpstr>
    </vt:vector>
  </TitlesOfParts>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COLDATAP3 </dc:title>
  <dc:creator>James R Hoff</dc:creator>
  <cp:lastModifiedBy>David Christian</cp:lastModifiedBy>
  <cp:revision>12</cp:revision>
  <dcterms:created xsi:type="dcterms:W3CDTF">2020-01-31T16:30:50Z</dcterms:created>
  <dcterms:modified xsi:type="dcterms:W3CDTF">2020-02-02T17:48:08Z</dcterms:modified>
</cp:coreProperties>
</file>