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82" r:id="rId3"/>
    <p:sldId id="384" r:id="rId4"/>
    <p:sldId id="38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4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9" autoAdjust="0"/>
    <p:restoredTop sz="93369" autoAdjust="0"/>
  </p:normalViewPr>
  <p:slideViewPr>
    <p:cSldViewPr snapToObjects="1">
      <p:cViewPr varScale="1">
        <p:scale>
          <a:sx n="84" d="100"/>
          <a:sy n="84" d="100"/>
        </p:scale>
        <p:origin x="1144" y="184"/>
      </p:cViewPr>
      <p:guideLst>
        <p:guide orient="horz" pos="2640"/>
        <p:guide pos="2736"/>
      </p:guideLst>
    </p:cSldViewPr>
  </p:slideViewPr>
  <p:outlineViewPr>
    <p:cViewPr>
      <p:scale>
        <a:sx n="33" d="100"/>
        <a:sy n="33" d="100"/>
      </p:scale>
      <p:origin x="0" y="11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459CE-C575-A449-A35F-459CED2D615E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A2EA6-A5F4-F945-8CF0-33D73471A6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445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53815-F7DA-BE46-939E-0C19AA165DF2}" type="datetimeFigureOut">
              <a:rPr lang="en-US" smtClean="0"/>
              <a:pPr/>
              <a:t>2/3/20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D7588-CE9C-1545-A213-84C562C747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616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D7588-CE9C-1545-A213-84C562C747C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CH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CH"/>
              <a:t>Click to edit Master subtitle style</a:t>
            </a:r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CH"/>
              <a:t>Click to edit Master title style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72908" y="6602460"/>
            <a:ext cx="3959352" cy="36576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n-US"/>
              <a:t>DUNE Cold Electronics Review 5 Feb.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27E8-0448-BF46-8A2A-1CE146BA8F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CH" dirty="0"/>
              <a:t>Click to edit Master text styles</a:t>
            </a:r>
          </a:p>
          <a:p>
            <a:pPr lvl="1" eaLnBrk="1" latinLnBrk="0" hangingPunct="1"/>
            <a:r>
              <a:rPr lang="fr-CH" dirty="0"/>
              <a:t>Second level</a:t>
            </a:r>
          </a:p>
          <a:p>
            <a:pPr lvl="2" eaLnBrk="1" latinLnBrk="0" hangingPunct="1"/>
            <a:r>
              <a:rPr lang="fr-CH" dirty="0"/>
              <a:t>Third level</a:t>
            </a:r>
          </a:p>
          <a:p>
            <a:pPr lvl="3" eaLnBrk="1" latinLnBrk="0" hangingPunct="1"/>
            <a:r>
              <a:rPr lang="fr-CH" dirty="0"/>
              <a:t>Fourth level</a:t>
            </a:r>
          </a:p>
          <a:p>
            <a:pPr lvl="4" eaLnBrk="1" latinLnBrk="0" hangingPunct="1"/>
            <a:r>
              <a:rPr lang="fr-CH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427E8-0448-BF46-8A2A-1CE146BA8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CH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CH" dirty="0"/>
              <a:t>Click to edit Master text styles</a:t>
            </a:r>
          </a:p>
          <a:p>
            <a:pPr lvl="1" eaLnBrk="1" latinLnBrk="0" hangingPunct="1"/>
            <a:r>
              <a:rPr kumimoji="0" lang="fr-CH" dirty="0"/>
              <a:t>Second level</a:t>
            </a:r>
          </a:p>
          <a:p>
            <a:pPr lvl="2" eaLnBrk="1" latinLnBrk="0" hangingPunct="1"/>
            <a:r>
              <a:rPr kumimoji="0" lang="fr-CH" dirty="0"/>
              <a:t>Third level</a:t>
            </a:r>
          </a:p>
          <a:p>
            <a:pPr lvl="3" eaLnBrk="1" latinLnBrk="0" hangingPunct="1"/>
            <a:r>
              <a:rPr kumimoji="0" lang="fr-CH" dirty="0"/>
              <a:t>Fourth level</a:t>
            </a:r>
          </a:p>
          <a:p>
            <a:pPr lvl="4" eaLnBrk="1" latinLnBrk="0" hangingPunct="1"/>
            <a:r>
              <a:rPr kumimoji="0" lang="fr-CH" dirty="0"/>
              <a:t>Fifth level</a:t>
            </a:r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10588" y="656844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50427E8-0448-BF46-8A2A-1CE146BA8F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59538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671578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22"/>
          <p:cNvSpPr txBox="1">
            <a:spLocks/>
          </p:cNvSpPr>
          <p:nvPr userDrawn="1"/>
        </p:nvSpPr>
        <p:spPr>
          <a:xfrm>
            <a:off x="6705600" y="659538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philippe.farthouat@cern.ch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637384"/>
            <a:ext cx="6858000" cy="1519808"/>
          </a:xfrm>
        </p:spPr>
        <p:txBody>
          <a:bodyPr>
            <a:normAutofit/>
          </a:bodyPr>
          <a:lstStyle/>
          <a:p>
            <a:r>
              <a:rPr lang="en-US" sz="2800" dirty="0"/>
              <a:t>DUNE Cold Electronics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Ph. </a:t>
            </a:r>
            <a:r>
              <a:rPr lang="en-US" dirty="0" err="1"/>
              <a:t>Farthouat</a:t>
            </a:r>
            <a:r>
              <a:rPr lang="en-US"/>
              <a:t>, CERN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EEC30-1DDA-2A4E-8221-C87FD9FD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Team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90078D-BFF7-E442-951A-2AD42961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DUNE Cold Electronics Review 5 Feb. 2020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A2AFE-201D-D34C-891B-D7462C90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27E8-0448-BF46-8A2A-1CE146BA8F3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9740B5-A55A-F144-A4F7-751C640DCBC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en-US" sz="2400" dirty="0"/>
              <a:t>Reviewers</a:t>
            </a:r>
          </a:p>
          <a:p>
            <a:pPr lvl="1"/>
            <a:r>
              <a:rPr lang="en-US" sz="2000" dirty="0"/>
              <a:t>Tim </a:t>
            </a:r>
            <a:r>
              <a:rPr lang="en-US" sz="2000" dirty="0" err="1"/>
              <a:t>Andeen</a:t>
            </a:r>
            <a:r>
              <a:rPr lang="en-US" sz="2000" dirty="0"/>
              <a:t> (Austin)</a:t>
            </a:r>
          </a:p>
          <a:p>
            <a:pPr lvl="1"/>
            <a:r>
              <a:rPr lang="en-US" sz="2000" dirty="0" err="1"/>
              <a:t>Jaro</a:t>
            </a:r>
            <a:r>
              <a:rPr lang="en-US" sz="2000" dirty="0"/>
              <a:t> Ban (Nevis)</a:t>
            </a:r>
          </a:p>
          <a:p>
            <a:pPr lvl="1"/>
            <a:r>
              <a:rPr lang="en-US" sz="2000" dirty="0"/>
              <a:t>Michael Campbell (CERN)</a:t>
            </a:r>
          </a:p>
          <a:p>
            <a:pPr lvl="1"/>
            <a:r>
              <a:rPr lang="en-US" sz="2000" dirty="0"/>
              <a:t>Gary Drake (</a:t>
            </a:r>
            <a:r>
              <a:rPr lang="en-US" sz="2000" dirty="0" err="1"/>
              <a:t>Fermilab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Philippe Farthouat (CERN) </a:t>
            </a:r>
          </a:p>
          <a:p>
            <a:pPr lvl="1"/>
            <a:r>
              <a:rPr lang="en-US" sz="2000" dirty="0"/>
              <a:t>Marek Idzik (</a:t>
            </a:r>
            <a:r>
              <a:rPr lang="en-US" sz="2000" dirty="0" err="1"/>
              <a:t>Krakov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Jan </a:t>
            </a:r>
            <a:r>
              <a:rPr lang="en-US" sz="2000" dirty="0" err="1"/>
              <a:t>Kaplon</a:t>
            </a:r>
            <a:r>
              <a:rPr lang="en-US" sz="2000" dirty="0"/>
              <a:t> (CERN)</a:t>
            </a:r>
          </a:p>
          <a:p>
            <a:pPr lvl="1"/>
            <a:r>
              <a:rPr lang="en-US" sz="2000" dirty="0"/>
              <a:t>Peter </a:t>
            </a:r>
            <a:r>
              <a:rPr lang="en-US" sz="2000" dirty="0" err="1"/>
              <a:t>Lichard</a:t>
            </a:r>
            <a:r>
              <a:rPr lang="en-US" sz="2000" dirty="0"/>
              <a:t> (CERN)</a:t>
            </a:r>
          </a:p>
          <a:p>
            <a:pPr lvl="1"/>
            <a:r>
              <a:rPr lang="en-US" sz="2000" dirty="0"/>
              <a:t>Alessandro </a:t>
            </a:r>
            <a:r>
              <a:rPr lang="en-US" sz="2000" dirty="0" err="1"/>
              <a:t>Marchioro</a:t>
            </a:r>
            <a:r>
              <a:rPr lang="en-US" sz="2000" dirty="0"/>
              <a:t> (CERN)</a:t>
            </a:r>
          </a:p>
          <a:p>
            <a:pPr lvl="1"/>
            <a:r>
              <a:rPr lang="en-US" sz="2000" dirty="0"/>
              <a:t>Paulo Moreira (CERN)</a:t>
            </a:r>
          </a:p>
          <a:p>
            <a:pPr lvl="1"/>
            <a:r>
              <a:rPr lang="en-US" sz="2000" dirty="0"/>
              <a:t>Mitch Newcomer (Penn)</a:t>
            </a:r>
          </a:p>
          <a:p>
            <a:pPr lvl="1"/>
            <a:r>
              <a:rPr lang="en-US" sz="2000" dirty="0"/>
              <a:t>Paul </a:t>
            </a:r>
            <a:r>
              <a:rPr lang="en-US" sz="2000" dirty="0" err="1"/>
              <a:t>Rubinov</a:t>
            </a:r>
            <a:r>
              <a:rPr lang="en-US" sz="2000" dirty="0"/>
              <a:t> (</a:t>
            </a:r>
            <a:r>
              <a:rPr lang="en-US" sz="2000" dirty="0" err="1"/>
              <a:t>Fermilab</a:t>
            </a:r>
            <a:r>
              <a:rPr lang="en-US" sz="2000" dirty="0"/>
              <a:t>)</a:t>
            </a:r>
          </a:p>
          <a:p>
            <a:r>
              <a:rPr lang="en-US" sz="2400" dirty="0"/>
              <a:t>Ex-officio</a:t>
            </a:r>
          </a:p>
          <a:p>
            <a:pPr lvl="1"/>
            <a:r>
              <a:rPr lang="en-US" sz="2000" dirty="0" err="1"/>
              <a:t>Marzio</a:t>
            </a:r>
            <a:r>
              <a:rPr lang="en-US" sz="2000" dirty="0"/>
              <a:t> </a:t>
            </a:r>
            <a:r>
              <a:rPr lang="en-US" sz="2000" dirty="0" err="1"/>
              <a:t>Nessi</a:t>
            </a:r>
            <a:r>
              <a:rPr lang="en-US" sz="2000" dirty="0"/>
              <a:t>, Mike Andrews, Kevin Fahey, Terri Shaw, Steve </a:t>
            </a:r>
            <a:r>
              <a:rPr lang="en-US" sz="2000" dirty="0" err="1"/>
              <a:t>Kettell</a:t>
            </a:r>
            <a:r>
              <a:rPr lang="en-US" sz="2000" dirty="0"/>
              <a:t>, Sam Zeller, Olga </a:t>
            </a:r>
            <a:r>
              <a:rPr lang="en-US" sz="2000" dirty="0" err="1"/>
              <a:t>Beltramello</a:t>
            </a:r>
            <a:r>
              <a:rPr lang="en-US" sz="2000" dirty="0"/>
              <a:t>, </a:t>
            </a:r>
            <a:r>
              <a:rPr lang="en-US" sz="2000" dirty="0" err="1"/>
              <a:t>Dimitar</a:t>
            </a:r>
            <a:r>
              <a:rPr lang="en-US" sz="2000" dirty="0"/>
              <a:t> </a:t>
            </a:r>
            <a:r>
              <a:rPr lang="en-US" sz="2000" dirty="0" err="1"/>
              <a:t>Mladenov</a:t>
            </a:r>
            <a:r>
              <a:rPr lang="en-US" sz="2000" dirty="0"/>
              <a:t>, Giuseppe Gallo, Kyle </a:t>
            </a:r>
            <a:r>
              <a:rPr lang="en-US" sz="2000" dirty="0" err="1"/>
              <a:t>Zeug</a:t>
            </a:r>
            <a:r>
              <a:rPr lang="en-US" sz="2000" dirty="0"/>
              <a:t>, Jack Fowler, Gina </a:t>
            </a:r>
            <a:r>
              <a:rPr lang="en-US" sz="2000" dirty="0" err="1"/>
              <a:t>Rameika</a:t>
            </a:r>
            <a:r>
              <a:rPr lang="en-US" sz="2000" dirty="0"/>
              <a:t>, Jim Stewart, Bill Miller, Eric James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38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EEC30-1DDA-2A4E-8221-C87FD9FD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Team: Main Topics per Reviewer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90078D-BFF7-E442-951A-2AD42961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DUNE Cold Electronics Review 5 Feb. 2020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A2AFE-201D-D34C-891B-D7462C90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27E8-0448-BF46-8A2A-1CE146BA8F3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9740B5-A55A-F144-A4F7-751C640DCB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4937760"/>
          </a:xfrm>
        </p:spPr>
        <p:txBody>
          <a:bodyPr numCol="2">
            <a:normAutofit/>
          </a:bodyPr>
          <a:lstStyle/>
          <a:p>
            <a:r>
              <a:rPr lang="en-US" sz="2800" dirty="0"/>
              <a:t>Reviewers</a:t>
            </a:r>
          </a:p>
          <a:p>
            <a:pPr lvl="1"/>
            <a:r>
              <a:rPr lang="en-US" sz="2400" dirty="0"/>
              <a:t>Tim </a:t>
            </a:r>
            <a:r>
              <a:rPr lang="en-US" sz="2400" dirty="0" err="1"/>
              <a:t>Andeen</a:t>
            </a:r>
            <a:r>
              <a:rPr lang="en-US" sz="2400" dirty="0"/>
              <a:t> (COLDADC)</a:t>
            </a:r>
          </a:p>
          <a:p>
            <a:pPr lvl="1"/>
            <a:r>
              <a:rPr lang="en-US" sz="2400" dirty="0" err="1"/>
              <a:t>Jaro</a:t>
            </a:r>
            <a:r>
              <a:rPr lang="en-US" sz="2400" dirty="0"/>
              <a:t> Ban (COLDADC)</a:t>
            </a:r>
          </a:p>
          <a:p>
            <a:pPr lvl="1"/>
            <a:r>
              <a:rPr lang="en-US" sz="2400" dirty="0"/>
              <a:t>Michael Campbell (ASIC design)</a:t>
            </a:r>
          </a:p>
          <a:p>
            <a:pPr lvl="1"/>
            <a:r>
              <a:rPr lang="en-US" sz="2400" dirty="0"/>
              <a:t>Gary Drake (System)</a:t>
            </a:r>
          </a:p>
          <a:p>
            <a:pPr lvl="1"/>
            <a:r>
              <a:rPr lang="en-US" sz="2400" dirty="0"/>
              <a:t>Philippe Farthouat (Chair) </a:t>
            </a:r>
          </a:p>
          <a:p>
            <a:pPr lvl="1"/>
            <a:r>
              <a:rPr lang="en-US" sz="2400" dirty="0"/>
              <a:t>Marek Idzik (COLDADC)</a:t>
            </a:r>
          </a:p>
          <a:p>
            <a:pPr lvl="1"/>
            <a:r>
              <a:rPr lang="en-US" sz="2400" dirty="0"/>
              <a:t>Jan </a:t>
            </a:r>
            <a:r>
              <a:rPr lang="en-US" sz="2400" dirty="0" err="1"/>
              <a:t>Kaplon</a:t>
            </a:r>
            <a:r>
              <a:rPr lang="en-US" sz="2400" dirty="0"/>
              <a:t> (Analog)</a:t>
            </a:r>
          </a:p>
          <a:p>
            <a:pPr lvl="1"/>
            <a:r>
              <a:rPr lang="en-US" sz="2400" dirty="0"/>
              <a:t>Peter </a:t>
            </a:r>
            <a:r>
              <a:rPr lang="en-US" sz="2400" dirty="0" err="1"/>
              <a:t>Lichard</a:t>
            </a:r>
            <a:r>
              <a:rPr lang="en-US" sz="2400" dirty="0"/>
              <a:t> (Analog and FEMB)</a:t>
            </a:r>
          </a:p>
          <a:p>
            <a:pPr lvl="1"/>
            <a:r>
              <a:rPr lang="en-US" sz="2400" dirty="0"/>
              <a:t>Alessandro </a:t>
            </a:r>
            <a:r>
              <a:rPr lang="en-US" sz="2400" dirty="0" err="1"/>
              <a:t>Marchioro</a:t>
            </a:r>
            <a:r>
              <a:rPr lang="en-US" sz="2400" dirty="0"/>
              <a:t> (ASIC design - Digital)</a:t>
            </a:r>
          </a:p>
          <a:p>
            <a:pPr lvl="1"/>
            <a:r>
              <a:rPr lang="en-US" sz="2400" dirty="0"/>
              <a:t>Paulo Moreira (ASIC design - Digital)</a:t>
            </a:r>
          </a:p>
          <a:p>
            <a:pPr lvl="1"/>
            <a:r>
              <a:rPr lang="en-US" sz="2400" dirty="0"/>
              <a:t>Mitch Newcomer (Analog)</a:t>
            </a:r>
          </a:p>
          <a:p>
            <a:pPr lvl="1"/>
            <a:r>
              <a:rPr lang="en-US" sz="2400" dirty="0"/>
              <a:t>Paul </a:t>
            </a:r>
            <a:r>
              <a:rPr lang="en-US" sz="2400" dirty="0" err="1"/>
              <a:t>Rubinov</a:t>
            </a:r>
            <a:r>
              <a:rPr lang="en-US" sz="2400" dirty="0"/>
              <a:t> (System)</a:t>
            </a:r>
          </a:p>
          <a:p>
            <a:pPr lvl="1"/>
            <a:endParaRPr lang="en-US" sz="2400" dirty="0"/>
          </a:p>
          <a:p>
            <a:r>
              <a:rPr lang="en-US" sz="2700" dirty="0"/>
              <a:t>Of course everybody is welcome to contribute to any topic</a:t>
            </a:r>
          </a:p>
        </p:txBody>
      </p:sp>
    </p:spTree>
    <p:extLst>
      <p:ext uri="{BB962C8B-B14F-4D97-AF65-F5344CB8AC3E}">
        <p14:creationId xmlns:p14="http://schemas.microsoft.com/office/powerpoint/2010/main" val="106145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8ADD2-1BE6-8348-9189-7031F310A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B1A6E-74E0-D140-9FE4-F699C86C5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DUNE Cold Electronics Review 5 Feb. 2020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5DE09-CE23-A64D-866D-3EA758003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27E8-0448-BF46-8A2A-1CE146BA8F3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AFD941-0B18-814C-B8BD-9A32EEE2D16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goal is to get an answer to the charge questions on Friday</a:t>
            </a:r>
          </a:p>
          <a:p>
            <a:pPr lvl="1"/>
            <a:r>
              <a:rPr lang="en-US" dirty="0"/>
              <a:t>And a very draft report this week</a:t>
            </a:r>
          </a:p>
          <a:p>
            <a:r>
              <a:rPr lang="en-US" dirty="0"/>
              <a:t>Please send me you notes/comments every evening </a:t>
            </a:r>
          </a:p>
          <a:p>
            <a:pPr lvl="1"/>
            <a:r>
              <a:rPr lang="en-US" dirty="0"/>
              <a:t>”Raw data”</a:t>
            </a:r>
          </a:p>
          <a:p>
            <a:r>
              <a:rPr lang="en-US" dirty="0"/>
              <a:t>So that one can identify points to be clarified by the design teams early enough</a:t>
            </a:r>
          </a:p>
          <a:p>
            <a:pPr lvl="1"/>
            <a:r>
              <a:rPr lang="en-US" dirty="0"/>
              <a:t>Time allocated for this on Friday</a:t>
            </a:r>
          </a:p>
          <a:p>
            <a:r>
              <a:rPr lang="en-US" dirty="0"/>
              <a:t>And a very first report draft</a:t>
            </a:r>
          </a:p>
        </p:txBody>
      </p:sp>
    </p:spTree>
    <p:extLst>
      <p:ext uri="{BB962C8B-B14F-4D97-AF65-F5344CB8AC3E}">
        <p14:creationId xmlns:p14="http://schemas.microsoft.com/office/powerpoint/2010/main" val="2750235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18719</TotalTime>
  <Words>293</Words>
  <Application>Microsoft Macintosh PowerPoint</Application>
  <PresentationFormat>On-screen Show (4:3)</PresentationFormat>
  <Paragraphs>49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Bookman Old Style</vt:lpstr>
      <vt:lpstr>Calibri</vt:lpstr>
      <vt:lpstr>Gill Sans MT</vt:lpstr>
      <vt:lpstr>Wingdings</vt:lpstr>
      <vt:lpstr>Wingdings 3</vt:lpstr>
      <vt:lpstr>Origin</vt:lpstr>
      <vt:lpstr>DUNE Cold Electronics Review</vt:lpstr>
      <vt:lpstr>Review Team</vt:lpstr>
      <vt:lpstr>Review Team: Main Topics per Reviewer</vt:lpstr>
      <vt:lpstr>Report</vt:lpstr>
    </vt:vector>
  </TitlesOfParts>
  <Company>CERN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TWEPP Proceedings</dc:title>
  <dc:creator>Philippe Farthouat</dc:creator>
  <cp:lastModifiedBy>Philippe Farthouat</cp:lastModifiedBy>
  <cp:revision>777</cp:revision>
  <cp:lastPrinted>2019-10-31T12:19:08Z</cp:lastPrinted>
  <dcterms:created xsi:type="dcterms:W3CDTF">2010-09-24T06:52:26Z</dcterms:created>
  <dcterms:modified xsi:type="dcterms:W3CDTF">2020-02-03T20:33:44Z</dcterms:modified>
</cp:coreProperties>
</file>