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</p:sldMasterIdLst>
  <p:notesMasterIdLst>
    <p:notesMasterId r:id="rId19"/>
  </p:notesMasterIdLst>
  <p:handoutMasterIdLst>
    <p:handoutMasterId r:id="rId20"/>
  </p:handoutMasterIdLst>
  <p:sldIdLst>
    <p:sldId id="256" r:id="rId6"/>
    <p:sldId id="257" r:id="rId7"/>
    <p:sldId id="260" r:id="rId8"/>
    <p:sldId id="258" r:id="rId9"/>
    <p:sldId id="261" r:id="rId10"/>
    <p:sldId id="263" r:id="rId11"/>
    <p:sldId id="267" r:id="rId12"/>
    <p:sldId id="264" r:id="rId13"/>
    <p:sldId id="266" r:id="rId14"/>
    <p:sldId id="271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04">
          <p15:clr>
            <a:srgbClr val="A4A3A4"/>
          </p15:clr>
        </p15:guide>
        <p15:guide id="2" orient="horz" pos="476">
          <p15:clr>
            <a:srgbClr val="A4A3A4"/>
          </p15:clr>
        </p15:guide>
        <p15:guide id="3" orient="horz" pos="1443">
          <p15:clr>
            <a:srgbClr val="A4A3A4"/>
          </p15:clr>
        </p15:guide>
        <p15:guide id="4" orient="horz" pos="966">
          <p15:clr>
            <a:srgbClr val="A4A3A4"/>
          </p15:clr>
        </p15:guide>
        <p15:guide id="5" orient="horz" pos="1876">
          <p15:clr>
            <a:srgbClr val="A4A3A4"/>
          </p15:clr>
        </p15:guide>
        <p15:guide id="6" orient="horz" pos="3616">
          <p15:clr>
            <a:srgbClr val="A4A3A4"/>
          </p15:clr>
        </p15:guide>
        <p15:guide id="7" pos="2190">
          <p15:clr>
            <a:srgbClr val="A4A3A4"/>
          </p15:clr>
        </p15:guide>
        <p15:guide id="8" pos="2188">
          <p15:clr>
            <a:srgbClr val="A4A3A4"/>
          </p15:clr>
        </p15:guide>
        <p15:guide id="9" pos="5026">
          <p15:clr>
            <a:srgbClr val="A4A3A4"/>
          </p15:clr>
        </p15:guide>
        <p15:guide id="10" pos="2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125"/>
    <a:srgbClr val="F37C23"/>
    <a:srgbClr val="3C5A77"/>
    <a:srgbClr val="BC5F2B"/>
    <a:srgbClr val="32547A"/>
    <a:srgbClr val="B8561A"/>
    <a:srgbClr val="B65A1F"/>
    <a:srgbClr val="5680AB"/>
    <a:srgbClr val="7A7A7A"/>
    <a:srgbClr val="6FA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11CED4-754A-4ABB-BBB8-083F038B5A85}" v="18" dt="2019-11-14T18:59:13.8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382" y="77"/>
      </p:cViewPr>
      <p:guideLst>
        <p:guide orient="horz" pos="4204"/>
        <p:guide orient="horz" pos="476"/>
        <p:guide orient="horz" pos="1443"/>
        <p:guide orient="horz" pos="966"/>
        <p:guide orient="horz" pos="1876"/>
        <p:guide orient="horz" pos="3616"/>
        <p:guide pos="2190"/>
        <p:guide pos="2188"/>
        <p:guide pos="5026"/>
        <p:guide pos="2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. Shekhar Mishra" userId="089dd682-271e-4ef1-8531-5a148cf54ff7" providerId="ADAL" clId="{AB11CED4-754A-4ABB-BBB8-083F038B5A85}"/>
    <pc:docChg chg="custSel addSld delSld modSld sldOrd">
      <pc:chgData name="C. Shekhar Mishra" userId="089dd682-271e-4ef1-8531-5a148cf54ff7" providerId="ADAL" clId="{AB11CED4-754A-4ABB-BBB8-083F038B5A85}" dt="2019-11-14T19:36:17.858" v="2065" actId="20577"/>
      <pc:docMkLst>
        <pc:docMk/>
      </pc:docMkLst>
      <pc:sldChg chg="modSp">
        <pc:chgData name="C. Shekhar Mishra" userId="089dd682-271e-4ef1-8531-5a148cf54ff7" providerId="ADAL" clId="{AB11CED4-754A-4ABB-BBB8-083F038B5A85}" dt="2019-11-14T18:59:15.573" v="1981" actId="5793"/>
        <pc:sldMkLst>
          <pc:docMk/>
          <pc:sldMk cId="1905254342" sldId="257"/>
        </pc:sldMkLst>
        <pc:spChg chg="mod">
          <ac:chgData name="C. Shekhar Mishra" userId="089dd682-271e-4ef1-8531-5a148cf54ff7" providerId="ADAL" clId="{AB11CED4-754A-4ABB-BBB8-083F038B5A85}" dt="2019-11-14T18:59:15.573" v="1981" actId="5793"/>
          <ac:spMkLst>
            <pc:docMk/>
            <pc:sldMk cId="1905254342" sldId="257"/>
            <ac:spMk id="5" creationId="{00000000-0000-0000-0000-000000000000}"/>
          </ac:spMkLst>
        </pc:spChg>
      </pc:sldChg>
      <pc:sldChg chg="delSp">
        <pc:chgData name="C. Shekhar Mishra" userId="089dd682-271e-4ef1-8531-5a148cf54ff7" providerId="ADAL" clId="{AB11CED4-754A-4ABB-BBB8-083F038B5A85}" dt="2019-11-12T16:52:17.357" v="958" actId="478"/>
        <pc:sldMkLst>
          <pc:docMk/>
          <pc:sldMk cId="662651318" sldId="260"/>
        </pc:sldMkLst>
        <pc:spChg chg="del">
          <ac:chgData name="C. Shekhar Mishra" userId="089dd682-271e-4ef1-8531-5a148cf54ff7" providerId="ADAL" clId="{AB11CED4-754A-4ABB-BBB8-083F038B5A85}" dt="2019-11-12T16:52:17.357" v="958" actId="478"/>
          <ac:spMkLst>
            <pc:docMk/>
            <pc:sldMk cId="662651318" sldId="260"/>
            <ac:spMk id="6" creationId="{CC46420D-044D-4CCD-BFB8-19207E13EB32}"/>
          </ac:spMkLst>
        </pc:spChg>
      </pc:sldChg>
      <pc:sldChg chg="addSp modSp">
        <pc:chgData name="C. Shekhar Mishra" userId="089dd682-271e-4ef1-8531-5a148cf54ff7" providerId="ADAL" clId="{AB11CED4-754A-4ABB-BBB8-083F038B5A85}" dt="2019-11-12T16:52:01.011" v="957" actId="207"/>
        <pc:sldMkLst>
          <pc:docMk/>
          <pc:sldMk cId="2909077565" sldId="261"/>
        </pc:sldMkLst>
        <pc:spChg chg="mod">
          <ac:chgData name="C. Shekhar Mishra" userId="089dd682-271e-4ef1-8531-5a148cf54ff7" providerId="ADAL" clId="{AB11CED4-754A-4ABB-BBB8-083F038B5A85}" dt="2019-11-12T16:48:33.752" v="580" actId="1076"/>
          <ac:spMkLst>
            <pc:docMk/>
            <pc:sldMk cId="2909077565" sldId="261"/>
            <ac:spMk id="13" creationId="{EA9A0A76-9D14-427F-A735-8B6D5DE28603}"/>
          </ac:spMkLst>
        </pc:spChg>
        <pc:spChg chg="mod">
          <ac:chgData name="C. Shekhar Mishra" userId="089dd682-271e-4ef1-8531-5a148cf54ff7" providerId="ADAL" clId="{AB11CED4-754A-4ABB-BBB8-083F038B5A85}" dt="2019-11-12T16:48:38.731" v="581" actId="1076"/>
          <ac:spMkLst>
            <pc:docMk/>
            <pc:sldMk cId="2909077565" sldId="261"/>
            <ac:spMk id="20" creationId="{BCDB7CD7-95C4-49CE-8385-CB483D8C450E}"/>
          </ac:spMkLst>
        </pc:spChg>
        <pc:spChg chg="add mod">
          <ac:chgData name="C. Shekhar Mishra" userId="089dd682-271e-4ef1-8531-5a148cf54ff7" providerId="ADAL" clId="{AB11CED4-754A-4ABB-BBB8-083F038B5A85}" dt="2019-11-12T16:52:01.011" v="957" actId="207"/>
          <ac:spMkLst>
            <pc:docMk/>
            <pc:sldMk cId="2909077565" sldId="261"/>
            <ac:spMk id="21" creationId="{4779825E-9F50-45E9-87F6-891FDACFADE9}"/>
          </ac:spMkLst>
        </pc:spChg>
        <pc:picChg chg="mod">
          <ac:chgData name="C. Shekhar Mishra" userId="089dd682-271e-4ef1-8531-5a148cf54ff7" providerId="ADAL" clId="{AB11CED4-754A-4ABB-BBB8-083F038B5A85}" dt="2019-11-12T16:48:26.462" v="579" actId="1076"/>
          <ac:picMkLst>
            <pc:docMk/>
            <pc:sldMk cId="2909077565" sldId="261"/>
            <ac:picMk id="7" creationId="{4DA9F3E8-3EBC-4159-98D6-151A0D8B5E45}"/>
          </ac:picMkLst>
        </pc:picChg>
        <pc:cxnChg chg="mod">
          <ac:chgData name="C. Shekhar Mishra" userId="089dd682-271e-4ef1-8531-5a148cf54ff7" providerId="ADAL" clId="{AB11CED4-754A-4ABB-BBB8-083F038B5A85}" dt="2019-11-12T16:48:56.708" v="589" actId="692"/>
          <ac:cxnSpMkLst>
            <pc:docMk/>
            <pc:sldMk cId="2909077565" sldId="261"/>
            <ac:cxnSpMk id="19" creationId="{523A990B-F5AE-465F-BAFE-3C39DFF8C2AC}"/>
          </ac:cxnSpMkLst>
        </pc:cxnChg>
      </pc:sldChg>
      <pc:sldChg chg="addSp modSp">
        <pc:chgData name="C. Shekhar Mishra" userId="089dd682-271e-4ef1-8531-5a148cf54ff7" providerId="ADAL" clId="{AB11CED4-754A-4ABB-BBB8-083F038B5A85}" dt="2019-11-12T16:57:35.213" v="1273" actId="1076"/>
        <pc:sldMkLst>
          <pc:docMk/>
          <pc:sldMk cId="4085689704" sldId="263"/>
        </pc:sldMkLst>
        <pc:spChg chg="mod">
          <ac:chgData name="C. Shekhar Mishra" userId="089dd682-271e-4ef1-8531-5a148cf54ff7" providerId="ADAL" clId="{AB11CED4-754A-4ABB-BBB8-083F038B5A85}" dt="2019-11-12T16:57:35.213" v="1273" actId="1076"/>
          <ac:spMkLst>
            <pc:docMk/>
            <pc:sldMk cId="4085689704" sldId="263"/>
            <ac:spMk id="12" creationId="{CF122F5D-C642-4BC0-87EA-A36674293D7F}"/>
          </ac:spMkLst>
        </pc:spChg>
        <pc:spChg chg="add mod">
          <ac:chgData name="C. Shekhar Mishra" userId="089dd682-271e-4ef1-8531-5a148cf54ff7" providerId="ADAL" clId="{AB11CED4-754A-4ABB-BBB8-083F038B5A85}" dt="2019-11-12T16:57:23.822" v="1272" actId="1076"/>
          <ac:spMkLst>
            <pc:docMk/>
            <pc:sldMk cId="4085689704" sldId="263"/>
            <ac:spMk id="13" creationId="{674D01C2-F171-4A51-B569-C04706852F96}"/>
          </ac:spMkLst>
        </pc:spChg>
        <pc:picChg chg="mod">
          <ac:chgData name="C. Shekhar Mishra" userId="089dd682-271e-4ef1-8531-5a148cf54ff7" providerId="ADAL" clId="{AB11CED4-754A-4ABB-BBB8-083F038B5A85}" dt="2019-11-12T16:55:46.174" v="1133" actId="1076"/>
          <ac:picMkLst>
            <pc:docMk/>
            <pc:sldMk cId="4085689704" sldId="263"/>
            <ac:picMk id="10" creationId="{76461A3D-758E-49D0-A96D-70382A48C223}"/>
          </ac:picMkLst>
        </pc:picChg>
        <pc:picChg chg="mod">
          <ac:chgData name="C. Shekhar Mishra" userId="089dd682-271e-4ef1-8531-5a148cf54ff7" providerId="ADAL" clId="{AB11CED4-754A-4ABB-BBB8-083F038B5A85}" dt="2019-11-12T16:55:47.652" v="1134" actId="1076"/>
          <ac:picMkLst>
            <pc:docMk/>
            <pc:sldMk cId="4085689704" sldId="263"/>
            <ac:picMk id="11" creationId="{C57A2C3F-6DA5-4454-BB36-0CCD31A4220A}"/>
          </ac:picMkLst>
        </pc:picChg>
      </pc:sldChg>
      <pc:sldChg chg="modSp">
        <pc:chgData name="C. Shekhar Mishra" userId="089dd682-271e-4ef1-8531-5a148cf54ff7" providerId="ADAL" clId="{AB11CED4-754A-4ABB-BBB8-083F038B5A85}" dt="2019-11-11T20:36:12.922" v="519" actId="20577"/>
        <pc:sldMkLst>
          <pc:docMk/>
          <pc:sldMk cId="2782983071" sldId="264"/>
        </pc:sldMkLst>
        <pc:spChg chg="mod">
          <ac:chgData name="C. Shekhar Mishra" userId="089dd682-271e-4ef1-8531-5a148cf54ff7" providerId="ADAL" clId="{AB11CED4-754A-4ABB-BBB8-083F038B5A85}" dt="2019-11-11T20:34:06.704" v="439" actId="1076"/>
          <ac:spMkLst>
            <pc:docMk/>
            <pc:sldMk cId="2782983071" sldId="264"/>
            <ac:spMk id="2" creationId="{6A5A1C3A-03FD-4B68-BC0E-C13A76B10031}"/>
          </ac:spMkLst>
        </pc:spChg>
        <pc:spChg chg="mod">
          <ac:chgData name="C. Shekhar Mishra" userId="089dd682-271e-4ef1-8531-5a148cf54ff7" providerId="ADAL" clId="{AB11CED4-754A-4ABB-BBB8-083F038B5A85}" dt="2019-11-11T20:36:12.922" v="519" actId="20577"/>
          <ac:spMkLst>
            <pc:docMk/>
            <pc:sldMk cId="2782983071" sldId="264"/>
            <ac:spMk id="3" creationId="{0CF7FB44-2A9B-4DB3-A2BA-60DD62B21D40}"/>
          </ac:spMkLst>
        </pc:spChg>
      </pc:sldChg>
      <pc:sldChg chg="modSp ord">
        <pc:chgData name="C. Shekhar Mishra" userId="089dd682-271e-4ef1-8531-5a148cf54ff7" providerId="ADAL" clId="{AB11CED4-754A-4ABB-BBB8-083F038B5A85}" dt="2019-11-12T16:58:07.103" v="1274"/>
        <pc:sldMkLst>
          <pc:docMk/>
          <pc:sldMk cId="4160352712" sldId="267"/>
        </pc:sldMkLst>
        <pc:spChg chg="mod">
          <ac:chgData name="C. Shekhar Mishra" userId="089dd682-271e-4ef1-8531-5a148cf54ff7" providerId="ADAL" clId="{AB11CED4-754A-4ABB-BBB8-083F038B5A85}" dt="2019-11-11T21:46:25.935" v="577" actId="207"/>
          <ac:spMkLst>
            <pc:docMk/>
            <pc:sldMk cId="4160352712" sldId="267"/>
            <ac:spMk id="9" creationId="{40727AF5-833C-45E4-ACA6-88137718D4FA}"/>
          </ac:spMkLst>
        </pc:spChg>
      </pc:sldChg>
      <pc:sldChg chg="modSp">
        <pc:chgData name="C. Shekhar Mishra" userId="089dd682-271e-4ef1-8531-5a148cf54ff7" providerId="ADAL" clId="{AB11CED4-754A-4ABB-BBB8-083F038B5A85}" dt="2019-11-14T19:36:17.858" v="2065" actId="20577"/>
        <pc:sldMkLst>
          <pc:docMk/>
          <pc:sldMk cId="1734359590" sldId="270"/>
        </pc:sldMkLst>
        <pc:spChg chg="mod">
          <ac:chgData name="C. Shekhar Mishra" userId="089dd682-271e-4ef1-8531-5a148cf54ff7" providerId="ADAL" clId="{AB11CED4-754A-4ABB-BBB8-083F038B5A85}" dt="2019-11-14T19:36:17.858" v="2065" actId="20577"/>
          <ac:spMkLst>
            <pc:docMk/>
            <pc:sldMk cId="1734359590" sldId="270"/>
            <ac:spMk id="9" creationId="{37E72C23-A341-4D95-88DB-85B3ED1A789D}"/>
          </ac:spMkLst>
        </pc:spChg>
      </pc:sldChg>
      <pc:sldChg chg="addSp delSp modSp add">
        <pc:chgData name="C. Shekhar Mishra" userId="089dd682-271e-4ef1-8531-5a148cf54ff7" providerId="ADAL" clId="{AB11CED4-754A-4ABB-BBB8-083F038B5A85}" dt="2019-11-12T16:59:53.383" v="1348" actId="1076"/>
        <pc:sldMkLst>
          <pc:docMk/>
          <pc:sldMk cId="186564571" sldId="271"/>
        </pc:sldMkLst>
        <pc:spChg chg="del">
          <ac:chgData name="C. Shekhar Mishra" userId="089dd682-271e-4ef1-8531-5a148cf54ff7" providerId="ADAL" clId="{AB11CED4-754A-4ABB-BBB8-083F038B5A85}" dt="2019-11-11T19:56:15.350" v="1"/>
          <ac:spMkLst>
            <pc:docMk/>
            <pc:sldMk cId="186564571" sldId="271"/>
            <ac:spMk id="2" creationId="{A182340F-CE0C-4871-A655-83BCA01BA686}"/>
          </ac:spMkLst>
        </pc:spChg>
        <pc:spChg chg="del">
          <ac:chgData name="C. Shekhar Mishra" userId="089dd682-271e-4ef1-8531-5a148cf54ff7" providerId="ADAL" clId="{AB11CED4-754A-4ABB-BBB8-083F038B5A85}" dt="2019-11-11T19:56:15.350" v="1"/>
          <ac:spMkLst>
            <pc:docMk/>
            <pc:sldMk cId="186564571" sldId="271"/>
            <ac:spMk id="6" creationId="{7D73717E-3110-47ED-BA41-4ECB046F3EB5}"/>
          </ac:spMkLst>
        </pc:spChg>
        <pc:spChg chg="del">
          <ac:chgData name="C. Shekhar Mishra" userId="089dd682-271e-4ef1-8531-5a148cf54ff7" providerId="ADAL" clId="{AB11CED4-754A-4ABB-BBB8-083F038B5A85}" dt="2019-11-11T19:56:15.350" v="1"/>
          <ac:spMkLst>
            <pc:docMk/>
            <pc:sldMk cId="186564571" sldId="271"/>
            <ac:spMk id="7" creationId="{378AE431-C91A-4D27-9DF3-DFF4921FEB1A}"/>
          </ac:spMkLst>
        </pc:spChg>
        <pc:spChg chg="add mod">
          <ac:chgData name="C. Shekhar Mishra" userId="089dd682-271e-4ef1-8531-5a148cf54ff7" providerId="ADAL" clId="{AB11CED4-754A-4ABB-BBB8-083F038B5A85}" dt="2019-11-11T19:56:22.592" v="17" actId="20577"/>
          <ac:spMkLst>
            <pc:docMk/>
            <pc:sldMk cId="186564571" sldId="271"/>
            <ac:spMk id="8" creationId="{ED7FAB7E-E311-49CF-B3AA-E3EA9CD11A75}"/>
          </ac:spMkLst>
        </pc:spChg>
        <pc:spChg chg="add del mod">
          <ac:chgData name="C. Shekhar Mishra" userId="089dd682-271e-4ef1-8531-5a148cf54ff7" providerId="ADAL" clId="{AB11CED4-754A-4ABB-BBB8-083F038B5A85}" dt="2019-11-11T19:56:44.591" v="18"/>
          <ac:spMkLst>
            <pc:docMk/>
            <pc:sldMk cId="186564571" sldId="271"/>
            <ac:spMk id="9" creationId="{F63BD44C-8F73-4A3D-8D27-ADCCA48EA996}"/>
          </ac:spMkLst>
        </pc:spChg>
        <pc:spChg chg="add mod">
          <ac:chgData name="C. Shekhar Mishra" userId="089dd682-271e-4ef1-8531-5a148cf54ff7" providerId="ADAL" clId="{AB11CED4-754A-4ABB-BBB8-083F038B5A85}" dt="2019-11-12T16:59:53.383" v="1348" actId="1076"/>
          <ac:spMkLst>
            <pc:docMk/>
            <pc:sldMk cId="186564571" sldId="271"/>
            <ac:spMk id="11" creationId="{3A5F5E0B-6A72-4510-9B77-8C9716BC6A6C}"/>
          </ac:spMkLst>
        </pc:spChg>
        <pc:picChg chg="add mod">
          <ac:chgData name="C. Shekhar Mishra" userId="089dd682-271e-4ef1-8531-5a148cf54ff7" providerId="ADAL" clId="{AB11CED4-754A-4ABB-BBB8-083F038B5A85}" dt="2019-11-12T16:59:49.108" v="1347" actId="14100"/>
          <ac:picMkLst>
            <pc:docMk/>
            <pc:sldMk cId="186564571" sldId="271"/>
            <ac:picMk id="10" creationId="{0C405995-928C-4733-9987-E760ACF23077}"/>
          </ac:picMkLst>
        </pc:picChg>
      </pc:sldChg>
      <pc:sldChg chg="addSp delSp modSp add">
        <pc:chgData name="C. Shekhar Mishra" userId="089dd682-271e-4ef1-8531-5a148cf54ff7" providerId="ADAL" clId="{AB11CED4-754A-4ABB-BBB8-083F038B5A85}" dt="2019-11-12T17:04:10.228" v="1854" actId="20577"/>
        <pc:sldMkLst>
          <pc:docMk/>
          <pc:sldMk cId="3579793856" sldId="272"/>
        </pc:sldMkLst>
        <pc:spChg chg="del">
          <ac:chgData name="C. Shekhar Mishra" userId="089dd682-271e-4ef1-8531-5a148cf54ff7" providerId="ADAL" clId="{AB11CED4-754A-4ABB-BBB8-083F038B5A85}" dt="2019-11-12T17:01:21.863" v="1447"/>
          <ac:spMkLst>
            <pc:docMk/>
            <pc:sldMk cId="3579793856" sldId="272"/>
            <ac:spMk id="2" creationId="{1E169E3E-804B-49B9-828C-1518DA37AD6A}"/>
          </ac:spMkLst>
        </pc:spChg>
        <pc:spChg chg="del">
          <ac:chgData name="C. Shekhar Mishra" userId="089dd682-271e-4ef1-8531-5a148cf54ff7" providerId="ADAL" clId="{AB11CED4-754A-4ABB-BBB8-083F038B5A85}" dt="2019-11-12T17:01:21.863" v="1447"/>
          <ac:spMkLst>
            <pc:docMk/>
            <pc:sldMk cId="3579793856" sldId="272"/>
            <ac:spMk id="6" creationId="{93CD2425-ACF1-46AB-BFF5-DA2A0EFAD292}"/>
          </ac:spMkLst>
        </pc:spChg>
        <pc:spChg chg="del">
          <ac:chgData name="C. Shekhar Mishra" userId="089dd682-271e-4ef1-8531-5a148cf54ff7" providerId="ADAL" clId="{AB11CED4-754A-4ABB-BBB8-083F038B5A85}" dt="2019-11-12T17:01:21.863" v="1447"/>
          <ac:spMkLst>
            <pc:docMk/>
            <pc:sldMk cId="3579793856" sldId="272"/>
            <ac:spMk id="7" creationId="{BC412245-9FC8-4B9C-84B9-54F0C990271C}"/>
          </ac:spMkLst>
        </pc:spChg>
        <pc:spChg chg="add mod">
          <ac:chgData name="C. Shekhar Mishra" userId="089dd682-271e-4ef1-8531-5a148cf54ff7" providerId="ADAL" clId="{AB11CED4-754A-4ABB-BBB8-083F038B5A85}" dt="2019-11-12T17:01:26.140" v="1455" actId="20577"/>
          <ac:spMkLst>
            <pc:docMk/>
            <pc:sldMk cId="3579793856" sldId="272"/>
            <ac:spMk id="8" creationId="{7323EEB3-0CB1-4BED-B259-7628B2C0F0FD}"/>
          </ac:spMkLst>
        </pc:spChg>
        <pc:spChg chg="add mod">
          <ac:chgData name="C. Shekhar Mishra" userId="089dd682-271e-4ef1-8531-5a148cf54ff7" providerId="ADAL" clId="{AB11CED4-754A-4ABB-BBB8-083F038B5A85}" dt="2019-11-12T17:04:10.228" v="1854" actId="20577"/>
          <ac:spMkLst>
            <pc:docMk/>
            <pc:sldMk cId="3579793856" sldId="272"/>
            <ac:spMk id="9" creationId="{34333D0D-7615-460B-BB0A-7EAF168C126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0416"/>
            <a:ext cx="8218488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2696827"/>
            <a:ext cx="8221663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="0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D2D963-473D-4CC0-BC57-111DF68564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44501" y="6031408"/>
            <a:ext cx="2378244" cy="50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4026" y="462518"/>
            <a:ext cx="82296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54029" y="1207770"/>
            <a:ext cx="8232771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11/11/2019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a-DK"/>
              <a:t>Mishra et al. | Run 2C Plan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11/11/2019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a-DK"/>
              <a:t>Mishra et al. | Run 2C Plan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4026" y="1207770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696050" y="1215721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11/11/2019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a-DK"/>
              <a:t>Mishra et al. | Run 2C Plan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70059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96050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296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11/11/2019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a-DK"/>
              <a:t>Mishra et al. | Run 2C Plan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23710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11/11/2019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a-DK"/>
              <a:t>Mishra et al. | Run 2C Plan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340612"/>
            <a:ext cx="3017520" cy="915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08366"/>
            <a:ext cx="4959767" cy="504757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11/11/2019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a-DK"/>
              <a:t>Mishra et al. | Run 2C Plan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70059" y="1206941"/>
            <a:ext cx="3004665" cy="404697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5" y="1227137"/>
            <a:ext cx="8229600" cy="44876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>
                <a:solidFill>
                  <a:srgbClr val="3C5A77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839748"/>
            <a:ext cx="8229596" cy="4397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58988"/>
            <a:ext cx="8229600" cy="7019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11/11/2019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a-DK"/>
              <a:t>Mishra et al. | Run 2C Plan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57200" y="5760720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00" y="472239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3082" y="5953373"/>
            <a:ext cx="1370067" cy="578035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095044" y="240226"/>
            <a:ext cx="3598105" cy="199542"/>
            <a:chOff x="5136243" y="672026"/>
            <a:chExt cx="3598105" cy="19954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36243" y="682088"/>
              <a:ext cx="1690006" cy="1894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47491" y="672026"/>
              <a:ext cx="1886857" cy="18948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11/11/2019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892514" cy="17072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a-DK"/>
              <a:t>Mishra et al. | Run 2C Plan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357635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1175" y="6489520"/>
            <a:ext cx="561974" cy="2370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3C658D2-0058-48DD-B273-75D1C043262B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847716" y="6489520"/>
            <a:ext cx="1214908" cy="2626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nal.dunescience.org/iceberg/localincludes/Internal-Filter/FIREROD-product-guide-6-25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Run-2C Upgrade Plans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4025" y="3557361"/>
            <a:ext cx="8221663" cy="1721069"/>
          </a:xfrm>
        </p:spPr>
        <p:txBody>
          <a:bodyPr/>
          <a:lstStyle/>
          <a:p>
            <a:r>
              <a:rPr lang="en-GB" dirty="0"/>
              <a:t>Shekhar Mishra et al.</a:t>
            </a:r>
          </a:p>
          <a:p>
            <a:endParaRPr lang="en-GB" dirty="0"/>
          </a:p>
          <a:p>
            <a:r>
              <a:rPr lang="en-GB" dirty="0"/>
              <a:t>11/11/2019</a:t>
            </a:r>
          </a:p>
        </p:txBody>
      </p:sp>
    </p:spTree>
    <p:extLst>
      <p:ext uri="{BB962C8B-B14F-4D97-AF65-F5344CB8AC3E}">
        <p14:creationId xmlns:p14="http://schemas.microsoft.com/office/powerpoint/2010/main" val="1741762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D7FAB7E-E311-49CF-B3AA-E3EA9CD11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RTD Installation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C405995-928C-4733-9987-E760ACF23077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958543" y="1044811"/>
            <a:ext cx="6975931" cy="253080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7B9F9-418C-40FE-91AC-9B3424E51B9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11/11/2019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05DA61-1E0D-4262-BDE7-7052E9B1A4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Mishra et al. | Run 2C Plan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B011E6-6046-417C-ACC5-06AC1ECA50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5F5E0B-6A72-4510-9B77-8C9716BC6A6C}"/>
              </a:ext>
            </a:extLst>
          </p:cNvPr>
          <p:cNvSpPr txBox="1"/>
          <p:nvPr/>
        </p:nvSpPr>
        <p:spPr>
          <a:xfrm>
            <a:off x="721125" y="3716676"/>
            <a:ext cx="73877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We would do the following for the RTDs.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All existing RTDs and wires should be removed from the cryostat.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Trevor should produce an electrical schematic for the new RTD to cryogenic controls.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All new RTDs to be individually assembled with G10 backing with its final wire and connection to cryogenic controls.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Each individual RTD will be immersed in LN2 bath in CTS to calibrate its reading.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Installed RTD in the cryostat with reasonable known vertical position and electrical connection checked.</a:t>
            </a:r>
          </a:p>
        </p:txBody>
      </p:sp>
    </p:spTree>
    <p:extLst>
      <p:ext uri="{BB962C8B-B14F-4D97-AF65-F5344CB8AC3E}">
        <p14:creationId xmlns:p14="http://schemas.microsoft.com/office/powerpoint/2010/main" val="186564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CCCED71-5AA4-4B55-9C02-43C22AC4B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Electrically ready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37F206D-FE27-4DF3-AB60-5501103CAE37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CE will be removed from the TPC for Electrical commissioning of the Filter</a:t>
            </a:r>
          </a:p>
          <a:p>
            <a:r>
              <a:rPr lang="en-US" dirty="0"/>
              <a:t>Once we certify that there is no current flowing out of filter CE will be attached.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9FD7D3-5F12-4564-AE0F-8C62E2980DE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11/11/2019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79AEAF-9642-4291-ABAB-56708D3BE7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Mishra et al. | Run 2C Plan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C441E9-B7EC-4F27-A665-BB3C54A27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202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09EDB9B-A7BE-4683-942D-9157E7E71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Photon Detector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7E72C23-A341-4D95-88DB-85B3ED1A789D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Photon Detector will not be part of the Run 2C at the start.</a:t>
            </a:r>
          </a:p>
          <a:p>
            <a:r>
              <a:rPr lang="en-US" dirty="0"/>
              <a:t>Full Photon Detector has to go through an electrical review</a:t>
            </a:r>
          </a:p>
          <a:p>
            <a:r>
              <a:rPr lang="en-US" dirty="0"/>
              <a:t>Photon Detector will get pulled out of the TPC for inspection before RUN 2C starts.</a:t>
            </a:r>
          </a:p>
          <a:p>
            <a:r>
              <a:rPr lang="en-US" dirty="0"/>
              <a:t>2 MPOD Units</a:t>
            </a:r>
          </a:p>
          <a:p>
            <a:pPr lvl="1"/>
            <a:r>
              <a:rPr lang="en-US" dirty="0"/>
              <a:t>2 channels, 48 volts</a:t>
            </a:r>
          </a:p>
          <a:p>
            <a:pPr lvl="1"/>
            <a:r>
              <a:rPr lang="en-US" dirty="0"/>
              <a:t>2 channels, </a:t>
            </a:r>
            <a:r>
              <a:rPr lang="en-US"/>
              <a:t>2.5 volt  (DUNE)</a:t>
            </a:r>
            <a:endParaRPr lang="en-US" dirty="0"/>
          </a:p>
          <a:p>
            <a:r>
              <a:rPr lang="en-US" dirty="0"/>
              <a:t>1 PL506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DACC9F-B318-4499-8ED7-0A052FC78A2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11/11/2019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B4A6CA-9352-40B3-97FC-5D7887020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Mishra et al. | Run 2C Plan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7BD86B-3660-405C-9A6C-59E4C511C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359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323EEB3-0CB1-4BED-B259-7628B2C0F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4333D0D-7615-460B-BB0A-7EAF168C126C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Trevor will provide all the ICEBERG data links being stored in </a:t>
            </a:r>
            <a:r>
              <a:rPr lang="en-US" dirty="0" err="1"/>
              <a:t>Seeq</a:t>
            </a:r>
            <a:r>
              <a:rPr lang="en-US" dirty="0"/>
              <a:t> to Bill.</a:t>
            </a:r>
          </a:p>
          <a:p>
            <a:r>
              <a:rPr lang="en-US" dirty="0"/>
              <a:t>Bill will include them in EPICS.</a:t>
            </a:r>
          </a:p>
          <a:p>
            <a:r>
              <a:rPr lang="en-US" dirty="0"/>
              <a:t>Alan has some derived quantity in </a:t>
            </a:r>
            <a:r>
              <a:rPr lang="en-US" dirty="0" err="1"/>
              <a:t>Seeq</a:t>
            </a:r>
            <a:r>
              <a:rPr lang="en-US" dirty="0"/>
              <a:t>, this should be stored in EPICS.</a:t>
            </a:r>
          </a:p>
          <a:p>
            <a:r>
              <a:rPr lang="en-US" dirty="0"/>
              <a:t>Purity Monitor MPOD units needs to </a:t>
            </a:r>
            <a:r>
              <a:rPr lang="en-US"/>
              <a:t>be edited in EPICS.</a:t>
            </a:r>
          </a:p>
          <a:p>
            <a:r>
              <a:rPr lang="en-US" dirty="0"/>
              <a:t>Shekhar will work with Bill to ensure that the names of these data is clear.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045A9D-7DEC-4BD7-9C9D-1572B5BA074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11/11/2019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8C951-F445-4142-BA8D-DCF2E8E78A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Mishra et al. | Run 2C Plan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21E100-5521-4C21-A0BC-6D3DDAADF4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793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/>
              <a:t>Things to do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>
                <a:solidFill>
                  <a:srgbClr val="FF0000"/>
                </a:solidFill>
              </a:rPr>
              <a:t>Inserting snorkel tube in condenser</a:t>
            </a:r>
          </a:p>
          <a:p>
            <a:r>
              <a:rPr lang="en-US" dirty="0">
                <a:solidFill>
                  <a:srgbClr val="FF0000"/>
                </a:solidFill>
              </a:rPr>
              <a:t>Installation of 20 micron disks in the Inside LAr filter</a:t>
            </a:r>
          </a:p>
          <a:p>
            <a:pPr lvl="0"/>
            <a:r>
              <a:rPr lang="en-US" dirty="0"/>
              <a:t>Attaching new 20 micron filter and mole sieve on condenser return, </a:t>
            </a:r>
          </a:p>
          <a:p>
            <a:pPr lvl="1"/>
            <a:r>
              <a:rPr lang="en-US" dirty="0"/>
              <a:t>Its power supply and controls</a:t>
            </a:r>
          </a:p>
          <a:p>
            <a:pPr lvl="0"/>
            <a:r>
              <a:rPr lang="en-US" dirty="0"/>
              <a:t>Installation of new heater and RTD in the Inside LAr filter, </a:t>
            </a:r>
          </a:p>
          <a:p>
            <a:pPr lvl="1"/>
            <a:r>
              <a:rPr lang="en-US" dirty="0"/>
              <a:t>Its power supply and controls</a:t>
            </a:r>
          </a:p>
          <a:p>
            <a:pPr lvl="0"/>
            <a:r>
              <a:rPr lang="en-US" dirty="0"/>
              <a:t>Regeneration of Filter</a:t>
            </a:r>
          </a:p>
          <a:p>
            <a:pPr lvl="0"/>
            <a:r>
              <a:rPr lang="en-US" dirty="0"/>
              <a:t>Installation on filter on Top plate</a:t>
            </a:r>
          </a:p>
          <a:p>
            <a:pPr lvl="0"/>
            <a:r>
              <a:rPr lang="en-US" dirty="0"/>
              <a:t>Electrical commissioning of the Filter on the Top Plate before CE is attached.</a:t>
            </a:r>
          </a:p>
          <a:p>
            <a:pPr lvl="0"/>
            <a:r>
              <a:rPr lang="en-US" dirty="0"/>
              <a:t>Testing of FEMB received from BNL</a:t>
            </a:r>
          </a:p>
          <a:p>
            <a:pPr lvl="0"/>
            <a:r>
              <a:rPr lang="en-US" dirty="0"/>
              <a:t>Installation of FEMB on TPC</a:t>
            </a:r>
          </a:p>
          <a:p>
            <a:pPr lvl="0"/>
            <a:r>
              <a:rPr lang="en-US" dirty="0"/>
              <a:t>Testing of TPC with CE</a:t>
            </a:r>
          </a:p>
          <a:p>
            <a:pPr lvl="0"/>
            <a:r>
              <a:rPr lang="en-US" dirty="0"/>
              <a:t>Move TPC in the Cryostat</a:t>
            </a:r>
          </a:p>
          <a:p>
            <a:r>
              <a:rPr lang="en-US" dirty="0"/>
              <a:t>Database all items in ICEBERG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11/11/2019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Mishra et al. | Run 2C Plan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254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9F297C9-93D8-4981-8896-79BEB880E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Condenser Port on Cryostat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EDDA7C39-F957-4C92-BB99-E9347DC90802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879219" y="1343868"/>
            <a:ext cx="5140700" cy="457516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158DBB-A096-4C39-B6E1-56BC79AFB6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11/11/2019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434BD-7316-41E6-9D32-6482C92348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Mishra et al. | Run 2C Plan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3916EC-9EB2-4773-A1AE-2DF196A24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651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F119785-EC71-484A-931B-8C63BB7D9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of Condenser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2169C93-CB32-4CB6-8DAD-FEA513E8EEB4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2291471" y="1208088"/>
            <a:ext cx="4557882" cy="507047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11/11/2019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Mishra et al. | Run 2C Plan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939EF8-D112-49EC-ADB2-C7B5C1FEBD50}"/>
              </a:ext>
            </a:extLst>
          </p:cNvPr>
          <p:cNvSpPr/>
          <p:nvPr/>
        </p:nvSpPr>
        <p:spPr>
          <a:xfrm>
            <a:off x="6501699" y="4382814"/>
            <a:ext cx="2181927" cy="16585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Tube needs to go to 2/3 of the height of the condenser</a:t>
            </a:r>
          </a:p>
        </p:txBody>
      </p:sp>
    </p:spTree>
    <p:extLst>
      <p:ext uri="{BB962C8B-B14F-4D97-AF65-F5344CB8AC3E}">
        <p14:creationId xmlns:p14="http://schemas.microsoft.com/office/powerpoint/2010/main" val="931360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E2AED-F23F-4269-BA78-7159D2360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Condenser Assembly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DA9F3E8-3EBC-4159-98D6-151A0D8B5E45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2144964" y="1253825"/>
            <a:ext cx="4700423" cy="3785944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06ABB0-1E42-424A-BBCA-6EAFF986190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11/11/2019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5502BC-8B66-4647-89E6-2CCE593DC9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Mishra et al. | Run 2C Plan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2506AA-B43B-4C12-B598-0CA4A20D7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9A0A76-9D14-427F-A735-8B6D5DE28603}"/>
              </a:ext>
            </a:extLst>
          </p:cNvPr>
          <p:cNvSpPr/>
          <p:nvPr/>
        </p:nvSpPr>
        <p:spPr>
          <a:xfrm>
            <a:off x="5779355" y="2530644"/>
            <a:ext cx="895481" cy="81980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32A71F-1800-4CA4-A30A-7F11374C6E58}"/>
              </a:ext>
            </a:extLst>
          </p:cNvPr>
          <p:cNvCxnSpPr/>
          <p:nvPr/>
        </p:nvCxnSpPr>
        <p:spPr>
          <a:xfrm>
            <a:off x="5751261" y="3966604"/>
            <a:ext cx="14188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CE03C9B-FF9C-41C5-A35E-D61BF79DF740}"/>
              </a:ext>
            </a:extLst>
          </p:cNvPr>
          <p:cNvCxnSpPr/>
          <p:nvPr/>
        </p:nvCxnSpPr>
        <p:spPr>
          <a:xfrm>
            <a:off x="6520618" y="4237771"/>
            <a:ext cx="6495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23A990B-F5AE-465F-BAFE-3C39DFF8C2AC}"/>
              </a:ext>
            </a:extLst>
          </p:cNvPr>
          <p:cNvCxnSpPr/>
          <p:nvPr/>
        </p:nvCxnSpPr>
        <p:spPr>
          <a:xfrm>
            <a:off x="5971695" y="3489181"/>
            <a:ext cx="1460170" cy="0"/>
          </a:xfrm>
          <a:prstGeom prst="line">
            <a:avLst/>
          </a:prstGeom>
          <a:ln w="47625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CDB7CD7-95C4-49CE-8385-CB483D8C450E}"/>
              </a:ext>
            </a:extLst>
          </p:cNvPr>
          <p:cNvSpPr/>
          <p:nvPr/>
        </p:nvSpPr>
        <p:spPr>
          <a:xfrm>
            <a:off x="6050522" y="3369375"/>
            <a:ext cx="353148" cy="94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779825E-9F50-45E9-87F6-891FDACFADE9}"/>
              </a:ext>
            </a:extLst>
          </p:cNvPr>
          <p:cNvSpPr/>
          <p:nvPr/>
        </p:nvSpPr>
        <p:spPr>
          <a:xfrm>
            <a:off x="454026" y="4973735"/>
            <a:ext cx="8166559" cy="13428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Decision was made to insert a clean fish tape from the instrumentation opening at the top of the condenser and pull a long Teflon tube, size to be determined by Katherine in a day, through the top. It will reinserted back in with Spiders to hold the tube vertically in place. (</a:t>
            </a:r>
            <a:r>
              <a:rPr lang="en-US" dirty="0">
                <a:solidFill>
                  <a:schemeClr val="accent2"/>
                </a:solidFill>
              </a:rPr>
              <a:t>All needed parts should be ordered by end of Tuesday 11/12/19</a:t>
            </a:r>
            <a:r>
              <a:rPr lang="en-US" dirty="0"/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val="2909077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1F96A57-9D8D-4183-8D46-CE1B5FA4C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Replacement of Sintered Metal Disks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6461A3D-758E-49D0-A96D-70382A48C223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326322" y="1157638"/>
            <a:ext cx="1740289" cy="507047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9AF343-1962-4071-9046-579332727A1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11/11/2019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2D1DD8-D851-4461-9508-B13CC72CA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Mishra et al. | Run 2C Plan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C917AB-689D-4543-8C83-12B05D707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7A2C3F-6DA5-4454-BB36-0CCD31A42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341" y="1157638"/>
            <a:ext cx="3218723" cy="34076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122F5D-C642-4BC0-87EA-A36674293D7F}"/>
              </a:ext>
            </a:extLst>
          </p:cNvPr>
          <p:cNvSpPr txBox="1"/>
          <p:nvPr/>
        </p:nvSpPr>
        <p:spPr>
          <a:xfrm>
            <a:off x="5529242" y="1190323"/>
            <a:ext cx="32048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Written down plan/procedure for the Machine shop by 11/19/2019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Sintered Metal Disks will be delivered to Fermilab on 11/22/2019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Cut open at Machine Shop on 11/22/2019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Weld back on 11/25/2019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Fill media on 11/26/2019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 regeneration on 11/27/209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4D01C2-F171-4A51-B569-C04706852F96}"/>
              </a:ext>
            </a:extLst>
          </p:cNvPr>
          <p:cNvSpPr txBox="1"/>
          <p:nvPr/>
        </p:nvSpPr>
        <p:spPr>
          <a:xfrm>
            <a:off x="2308071" y="5241345"/>
            <a:ext cx="5927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MicroBooNE</a:t>
            </a:r>
            <a:r>
              <a:rPr lang="en-US" dirty="0"/>
              <a:t> regeneration attachment should be ready by 11/22/2019</a:t>
            </a:r>
          </a:p>
        </p:txBody>
      </p:sp>
    </p:spTree>
    <p:extLst>
      <p:ext uri="{BB962C8B-B14F-4D97-AF65-F5344CB8AC3E}">
        <p14:creationId xmlns:p14="http://schemas.microsoft.com/office/powerpoint/2010/main" val="4085689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95B9744-FF79-4E8F-89F0-942A0B382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Regeneration of Filter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0727AF5-833C-45E4-ACA6-88137718D4FA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Schematic of what is needed to attach ICEBERG Filter to </a:t>
            </a:r>
            <a:r>
              <a:rPr lang="en-US" dirty="0" err="1"/>
              <a:t>MicroBooNE</a:t>
            </a:r>
            <a:r>
              <a:rPr lang="en-US" dirty="0"/>
              <a:t> system</a:t>
            </a:r>
          </a:p>
          <a:p>
            <a:pPr lvl="1"/>
            <a:r>
              <a:rPr lang="en-US" dirty="0"/>
              <a:t>Need Drawings: (Techs cannot do the work till we have drawings)</a:t>
            </a:r>
          </a:p>
          <a:p>
            <a:pPr lvl="2"/>
            <a:r>
              <a:rPr lang="en-US" dirty="0">
                <a:solidFill>
                  <a:schemeClr val="accent2"/>
                </a:solidFill>
              </a:rPr>
              <a:t>Fabricating two spool pieces that will connect the inlet and outlet of the Iceberg internal filter to the existing </a:t>
            </a:r>
            <a:r>
              <a:rPr lang="en-US" dirty="0" err="1">
                <a:solidFill>
                  <a:schemeClr val="accent2"/>
                </a:solidFill>
              </a:rPr>
              <a:t>MicroBooNe</a:t>
            </a:r>
            <a:r>
              <a:rPr lang="en-US" dirty="0">
                <a:solidFill>
                  <a:schemeClr val="accent2"/>
                </a:solidFill>
              </a:rPr>
              <a:t> regen set up </a:t>
            </a:r>
          </a:p>
          <a:p>
            <a:pPr lvl="2"/>
            <a:r>
              <a:rPr lang="en-US" dirty="0">
                <a:solidFill>
                  <a:schemeClr val="accent2"/>
                </a:solidFill>
              </a:rPr>
              <a:t>Making an adapter to connect the Iceberg RTDs to the existing RTD wiring (going to the </a:t>
            </a:r>
            <a:r>
              <a:rPr lang="en-US" dirty="0" err="1">
                <a:solidFill>
                  <a:schemeClr val="accent2"/>
                </a:solidFill>
              </a:rPr>
              <a:t>MicroBooNe</a:t>
            </a:r>
            <a:r>
              <a:rPr lang="en-US" dirty="0">
                <a:solidFill>
                  <a:schemeClr val="accent2"/>
                </a:solidFill>
              </a:rPr>
              <a:t> PLC) </a:t>
            </a:r>
          </a:p>
          <a:p>
            <a:pPr lvl="1"/>
            <a:r>
              <a:rPr lang="en-US" dirty="0"/>
              <a:t>Removing the Iceberg internal filter from PAB (crane usage) </a:t>
            </a:r>
          </a:p>
          <a:p>
            <a:pPr lvl="1"/>
            <a:r>
              <a:rPr lang="en-US" dirty="0"/>
              <a:t>Transporting the Iceberg internal filter to </a:t>
            </a:r>
            <a:r>
              <a:rPr lang="en-US" dirty="0" err="1"/>
              <a:t>MicroBooNe</a:t>
            </a:r>
            <a:endParaRPr lang="en-US" dirty="0"/>
          </a:p>
          <a:p>
            <a:pPr lvl="1"/>
            <a:r>
              <a:rPr lang="en-US" dirty="0"/>
              <a:t>Lowering the Iceberg internal filter into the </a:t>
            </a:r>
            <a:r>
              <a:rPr lang="en-US" dirty="0" err="1"/>
              <a:t>MicroBooNe</a:t>
            </a:r>
            <a:r>
              <a:rPr lang="en-US" dirty="0"/>
              <a:t> pit (crane usage) </a:t>
            </a:r>
          </a:p>
          <a:p>
            <a:pPr lvl="1"/>
            <a:r>
              <a:rPr lang="en-US" dirty="0"/>
              <a:t>Connecting the Iceberg internal filter RTDs, inlet spool piece, and outlet spool piece </a:t>
            </a:r>
          </a:p>
          <a:p>
            <a:pPr lvl="1"/>
            <a:r>
              <a:rPr lang="en-US" dirty="0"/>
              <a:t>Regeneration of the Filter at </a:t>
            </a:r>
            <a:r>
              <a:rPr lang="en-US" dirty="0" err="1"/>
              <a:t>MicroBooNe</a:t>
            </a:r>
            <a:endParaRPr lang="en-US" dirty="0"/>
          </a:p>
          <a:p>
            <a:pPr lvl="1"/>
            <a:r>
              <a:rPr lang="en-US" dirty="0"/>
              <a:t>Transporting the Iceberg internal filter to PAB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6B2B14-9E40-47E1-A543-23D371DBDC1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11/11/2019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1AAAE-65BE-4ABC-A409-913C4970E0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Mishra et al. | Run 2C Plan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BC681-5458-4106-8D6A-C43933ECE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35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A1C3A-03FD-4B68-BC0E-C13A76B10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5" y="303821"/>
            <a:ext cx="8229600" cy="647102"/>
          </a:xfrm>
        </p:spPr>
        <p:txBody>
          <a:bodyPr>
            <a:normAutofit/>
          </a:bodyPr>
          <a:lstStyle/>
          <a:p>
            <a:r>
              <a:rPr lang="en-US" dirty="0"/>
              <a:t>Electrical Reviews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7FB44-2A9B-4DB3-A2BA-60DD62B21D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4029" y="1063690"/>
            <a:ext cx="8232771" cy="533179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ICEBERG Internal Filter</a:t>
            </a:r>
          </a:p>
          <a:p>
            <a:pPr lvl="1"/>
            <a:r>
              <a:rPr lang="en-US" dirty="0"/>
              <a:t>Fire-rod purchased is Watlow 2089-2941</a:t>
            </a:r>
          </a:p>
          <a:p>
            <a:pPr lvl="2"/>
            <a:r>
              <a:rPr lang="en-US" dirty="0"/>
              <a:t>There are details to it installation (electrical and mechanical) that must me followed</a:t>
            </a:r>
          </a:p>
          <a:p>
            <a:pPr lvl="3"/>
            <a:r>
              <a:rPr lang="en-US" dirty="0">
                <a:hlinkClick r:id="rId2"/>
              </a:rPr>
              <a:t>https://internal.dunescience.org/iceberg/localincludes/Internal-Filter/FIREROD-product-guide-6-25.pdf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Connection port at the cryostat (Need understand)</a:t>
            </a:r>
          </a:p>
          <a:p>
            <a:pPr lvl="1"/>
            <a:r>
              <a:rPr lang="en-US" dirty="0"/>
              <a:t>DC Power Supply (150 Volts, 16 Amps) and </a:t>
            </a:r>
          </a:p>
          <a:p>
            <a:pPr lvl="1"/>
            <a:r>
              <a:rPr lang="en-US" dirty="0"/>
              <a:t>Control Specification (Specification and operation)</a:t>
            </a:r>
          </a:p>
          <a:p>
            <a:r>
              <a:rPr lang="en-US" dirty="0">
                <a:solidFill>
                  <a:srgbClr val="FF0000"/>
                </a:solidFill>
              </a:rPr>
              <a:t>Write down a requirements, specification, construction and operation document of Heater and RTDs. (Mechanical and Electrical: Trevor and Katherine): </a:t>
            </a:r>
          </a:p>
          <a:p>
            <a:r>
              <a:rPr lang="en-US" dirty="0"/>
              <a:t>Molecular Sieve (will only operate with LAr in cryostat)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Electrical connections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DC Power Supply (150 V and 5 Amps)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Control specification</a:t>
            </a:r>
          </a:p>
          <a:p>
            <a:r>
              <a:rPr lang="en-US" dirty="0">
                <a:solidFill>
                  <a:schemeClr val="tx2"/>
                </a:solidFill>
              </a:rPr>
              <a:t>Write down a requirements, specification, construction and operation document of Heater. (Mechanical and Electrical: Trevor and Katherine)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C2003-8E96-4329-B4CE-20C0F00C3C7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11/11/2019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C6FCE-2B45-40DD-B507-992C7B4187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Mishra et al. | Run 2C Plan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1EF15-4EB9-49BE-B58F-16C70AB1B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983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907A539-E329-4A17-A669-9FDBA03D7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Heater Configuration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602662E-3DBB-483F-B60B-1E1374C27FB2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454025" y="1508256"/>
            <a:ext cx="8232775" cy="447013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2978E-AE51-4636-964E-F5FCCFEA93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11/11/2019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7BB51E-4A3F-4E9B-9042-DF0111AA43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Mishra et al. | Run 2C Plan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F9A11-634C-4B13-B320-60434E725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505287"/>
      </p:ext>
    </p:extLst>
  </p:cSld>
  <p:clrMapOvr>
    <a:masterClrMapping/>
  </p:clrMapOvr>
</p:sld>
</file>

<file path=ppt/theme/theme1.xml><?xml version="1.0" encoding="utf-8"?>
<a:theme xmlns:a="http://schemas.openxmlformats.org/drawingml/2006/main" name="Dune Template_051215">
  <a:themeElements>
    <a:clrScheme name="DUNE">
      <a:dk1>
        <a:srgbClr val="BC5F2B"/>
      </a:dk1>
      <a:lt1>
        <a:sysClr val="window" lastClr="FFFFFF"/>
      </a:lt1>
      <a:dk2>
        <a:srgbClr val="3C5A77"/>
      </a:dk2>
      <a:lt2>
        <a:srgbClr val="F37C23"/>
      </a:lt2>
      <a:accent1>
        <a:srgbClr val="4F81B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UNE_Template (1)" id="{83C51530-F70C-4700-A62F-9AD370908C8A}" vid="{7EEDB40A-F77E-4D80-94AD-AAFD463CBE23}"/>
    </a:ext>
  </a:extLst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UNE_Template (1)" id="{83C51530-F70C-4700-A62F-9AD370908C8A}" vid="{C60A01E4-0FB0-4AF5-9900-B5934F47DE3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EB68C081FD3C4BB8DBD060B16A2FAE" ma:contentTypeVersion="15" ma:contentTypeDescription="Create a new document." ma:contentTypeScope="" ma:versionID="4584db16ce5d300d568347840b2101d9">
  <xsd:schema xmlns:xsd="http://www.w3.org/2001/XMLSchema" xmlns:xs="http://www.w3.org/2001/XMLSchema" xmlns:p="http://schemas.microsoft.com/office/2006/metadata/properties" xmlns:ns1="http://schemas.microsoft.com/sharepoint/v3" xmlns:ns3="95aa3261-09b1-43cf-9cb8-d6f81c1041d3" xmlns:ns4="2332de55-4c53-45e3-ae4f-25b9e370f3a6" targetNamespace="http://schemas.microsoft.com/office/2006/metadata/properties" ma:root="true" ma:fieldsID="3cd2ec5f2060913794f3a016d9ad1f01" ns1:_="" ns3:_="" ns4:_="">
    <xsd:import namespace="http://schemas.microsoft.com/sharepoint/v3"/>
    <xsd:import namespace="95aa3261-09b1-43cf-9cb8-d6f81c1041d3"/>
    <xsd:import namespace="2332de55-4c53-45e3-ae4f-25b9e370f3a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1:_ip_UnifiedCompliancePolicyProperties" minOccurs="0"/>
                <xsd:element ref="ns1:_ip_UnifiedCompliancePolicyUIAc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aa3261-09b1-43cf-9cb8-d6f81c1041d3" elementFormDefault="qualified">
    <xsd:import namespace="http://schemas.microsoft.com/office/2006/documentManagement/types"/>
    <xsd:import namespace="http://schemas.microsoft.com/office/infopath/2007/PartnerControls"/>
    <xsd:element name="SharedWithUsers" ma:index="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5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6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32de55-4c53-45e3-ae4f-25b9e370f3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777BF5-2DD7-43B2-BEAB-23AFC2901EE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8D8A1EDE-5246-4309-80B3-B9550F0E89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169ADA-20AD-46D1-8BD5-15E34361A0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5aa3261-09b1-43cf-9cb8-d6f81c1041d3"/>
    <ds:schemaRef ds:uri="2332de55-4c53-45e3-ae4f-25b9e370f3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DUNE_Template</Template>
  <TotalTime>2728</TotalTime>
  <Words>893</Words>
  <Application>Microsoft Office PowerPoint</Application>
  <PresentationFormat>On-screen Show (4:3)</PresentationFormat>
  <Paragraphs>118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Helvetica</vt:lpstr>
      <vt:lpstr>Lucida Grande</vt:lpstr>
      <vt:lpstr>Dune Template_051215</vt:lpstr>
      <vt:lpstr>LBNF Content-Footer Theme</vt:lpstr>
      <vt:lpstr>Run-2C Upgrade Plans</vt:lpstr>
      <vt:lpstr>Things to do</vt:lpstr>
      <vt:lpstr>Condenser Port on Cryostat</vt:lpstr>
      <vt:lpstr>Bottom of Condenser</vt:lpstr>
      <vt:lpstr>Condenser Assembly</vt:lpstr>
      <vt:lpstr>Replacement of Sintered Metal Disks</vt:lpstr>
      <vt:lpstr>Regeneration of Filter </vt:lpstr>
      <vt:lpstr>Electrical Reviews  </vt:lpstr>
      <vt:lpstr>Heater Configuration</vt:lpstr>
      <vt:lpstr>RTD Installation</vt:lpstr>
      <vt:lpstr>Filter Electrically ready</vt:lpstr>
      <vt:lpstr>Photon Detector</vt:lpstr>
      <vt:lpstr>Database</vt:lpstr>
    </vt:vector>
  </TitlesOfParts>
  <Manager/>
  <Company>Sandbox Studio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– One or two lines</dc:title>
  <dc:subject/>
  <dc:creator>C. Shekhar Mishra</dc:creator>
  <cp:keywords/>
  <dc:description>Modified by A. Weber</dc:description>
  <cp:lastModifiedBy>C. Shekhar Mishra</cp:lastModifiedBy>
  <cp:revision>10</cp:revision>
  <dcterms:created xsi:type="dcterms:W3CDTF">2019-11-11T17:56:26Z</dcterms:created>
  <dcterms:modified xsi:type="dcterms:W3CDTF">2019-11-14T19:36:23Z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0x01010030EB68C081FD3C4BB8DBD060B16A2FAE</vt:lpwstr>
  </property>
</Properties>
</file>