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1" autoAdjust="0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344" y="184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2B5CB-1D28-FC46-A636-84DF1B742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5173" y="6042991"/>
            <a:ext cx="2200939" cy="5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tif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A6112FD-3B5B-174B-AC76-CDF5100348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65173" y="6042991"/>
            <a:ext cx="2200939" cy="507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Presenter Name | Presentation Title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C57A10-CEFE-B44B-8661-0A6301EC98D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33294" y="6489520"/>
            <a:ext cx="1028396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APA3 in FELIX readout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Giovanna Lehmann </a:t>
            </a:r>
            <a:r>
              <a:rPr lang="en-GB" dirty="0" err="1"/>
              <a:t>Miotto</a:t>
            </a:r>
            <a:endParaRPr lang="en-GB" dirty="0"/>
          </a:p>
          <a:p>
            <a:r>
              <a:rPr lang="en-GB" dirty="0"/>
              <a:t>November 15</a:t>
            </a:r>
            <a:r>
              <a:rPr lang="en-GB" baseline="30000" dirty="0"/>
              <a:t>th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FE7E9-D78B-E74E-8F85-1488AA5F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3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0EA26-2932-1A45-914E-A8501933905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One FEMB running on a standalone clock and thus not completely synchronized with the others</a:t>
            </a:r>
          </a:p>
          <a:p>
            <a:r>
              <a:rPr lang="en-US" dirty="0"/>
              <a:t>WIB data formats (frames @2MHz):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A1DB5-4827-1641-A672-A5AB05579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867069"/>
              </p:ext>
            </p:extLst>
          </p:nvPr>
        </p:nvGraphicFramePr>
        <p:xfrm>
          <a:off x="454026" y="2582706"/>
          <a:ext cx="8229600" cy="341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1677487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41941663"/>
                    </a:ext>
                  </a:extLst>
                </a:gridCol>
              </a:tblGrid>
              <a:tr h="391606">
                <a:tc>
                  <a:txBody>
                    <a:bodyPr/>
                    <a:lstStyle/>
                    <a:p>
                      <a:r>
                        <a:rPr lang="en-US" dirty="0"/>
                        <a:t>RCE x 4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FELIX x 2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54046"/>
                  </a:ext>
                </a:extLst>
              </a:tr>
              <a:tr h="302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181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EB69C0-6289-414B-8205-36E17252E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79007"/>
              </p:ext>
            </p:extLst>
          </p:nvPr>
        </p:nvGraphicFramePr>
        <p:xfrm>
          <a:off x="673238" y="3386295"/>
          <a:ext cx="3369547" cy="110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9547">
                  <a:extLst>
                    <a:ext uri="{9D8B030D-6E8A-4147-A177-3AD203B41FA5}">
                      <a16:colId xmlns:a16="http://schemas.microsoft.com/office/drawing/2014/main" val="2704550284"/>
                    </a:ext>
                  </a:extLst>
                </a:gridCol>
              </a:tblGrid>
              <a:tr h="351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WIB header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0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Colddata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27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Colddata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906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A25680-582E-E04F-A701-0A5163F45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83038"/>
              </p:ext>
            </p:extLst>
          </p:nvPr>
        </p:nvGraphicFramePr>
        <p:xfrm>
          <a:off x="4975608" y="3366477"/>
          <a:ext cx="3369547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9547">
                  <a:extLst>
                    <a:ext uri="{9D8B030D-6E8A-4147-A177-3AD203B41FA5}">
                      <a16:colId xmlns:a16="http://schemas.microsoft.com/office/drawing/2014/main" val="2704550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WIB header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0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Colddata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27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Colddata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Colddata</a:t>
                      </a:r>
                      <a:r>
                        <a:rPr lang="en-US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2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Colddata</a:t>
                      </a:r>
                      <a:r>
                        <a:rPr lang="en-US" dirty="0"/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1532"/>
                  </a:ext>
                </a:extLst>
              </a:tr>
            </a:tbl>
          </a:graphicData>
        </a:graphic>
      </p:graphicFrame>
      <p:sp>
        <p:nvSpPr>
          <p:cNvPr id="10" name="Left Brace 9">
            <a:extLst>
              <a:ext uri="{FF2B5EF4-FFF2-40B4-BE49-F238E27FC236}">
                <a16:creationId xmlns:a16="http://schemas.microsoft.com/office/drawing/2014/main" id="{C4304C05-A46E-9C4E-9A0C-D1B0770A75FB}"/>
              </a:ext>
            </a:extLst>
          </p:cNvPr>
          <p:cNvSpPr/>
          <p:nvPr/>
        </p:nvSpPr>
        <p:spPr>
          <a:xfrm>
            <a:off x="334767" y="3742921"/>
            <a:ext cx="335297" cy="7508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DFF97-153C-4445-82F5-6DEF8FFCF303}"/>
              </a:ext>
            </a:extLst>
          </p:cNvPr>
          <p:cNvSpPr txBox="1"/>
          <p:nvPr/>
        </p:nvSpPr>
        <p:spPr>
          <a:xfrm rot="16200000">
            <a:off x="-253097" y="400565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FEMB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1626FC8-03FD-8546-AA25-BEA0A2E231E2}"/>
              </a:ext>
            </a:extLst>
          </p:cNvPr>
          <p:cNvSpPr/>
          <p:nvPr/>
        </p:nvSpPr>
        <p:spPr>
          <a:xfrm rot="10800000">
            <a:off x="8396715" y="3742920"/>
            <a:ext cx="335297" cy="7508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88A502F-58A0-B143-BE33-A11F73CEBB39}"/>
              </a:ext>
            </a:extLst>
          </p:cNvPr>
          <p:cNvSpPr/>
          <p:nvPr/>
        </p:nvSpPr>
        <p:spPr>
          <a:xfrm rot="10800000">
            <a:off x="8423387" y="4502488"/>
            <a:ext cx="335297" cy="7508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92FFC-79EB-464F-B3FF-80F4FCE0EE99}"/>
              </a:ext>
            </a:extLst>
          </p:cNvPr>
          <p:cNvSpPr txBox="1"/>
          <p:nvPr/>
        </p:nvSpPr>
        <p:spPr>
          <a:xfrm rot="16200000">
            <a:off x="8537283" y="470493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FEMB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D448F-4637-0D49-BF40-7E7E940FEBC0}"/>
              </a:ext>
            </a:extLst>
          </p:cNvPr>
          <p:cNvSpPr txBox="1"/>
          <p:nvPr/>
        </p:nvSpPr>
        <p:spPr>
          <a:xfrm rot="16200000">
            <a:off x="8520840" y="391356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FEMB</a:t>
            </a:r>
          </a:p>
        </p:txBody>
      </p:sp>
    </p:spTree>
    <p:extLst>
      <p:ext uri="{BB962C8B-B14F-4D97-AF65-F5344CB8AC3E}">
        <p14:creationId xmlns:p14="http://schemas.microsoft.com/office/powerpoint/2010/main" val="351356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4C05AB-A07A-9C48-A816-CBB4F6B0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with a bad FEMB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DD26A2-4CD4-9641-9405-DE244802363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RCE case:</a:t>
            </a:r>
          </a:p>
          <a:p>
            <a:pPr lvl="1"/>
            <a:r>
              <a:rPr lang="en-US" dirty="0"/>
              <a:t>Since each FEMB data is sent independently, it is relatively easy to realign data coming in the RCE (fix provided long time ago), though data compression must stay off</a:t>
            </a:r>
          </a:p>
          <a:p>
            <a:r>
              <a:rPr lang="en-US" dirty="0"/>
              <a:t>FELIX case:</a:t>
            </a:r>
          </a:p>
          <a:p>
            <a:pPr lvl="1"/>
            <a:r>
              <a:rPr lang="en-US" dirty="0"/>
              <a:t>2 FEMBs come together and the </a:t>
            </a:r>
            <a:r>
              <a:rPr lang="en-US" dirty="0" err="1"/>
              <a:t>colddata</a:t>
            </a:r>
            <a:r>
              <a:rPr lang="en-US" dirty="0"/>
              <a:t> get corrupted</a:t>
            </a:r>
          </a:p>
          <a:p>
            <a:pPr lvl="1"/>
            <a:r>
              <a:rPr lang="en-US" dirty="0"/>
              <a:t>No recovery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0CAE6-CDE6-804D-A992-D66D7A8D7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2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27FE-53E3-254E-9ED3-C9885BEC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towards DUNE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E7D2-F99C-6040-A402-ED28ADB0DB6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We foresee to have event building in the WIBs (2 FEMBs packed together) for DUNE</a:t>
            </a:r>
          </a:p>
          <a:p>
            <a:r>
              <a:rPr lang="en-US" dirty="0"/>
              <a:t>Is it possible to fix data in the WIB itself in case of a similar problem?</a:t>
            </a:r>
          </a:p>
          <a:p>
            <a:r>
              <a:rPr lang="en-US" dirty="0"/>
              <a:t>At present if one FEMB is turned off it seems that no data arrive for two FEMBs</a:t>
            </a:r>
          </a:p>
          <a:p>
            <a:pPr lvl="1"/>
            <a:r>
              <a:rPr lang="en-US" dirty="0"/>
              <a:t>Can 0 padding be easily implemented in the WIB?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3EE1-A82D-A249-A47C-3B97F7C47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0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567D-23DB-184E-AAE1-7A616B7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090F-18F3-A94C-A3ED-F63F578EBF0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APA3 put back on RCE readout</a:t>
            </a:r>
          </a:p>
          <a:p>
            <a:r>
              <a:rPr lang="en-US" dirty="0"/>
              <a:t>It would really be nice to learn from ProtoDUNE how to deal with such issues in interplay between FELIX/WIB</a:t>
            </a:r>
          </a:p>
          <a:p>
            <a:pPr lvl="1"/>
            <a:r>
              <a:rPr lang="en-US" dirty="0"/>
              <a:t>Workplan over 3-4 months? Are there resources to work on the WIB FW?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465B1-23E8-0C40-A5B7-D74060291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63182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B9DE5A6-B694-EF4C-9FC4-5AE3B0639D1B}" vid="{7EDD11B8-4B9F-174E-881B-A19D97420154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B9DE5A6-B694-EF4C-9FC4-5AE3B0639D1B}" vid="{D200EB3E-68EE-804D-BC03-07B5610F55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132</TotalTime>
  <Words>233</Words>
  <Application>Microsoft Macintosh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Geneva</vt:lpstr>
      <vt:lpstr>Helvetica</vt:lpstr>
      <vt:lpstr>Lucida Grande</vt:lpstr>
      <vt:lpstr>Dune Template_051215</vt:lpstr>
      <vt:lpstr>LBNF Content-Footer Theme</vt:lpstr>
      <vt:lpstr>APA3 in FELIX readout</vt:lpstr>
      <vt:lpstr>APA 3 status</vt:lpstr>
      <vt:lpstr>What happens with a bad FEMB</vt:lpstr>
      <vt:lpstr>Thinking towards DUNE</vt:lpstr>
      <vt:lpstr>Short term solution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APA3 in FELIX readout</dc:title>
  <dc:subject/>
  <dc:creator>Microsoft Office User</dc:creator>
  <cp:keywords/>
  <dc:description>Modified by A. Weber</dc:description>
  <cp:lastModifiedBy>Microsoft Office User</cp:lastModifiedBy>
  <cp:revision>3</cp:revision>
  <dcterms:created xsi:type="dcterms:W3CDTF">2019-11-15T08:28:50Z</dcterms:created>
  <dcterms:modified xsi:type="dcterms:W3CDTF">2019-11-15T10:41:07Z</dcterms:modified>
  <cp:category/>
</cp:coreProperties>
</file>