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3F87-4BE7-48A8-B85D-C93771C12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39350-0D78-436A-8586-83392058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2875-5BB4-4B25-B01F-8890D02C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F65C5-0AAD-47D0-A7ED-25F1179D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52A2-3C58-4A02-93EA-0CAF2435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16A5-2C53-4389-842B-066619CC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723B3-A509-45D0-AEE3-08A33D809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BD74-A60D-4398-B639-76D4BFB6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A643-8354-4163-A3AD-1CCABBD5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4F4CF-41C9-4B54-A986-2DFB4397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7548E-9019-443B-8BC2-B7B53A2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D9DC4-ADBC-4410-97F3-CBB9A50CF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168F4-93FD-49A8-B5EB-975F66C7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1B9F8-3448-4706-9C44-6024EA18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67934-6893-4559-A760-F5EED24B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D669-68A5-4550-A91B-E0450953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CBB5-A357-4182-882E-820C71BD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AEA1F-5EE2-4349-B469-DB17DEC2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7379-D02C-44C9-8135-EB8B9561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C5831-4686-4DDB-B18F-9F6460A6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6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5A17-1B99-44F9-9BFA-3B7BAD91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5907-7517-4D21-807C-47AA877EC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26CF2-9F50-4973-BB39-18B09092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7E59-0F6A-4D47-8224-222183CD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3F505-D7C2-4636-B568-949F9ACE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ECF7-0788-46C2-9827-EBFF3640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1F51-E96B-4EA3-AF06-C84DDC2C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498F4-BE78-475D-B036-7BF66652E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7FDF-7FAB-40A5-901B-870030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BA643-4AC1-4484-9E14-38DE92D8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EEBB1-29E9-4B61-AB37-3FB9915F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1F0D-6AE9-4024-8C6F-5D6CB348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2631E-23B7-44D1-9922-54973EDFD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D1CF4-72D0-488E-BD7F-5C4BFB727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011A3-D9A6-450B-9BF8-480545D2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1E1E1-F051-4E08-A571-039DAD77A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5BC0C-8C56-4106-AB9D-246809DD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40F3B-05D9-49D0-8DA0-98658AF0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4E4A4-F1E8-4EA1-A01B-9348D1F3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82FA-CEB0-46E2-8BEF-4571DEC0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F61D3-FC50-4F4D-8D4B-443FCA7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27649-6709-4DC5-8C98-7FC78272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66A36-63F0-42A2-9854-898DACE1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286FC-FF41-4900-9CB7-FDB2054C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E005A-58CF-4ACB-99CB-93F31DCE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4F5BF-CE71-451D-BDDC-9F4C68E2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763D-5F35-49F2-BF11-C3751A2B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8E913-BB44-470A-A5BE-385BFB52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66CC3-3FBF-458A-9151-211736BD3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3407A-4CF7-48CE-A652-A93F4580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BE51-DFC6-48F1-B319-D53C3C72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CF5D5-620D-4918-B1FE-6CBF34FE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15B4-13EE-467D-82DF-AEEAFC2B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E585A-DDC1-4606-998F-287BCD90B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B341B-040E-4E58-9A42-ECBF37DC1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5027A-63DC-43BA-835F-A98B6E3A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B58F8-81C6-466B-9E14-F01F3594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6AF-087D-4257-A949-E7F2EFE9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31BCD-0B04-4862-B67D-ADD5555C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C62B0-899B-4D57-BCF2-C50525AC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6992-5FC5-4E97-A371-772ABA355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045F-9502-4CB0-B740-D8E7D604D41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4DE4-2B4B-4B37-BB10-0302BA0DD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8271-BE5E-4740-B2A3-0D049968A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9CC3-E8CE-4F99-A351-0BE9D4D9A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8B55A-5EE8-4C6A-B250-84735BCC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3" y="0"/>
            <a:ext cx="294228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522BE-C3E1-41D9-8EEE-F8525B06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98" y="0"/>
            <a:ext cx="37191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E2C15-F71B-457E-9AC8-D688CAB57DB5}"/>
              </a:ext>
            </a:extLst>
          </p:cNvPr>
          <p:cNvSpPr txBox="1"/>
          <p:nvPr/>
        </p:nvSpPr>
        <p:spPr>
          <a:xfrm>
            <a:off x="847288" y="2558642"/>
            <a:ext cx="114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2.2m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CEA8BB-CAF6-48E9-BC55-FCC25FA956EA}"/>
              </a:ext>
            </a:extLst>
          </p:cNvPr>
          <p:cNvCxnSpPr/>
          <p:nvPr/>
        </p:nvCxnSpPr>
        <p:spPr>
          <a:xfrm flipV="1">
            <a:off x="1199626" y="293615"/>
            <a:ext cx="0" cy="2265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0E9B35-B580-4374-8BA4-4E4118162B72}"/>
              </a:ext>
            </a:extLst>
          </p:cNvPr>
          <p:cNvCxnSpPr/>
          <p:nvPr/>
        </p:nvCxnSpPr>
        <p:spPr>
          <a:xfrm>
            <a:off x="1199626" y="2927974"/>
            <a:ext cx="0" cy="3145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E2AD8B-90DA-45DD-9157-7C768747EC2B}"/>
              </a:ext>
            </a:extLst>
          </p:cNvPr>
          <p:cNvSpPr txBox="1"/>
          <p:nvPr/>
        </p:nvSpPr>
        <p:spPr>
          <a:xfrm>
            <a:off x="3548543" y="293615"/>
            <a:ext cx="193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Placeholder Laser Periscope Insert</a:t>
            </a:r>
          </a:p>
          <a:p>
            <a:r>
              <a:rPr lang="en-US" dirty="0"/>
              <a:t>Actual </a:t>
            </a:r>
            <a:r>
              <a:rPr lang="en-US" dirty="0" err="1"/>
              <a:t>ProtoDUNE</a:t>
            </a:r>
            <a:r>
              <a:rPr lang="en-US" dirty="0"/>
              <a:t> insert is about 1m longer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3D8E2-F883-48C5-AD63-91D713BECE62}"/>
              </a:ext>
            </a:extLst>
          </p:cNvPr>
          <p:cNvSpPr txBox="1"/>
          <p:nvPr/>
        </p:nvSpPr>
        <p:spPr>
          <a:xfrm>
            <a:off x="8534400" y="2096977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 to change warm structure components material to stainless steel</a:t>
            </a:r>
          </a:p>
          <a:p>
            <a:pPr marL="285750" indent="-285750">
              <a:buFontTx/>
              <a:buChar char="-"/>
            </a:pPr>
            <a:r>
              <a:rPr lang="en-US" dirty="0"/>
              <a:t>Elasticity modulus ~200GPa vs 4 to 14GPa for Peek or </a:t>
            </a:r>
            <a:r>
              <a:rPr lang="en-US" dirty="0" err="1"/>
              <a:t>Torlon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Less expensive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A0C495-FF4E-477F-9237-14C24A1FEFEC}"/>
              </a:ext>
            </a:extLst>
          </p:cNvPr>
          <p:cNvCxnSpPr/>
          <p:nvPr/>
        </p:nvCxnSpPr>
        <p:spPr>
          <a:xfrm flipH="1" flipV="1">
            <a:off x="7810150" y="2743308"/>
            <a:ext cx="696287" cy="100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9BB2FB-C09F-4426-89A6-0573AE33A636}"/>
              </a:ext>
            </a:extLst>
          </p:cNvPr>
          <p:cNvCxnSpPr>
            <a:cxnSpLocks/>
          </p:cNvCxnSpPr>
          <p:nvPr/>
        </p:nvCxnSpPr>
        <p:spPr>
          <a:xfrm flipH="1">
            <a:off x="7810150" y="2835641"/>
            <a:ext cx="724251" cy="268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6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0AEC0-DB6E-4DF7-A042-20FC7C86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294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7A31CB-5268-47A9-A796-3CE4A37D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841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9C5AE-EB8B-476F-BE64-D796B9CC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90" y="0"/>
            <a:ext cx="36029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EDD2E-21BB-45DF-B08C-FD8BC230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67" y="0"/>
            <a:ext cx="48682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8013A-ACB6-41FD-9913-AB1ADE291BD1}"/>
              </a:ext>
            </a:extLst>
          </p:cNvPr>
          <p:cNvSpPr txBox="1"/>
          <p:nvPr/>
        </p:nvSpPr>
        <p:spPr>
          <a:xfrm>
            <a:off x="8800051" y="402672"/>
            <a:ext cx="322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Rotation Stage – 10” version shown.  Propose to go to 8” version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638DF3-F77E-446C-8F11-2386001D0706}"/>
              </a:ext>
            </a:extLst>
          </p:cNvPr>
          <p:cNvCxnSpPr/>
          <p:nvPr/>
        </p:nvCxnSpPr>
        <p:spPr>
          <a:xfrm flipH="1">
            <a:off x="7659149" y="838899"/>
            <a:ext cx="1140902" cy="8897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69EC11-E410-48B0-960B-C484EB4DC801}"/>
              </a:ext>
            </a:extLst>
          </p:cNvPr>
          <p:cNvSpPr txBox="1"/>
          <p:nvPr/>
        </p:nvSpPr>
        <p:spPr>
          <a:xfrm>
            <a:off x="8875552" y="3061982"/>
            <a:ext cx="275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translation stage – 300mm stroke, shown in retracted position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6448F0-2004-4D0B-8D01-2742C3CB7649}"/>
              </a:ext>
            </a:extLst>
          </p:cNvPr>
          <p:cNvCxnSpPr/>
          <p:nvPr/>
        </p:nvCxnSpPr>
        <p:spPr>
          <a:xfrm flipH="1">
            <a:off x="7424257" y="3523376"/>
            <a:ext cx="1375794" cy="461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3C112C-9ED4-4042-8115-2D26AA76F5AC}"/>
              </a:ext>
            </a:extLst>
          </p:cNvPr>
          <p:cNvSpPr txBox="1"/>
          <p:nvPr/>
        </p:nvSpPr>
        <p:spPr>
          <a:xfrm>
            <a:off x="9001387" y="5318620"/>
            <a:ext cx="22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8” CF Adapter nipple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8FC48A-B875-4482-81A0-3838C3A88906}"/>
              </a:ext>
            </a:extLst>
          </p:cNvPr>
          <p:cNvCxnSpPr/>
          <p:nvPr/>
        </p:nvCxnSpPr>
        <p:spPr>
          <a:xfrm flipH="1">
            <a:off x="7424257" y="5511567"/>
            <a:ext cx="1577130" cy="209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10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35F19D-E639-4A84-9E31-B7198FD0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268"/>
            <a:ext cx="6669248" cy="5197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B49AC-C1F5-429B-81A3-B3FE5EFE4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38" y="1392571"/>
            <a:ext cx="5285062" cy="3980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1F82A-A202-4E54-BA2F-014A67C038B9}"/>
              </a:ext>
            </a:extLst>
          </p:cNvPr>
          <p:cNvSpPr txBox="1"/>
          <p:nvPr/>
        </p:nvSpPr>
        <p:spPr>
          <a:xfrm>
            <a:off x="9588617" y="5662569"/>
            <a:ext cx="192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Periscope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1A74DC-8B4B-4CC4-87CB-ED7B8C819E0E}"/>
              </a:ext>
            </a:extLst>
          </p:cNvPr>
          <p:cNvCxnSpPr/>
          <p:nvPr/>
        </p:nvCxnSpPr>
        <p:spPr>
          <a:xfrm flipV="1">
            <a:off x="10368793" y="4102217"/>
            <a:ext cx="520117" cy="1493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2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050B5CF-925E-4FB8-902F-CB8C144C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12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13036-7DC8-4A08-90EF-FE7674D27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45" y="0"/>
            <a:ext cx="444740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38AC15-BB7C-454D-83F3-2FB40EB68499}"/>
              </a:ext>
            </a:extLst>
          </p:cNvPr>
          <p:cNvSpPr txBox="1"/>
          <p:nvPr/>
        </p:nvSpPr>
        <p:spPr>
          <a:xfrm>
            <a:off x="6960638" y="2453951"/>
            <a:ext cx="14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2.25m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3118E3-624B-4CF9-992E-DAE3AC9AA99A}"/>
              </a:ext>
            </a:extLst>
          </p:cNvPr>
          <p:cNvCxnSpPr/>
          <p:nvPr/>
        </p:nvCxnSpPr>
        <p:spPr>
          <a:xfrm flipV="1">
            <a:off x="7211022" y="279918"/>
            <a:ext cx="0" cy="208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703523-1BDB-46CF-B787-1271432DB799}"/>
              </a:ext>
            </a:extLst>
          </p:cNvPr>
          <p:cNvCxnSpPr>
            <a:cxnSpLocks/>
          </p:cNvCxnSpPr>
          <p:nvPr/>
        </p:nvCxnSpPr>
        <p:spPr>
          <a:xfrm>
            <a:off x="7215901" y="2894310"/>
            <a:ext cx="0" cy="3183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B4D0AA-A927-44C0-ABAD-EDA6A083A32C}"/>
              </a:ext>
            </a:extLst>
          </p:cNvPr>
          <p:cNvSpPr txBox="1"/>
          <p:nvPr/>
        </p:nvSpPr>
        <p:spPr>
          <a:xfrm>
            <a:off x="127641" y="3105834"/>
            <a:ext cx="321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NMSU Vacuum Insulated Dewar ø760mm x 1130 mm high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7C1BFB-C04C-44AF-9F3C-8F63834F57DA}"/>
              </a:ext>
            </a:extLst>
          </p:cNvPr>
          <p:cNvCxnSpPr>
            <a:cxnSpLocks/>
          </p:cNvCxnSpPr>
          <p:nvPr/>
        </p:nvCxnSpPr>
        <p:spPr>
          <a:xfrm>
            <a:off x="2298584" y="3752165"/>
            <a:ext cx="1350627" cy="836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CFFA0A-7E9F-484C-A717-AFB5722FC89A}"/>
              </a:ext>
            </a:extLst>
          </p:cNvPr>
          <p:cNvSpPr txBox="1"/>
          <p:nvPr/>
        </p:nvSpPr>
        <p:spPr>
          <a:xfrm>
            <a:off x="3523376" y="192947"/>
            <a:ext cx="292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Test setup at LANL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64A7B-4C12-49DA-86F4-B9D63A4CA379}"/>
              </a:ext>
            </a:extLst>
          </p:cNvPr>
          <p:cNvSpPr txBox="1"/>
          <p:nvPr/>
        </p:nvSpPr>
        <p:spPr>
          <a:xfrm>
            <a:off x="5051561" y="950949"/>
            <a:ext cx="147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D3F961-2651-416C-839C-2BE39CAF8991}"/>
              </a:ext>
            </a:extLst>
          </p:cNvPr>
          <p:cNvCxnSpPr>
            <a:stCxn id="20" idx="1"/>
          </p:cNvCxnSpPr>
          <p:nvPr/>
        </p:nvCxnSpPr>
        <p:spPr>
          <a:xfrm flipH="1">
            <a:off x="4538444" y="1135615"/>
            <a:ext cx="513117" cy="89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97805A2-307D-4AAE-A6CF-0C6423859037}"/>
              </a:ext>
            </a:extLst>
          </p:cNvPr>
          <p:cNvSpPr txBox="1"/>
          <p:nvPr/>
        </p:nvSpPr>
        <p:spPr>
          <a:xfrm>
            <a:off x="341395" y="1783696"/>
            <a:ext cx="185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IV Laser, top shown 2.5m above floor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6EC283-8269-4265-AFAA-1C1642A978A4}"/>
              </a:ext>
            </a:extLst>
          </p:cNvPr>
          <p:cNvCxnSpPr/>
          <p:nvPr/>
        </p:nvCxnSpPr>
        <p:spPr>
          <a:xfrm flipV="1">
            <a:off x="1661020" y="1543574"/>
            <a:ext cx="285226" cy="285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9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Boissevain</dc:creator>
  <cp:lastModifiedBy>Jan Boissevain</cp:lastModifiedBy>
  <cp:revision>11</cp:revision>
  <dcterms:created xsi:type="dcterms:W3CDTF">2019-11-21T00:07:23Z</dcterms:created>
  <dcterms:modified xsi:type="dcterms:W3CDTF">2019-11-21T16:41:43Z</dcterms:modified>
</cp:coreProperties>
</file>