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20"/>
  </p:notesMasterIdLst>
  <p:handoutMasterIdLst>
    <p:handoutMasterId r:id="rId21"/>
  </p:handoutMasterIdLst>
  <p:sldIdLst>
    <p:sldId id="294" r:id="rId5"/>
    <p:sldId id="275" r:id="rId6"/>
    <p:sldId id="298" r:id="rId7"/>
    <p:sldId id="296" r:id="rId8"/>
    <p:sldId id="305" r:id="rId9"/>
    <p:sldId id="302" r:id="rId10"/>
    <p:sldId id="303" r:id="rId11"/>
    <p:sldId id="301" r:id="rId12"/>
    <p:sldId id="299" r:id="rId13"/>
    <p:sldId id="300" r:id="rId14"/>
    <p:sldId id="284" r:id="rId15"/>
    <p:sldId id="295" r:id="rId16"/>
    <p:sldId id="304" r:id="rId17"/>
    <p:sldId id="297" r:id="rId18"/>
    <p:sldId id="278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60" userDrawn="1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100" userDrawn="1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74747"/>
    <a:srgbClr val="FFFFFF"/>
    <a:srgbClr val="404040"/>
    <a:srgbClr val="50504E"/>
    <a:srgbClr val="4E4E4E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13DB7-C1AE-42D1-B2B4-FC7C1F60560E}" v="74" dt="2019-12-02T19:29:41.49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85" d="100"/>
          <a:sy n="85" d="100"/>
        </p:scale>
        <p:origin x="960" y="78"/>
      </p:cViewPr>
      <p:guideLst>
        <p:guide orient="horz" pos="3107"/>
        <p:guide orient="horz" pos="1260"/>
        <p:guide orient="horz" pos="114"/>
        <p:guide orient="horz" pos="2100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G Stern" userId="29330855-21bf-425d-ade8-4367eba733ff" providerId="ADAL" clId="{C4513DB7-C1AE-42D1-B2B4-FC7C1F60560E}"/>
    <pc:docChg chg="undo custSel addSld modSld sldOrd">
      <pc:chgData name="Eric G Stern" userId="29330855-21bf-425d-ade8-4367eba733ff" providerId="ADAL" clId="{C4513DB7-C1AE-42D1-B2B4-FC7C1F60560E}" dt="2019-12-02T19:48:49.368" v="1792" actId="1076"/>
      <pc:docMkLst>
        <pc:docMk/>
      </pc:docMkLst>
      <pc:sldChg chg="modSp">
        <pc:chgData name="Eric G Stern" userId="29330855-21bf-425d-ade8-4367eba733ff" providerId="ADAL" clId="{C4513DB7-C1AE-42D1-B2B4-FC7C1F60560E}" dt="2019-12-01T20:23:34.199" v="488" actId="20577"/>
        <pc:sldMkLst>
          <pc:docMk/>
          <pc:sldMk cId="3784689877" sldId="275"/>
        </pc:sldMkLst>
        <pc:spChg chg="mod">
          <ac:chgData name="Eric G Stern" userId="29330855-21bf-425d-ade8-4367eba733ff" providerId="ADAL" clId="{C4513DB7-C1AE-42D1-B2B4-FC7C1F60560E}" dt="2019-12-01T17:23:42.194" v="103" actId="20577"/>
          <ac:spMkLst>
            <pc:docMk/>
            <pc:sldMk cId="3784689877" sldId="275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17:24:09.888" v="144" actId="20577"/>
          <ac:spMkLst>
            <pc:docMk/>
            <pc:sldMk cId="3784689877" sldId="275"/>
            <ac:spMk id="4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20:23:34.199" v="488" actId="20577"/>
          <ac:spMkLst>
            <pc:docMk/>
            <pc:sldMk cId="3784689877" sldId="275"/>
            <ac:spMk id="6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17:18:08.266" v="37" actId="20577"/>
          <ac:spMkLst>
            <pc:docMk/>
            <pc:sldMk cId="3784689877" sldId="275"/>
            <ac:spMk id="7" creationId="{00000000-0000-0000-0000-000000000000}"/>
          </ac:spMkLst>
        </pc:spChg>
      </pc:sldChg>
      <pc:sldChg chg="addSp delSp modSp ord">
        <pc:chgData name="Eric G Stern" userId="29330855-21bf-425d-ade8-4367eba733ff" providerId="ADAL" clId="{C4513DB7-C1AE-42D1-B2B4-FC7C1F60560E}" dt="2019-12-01T20:46:07.369" v="950" actId="20577"/>
        <pc:sldMkLst>
          <pc:docMk/>
          <pc:sldMk cId="3906449152" sldId="296"/>
        </pc:sldMkLst>
        <pc:spChg chg="mod">
          <ac:chgData name="Eric G Stern" userId="29330855-21bf-425d-ade8-4367eba733ff" providerId="ADAL" clId="{C4513DB7-C1AE-42D1-B2B4-FC7C1F60560E}" dt="2019-12-01T20:40:11.410" v="792" actId="20577"/>
          <ac:spMkLst>
            <pc:docMk/>
            <pc:sldMk cId="3906449152" sldId="296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20:41:25.689" v="802" actId="20577"/>
          <ac:spMkLst>
            <pc:docMk/>
            <pc:sldMk cId="3906449152" sldId="296"/>
            <ac:spMk id="4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20:42:11.706" v="890" actId="20577"/>
          <ac:spMkLst>
            <pc:docMk/>
            <pc:sldMk cId="3906449152" sldId="296"/>
            <ac:spMk id="5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20:46:07.369" v="950" actId="20577"/>
          <ac:spMkLst>
            <pc:docMk/>
            <pc:sldMk cId="3906449152" sldId="296"/>
            <ac:spMk id="7" creationId="{00000000-0000-0000-0000-000000000000}"/>
          </ac:spMkLst>
        </pc:spChg>
        <pc:spChg chg="del">
          <ac:chgData name="Eric G Stern" userId="29330855-21bf-425d-ade8-4367eba733ff" providerId="ADAL" clId="{C4513DB7-C1AE-42D1-B2B4-FC7C1F60560E}" dt="2019-12-01T20:39:08.811" v="676" actId="478"/>
          <ac:spMkLst>
            <pc:docMk/>
            <pc:sldMk cId="3906449152" sldId="296"/>
            <ac:spMk id="8" creationId="{00000000-0000-0000-0000-000000000000}"/>
          </ac:spMkLst>
        </pc:spChg>
        <pc:picChg chg="add mod">
          <ac:chgData name="Eric G Stern" userId="29330855-21bf-425d-ade8-4367eba733ff" providerId="ADAL" clId="{C4513DB7-C1AE-42D1-B2B4-FC7C1F60560E}" dt="2019-12-01T20:38:57.677" v="675" actId="1076"/>
          <ac:picMkLst>
            <pc:docMk/>
            <pc:sldMk cId="3906449152" sldId="296"/>
            <ac:picMk id="2" creationId="{7FA4A727-DAF2-4491-B520-5F32ECB1630F}"/>
          </ac:picMkLst>
        </pc:picChg>
      </pc:sldChg>
      <pc:sldChg chg="modSp add">
        <pc:chgData name="Eric G Stern" userId="29330855-21bf-425d-ade8-4367eba733ff" providerId="ADAL" clId="{C4513DB7-C1AE-42D1-B2B4-FC7C1F60560E}" dt="2019-12-02T18:38:49.583" v="956" actId="6549"/>
        <pc:sldMkLst>
          <pc:docMk/>
          <pc:sldMk cId="3550919501" sldId="298"/>
        </pc:sldMkLst>
        <pc:spChg chg="mod">
          <ac:chgData name="Eric G Stern" userId="29330855-21bf-425d-ade8-4367eba733ff" providerId="ADAL" clId="{C4513DB7-C1AE-42D1-B2B4-FC7C1F60560E}" dt="2019-12-01T17:22:57.005" v="56" actId="20577"/>
          <ac:spMkLst>
            <pc:docMk/>
            <pc:sldMk cId="3550919501" sldId="298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17:23:12.458" v="94" actId="20577"/>
          <ac:spMkLst>
            <pc:docMk/>
            <pc:sldMk cId="3550919501" sldId="298"/>
            <ac:spMk id="4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8:38:49.583" v="956" actId="6549"/>
          <ac:spMkLst>
            <pc:docMk/>
            <pc:sldMk cId="3550919501" sldId="298"/>
            <ac:spMk id="6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18:02:03.899" v="217" actId="255"/>
          <ac:spMkLst>
            <pc:docMk/>
            <pc:sldMk cId="3550919501" sldId="298"/>
            <ac:spMk id="7" creationId="{00000000-0000-0000-0000-000000000000}"/>
          </ac:spMkLst>
        </pc:spChg>
      </pc:sldChg>
      <pc:sldChg chg="add">
        <pc:chgData name="Eric G Stern" userId="29330855-21bf-425d-ade8-4367eba733ff" providerId="ADAL" clId="{C4513DB7-C1AE-42D1-B2B4-FC7C1F60560E}" dt="2019-12-01T18:00:17.941" v="214"/>
        <pc:sldMkLst>
          <pc:docMk/>
          <pc:sldMk cId="3394047821" sldId="299"/>
        </pc:sldMkLst>
      </pc:sldChg>
      <pc:sldChg chg="add">
        <pc:chgData name="Eric G Stern" userId="29330855-21bf-425d-ade8-4367eba733ff" providerId="ADAL" clId="{C4513DB7-C1AE-42D1-B2B4-FC7C1F60560E}" dt="2019-12-01T18:09:17.254" v="354"/>
        <pc:sldMkLst>
          <pc:docMk/>
          <pc:sldMk cId="4196307184" sldId="300"/>
        </pc:sldMkLst>
      </pc:sldChg>
      <pc:sldChg chg="addSp delSp modSp add ord modAnim">
        <pc:chgData name="Eric G Stern" userId="29330855-21bf-425d-ade8-4367eba733ff" providerId="ADAL" clId="{C4513DB7-C1AE-42D1-B2B4-FC7C1F60560E}" dt="2019-12-02T19:29:46.420" v="1783" actId="1076"/>
        <pc:sldMkLst>
          <pc:docMk/>
          <pc:sldMk cId="3109043908" sldId="301"/>
        </pc:sldMkLst>
        <pc:spChg chg="add del mod">
          <ac:chgData name="Eric G Stern" userId="29330855-21bf-425d-ade8-4367eba733ff" providerId="ADAL" clId="{C4513DB7-C1AE-42D1-B2B4-FC7C1F60560E}" dt="2019-12-02T19:01:42.239" v="1087"/>
          <ac:spMkLst>
            <pc:docMk/>
            <pc:sldMk cId="3109043908" sldId="301"/>
            <ac:spMk id="2" creationId="{B1B9A297-4428-4D14-8A0F-B98AD9B57E54}"/>
          </ac:spMkLst>
        </pc:spChg>
        <pc:spChg chg="del">
          <ac:chgData name="Eric G Stern" userId="29330855-21bf-425d-ade8-4367eba733ff" providerId="ADAL" clId="{C4513DB7-C1AE-42D1-B2B4-FC7C1F60560E}" dt="2019-12-02T19:01:38.789" v="1086"/>
          <ac:spMkLst>
            <pc:docMk/>
            <pc:sldMk cId="3109043908" sldId="301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1T20:45:05.737" v="900" actId="20577"/>
          <ac:spMkLst>
            <pc:docMk/>
            <pc:sldMk cId="3109043908" sldId="301"/>
            <ac:spMk id="4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9:22:22.978" v="1517" actId="20577"/>
          <ac:spMkLst>
            <pc:docMk/>
            <pc:sldMk cId="3109043908" sldId="301"/>
            <ac:spMk id="5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9:03:26.445" v="1135" actId="20577"/>
          <ac:spMkLst>
            <pc:docMk/>
            <pc:sldMk cId="3109043908" sldId="301"/>
            <ac:spMk id="7" creationId="{00000000-0000-0000-0000-000000000000}"/>
          </ac:spMkLst>
        </pc:spChg>
        <pc:spChg chg="del">
          <ac:chgData name="Eric G Stern" userId="29330855-21bf-425d-ade8-4367eba733ff" providerId="ADAL" clId="{C4513DB7-C1AE-42D1-B2B4-FC7C1F60560E}" dt="2019-12-02T19:01:32.918" v="1085"/>
          <ac:spMkLst>
            <pc:docMk/>
            <pc:sldMk cId="3109043908" sldId="301"/>
            <ac:spMk id="8" creationId="{00000000-0000-0000-0000-000000000000}"/>
          </ac:spMkLst>
        </pc:spChg>
        <pc:spChg chg="add mod">
          <ac:chgData name="Eric G Stern" userId="29330855-21bf-425d-ade8-4367eba733ff" providerId="ADAL" clId="{C4513DB7-C1AE-42D1-B2B4-FC7C1F60560E}" dt="2019-12-02T19:29:46.420" v="1783" actId="1076"/>
          <ac:spMkLst>
            <pc:docMk/>
            <pc:sldMk cId="3109043908" sldId="301"/>
            <ac:spMk id="10" creationId="{A1560A71-1084-48E8-8135-A2805C80EAC9}"/>
          </ac:spMkLst>
        </pc:spChg>
        <pc:picChg chg="add mod">
          <ac:chgData name="Eric G Stern" userId="29330855-21bf-425d-ade8-4367eba733ff" providerId="ADAL" clId="{C4513DB7-C1AE-42D1-B2B4-FC7C1F60560E}" dt="2019-12-02T19:04:04.226" v="1138" actId="1076"/>
          <ac:picMkLst>
            <pc:docMk/>
            <pc:sldMk cId="3109043908" sldId="301"/>
            <ac:picMk id="9" creationId="{80F19531-180E-4720-A9B8-8F7D339A6A04}"/>
          </ac:picMkLst>
        </pc:picChg>
      </pc:sldChg>
      <pc:sldChg chg="addSp delSp modSp add ord">
        <pc:chgData name="Eric G Stern" userId="29330855-21bf-425d-ade8-4367eba733ff" providerId="ADAL" clId="{C4513DB7-C1AE-42D1-B2B4-FC7C1F60560E}" dt="2019-12-02T19:48:49.368" v="1792" actId="1076"/>
        <pc:sldMkLst>
          <pc:docMk/>
          <pc:sldMk cId="1253000627" sldId="302"/>
        </pc:sldMkLst>
        <pc:spChg chg="add del">
          <ac:chgData name="Eric G Stern" userId="29330855-21bf-425d-ade8-4367eba733ff" providerId="ADAL" clId="{C4513DB7-C1AE-42D1-B2B4-FC7C1F60560E}" dt="2019-12-02T19:16:26.987" v="1227" actId="478"/>
          <ac:spMkLst>
            <pc:docMk/>
            <pc:sldMk cId="1253000627" sldId="302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9:22:01.222" v="1505" actId="20577"/>
          <ac:spMkLst>
            <pc:docMk/>
            <pc:sldMk cId="1253000627" sldId="302"/>
            <ac:spMk id="5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9:48:41.845" v="1791" actId="20577"/>
          <ac:spMkLst>
            <pc:docMk/>
            <pc:sldMk cId="1253000627" sldId="302"/>
            <ac:spMk id="7" creationId="{00000000-0000-0000-0000-000000000000}"/>
          </ac:spMkLst>
        </pc:spChg>
        <pc:spChg chg="del">
          <ac:chgData name="Eric G Stern" userId="29330855-21bf-425d-ade8-4367eba733ff" providerId="ADAL" clId="{C4513DB7-C1AE-42D1-B2B4-FC7C1F60560E}" dt="2019-12-02T19:16:03.990" v="1223" actId="478"/>
          <ac:spMkLst>
            <pc:docMk/>
            <pc:sldMk cId="1253000627" sldId="302"/>
            <ac:spMk id="8" creationId="{00000000-0000-0000-0000-000000000000}"/>
          </ac:spMkLst>
        </pc:spChg>
        <pc:spChg chg="add del mod">
          <ac:chgData name="Eric G Stern" userId="29330855-21bf-425d-ade8-4367eba733ff" providerId="ADAL" clId="{C4513DB7-C1AE-42D1-B2B4-FC7C1F60560E}" dt="2019-12-02T19:16:18.899" v="1226" actId="478"/>
          <ac:spMkLst>
            <pc:docMk/>
            <pc:sldMk cId="1253000627" sldId="302"/>
            <ac:spMk id="10" creationId="{498FAF54-B863-4D54-9AAF-6CBA95AA0D79}"/>
          </ac:spMkLst>
        </pc:spChg>
        <pc:spChg chg="add del mod">
          <ac:chgData name="Eric G Stern" userId="29330855-21bf-425d-ade8-4367eba733ff" providerId="ADAL" clId="{C4513DB7-C1AE-42D1-B2B4-FC7C1F60560E}" dt="2019-12-02T19:16:33.019" v="1228" actId="478"/>
          <ac:spMkLst>
            <pc:docMk/>
            <pc:sldMk cId="1253000627" sldId="302"/>
            <ac:spMk id="12" creationId="{A8511932-0012-4B3F-BB10-ABA6AADE544D}"/>
          </ac:spMkLst>
        </pc:spChg>
        <pc:spChg chg="add mod">
          <ac:chgData name="Eric G Stern" userId="29330855-21bf-425d-ade8-4367eba733ff" providerId="ADAL" clId="{C4513DB7-C1AE-42D1-B2B4-FC7C1F60560E}" dt="2019-12-02T19:21:46.057" v="1494" actId="20577"/>
          <ac:spMkLst>
            <pc:docMk/>
            <pc:sldMk cId="1253000627" sldId="302"/>
            <ac:spMk id="14" creationId="{44B2C1B3-778E-46BD-AE73-B16C56D396DF}"/>
          </ac:spMkLst>
        </pc:spChg>
        <pc:picChg chg="add mod">
          <ac:chgData name="Eric G Stern" userId="29330855-21bf-425d-ade8-4367eba733ff" providerId="ADAL" clId="{C4513DB7-C1AE-42D1-B2B4-FC7C1F60560E}" dt="2019-12-02T19:20:02.230" v="1304" actId="1076"/>
          <ac:picMkLst>
            <pc:docMk/>
            <pc:sldMk cId="1253000627" sldId="302"/>
            <ac:picMk id="9" creationId="{E96F15D3-BD65-496D-94DA-38DC88924257}"/>
          </ac:picMkLst>
        </pc:picChg>
        <pc:picChg chg="add mod">
          <ac:chgData name="Eric G Stern" userId="29330855-21bf-425d-ade8-4367eba733ff" providerId="ADAL" clId="{C4513DB7-C1AE-42D1-B2B4-FC7C1F60560E}" dt="2019-12-02T19:48:49.368" v="1792" actId="1076"/>
          <ac:picMkLst>
            <pc:docMk/>
            <pc:sldMk cId="1253000627" sldId="302"/>
            <ac:picMk id="13" creationId="{813968FF-6A69-4A89-B293-643B4593B6A6}"/>
          </ac:picMkLst>
        </pc:picChg>
      </pc:sldChg>
      <pc:sldChg chg="addSp delSp modSp add ord">
        <pc:chgData name="Eric G Stern" userId="29330855-21bf-425d-ade8-4367eba733ff" providerId="ADAL" clId="{C4513DB7-C1AE-42D1-B2B4-FC7C1F60560E}" dt="2019-12-02T19:09:55.532" v="1170" actId="27636"/>
        <pc:sldMkLst>
          <pc:docMk/>
          <pc:sldMk cId="3395335927" sldId="303"/>
        </pc:sldMkLst>
        <pc:spChg chg="add del mod">
          <ac:chgData name="Eric G Stern" userId="29330855-21bf-425d-ade8-4367eba733ff" providerId="ADAL" clId="{C4513DB7-C1AE-42D1-B2B4-FC7C1F60560E}" dt="2019-12-02T19:09:55.532" v="1170" actId="27636"/>
          <ac:spMkLst>
            <pc:docMk/>
            <pc:sldMk cId="3395335927" sldId="303"/>
            <ac:spMk id="6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8:56:19.040" v="1047" actId="20577"/>
          <ac:spMkLst>
            <pc:docMk/>
            <pc:sldMk cId="3395335927" sldId="303"/>
            <ac:spMk id="7" creationId="{00000000-0000-0000-0000-000000000000}"/>
          </ac:spMkLst>
        </pc:spChg>
        <pc:spChg chg="add del mod">
          <ac:chgData name="Eric G Stern" userId="29330855-21bf-425d-ade8-4367eba733ff" providerId="ADAL" clId="{C4513DB7-C1AE-42D1-B2B4-FC7C1F60560E}" dt="2019-12-02T18:57:40.405" v="1056" actId="478"/>
          <ac:spMkLst>
            <pc:docMk/>
            <pc:sldMk cId="3395335927" sldId="303"/>
            <ac:spMk id="8" creationId="{1E1F3241-0062-415F-8212-B2D766C0CD12}"/>
          </ac:spMkLst>
        </pc:spChg>
        <pc:picChg chg="add mod">
          <ac:chgData name="Eric G Stern" userId="29330855-21bf-425d-ade8-4367eba733ff" providerId="ADAL" clId="{C4513DB7-C1AE-42D1-B2B4-FC7C1F60560E}" dt="2019-12-02T19:09:38.895" v="1166" actId="1076"/>
          <ac:picMkLst>
            <pc:docMk/>
            <pc:sldMk cId="3395335927" sldId="303"/>
            <ac:picMk id="9" creationId="{42C3193D-209E-42DB-83B9-6BFC607DDCC7}"/>
          </ac:picMkLst>
        </pc:picChg>
      </pc:sldChg>
      <pc:sldChg chg="add">
        <pc:chgData name="Eric G Stern" userId="29330855-21bf-425d-ade8-4367eba733ff" providerId="ADAL" clId="{C4513DB7-C1AE-42D1-B2B4-FC7C1F60560E}" dt="2019-12-02T19:13:56.843" v="1171"/>
        <pc:sldMkLst>
          <pc:docMk/>
          <pc:sldMk cId="729201520" sldId="304"/>
        </pc:sldMkLst>
      </pc:sldChg>
      <pc:sldChg chg="addSp delSp modSp add">
        <pc:chgData name="Eric G Stern" userId="29330855-21bf-425d-ade8-4367eba733ff" providerId="ADAL" clId="{C4513DB7-C1AE-42D1-B2B4-FC7C1F60560E}" dt="2019-12-02T19:26:14.840" v="1781" actId="20577"/>
        <pc:sldMkLst>
          <pc:docMk/>
          <pc:sldMk cId="3467974703" sldId="305"/>
        </pc:sldMkLst>
        <pc:spChg chg="del">
          <ac:chgData name="Eric G Stern" userId="29330855-21bf-425d-ade8-4367eba733ff" providerId="ADAL" clId="{C4513DB7-C1AE-42D1-B2B4-FC7C1F60560E}" dt="2019-12-02T19:24:45.974" v="1569" actId="478"/>
          <ac:spMkLst>
            <pc:docMk/>
            <pc:sldMk cId="3467974703" sldId="305"/>
            <ac:spMk id="3" creationId="{00000000-0000-0000-0000-000000000000}"/>
          </ac:spMkLst>
        </pc:spChg>
        <pc:spChg chg="mod">
          <ac:chgData name="Eric G Stern" userId="29330855-21bf-425d-ade8-4367eba733ff" providerId="ADAL" clId="{C4513DB7-C1AE-42D1-B2B4-FC7C1F60560E}" dt="2019-12-02T19:24:36.653" v="1566" actId="20577"/>
          <ac:spMkLst>
            <pc:docMk/>
            <pc:sldMk cId="3467974703" sldId="305"/>
            <ac:spMk id="7" creationId="{00000000-0000-0000-0000-000000000000}"/>
          </ac:spMkLst>
        </pc:spChg>
        <pc:spChg chg="add mod">
          <ac:chgData name="Eric G Stern" userId="29330855-21bf-425d-ade8-4367eba733ff" providerId="ADAL" clId="{C4513DB7-C1AE-42D1-B2B4-FC7C1F60560E}" dt="2019-12-02T19:26:14.840" v="1781" actId="20577"/>
          <ac:spMkLst>
            <pc:docMk/>
            <pc:sldMk cId="3467974703" sldId="305"/>
            <ac:spMk id="9" creationId="{482F775B-464C-4EA0-96F8-A3C5D995D313}"/>
          </ac:spMkLst>
        </pc:spChg>
        <pc:picChg chg="del mod">
          <ac:chgData name="Eric G Stern" userId="29330855-21bf-425d-ade8-4367eba733ff" providerId="ADAL" clId="{C4513DB7-C1AE-42D1-B2B4-FC7C1F60560E}" dt="2019-12-02T19:24:39.837" v="1568" actId="478"/>
          <ac:picMkLst>
            <pc:docMk/>
            <pc:sldMk cId="3467974703" sldId="305"/>
            <ac:picMk id="2" creationId="{7FA4A727-DAF2-4491-B520-5F32ECB1630F}"/>
          </ac:picMkLst>
        </pc:picChg>
        <pc:picChg chg="add mod">
          <ac:chgData name="Eric G Stern" userId="29330855-21bf-425d-ade8-4367eba733ff" providerId="ADAL" clId="{C4513DB7-C1AE-42D1-B2B4-FC7C1F60560E}" dt="2019-12-02T19:25:14.611" v="1573" actId="1076"/>
          <ac:picMkLst>
            <pc:docMk/>
            <pc:sldMk cId="3467974703" sldId="305"/>
            <ac:picMk id="10" creationId="{AE30E0A3-B829-4096-A57A-1AC699A7F52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7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12/2/2019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Simulation Group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Eric G. Stern	</a:t>
            </a:r>
          </a:p>
          <a:p>
            <a:r>
              <a:rPr lang="en-US" dirty="0"/>
              <a:t>AISP Department All-hands Meeting</a:t>
            </a:r>
          </a:p>
          <a:p>
            <a:r>
              <a:rPr lang="en-US" dirty="0"/>
              <a:t>3 Dec 2019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07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Click to add caption text [13pt Bold]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Click to add caption text [13pt Bold]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Slide [22pt Bold]</a:t>
            </a: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[13pt Bold]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Presenter | Eric G. Stern | AISP All-hands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and Caption Slide [22pt Bold]</a:t>
            </a:r>
          </a:p>
        </p:txBody>
      </p:sp>
    </p:spTree>
    <p:extLst>
      <p:ext uri="{BB962C8B-B14F-4D97-AF65-F5344CB8AC3E}">
        <p14:creationId xmlns:p14="http://schemas.microsoft.com/office/powerpoint/2010/main" val="72920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1A5424-FC6B-7D40-9CCA-D4943130EBC5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pc="-1" dirty="0">
                <a:solidFill>
                  <a:srgbClr val="404040"/>
                </a:solidFill>
                <a:latin typeface="Arial"/>
                <a:ea typeface="ＭＳ Ｐゴシック"/>
              </a:rPr>
              <a:t>Formed in 2000 to develop numerical tools and expertise for beam and accelerator simulations with a special focus on High Performance Computing (HPC)</a:t>
            </a:r>
          </a:p>
          <a:p>
            <a:pPr marL="282575" lvl="1" indent="0">
              <a:buNone/>
            </a:pPr>
            <a:r>
              <a:rPr lang="en-US" spc="-1" dirty="0">
                <a:solidFill>
                  <a:srgbClr val="404040"/>
                </a:solidFill>
                <a:latin typeface="Arial"/>
                <a:ea typeface="ＭＳ Ｐゴシック"/>
              </a:rPr>
              <a:t>Able to explore computing technologies that may be applied more broadly within SCD</a:t>
            </a:r>
          </a:p>
          <a:p>
            <a:pPr marL="573087" lvl="2" indent="0">
              <a:buNone/>
            </a:pPr>
            <a:r>
              <a:rPr lang="en-US" spc="-1" dirty="0" err="1">
                <a:solidFill>
                  <a:srgbClr val="404040"/>
                </a:solidFill>
                <a:latin typeface="Arial"/>
                <a:ea typeface="ＭＳ Ｐゴシック"/>
              </a:rPr>
              <a:t>Spack</a:t>
            </a:r>
            <a:r>
              <a:rPr lang="en-US" spc="-1" dirty="0">
                <a:solidFill>
                  <a:srgbClr val="404040"/>
                </a:solidFill>
                <a:latin typeface="Arial"/>
                <a:ea typeface="ＭＳ Ｐゴシック"/>
              </a:rPr>
              <a:t>, HDF5, </a:t>
            </a:r>
            <a:r>
              <a:rPr lang="en-US" spc="-1" dirty="0" err="1">
                <a:solidFill>
                  <a:srgbClr val="404040"/>
                </a:solidFill>
                <a:latin typeface="Arial"/>
                <a:ea typeface="ＭＳ Ｐゴシック"/>
              </a:rPr>
              <a:t>Kokkos</a:t>
            </a:r>
            <a:r>
              <a:rPr lang="en-US" spc="-1" dirty="0">
                <a:solidFill>
                  <a:srgbClr val="404040"/>
                </a:solidFill>
                <a:latin typeface="Arial"/>
                <a:ea typeface="ＭＳ Ｐゴシック"/>
              </a:rPr>
              <a:t>, …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Members: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E. Stern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 (head),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Q. Lu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,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T. Zolkin</a:t>
            </a:r>
            <a:endParaRPr lang="en-US" spc="-1" dirty="0">
              <a:latin typeface="Arial"/>
            </a:endParaRPr>
          </a:p>
          <a:p>
            <a:endParaRPr lang="en-US" dirty="0"/>
          </a:p>
          <a:p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Former members:</a:t>
            </a:r>
            <a:r>
              <a:rPr lang="en-US" i="1" spc="-1" dirty="0">
                <a:solidFill>
                  <a:srgbClr val="404040"/>
                </a:solidFill>
                <a:latin typeface="Arial"/>
                <a:ea typeface="Geneva"/>
              </a:rPr>
              <a:t>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P. Spentzouris</a:t>
            </a:r>
            <a:r>
              <a:rPr lang="en-US" b="1" i="1" spc="-1" dirty="0">
                <a:solidFill>
                  <a:srgbClr val="404040"/>
                </a:solidFill>
                <a:latin typeface="Arial"/>
                <a:ea typeface="Geneva"/>
              </a:rPr>
              <a:t> 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(founder, now head of the </a:t>
            </a:r>
            <a:r>
              <a:rPr lang="en-US" i="1" spc="-1" dirty="0">
                <a:solidFill>
                  <a:srgbClr val="404040"/>
                </a:solidFill>
                <a:latin typeface="Arial"/>
                <a:ea typeface="Geneva"/>
              </a:rPr>
              <a:t>Quantum Science Initiative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)</a:t>
            </a:r>
            <a:r>
              <a:rPr lang="en-US" i="1" spc="-1" dirty="0">
                <a:solidFill>
                  <a:srgbClr val="404040"/>
                </a:solidFill>
                <a:latin typeface="Arial"/>
                <a:ea typeface="Geneva"/>
              </a:rPr>
              <a:t>,</a:t>
            </a:r>
            <a:r>
              <a:rPr lang="en-US" b="1" i="1" spc="-1" dirty="0">
                <a:solidFill>
                  <a:srgbClr val="404040"/>
                </a:solidFill>
                <a:latin typeface="Arial"/>
                <a:ea typeface="Geneva"/>
              </a:rPr>
              <a:t> </a:t>
            </a:r>
            <a:r>
              <a:rPr lang="en-US" b="1" i="1" spc="-1" dirty="0">
                <a:solidFill>
                  <a:srgbClr val="0066B3"/>
                </a:solidFill>
                <a:ea typeface="Geneva"/>
              </a:rPr>
              <a:t>J. Amundson </a:t>
            </a:r>
            <a:r>
              <a:rPr lang="en-US" spc="-1" dirty="0">
                <a:solidFill>
                  <a:srgbClr val="404040"/>
                </a:solidFill>
                <a:ea typeface="Geneva"/>
              </a:rPr>
              <a:t> (now head of the </a:t>
            </a:r>
            <a:r>
              <a:rPr lang="en-US" i="1" spc="-1" dirty="0">
                <a:solidFill>
                  <a:srgbClr val="404040"/>
                </a:solidFill>
                <a:ea typeface="Geneva"/>
              </a:rPr>
              <a:t>Scientific Computing Division</a:t>
            </a:r>
            <a:r>
              <a:rPr lang="en-US" spc="-1" dirty="0">
                <a:solidFill>
                  <a:srgbClr val="404040"/>
                </a:solidFill>
                <a:ea typeface="Geneva"/>
              </a:rPr>
              <a:t>),</a:t>
            </a:r>
            <a:r>
              <a:rPr lang="en-US" b="1" i="1" spc="-1" dirty="0">
                <a:solidFill>
                  <a:srgbClr val="404040"/>
                </a:solidFill>
                <a:ea typeface="Geneva"/>
              </a:rPr>
              <a:t>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D. </a:t>
            </a:r>
            <a:r>
              <a:rPr lang="en-US" b="1" i="1" spc="-1" dirty="0" err="1">
                <a:solidFill>
                  <a:srgbClr val="0066B3"/>
                </a:solidFill>
                <a:latin typeface="Arial"/>
                <a:ea typeface="Geneva"/>
              </a:rPr>
              <a:t>Dechow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,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P. Lebrun</a:t>
            </a:r>
            <a:r>
              <a:rPr lang="en-US" spc="-1" dirty="0">
                <a:solidFill>
                  <a:srgbClr val="404040"/>
                </a:solidFill>
                <a:ea typeface="Geneva"/>
              </a:rPr>
              <a:t>, </a:t>
            </a:r>
            <a:r>
              <a:rPr lang="en-US" b="1" i="1" spc="-1" dirty="0">
                <a:solidFill>
                  <a:srgbClr val="0066B3"/>
                </a:solidFill>
                <a:ea typeface="Geneva"/>
              </a:rPr>
              <a:t>A. Macridin </a:t>
            </a:r>
            <a:r>
              <a:rPr lang="en-US" spc="-1" dirty="0">
                <a:solidFill>
                  <a:srgbClr val="404040"/>
                </a:solidFill>
                <a:ea typeface="Geneva"/>
              </a:rPr>
              <a:t>(now part of the Quantum Science Initiative)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,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L. </a:t>
            </a:r>
            <a:r>
              <a:rPr lang="en-US" b="1" i="1" spc="-1" dirty="0" err="1">
                <a:solidFill>
                  <a:srgbClr val="0066B3"/>
                </a:solidFill>
                <a:latin typeface="Arial"/>
                <a:ea typeface="Geneva"/>
              </a:rPr>
              <a:t>Michelotti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, </a:t>
            </a:r>
            <a:r>
              <a:rPr lang="en-US" b="1" i="1" spc="-1" dirty="0">
                <a:solidFill>
                  <a:srgbClr val="0066B3"/>
                </a:solidFill>
                <a:latin typeface="Arial"/>
                <a:ea typeface="Geneva"/>
              </a:rPr>
              <a:t>C. S. Park</a:t>
            </a:r>
            <a:endParaRPr lang="en-US" spc="-1" dirty="0">
              <a:latin typeface="Arial"/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Simulation Group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080" indent="-342720"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  <a:ea typeface="Geneva"/>
              </a:rPr>
              <a:t>The </a:t>
            </a:r>
            <a:r>
              <a:rPr lang="en-US" spc="-1" dirty="0" err="1">
                <a:solidFill>
                  <a:srgbClr val="000000"/>
                </a:solidFill>
                <a:latin typeface="Arial"/>
                <a:ea typeface="Geneva"/>
              </a:rPr>
              <a:t>Synergia</a:t>
            </a:r>
            <a:r>
              <a:rPr lang="en-US" spc="-1" dirty="0">
                <a:solidFill>
                  <a:srgbClr val="000000"/>
                </a:solidFill>
                <a:latin typeface="Arial"/>
                <a:ea typeface="Geneva"/>
              </a:rPr>
              <a:t> project was begun in the</a:t>
            </a:r>
            <a:r>
              <a:rPr lang="en-US" spc="-1" dirty="0">
                <a:solidFill>
                  <a:srgbClr val="FFFFFF"/>
                </a:solidFill>
                <a:latin typeface="Arial"/>
                <a:ea typeface="Geneva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Geneva"/>
              </a:rPr>
              <a:t>early 2000s to take advantage of advances in HPC to address accelerator physics questions with detailed simulations.</a:t>
            </a:r>
          </a:p>
          <a:p>
            <a:pPr marL="343080" indent="-342720"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Arial"/>
                <a:ea typeface="Geneva"/>
              </a:rPr>
              <a:t>High intensity proton beams (</a:t>
            </a:r>
            <a:r>
              <a:rPr lang="en-US" i="1" spc="-1" dirty="0">
                <a:solidFill>
                  <a:srgbClr val="000000"/>
                </a:solidFill>
                <a:latin typeface="Arial"/>
                <a:ea typeface="Geneva"/>
              </a:rPr>
              <a:t>HEP community plan, 2014 P5 report</a:t>
            </a:r>
            <a:r>
              <a:rPr lang="en-US" spc="-1" dirty="0">
                <a:solidFill>
                  <a:srgbClr val="000000"/>
                </a:solidFill>
                <a:latin typeface="Arial"/>
                <a:ea typeface="Geneva"/>
              </a:rPr>
              <a:t>)</a:t>
            </a:r>
            <a:r>
              <a:rPr lang="en-US" spc="-1" dirty="0">
                <a:solidFill>
                  <a:srgbClr val="404040"/>
                </a:solidFill>
                <a:latin typeface="Arial"/>
                <a:ea typeface="Geneva"/>
              </a:rPr>
              <a:t> </a:t>
            </a:r>
            <a:endParaRPr lang="en-US" spc="-1" dirty="0">
              <a:solidFill>
                <a:srgbClr val="7F7F7F"/>
              </a:solidFill>
              <a:latin typeface="Arial"/>
            </a:endParaRPr>
          </a:p>
          <a:p>
            <a:pPr marL="743040" lvl="1" indent="-285480">
              <a:spcBef>
                <a:spcPts val="439"/>
              </a:spcBef>
              <a:buClr>
                <a:srgbClr val="404040"/>
              </a:buClr>
              <a:buFont typeface="Arial"/>
              <a:buChar char="–"/>
            </a:pPr>
            <a:r>
              <a:rPr lang="en-US" spc="-1" dirty="0">
                <a:solidFill>
                  <a:srgbClr val="000000"/>
                </a:solidFill>
                <a:latin typeface="Arial"/>
                <a:ea typeface="ＭＳ Ｐゴシック"/>
              </a:rPr>
              <a:t>Need for </a:t>
            </a:r>
            <a:r>
              <a:rPr lang="en-US" spc="-1" dirty="0">
                <a:solidFill>
                  <a:srgbClr val="0066B3"/>
                </a:solidFill>
                <a:latin typeface="Arial"/>
                <a:ea typeface="ＭＳ Ｐゴシック"/>
              </a:rPr>
              <a:t>beam simulation tools capable of addressing</a:t>
            </a:r>
            <a:r>
              <a:rPr lang="en-US" spc="-1" dirty="0">
                <a:solidFill>
                  <a:srgbClr val="000000"/>
                </a:solidFill>
                <a:latin typeface="Arial"/>
                <a:ea typeface="ＭＳ Ｐゴシック"/>
              </a:rPr>
              <a:t> the specific challenges of the high intensity proton beams: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pc="-1" dirty="0">
                <a:solidFill>
                  <a:srgbClr val="0066B3"/>
                </a:solidFill>
                <a:latin typeface="Arial"/>
                <a:ea typeface="ＭＳ Ｐゴシック"/>
              </a:rPr>
              <a:t>Space-charge, longitudinal dynamics, injection, coherent instabilities, RF optimization, focusing optics, halo control, beam instrumentation, theory and modeling</a:t>
            </a:r>
            <a:endParaRPr lang="en-US" sz="1600" spc="-1" dirty="0">
              <a:solidFill>
                <a:srgbClr val="000000"/>
              </a:solidFill>
              <a:ea typeface="ＭＳ Ｐゴシック"/>
            </a:endParaRPr>
          </a:p>
          <a:p>
            <a:pPr marL="743040" lvl="1" indent="-285480">
              <a:spcBef>
                <a:spcPts val="439"/>
              </a:spcBef>
              <a:buClr>
                <a:srgbClr val="404040"/>
              </a:buClr>
              <a:buFont typeface="Arial"/>
              <a:buChar char="–"/>
            </a:pPr>
            <a:r>
              <a:rPr lang="en-US" spc="-1" dirty="0">
                <a:solidFill>
                  <a:srgbClr val="000000"/>
                </a:solidFill>
                <a:ea typeface="ＭＳ Ｐゴシック"/>
              </a:rPr>
              <a:t>Developed and hosted in the Scientific Computing Division to take advantage of HPC expertise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pc="-1" dirty="0">
                <a:latin typeface="Arial"/>
                <a:ea typeface="Geneva"/>
              </a:rPr>
              <a:t>Motivation</a:t>
            </a:r>
            <a:r>
              <a:rPr lang="en-US" sz="2000" spc="-1" dirty="0">
                <a:latin typeface="Arial"/>
                <a:ea typeface="Geneva"/>
              </a:rPr>
              <a:t> </a:t>
            </a:r>
            <a:endParaRPr lang="en-US" sz="2000" b="0" spc="-1" dirty="0">
              <a:solidFill>
                <a:srgbClr val="003087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1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4018844"/>
            <a:ext cx="8686800" cy="506854"/>
          </a:xfrm>
        </p:spPr>
        <p:txBody>
          <a:bodyPr/>
          <a:lstStyle/>
          <a:p>
            <a:r>
              <a:rPr lang="en-US" dirty="0"/>
              <a:t>The Delivery Ring and extraction components for slow extraction delivery of protons to the Mu2e production target.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dynamics in accelerators (T. Zolkin)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4A727-DAF2-4491-B520-5F32ECB1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603" y="719138"/>
            <a:ext cx="5356513" cy="314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of high order behavior (T. Zolkin)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2F775B-464C-4EA0-96F8-A3C5D995D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4007198"/>
            <a:ext cx="8686800" cy="518499"/>
          </a:xfrm>
        </p:spPr>
        <p:txBody>
          <a:bodyPr/>
          <a:lstStyle/>
          <a:p>
            <a:r>
              <a:rPr lang="en-US" dirty="0"/>
              <a:t>                                             Tracking                                                    4</a:t>
            </a:r>
            <a:r>
              <a:rPr lang="en-US" baseline="30000" dirty="0"/>
              <a:t>th</a:t>
            </a:r>
            <a:r>
              <a:rPr lang="en-US" dirty="0"/>
              <a:t> order perturbation theory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0E0A3-B829-4096-A57A-1AC699A7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84" y="617802"/>
            <a:ext cx="6524978" cy="33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Eric G. Stern | AISP All-hands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Speedup of </a:t>
            </a:r>
            <a:r>
              <a:rPr lang="en-US" dirty="0" err="1"/>
              <a:t>Synergia</a:t>
            </a:r>
            <a:r>
              <a:rPr lang="en-US" dirty="0"/>
              <a:t> on GPUs (Q. Lu)</a:t>
            </a:r>
          </a:p>
        </p:txBody>
      </p:sp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E96F15D3-BD65-496D-94DA-38DC889242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7" b="1727"/>
          <a:stretch>
            <a:fillRect/>
          </a:stretch>
        </p:blipFill>
        <p:spPr>
          <a:xfrm>
            <a:off x="1314450" y="1936231"/>
            <a:ext cx="6515100" cy="2795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3968FF-6A69-4A89-B293-643B4593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511" y="331779"/>
            <a:ext cx="1476369" cy="3139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B2C1B3-778E-46BD-AE73-B16C56D396DF}"/>
              </a:ext>
            </a:extLst>
          </p:cNvPr>
          <p:cNvSpPr txBox="1"/>
          <p:nvPr/>
        </p:nvSpPr>
        <p:spPr>
          <a:xfrm>
            <a:off x="636588" y="719138"/>
            <a:ext cx="755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Allows us to have the same code base that runs on CPUs and GPUS.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Data is abstracted as a </a:t>
            </a:r>
            <a:r>
              <a:rPr lang="en-US" sz="1800" i="1" dirty="0"/>
              <a:t>view</a:t>
            </a:r>
            <a:r>
              <a:rPr lang="en-US" sz="1800" dirty="0"/>
              <a:t> that can reside either on the Host or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Kokkos</a:t>
            </a:r>
            <a:r>
              <a:rPr lang="en-US" sz="1800" dirty="0"/>
              <a:t> provides primitive operations that execute on the data in parallel</a:t>
            </a:r>
          </a:p>
        </p:txBody>
      </p:sp>
    </p:spTree>
    <p:extLst>
      <p:ext uri="{BB962C8B-B14F-4D97-AF65-F5344CB8AC3E}">
        <p14:creationId xmlns:p14="http://schemas.microsoft.com/office/powerpoint/2010/main" val="125300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12195" y="728664"/>
            <a:ext cx="7488921" cy="1843085"/>
          </a:xfrm>
        </p:spPr>
        <p:txBody>
          <a:bodyPr>
            <a:normAutofit fontScale="85000" lnSpcReduction="20000"/>
          </a:bodyPr>
          <a:lstStyle/>
          <a:p>
            <a:pPr marL="343080" lvl="0" indent="-342720" defTabSz="914400" fontAlgn="auto">
              <a:spcBef>
                <a:spcPts val="479"/>
              </a:spcBef>
              <a:spcAft>
                <a:spcPts val="0"/>
              </a:spcAft>
              <a:buClr>
                <a:srgbClr val="40404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Slip-stacking is a clever technique for increasing intensity.</a:t>
            </a: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 </a:t>
            </a:r>
          </a:p>
          <a:p>
            <a:pPr marL="864000" lvl="1" indent="-324000" defTabSz="914400" fontAlgn="auto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Pioneered at </a:t>
            </a:r>
            <a:r>
              <a:rPr lang="en-US" sz="1900" spc="-1" dirty="0">
                <a:solidFill>
                  <a:srgbClr val="21409A"/>
                </a:solidFill>
                <a:latin typeface="Arial"/>
                <a:ea typeface="Geneva"/>
                <a:cs typeface="DejaVu Sans"/>
              </a:rPr>
              <a:t>Fermilab</a:t>
            </a: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, now used at </a:t>
            </a:r>
            <a:r>
              <a:rPr lang="en-US" sz="1900" spc="-1" dirty="0">
                <a:solidFill>
                  <a:srgbClr val="0066B3"/>
                </a:solidFill>
                <a:latin typeface="Arial"/>
                <a:ea typeface="Geneva"/>
                <a:cs typeface="DejaVu Sans"/>
              </a:rPr>
              <a:t>CERN</a:t>
            </a: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 as well.</a:t>
            </a:r>
            <a:endParaRPr lang="en-US" sz="1900" spc="-1" dirty="0">
              <a:solidFill>
                <a:srgbClr val="7F7F7F"/>
              </a:solidFill>
              <a:latin typeface="Arial"/>
              <a:ea typeface="DejaVu Sans"/>
              <a:cs typeface="DejaVu Sans"/>
            </a:endParaRPr>
          </a:p>
          <a:p>
            <a:pPr marL="864000" lvl="1" indent="-324000" defTabSz="914400" fontAlgn="auto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Used in Recycler to double the number of protons per pulse. </a:t>
            </a:r>
            <a:endParaRPr lang="en-US" sz="1900" spc="-1" dirty="0">
              <a:solidFill>
                <a:srgbClr val="7F7F7F"/>
              </a:solidFill>
              <a:latin typeface="Arial"/>
              <a:ea typeface="DejaVu Sans"/>
              <a:cs typeface="DejaVu Sans"/>
            </a:endParaRPr>
          </a:p>
          <a:p>
            <a:pPr marL="864000" lvl="1" indent="-324000" defTabSz="914400" fontAlgn="auto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By the end of the cycle two bunches are added in the same bucket. </a:t>
            </a:r>
            <a:endParaRPr lang="en-US" sz="1900" spc="-1" dirty="0">
              <a:solidFill>
                <a:srgbClr val="7F7F7F"/>
              </a:solidFill>
              <a:latin typeface="Arial"/>
              <a:ea typeface="DejaVu Sans"/>
              <a:cs typeface="DejaVu Sans"/>
            </a:endParaRPr>
          </a:p>
          <a:p>
            <a:pPr marL="864000" lvl="1" indent="-324000" defTabSz="914400" fontAlgn="auto"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00" spc="-1" dirty="0">
                <a:solidFill>
                  <a:srgbClr val="000000"/>
                </a:solidFill>
                <a:latin typeface="Arial"/>
                <a:ea typeface="Geneva"/>
                <a:cs typeface="DejaVu Sans"/>
              </a:rPr>
              <a:t>Crucial for reaching 700 kW beam power.</a:t>
            </a:r>
            <a:endParaRPr lang="en-US" sz="2000" spc="-1" dirty="0">
              <a:solidFill>
                <a:srgbClr val="7F7F7F"/>
              </a:solidFill>
              <a:latin typeface="Arial"/>
              <a:ea typeface="DejaVu Sans"/>
              <a:cs typeface="DejaVu Sans"/>
            </a:endParaRPr>
          </a:p>
          <a:p>
            <a:pPr marL="343080" lvl="0" indent="-342720" defTabSz="914400" fontAlgn="auto">
              <a:spcBef>
                <a:spcPts val="479"/>
              </a:spcBef>
              <a:spcAft>
                <a:spcPts val="0"/>
              </a:spcAft>
              <a:buClr>
                <a:srgbClr val="40404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t>Understanding slip-stacking is crucial for future high intensity machines.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slip-stacking with </a:t>
            </a:r>
            <a:r>
              <a:rPr lang="en-US" dirty="0" err="1"/>
              <a:t>Synergia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C3193D-209E-42DB-83B9-6BFC607DDCC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31539" y="2698314"/>
            <a:ext cx="3167662" cy="20249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33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</a:t>
            </a:r>
            <a:r>
              <a:rPr lang="en-US" dirty="0" err="1"/>
              <a:t>Synergia</a:t>
            </a:r>
            <a:r>
              <a:rPr lang="en-US" dirty="0"/>
              <a:t> Slip-stacking simulation</a:t>
            </a:r>
          </a:p>
        </p:txBody>
      </p:sp>
      <p:pic>
        <p:nvPicPr>
          <p:cNvPr id="9" name="animation.mov" descr="animation.mov">
            <a:extLst>
              <a:ext uri="{FF2B5EF4-FFF2-40B4-BE49-F238E27FC236}">
                <a16:creationId xmlns:a16="http://schemas.microsoft.com/office/drawing/2014/main" id="{80F19531-180E-4720-A9B8-8F7D339A6A0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78609" y="854955"/>
            <a:ext cx="7355945" cy="367797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Shape 10">
            <a:extLst>
              <a:ext uri="{FF2B5EF4-FFF2-40B4-BE49-F238E27FC236}">
                <a16:creationId xmlns:a16="http://schemas.microsoft.com/office/drawing/2014/main" id="{A1560A71-1084-48E8-8135-A2805C80EAC9}"/>
              </a:ext>
            </a:extLst>
          </p:cNvPr>
          <p:cNvSpPr txBox="1"/>
          <p:nvPr/>
        </p:nvSpPr>
        <p:spPr>
          <a:xfrm>
            <a:off x="2449820" y="533738"/>
            <a:ext cx="6251945" cy="3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r>
              <a:rPr lang="en-US" sz="1640" i="1" spc="-1" dirty="0">
                <a:latin typeface="Times New Roman"/>
              </a:rPr>
              <a:t>R. Ainsworth,</a:t>
            </a:r>
            <a:r>
              <a:rPr lang="en-US" sz="1640" b="0" i="1" strike="noStrike" spc="-1" dirty="0">
                <a:latin typeface="Times New Roman"/>
              </a:rPr>
              <a:t> et al</a:t>
            </a:r>
            <a:r>
              <a:rPr lang="en-US" sz="1640" i="1" spc="-1" dirty="0">
                <a:latin typeface="Times New Roman"/>
              </a:rPr>
              <a:t>., </a:t>
            </a:r>
            <a:r>
              <a:rPr lang="en-US" sz="1640" i="1" spc="-1" dirty="0" err="1">
                <a:latin typeface="Times New Roman"/>
              </a:rPr>
              <a:t>Phys.Rev.Accel.Beams</a:t>
            </a:r>
            <a:r>
              <a:rPr lang="en-US" sz="1640" i="1" spc="-1" dirty="0">
                <a:latin typeface="Times New Roman"/>
              </a:rPr>
              <a:t> 22 (2019) no.2, 020404 </a:t>
            </a:r>
            <a:r>
              <a:rPr lang="en-US" sz="1640" b="0" i="1" strike="noStrike" spc="-1" dirty="0">
                <a:latin typeface="Times New Roman"/>
              </a:rPr>
              <a:t>.</a:t>
            </a:r>
            <a:endParaRPr lang="en-US" sz="164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0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12/3/2019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Eric G. Stern | AISP All-hands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04782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100716.potx" id="{CFE950A6-E78B-4425-B967-AB937D497966}" vid="{9C5FBEF6-D1C3-468E-8679-E97907E409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8F3402ADD1E4DA05C9668DF8947C8" ma:contentTypeVersion="12" ma:contentTypeDescription="Create a new document." ma:contentTypeScope="" ma:versionID="90059e7b3250161c4adab037337df76e">
  <xsd:schema xmlns:xsd="http://www.w3.org/2001/XMLSchema" xmlns:xs="http://www.w3.org/2001/XMLSchema" xmlns:p="http://schemas.microsoft.com/office/2006/metadata/properties" xmlns:ns1="http://schemas.microsoft.com/sharepoint/v3" xmlns:ns3="7a3a7298-5a2c-4a7b-947f-d94a8383171a" xmlns:ns4="090e68c1-01bf-4ca3-9902-f13c0b861372" targetNamespace="http://schemas.microsoft.com/office/2006/metadata/properties" ma:root="true" ma:fieldsID="b650087c21ca67651aa8c66369af61a5" ns1:_="" ns3:_="" ns4:_="">
    <xsd:import namespace="http://schemas.microsoft.com/sharepoint/v3"/>
    <xsd:import namespace="7a3a7298-5a2c-4a7b-947f-d94a8383171a"/>
    <xsd:import namespace="090e68c1-01bf-4ca3-9902-f13c0b86137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a7298-5a2c-4a7b-947f-d94a838317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e68c1-01bf-4ca3-9902-f13c0b8613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16B6A9E-E54E-4B0B-BC4F-A8902D5CAF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530A9F-94D3-4F4E-B32E-0CB6265A3C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a3a7298-5a2c-4a7b-947f-d94a8383171a"/>
    <ds:schemaRef ds:uri="090e68c1-01bf-4ca3-9902-f13c0b8613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AD35F7-4976-4801-92F0-3377D565A0AD}">
  <ds:schemaRefs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7a3a7298-5a2c-4a7b-947f-d94a8383171a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090e68c1-01bf-4ca3-9902-f13c0b86137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4946</TotalTime>
  <Words>851</Words>
  <Application>Microsoft Office PowerPoint</Application>
  <PresentationFormat>On-screen Show (16:9)</PresentationFormat>
  <Paragraphs>117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</vt:lpstr>
      <vt:lpstr>Symbol</vt:lpstr>
      <vt:lpstr>Times New Roman</vt:lpstr>
      <vt:lpstr>Wingdings</vt:lpstr>
      <vt:lpstr>Fermilab_PPT_090915</vt:lpstr>
      <vt:lpstr>PowerPoint Presentation</vt:lpstr>
      <vt:lpstr>Accelerator Simulation Group</vt:lpstr>
      <vt:lpstr>Motivation </vt:lpstr>
      <vt:lpstr>Nonlinear dynamics in accelerators (T. Zolkin)</vt:lpstr>
      <vt:lpstr>Characterization of high order behavior (T. Zolkin)</vt:lpstr>
      <vt:lpstr>Speedup of Synergia on GPUs (Q. Lu)</vt:lpstr>
      <vt:lpstr>Simulation of slip-stacking with Synergia</vt:lpstr>
      <vt:lpstr>Animation of Synergia Slip-stacking simulation</vt:lpstr>
      <vt:lpstr>Content Slide [22pt Bold]</vt:lpstr>
      <vt:lpstr>Content Slide [22pt Bold]</vt:lpstr>
      <vt:lpstr>Comparison Slide [22pt Bold]</vt:lpstr>
      <vt:lpstr>Content and Caption Slide [22pt Bold]</vt:lpstr>
      <vt:lpstr>Picture and Caption Slide [22pt Bold]</vt:lpstr>
      <vt:lpstr>PowerPoint Presentation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Eric G Stern</cp:lastModifiedBy>
  <cp:revision>286</cp:revision>
  <cp:lastPrinted>2014-01-20T19:40:21Z</cp:lastPrinted>
  <dcterms:created xsi:type="dcterms:W3CDTF">2014-01-03T20:18:13Z</dcterms:created>
  <dcterms:modified xsi:type="dcterms:W3CDTF">2019-12-02T19:49:01Z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0x0101004EE8F3402ADD1E4DA05C9668DF8947C8</vt:lpwstr>
  </property>
</Properties>
</file>