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1" r:id="rId2"/>
  </p:sldMasterIdLst>
  <p:notesMasterIdLst>
    <p:notesMasterId r:id="rId7"/>
  </p:notesMasterIdLst>
  <p:handoutMasterIdLst>
    <p:handoutMasterId r:id="rId8"/>
  </p:handout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204">
          <p15:clr>
            <a:srgbClr val="A4A3A4"/>
          </p15:clr>
        </p15:guide>
        <p15:guide id="2" orient="horz" pos="476">
          <p15:clr>
            <a:srgbClr val="A4A3A4"/>
          </p15:clr>
        </p15:guide>
        <p15:guide id="3" orient="horz" pos="1443">
          <p15:clr>
            <a:srgbClr val="A4A3A4"/>
          </p15:clr>
        </p15:guide>
        <p15:guide id="4" orient="horz" pos="966">
          <p15:clr>
            <a:srgbClr val="A4A3A4"/>
          </p15:clr>
        </p15:guide>
        <p15:guide id="5" orient="horz" pos="1876">
          <p15:clr>
            <a:srgbClr val="A4A3A4"/>
          </p15:clr>
        </p15:guide>
        <p15:guide id="6" orient="horz" pos="3616">
          <p15:clr>
            <a:srgbClr val="A4A3A4"/>
          </p15:clr>
        </p15:guide>
        <p15:guide id="7" pos="2190">
          <p15:clr>
            <a:srgbClr val="A4A3A4"/>
          </p15:clr>
        </p15:guide>
        <p15:guide id="8" pos="2188">
          <p15:clr>
            <a:srgbClr val="A4A3A4"/>
          </p15:clr>
        </p15:guide>
        <p15:guide id="9" pos="5026">
          <p15:clr>
            <a:srgbClr val="A4A3A4"/>
          </p15:clr>
        </p15:guide>
        <p15:guide id="10" pos="2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5125"/>
    <a:srgbClr val="F37C23"/>
    <a:srgbClr val="3C5A77"/>
    <a:srgbClr val="BC5F2B"/>
    <a:srgbClr val="32547A"/>
    <a:srgbClr val="B8561A"/>
    <a:srgbClr val="B65A1F"/>
    <a:srgbClr val="5680AB"/>
    <a:srgbClr val="7A7A7A"/>
    <a:srgbClr val="6FA8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00" autoAdjust="0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2176" y="168"/>
      </p:cViewPr>
      <p:guideLst>
        <p:guide orient="horz" pos="4204"/>
        <p:guide orient="horz" pos="476"/>
        <p:guide orient="horz" pos="1443"/>
        <p:guide orient="horz" pos="966"/>
        <p:guide orient="horz" pos="1876"/>
        <p:guide orient="horz" pos="3616"/>
        <p:guide pos="2190"/>
        <p:guide pos="2188"/>
        <p:guide pos="5026"/>
        <p:guide pos="2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B589245-636E-234E-BFAD-9607949806CA}" type="datetimeFigureOut">
              <a:rPr lang="en-US"/>
              <a:pPr>
                <a:defRPr/>
              </a:pPr>
              <a:t>12/2/19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2F3B233-32CA-1B4D-AFEE-D703F5CA5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863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29BCED8-DCF3-A94B-99F8-D2FB79A8911E}" type="datetimeFigureOut">
              <a:rPr lang="en-US"/>
              <a:pPr>
                <a:defRPr/>
              </a:pPr>
              <a:t>12/2/19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EA82294-BF3E-954A-9E49-35D72A5F0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7418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0416"/>
            <a:ext cx="8218488" cy="114300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algn="l">
              <a:defRPr sz="3200" b="1" i="0" baseline="0">
                <a:solidFill>
                  <a:srgbClr val="E95125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4025" y="2696827"/>
            <a:ext cx="8221663" cy="172106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2200" b="0" i="0" baseline="0">
                <a:solidFill>
                  <a:srgbClr val="E95125"/>
                </a:solidFill>
                <a:latin typeface="Helvetica"/>
                <a:cs typeface="Helvetica"/>
              </a:defRPr>
            </a:lvl1pPr>
            <a:lvl2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2pPr>
            <a:lvl3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3pPr>
            <a:lvl4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4pPr>
            <a:lvl5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1108" y="6038535"/>
            <a:ext cx="2374959" cy="448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023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4026" y="462518"/>
            <a:ext cx="82296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454029" y="1207770"/>
            <a:ext cx="8232771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 smtClean="0"/>
              <a:t>Presenter Name | Presentation Title 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684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 smtClean="0"/>
              <a:t>Presenter Name | Presentation Title 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1"/>
          </p:nvPr>
        </p:nvSpPr>
        <p:spPr>
          <a:xfrm>
            <a:off x="454026" y="1207770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2"/>
          </p:nvPr>
        </p:nvSpPr>
        <p:spPr>
          <a:xfrm>
            <a:off x="4696050" y="1215721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063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 smtClean="0"/>
              <a:t>Presenter Name | Presentation Title 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1"/>
          </p:nvPr>
        </p:nvSpPr>
        <p:spPr>
          <a:xfrm>
            <a:off x="470059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4696050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620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29600" cy="500909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 smtClean="0"/>
              <a:t>Presenter Name | Presentation Title 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782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237106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 smtClean="0"/>
              <a:t>Presenter Name | Presentation Title 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088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340612"/>
            <a:ext cx="3017520" cy="915332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8" y="1208366"/>
            <a:ext cx="4959767" cy="5047578"/>
          </a:xfrm>
          <a:prstGeom prst="rect">
            <a:avLst/>
          </a:prstGeom>
        </p:spPr>
        <p:txBody>
          <a:bodyPr vert="horz" lIns="0" rIns="0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 smtClean="0"/>
              <a:t>Presenter Name | Presentation Title 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6"/>
          </p:nvPr>
        </p:nvSpPr>
        <p:spPr>
          <a:xfrm>
            <a:off x="470059" y="1206941"/>
            <a:ext cx="3004665" cy="404697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480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5" y="1227137"/>
            <a:ext cx="8229600" cy="4487650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3200">
                <a:solidFill>
                  <a:srgbClr val="3C5A77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839748"/>
            <a:ext cx="8229596" cy="4397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458988"/>
            <a:ext cx="8229600" cy="7019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 smtClean="0"/>
              <a:t>Presenter Name | Presentation Title 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41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theme" Target="../theme/theme2.xml"/><Relationship Id="rId9" Type="http://schemas.openxmlformats.org/officeDocument/2006/relationships/image" Target="../media/image5.png"/><Relationship Id="rId10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457200" y="5760720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57200" y="472239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23082" y="5953373"/>
            <a:ext cx="1370067" cy="578035"/>
          </a:xfrm>
          <a:prstGeom prst="rect">
            <a:avLst/>
          </a:prstGeom>
        </p:spPr>
      </p:pic>
      <p:grpSp>
        <p:nvGrpSpPr>
          <p:cNvPr id="3" name="Group 2"/>
          <p:cNvGrpSpPr/>
          <p:nvPr userDrawn="1"/>
        </p:nvGrpSpPr>
        <p:grpSpPr>
          <a:xfrm>
            <a:off x="5095044" y="240226"/>
            <a:ext cx="3598105" cy="199542"/>
            <a:chOff x="5136243" y="672026"/>
            <a:chExt cx="3598105" cy="199542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136243" y="682088"/>
              <a:ext cx="1690006" cy="18948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 userDrawn="1"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847491" y="672026"/>
              <a:ext cx="1886857" cy="189480"/>
            </a:xfrm>
            <a:prstGeom prst="rect">
              <a:avLst/>
            </a:prstGeom>
          </p:spPr>
        </p:pic>
      </p:grp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1108" y="6038535"/>
            <a:ext cx="2374959" cy="44889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892514" cy="170720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GB" smtClean="0"/>
              <a:t>Presenter Name | Presentation Title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357635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31175" y="6489520"/>
            <a:ext cx="561974" cy="23709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1430" y="6489520"/>
            <a:ext cx="1414913" cy="26743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0" r:id="rId2"/>
    <p:sldLayoutId id="2147483681" r:id="rId3"/>
    <p:sldLayoutId id="2147483682" r:id="rId4"/>
    <p:sldLayoutId id="2147483683" r:id="rId5"/>
    <p:sldLayoutId id="2147483685" r:id="rId6"/>
    <p:sldLayoutId id="2147483686" r:id="rId7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Management Update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Steven Timm </a:t>
            </a:r>
            <a:endParaRPr lang="en-GB" dirty="0"/>
          </a:p>
          <a:p>
            <a:r>
              <a:rPr lang="en-GB" dirty="0" smtClean="0"/>
              <a:t>Dec 2 2019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74176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400" dirty="0" err="1" smtClean="0"/>
              <a:t>Protodune</a:t>
            </a:r>
            <a:r>
              <a:rPr lang="en-GB" sz="4400" dirty="0" smtClean="0"/>
              <a:t>-SP 3 week CRT run</a:t>
            </a:r>
            <a:endParaRPr lang="en-GB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2 weeks of 3 completed thus far.</a:t>
            </a:r>
          </a:p>
          <a:p>
            <a:r>
              <a:rPr lang="en-GB" dirty="0" smtClean="0"/>
              <a:t>185TB taken thus far since Nov. 18</a:t>
            </a:r>
          </a:p>
          <a:p>
            <a:r>
              <a:rPr lang="en-GB" dirty="0" smtClean="0"/>
              <a:t>Some 2018 </a:t>
            </a:r>
            <a:r>
              <a:rPr lang="en-GB" dirty="0" err="1" smtClean="0"/>
              <a:t>protodune-sp</a:t>
            </a:r>
            <a:r>
              <a:rPr lang="en-GB" dirty="0" smtClean="0"/>
              <a:t> data removed from EOS to make room.</a:t>
            </a:r>
          </a:p>
          <a:p>
            <a:r>
              <a:rPr lang="en-GB" dirty="0" smtClean="0"/>
              <a:t>They are going to run at least all this week, need to hear from them if they will extend past that.  (lost a couple days due to the power cut).</a:t>
            </a:r>
          </a:p>
          <a:p>
            <a:endParaRPr lang="en-GB" dirty="0"/>
          </a:p>
          <a:p>
            <a:endParaRPr lang="en-GB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Presenter Name | Presentation Title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25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Protodune</a:t>
            </a:r>
            <a:r>
              <a:rPr lang="en-US" dirty="0" smtClean="0"/>
              <a:t>-DP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dirty="0" smtClean="0"/>
              <a:t>20TB of raw data written in November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Presenter Name | Presentation Title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360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Reconstruction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dirty="0" smtClean="0"/>
              <a:t>66 files had bad transfers to </a:t>
            </a:r>
            <a:r>
              <a:rPr lang="en-US" dirty="0" err="1" smtClean="0"/>
              <a:t>dropbox</a:t>
            </a:r>
            <a:r>
              <a:rPr lang="en-US" dirty="0" smtClean="0"/>
              <a:t>, have to clean up.</a:t>
            </a:r>
          </a:p>
          <a:p>
            <a:endParaRPr lang="en-US" dirty="0"/>
          </a:p>
          <a:p>
            <a:r>
              <a:rPr lang="en-US" dirty="0" smtClean="0"/>
              <a:t>No DUNE data </a:t>
            </a:r>
            <a:r>
              <a:rPr lang="en-US" dirty="0" err="1" smtClean="0"/>
              <a:t>mgmt</a:t>
            </a:r>
            <a:r>
              <a:rPr lang="en-US" dirty="0" smtClean="0"/>
              <a:t>  meeting tomorrow Dec. </a:t>
            </a:r>
            <a:r>
              <a:rPr lang="en-US" smtClean="0"/>
              <a:t>3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Presenter Name | Presentation Title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436852"/>
      </p:ext>
    </p:extLst>
  </p:cSld>
  <p:clrMapOvr>
    <a:masterClrMapping/>
  </p:clrMapOvr>
</p:sld>
</file>

<file path=ppt/theme/theme1.xml><?xml version="1.0" encoding="utf-8"?>
<a:theme xmlns:a="http://schemas.openxmlformats.org/drawingml/2006/main" name="Dune Template_051215">
  <a:themeElements>
    <a:clrScheme name="DUNE">
      <a:dk1>
        <a:srgbClr val="BC5F2B"/>
      </a:dk1>
      <a:lt1>
        <a:sysClr val="window" lastClr="FFFFFF"/>
      </a:lt1>
      <a:dk2>
        <a:srgbClr val="3C5A77"/>
      </a:dk2>
      <a:lt2>
        <a:srgbClr val="F37C23"/>
      </a:lt2>
      <a:accent1>
        <a:srgbClr val="4F81BD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dunesc_datamgmt" id="{1A0D568B-1A63-2542-A369-D5C1377C54F5}" vid="{013780BD-2E6C-3A45-A756-E0F40A379686}"/>
    </a:ext>
  </a:extLst>
</a:theme>
</file>

<file path=ppt/theme/theme2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dunesc_datamgmt" id="{1A0D568B-1A63-2542-A369-D5C1377C54F5}" vid="{2A4FB3C3-913C-0E48-B3C4-C0EF3037C46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dunesc_datamgmt</Template>
  <TotalTime>12</TotalTime>
  <Words>123</Words>
  <Application>Microsoft Macintosh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Calibri</vt:lpstr>
      <vt:lpstr>Geneva</vt:lpstr>
      <vt:lpstr>Helvetica</vt:lpstr>
      <vt:lpstr>Lucida Grande</vt:lpstr>
      <vt:lpstr>Arial</vt:lpstr>
      <vt:lpstr>Dune Template_051215</vt:lpstr>
      <vt:lpstr>LBNF Content-Footer Theme</vt:lpstr>
      <vt:lpstr>Data Management Update</vt:lpstr>
      <vt:lpstr>Protodune-SP 3 week CRT run</vt:lpstr>
      <vt:lpstr>Protodune-DP</vt:lpstr>
      <vt:lpstr>Reconstruction</vt:lpstr>
    </vt:vector>
  </TitlesOfParts>
  <Manager/>
  <Company/>
  <LinksUpToDate>false</LinksUpToDate>
  <SharedDoc>false</SharedDoc>
  <HyperlinkBase/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Management Update</dc:title>
  <dc:subject/>
  <dc:creator>Steven Timm</dc:creator>
  <cp:keywords/>
  <dc:description>Modified by A. Weber</dc:description>
  <cp:lastModifiedBy>Steven Timm</cp:lastModifiedBy>
  <cp:revision>2</cp:revision>
  <dcterms:created xsi:type="dcterms:W3CDTF">2019-12-02T15:33:07Z</dcterms:created>
  <dcterms:modified xsi:type="dcterms:W3CDTF">2019-12-02T15:45:34Z</dcterms:modified>
  <cp:category/>
</cp:coreProperties>
</file>