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5.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 id="2147483687" r:id="rId3"/>
    <p:sldMasterId id="2147483695" r:id="rId4"/>
    <p:sldMasterId id="2147483703" r:id="rId5"/>
    <p:sldMasterId id="2147483712" r:id="rId6"/>
  </p:sldMasterIdLst>
  <p:notesMasterIdLst>
    <p:notesMasterId r:id="rId17"/>
  </p:notesMasterIdLst>
  <p:handoutMasterIdLst>
    <p:handoutMasterId r:id="rId18"/>
  </p:handoutMasterIdLst>
  <p:sldIdLst>
    <p:sldId id="256" r:id="rId7"/>
    <p:sldId id="1758" r:id="rId8"/>
    <p:sldId id="1759" r:id="rId9"/>
    <p:sldId id="1753" r:id="rId10"/>
    <p:sldId id="267" r:id="rId11"/>
    <p:sldId id="1754" r:id="rId12"/>
    <p:sldId id="1755" r:id="rId13"/>
    <p:sldId id="1760" r:id="rId14"/>
    <p:sldId id="1756" r:id="rId15"/>
    <p:sldId id="1752" r:id="rId16"/>
  </p:sldIdLst>
  <p:sldSz cx="9144000" cy="6858000" type="screen4x3"/>
  <p:notesSz cx="6985000" cy="92837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4204">
          <p15:clr>
            <a:srgbClr val="A4A3A4"/>
          </p15:clr>
        </p15:guide>
        <p15:guide id="2" orient="horz" pos="476">
          <p15:clr>
            <a:srgbClr val="A4A3A4"/>
          </p15:clr>
        </p15:guide>
        <p15:guide id="3" orient="horz" pos="1443">
          <p15:clr>
            <a:srgbClr val="A4A3A4"/>
          </p15:clr>
        </p15:guide>
        <p15:guide id="4" orient="horz" pos="966">
          <p15:clr>
            <a:srgbClr val="A4A3A4"/>
          </p15:clr>
        </p15:guide>
        <p15:guide id="5" orient="horz" pos="1876">
          <p15:clr>
            <a:srgbClr val="A4A3A4"/>
          </p15:clr>
        </p15:guide>
        <p15:guide id="6" orient="horz" pos="3616">
          <p15:clr>
            <a:srgbClr val="A4A3A4"/>
          </p15:clr>
        </p15:guide>
        <p15:guide id="7" pos="2190">
          <p15:clr>
            <a:srgbClr val="A4A3A4"/>
          </p15:clr>
        </p15:guide>
        <p15:guide id="8" pos="2188">
          <p15:clr>
            <a:srgbClr val="A4A3A4"/>
          </p15:clr>
        </p15:guide>
        <p15:guide id="9" pos="5026">
          <p15:clr>
            <a:srgbClr val="A4A3A4"/>
          </p15:clr>
        </p15:guide>
        <p15:guide id="10" pos="2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BC5F2B"/>
    <a:srgbClr val="E95125"/>
    <a:srgbClr val="FFFFFF"/>
    <a:srgbClr val="F37C23"/>
    <a:srgbClr val="5680AB"/>
    <a:srgbClr val="3C5A77"/>
    <a:srgbClr val="32547A"/>
    <a:srgbClr val="B8561A"/>
    <a:srgbClr val="B65A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4660"/>
  </p:normalViewPr>
  <p:slideViewPr>
    <p:cSldViewPr snapToGrid="0" snapToObjects="1">
      <p:cViewPr varScale="1">
        <p:scale>
          <a:sx n="85" d="100"/>
          <a:sy n="85" d="100"/>
        </p:scale>
        <p:origin x="90" y="600"/>
      </p:cViewPr>
      <p:guideLst>
        <p:guide orient="horz" pos="4204"/>
        <p:guide orient="horz" pos="476"/>
        <p:guide orient="horz" pos="1443"/>
        <p:guide orient="horz" pos="966"/>
        <p:guide orient="horz" pos="1876"/>
        <p:guide orient="horz" pos="3616"/>
        <p:guide pos="2190"/>
        <p:guide pos="2188"/>
        <p:guide pos="5026"/>
        <p:guide pos="282"/>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1/23/2020</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1/23/2020</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1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58" name="Google Shape;258;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37595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416"/>
            <a:ext cx="8218488" cy="1143000"/>
          </a:xfrm>
          <a:prstGeom prst="rect">
            <a:avLst/>
          </a:prstGeom>
        </p:spPr>
        <p:txBody>
          <a:bodyPr vert="horz" lIns="0" tIns="0" rIns="0" bIns="0" anchor="b" anchorCtr="0"/>
          <a:lstStyle>
            <a:lvl1pPr algn="l">
              <a:defRPr sz="3200" b="1" i="0" baseline="0">
                <a:solidFill>
                  <a:srgbClr val="E95125"/>
                </a:solidFill>
                <a:latin typeface="Helvetica"/>
                <a:cs typeface="Helvetica"/>
              </a:defRPr>
            </a:lvl1pPr>
          </a:lstStyle>
          <a:p>
            <a:r>
              <a:rPr lang="en-US" dirty="0"/>
              <a:t>Click to edit Master title style</a:t>
            </a:r>
          </a:p>
        </p:txBody>
      </p:sp>
      <p:sp>
        <p:nvSpPr>
          <p:cNvPr id="4" name="Text Placeholder 3"/>
          <p:cNvSpPr>
            <a:spLocks noGrp="1"/>
          </p:cNvSpPr>
          <p:nvPr>
            <p:ph type="body" sz="quarter" idx="10"/>
          </p:nvPr>
        </p:nvSpPr>
        <p:spPr>
          <a:xfrm>
            <a:off x="454025" y="2696827"/>
            <a:ext cx="8221663" cy="1721069"/>
          </a:xfrm>
          <a:prstGeom prst="rect">
            <a:avLst/>
          </a:prstGeom>
        </p:spPr>
        <p:txBody>
          <a:bodyPr vert="horz" lIns="0" tIns="0" rIns="0" bIns="0"/>
          <a:lstStyle>
            <a:lvl1pPr marL="0" indent="0">
              <a:buFontTx/>
              <a:buNone/>
              <a:defRPr sz="2200" b="0" i="0" baseline="0">
                <a:solidFill>
                  <a:srgbClr val="E95125"/>
                </a:solidFill>
                <a:latin typeface="Helvetica"/>
                <a:cs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dirty="0"/>
              <a:t>Click to edit Master text styles</a:t>
            </a:r>
          </a:p>
        </p:txBody>
      </p:sp>
      <p:pic>
        <p:nvPicPr>
          <p:cNvPr id="3" name="Picture 2">
            <a:extLst>
              <a:ext uri="{FF2B5EF4-FFF2-40B4-BE49-F238E27FC236}">
                <a16:creationId xmlns:a16="http://schemas.microsoft.com/office/drawing/2014/main" id="{FAD9BD0E-68C2-418F-926A-80A1F934C065}"/>
              </a:ext>
            </a:extLst>
          </p:cNvPr>
          <p:cNvPicPr>
            <a:picLocks noChangeAspect="1"/>
          </p:cNvPicPr>
          <p:nvPr userDrawn="1"/>
        </p:nvPicPr>
        <p:blipFill>
          <a:blip r:embed="rId2"/>
          <a:stretch>
            <a:fillRect/>
          </a:stretch>
        </p:blipFill>
        <p:spPr>
          <a:xfrm>
            <a:off x="4572000" y="6012422"/>
            <a:ext cx="2286198" cy="487722"/>
          </a:xfrm>
          <a:prstGeom prst="rect">
            <a:avLst/>
          </a:prstGeom>
        </p:spPr>
      </p:pic>
    </p:spTree>
    <p:extLst>
      <p:ext uri="{BB962C8B-B14F-4D97-AF65-F5344CB8AC3E}">
        <p14:creationId xmlns:p14="http://schemas.microsoft.com/office/powerpoint/2010/main" val="3422023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2" name="Content Placeholder 2"/>
          <p:cNvSpPr>
            <a:spLocks noGrp="1"/>
          </p:cNvSpPr>
          <p:nvPr>
            <p:ph idx="11"/>
          </p:nvPr>
        </p:nvSpPr>
        <p:spPr>
          <a:xfrm>
            <a:off x="454026" y="1207770"/>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marL="256032" marR="0" lvl="0" indent="-265176" algn="l" defTabSz="457200" rtl="0" eaLnBrk="1" fontAlgn="base" latinLnBrk="0" hangingPunct="1">
              <a:lnSpc>
                <a:spcPct val="100000"/>
              </a:lnSpc>
              <a:spcBef>
                <a:spcPts val="0"/>
              </a:spcBef>
              <a:spcAft>
                <a:spcPts val="0"/>
              </a:spcAft>
              <a:buClrTx/>
              <a:buSzTx/>
              <a:buFont typeface="Arial"/>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2"/>
          </p:nvPr>
        </p:nvSpPr>
        <p:spPr>
          <a:xfrm>
            <a:off x="4696050" y="1215721"/>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64878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2"/>
          <p:cNvSpPr>
            <a:spLocks noGrp="1"/>
          </p:cNvSpPr>
          <p:nvPr>
            <p:ph type="body" idx="13"/>
          </p:nvPr>
        </p:nvSpPr>
        <p:spPr>
          <a:xfrm>
            <a:off x="4683195"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0"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11"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6" name="Content Placeholder 2"/>
          <p:cNvSpPr>
            <a:spLocks noGrp="1"/>
          </p:cNvSpPr>
          <p:nvPr>
            <p:ph idx="11"/>
          </p:nvPr>
        </p:nvSpPr>
        <p:spPr>
          <a:xfrm>
            <a:off x="470059"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14"/>
          </p:nvPr>
        </p:nvSpPr>
        <p:spPr>
          <a:xfrm>
            <a:off x="4696050"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8345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457200" y="1238250"/>
            <a:ext cx="82296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7"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8"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799306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237106"/>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7"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20650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340612"/>
            <a:ext cx="3017520" cy="915332"/>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208366"/>
            <a:ext cx="4959767" cy="504757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endParaRPr lang="en-US" dirty="0"/>
          </a:p>
        </p:txBody>
      </p:sp>
      <p:sp>
        <p:nvSpPr>
          <p:cNvPr id="9"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10"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3" name="Content Placeholder 2"/>
          <p:cNvSpPr>
            <a:spLocks noGrp="1"/>
          </p:cNvSpPr>
          <p:nvPr>
            <p:ph idx="16"/>
          </p:nvPr>
        </p:nvSpPr>
        <p:spPr>
          <a:xfrm>
            <a:off x="470059" y="1206941"/>
            <a:ext cx="3004665" cy="404697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845071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5" y="1227137"/>
            <a:ext cx="8229600" cy="4487650"/>
          </a:xfrm>
          <a:prstGeom prst="rect">
            <a:avLst/>
          </a:prstGeom>
        </p:spPr>
        <p:txBody>
          <a:bodyPr lIns="0" rIns="0"/>
          <a:lstStyle>
            <a:lvl1pPr marL="0" indent="0">
              <a:buNone/>
              <a:defRPr sz="3200">
                <a:solidFill>
                  <a:srgbClr val="3C5A77"/>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4" y="5839748"/>
            <a:ext cx="8229596" cy="439738"/>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 name="Title 1"/>
          <p:cNvSpPr>
            <a:spLocks noGrp="1"/>
          </p:cNvSpPr>
          <p:nvPr>
            <p:ph type="title"/>
          </p:nvPr>
        </p:nvSpPr>
        <p:spPr>
          <a:xfrm>
            <a:off x="457204" y="458988"/>
            <a:ext cx="8229600" cy="7019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4029554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a:p>
        </p:txBody>
      </p:sp>
      <p:sp>
        <p:nvSpPr>
          <p:cNvPr id="2" name="Title 1"/>
          <p:cNvSpPr>
            <a:spLocks noGrp="1"/>
          </p:cNvSpPr>
          <p:nvPr>
            <p:ph type="title"/>
          </p:nvPr>
        </p:nvSpPr>
        <p:spPr>
          <a:xfrm>
            <a:off x="457200" y="432610"/>
            <a:ext cx="8293100" cy="569268"/>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3" name="Date Placeholder 2"/>
          <p:cNvSpPr>
            <a:spLocks noGrp="1"/>
          </p:cNvSpPr>
          <p:nvPr>
            <p:ph type="dt" sz="half" idx="10"/>
          </p:nvPr>
        </p:nvSpPr>
        <p:spPr/>
        <p:txBody>
          <a:bodyPr/>
          <a:lstStyle/>
          <a:p>
            <a:pPr>
              <a:defRPr/>
            </a:pPr>
            <a:r>
              <a:rPr lang="en-US"/>
              <a:t>1/23/2020</a:t>
            </a:r>
          </a:p>
        </p:txBody>
      </p:sp>
      <p:sp>
        <p:nvSpPr>
          <p:cNvPr id="5" name="Footer Placeholder 4"/>
          <p:cNvSpPr>
            <a:spLocks noGrp="1"/>
          </p:cNvSpPr>
          <p:nvPr>
            <p:ph type="ftr" sz="quarter" idx="11"/>
          </p:nvPr>
        </p:nvSpPr>
        <p:spPr/>
        <p:txBody>
          <a:bodyPr/>
          <a:lstStyle/>
          <a:p>
            <a:pPr>
              <a:defRPr/>
            </a:pPr>
            <a:r>
              <a:rPr lang="en-US"/>
              <a:t>A. Marchionni | APA production Schedule</a:t>
            </a:r>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a:t>
            </a:fld>
            <a:endParaRPr lang="en-US"/>
          </a:p>
        </p:txBody>
      </p:sp>
      <p:sp>
        <p:nvSpPr>
          <p:cNvPr id="8" name="Content Placeholder 2"/>
          <p:cNvSpPr>
            <a:spLocks noGrp="1"/>
          </p:cNvSpPr>
          <p:nvPr>
            <p:ph idx="13"/>
          </p:nvPr>
        </p:nvSpPr>
        <p:spPr>
          <a:xfrm>
            <a:off x="457200" y="1238250"/>
            <a:ext cx="8293100" cy="4846638"/>
          </a:xfrm>
          <a:prstGeom prst="rect">
            <a:avLst/>
          </a:prstGeom>
        </p:spPr>
        <p:txBody>
          <a:bodyPr lIns="0" rIns="0"/>
          <a:lstStyle>
            <a:lvl1pPr marL="256032" indent="-265176">
              <a:lnSpc>
                <a:spcPct val="100000"/>
              </a:lnSpc>
              <a:spcBef>
                <a:spcPts val="600"/>
              </a:spcBef>
              <a:spcAft>
                <a:spcPts val="600"/>
              </a:spcAft>
              <a:buFont typeface="Arial"/>
              <a:buChar char="•"/>
              <a:defRPr sz="2200" b="0" i="0">
                <a:solidFill>
                  <a:srgbClr val="63666A"/>
                </a:solidFill>
                <a:latin typeface="Helvetica"/>
              </a:defRPr>
            </a:lvl1pPr>
            <a:lvl2pPr marL="320040" indent="256032">
              <a:lnSpc>
                <a:spcPct val="100000"/>
              </a:lnSpc>
              <a:spcBef>
                <a:spcPts val="300"/>
              </a:spcBef>
              <a:spcAft>
                <a:spcPts val="300"/>
              </a:spcAft>
              <a:buSzPct val="90000"/>
              <a:buFont typeface="Lucida Grande"/>
              <a:buChar char="-"/>
              <a:defRPr sz="2000" b="0" i="0">
                <a:solidFill>
                  <a:srgbClr val="63666A"/>
                </a:solidFill>
                <a:latin typeface="Helvetica"/>
              </a:defRPr>
            </a:lvl2pPr>
            <a:lvl3pPr marL="640080" indent="228600">
              <a:lnSpc>
                <a:spcPct val="100000"/>
              </a:lnSpc>
              <a:spcBef>
                <a:spcPts val="300"/>
              </a:spcBef>
              <a:spcAft>
                <a:spcPts val="300"/>
              </a:spcAft>
              <a:buSzPct val="88000"/>
              <a:buFont typeface="Arial"/>
              <a:buChar char="•"/>
              <a:defRPr sz="1800" b="0" i="0">
                <a:solidFill>
                  <a:srgbClr val="63666A"/>
                </a:solidFill>
                <a:latin typeface="Helvetica"/>
              </a:defRPr>
            </a:lvl3pPr>
            <a:lvl4pPr marL="914400" indent="228600">
              <a:lnSpc>
                <a:spcPct val="100000"/>
              </a:lnSpc>
              <a:spcBef>
                <a:spcPts val="300"/>
              </a:spcBef>
              <a:spcAft>
                <a:spcPts val="300"/>
              </a:spcAft>
              <a:buSzPct val="90000"/>
              <a:buFont typeface="Lucida Grande"/>
              <a:buChar char="-"/>
              <a:defRPr sz="1600" b="0" i="0">
                <a:solidFill>
                  <a:srgbClr val="63666A"/>
                </a:solidFill>
                <a:latin typeface="Helvetica"/>
              </a:defRPr>
            </a:lvl4pPr>
            <a:lvl5pPr marL="1143000" indent="192024">
              <a:lnSpc>
                <a:spcPct val="100000"/>
              </a:lnSpc>
              <a:spcBef>
                <a:spcPts val="300"/>
              </a:spcBef>
              <a:spcAft>
                <a:spcPts val="30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2759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Title 1"/>
          <p:cNvSpPr>
            <a:spLocks noGrp="1"/>
          </p:cNvSpPr>
          <p:nvPr>
            <p:ph type="title"/>
          </p:nvPr>
        </p:nvSpPr>
        <p:spPr>
          <a:xfrm>
            <a:off x="457200" y="432609"/>
            <a:ext cx="8293100" cy="548785"/>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5" name="Date Placeholder 3"/>
          <p:cNvSpPr>
            <a:spLocks noGrp="1"/>
          </p:cNvSpPr>
          <p:nvPr>
            <p:ph type="dt" sz="half" idx="13"/>
          </p:nvPr>
        </p:nvSpPr>
        <p:spPr/>
        <p:txBody>
          <a:bodyPr/>
          <a:lstStyle>
            <a:lvl1pPr>
              <a:defRPr/>
            </a:lvl1pPr>
          </a:lstStyle>
          <a:p>
            <a:pPr>
              <a:defRPr/>
            </a:pPr>
            <a:r>
              <a:rPr lang="en-US"/>
              <a:t>1/23/2020</a:t>
            </a:r>
          </a:p>
        </p:txBody>
      </p:sp>
      <p:sp>
        <p:nvSpPr>
          <p:cNvPr id="6" name="Footer Placeholder 4"/>
          <p:cNvSpPr>
            <a:spLocks noGrp="1"/>
          </p:cNvSpPr>
          <p:nvPr>
            <p:ph type="ftr" sz="quarter" idx="14"/>
          </p:nvPr>
        </p:nvSpPr>
        <p:spPr/>
        <p:txBody>
          <a:bodyPr/>
          <a:lstStyle>
            <a:lvl1pPr>
              <a:defRPr/>
            </a:lvl1pPr>
          </a:lstStyle>
          <a:p>
            <a:pPr>
              <a:defRPr/>
            </a:pPr>
            <a:r>
              <a:rPr lang="en-US"/>
              <a:t>A. Marchionni | APA production Schedule</a:t>
            </a:r>
          </a:p>
        </p:txBody>
      </p:sp>
      <p:sp>
        <p:nvSpPr>
          <p:cNvPr id="7" name="Slide Number Placeholder 5"/>
          <p:cNvSpPr>
            <a:spLocks noGrp="1"/>
          </p:cNvSpPr>
          <p:nvPr>
            <p:ph type="sldNum" sz="quarter" idx="15"/>
          </p:nvPr>
        </p:nvSpPr>
        <p:spPr/>
        <p:txBody>
          <a:bodyPr/>
          <a:lstStyle>
            <a:lvl1pPr>
              <a:defRPr/>
            </a:lvl1pPr>
          </a:lstStyle>
          <a:p>
            <a:pPr>
              <a:defRPr/>
            </a:pPr>
            <a:fld id="{98AA3EDC-84CE-5D44-955B-22A59AD27526}" type="slidenum">
              <a:rPr lang="en-US"/>
              <a:pPr>
                <a:defRPr/>
              </a:pPr>
              <a:t>‹#›</a:t>
            </a:fld>
            <a:endParaRPr lang="en-US"/>
          </a:p>
        </p:txBody>
      </p:sp>
      <p:sp>
        <p:nvSpPr>
          <p:cNvPr id="8" name="Content Placeholder 2"/>
          <p:cNvSpPr>
            <a:spLocks noGrp="1"/>
          </p:cNvSpPr>
          <p:nvPr>
            <p:ph idx="16"/>
          </p:nvPr>
        </p:nvSpPr>
        <p:spPr>
          <a:xfrm>
            <a:off x="457200" y="1238250"/>
            <a:ext cx="3998846"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7"/>
          </p:nvPr>
        </p:nvSpPr>
        <p:spPr>
          <a:xfrm>
            <a:off x="4751454" y="1238250"/>
            <a:ext cx="3998846"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96127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347368"/>
            <a:ext cx="4003605" cy="737519"/>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itle 1"/>
          <p:cNvSpPr>
            <a:spLocks noGrp="1"/>
          </p:cNvSpPr>
          <p:nvPr>
            <p:ph type="title"/>
          </p:nvPr>
        </p:nvSpPr>
        <p:spPr>
          <a:xfrm>
            <a:off x="446058" y="432610"/>
            <a:ext cx="8304267" cy="57950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4" name="Text Placeholder 2"/>
          <p:cNvSpPr>
            <a:spLocks noGrp="1"/>
          </p:cNvSpPr>
          <p:nvPr>
            <p:ph type="body" idx="13"/>
          </p:nvPr>
        </p:nvSpPr>
        <p:spPr>
          <a:xfrm>
            <a:off x="4683195" y="5347368"/>
            <a:ext cx="4067130" cy="737519"/>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3"/>
          <p:cNvSpPr>
            <a:spLocks noGrp="1"/>
          </p:cNvSpPr>
          <p:nvPr>
            <p:ph type="dt" sz="half" idx="16"/>
          </p:nvPr>
        </p:nvSpPr>
        <p:spPr/>
        <p:txBody>
          <a:bodyPr/>
          <a:lstStyle>
            <a:lvl1pPr>
              <a:defRPr/>
            </a:lvl1pPr>
          </a:lstStyle>
          <a:p>
            <a:pPr>
              <a:defRPr/>
            </a:pPr>
            <a:r>
              <a:rPr lang="en-US"/>
              <a:t>1/23/2020</a:t>
            </a:r>
          </a:p>
        </p:txBody>
      </p:sp>
      <p:sp>
        <p:nvSpPr>
          <p:cNvPr id="8" name="Footer Placeholder 4"/>
          <p:cNvSpPr>
            <a:spLocks noGrp="1"/>
          </p:cNvSpPr>
          <p:nvPr>
            <p:ph type="ftr" sz="quarter" idx="17"/>
          </p:nvPr>
        </p:nvSpPr>
        <p:spPr/>
        <p:txBody>
          <a:bodyPr/>
          <a:lstStyle>
            <a:lvl1pPr>
              <a:defRPr/>
            </a:lvl1pPr>
          </a:lstStyle>
          <a:p>
            <a:pPr>
              <a:defRPr/>
            </a:pPr>
            <a:r>
              <a:rPr lang="en-US"/>
              <a:t>A. Marchionni | APA production Schedule</a:t>
            </a:r>
          </a:p>
        </p:txBody>
      </p:sp>
      <p:sp>
        <p:nvSpPr>
          <p:cNvPr id="9" name="Slide Number Placeholder 5"/>
          <p:cNvSpPr>
            <a:spLocks noGrp="1"/>
          </p:cNvSpPr>
          <p:nvPr>
            <p:ph type="sldNum" sz="quarter" idx="18"/>
          </p:nvPr>
        </p:nvSpPr>
        <p:spPr/>
        <p:txBody>
          <a:bodyPr/>
          <a:lstStyle>
            <a:lvl1pPr>
              <a:defRPr/>
            </a:lvl1pPr>
          </a:lstStyle>
          <a:p>
            <a:pPr>
              <a:defRPr/>
            </a:pPr>
            <a:fld id="{68139268-D729-4C4B-81BB-35603E7F3BD0}" type="slidenum">
              <a:rPr lang="en-US"/>
              <a:pPr>
                <a:defRPr/>
              </a:pPr>
              <a:t>‹#›</a:t>
            </a:fld>
            <a:endParaRPr lang="en-US"/>
          </a:p>
        </p:txBody>
      </p:sp>
      <p:sp>
        <p:nvSpPr>
          <p:cNvPr id="10" name="Content Placeholder 2"/>
          <p:cNvSpPr>
            <a:spLocks noGrp="1"/>
          </p:cNvSpPr>
          <p:nvPr>
            <p:ph idx="19"/>
          </p:nvPr>
        </p:nvSpPr>
        <p:spPr>
          <a:xfrm>
            <a:off x="457200" y="1238250"/>
            <a:ext cx="3998846" cy="3892550"/>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20"/>
          </p:nvPr>
        </p:nvSpPr>
        <p:spPr>
          <a:xfrm>
            <a:off x="4751454" y="1238250"/>
            <a:ext cx="3998846" cy="3892550"/>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639239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9" name="Title 1"/>
          <p:cNvSpPr>
            <a:spLocks noGrp="1"/>
          </p:cNvSpPr>
          <p:nvPr>
            <p:ph type="title"/>
          </p:nvPr>
        </p:nvSpPr>
        <p:spPr>
          <a:xfrm>
            <a:off x="457200" y="432609"/>
            <a:ext cx="8293100" cy="64695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3" name="Picture Placeholder 12"/>
          <p:cNvSpPr>
            <a:spLocks noGrp="1"/>
          </p:cNvSpPr>
          <p:nvPr>
            <p:ph type="pic" sz="quarter" idx="10"/>
          </p:nvPr>
        </p:nvSpPr>
        <p:spPr>
          <a:xfrm>
            <a:off x="457200" y="1238250"/>
            <a:ext cx="8293100" cy="4846639"/>
          </a:xfrm>
          <a:prstGeom prst="rect">
            <a:avLst/>
          </a:prstGeom>
        </p:spPr>
        <p:txBody>
          <a:bodyPr vert="horz"/>
          <a:lstStyle>
            <a:lvl1pPr marL="0" indent="0">
              <a:buFontTx/>
              <a:buNone/>
              <a:defRPr>
                <a:solidFill>
                  <a:srgbClr val="63666A"/>
                </a:solidFill>
                <a:latin typeface="Helvetica"/>
              </a:defRPr>
            </a:lvl1pPr>
          </a:lstStyle>
          <a:p>
            <a:pPr lvl="0"/>
            <a:endParaRPr lang="en-US" noProof="0"/>
          </a:p>
        </p:txBody>
      </p:sp>
      <p:sp>
        <p:nvSpPr>
          <p:cNvPr id="4" name="Date Placeholder 3"/>
          <p:cNvSpPr>
            <a:spLocks noGrp="1"/>
          </p:cNvSpPr>
          <p:nvPr>
            <p:ph type="dt" sz="half" idx="11"/>
          </p:nvPr>
        </p:nvSpPr>
        <p:spPr/>
        <p:txBody>
          <a:bodyPr/>
          <a:lstStyle>
            <a:lvl1pPr>
              <a:defRPr/>
            </a:lvl1pPr>
          </a:lstStyle>
          <a:p>
            <a:pPr>
              <a:defRPr/>
            </a:pPr>
            <a:r>
              <a:rPr lang="en-US"/>
              <a:t>1/23/2020</a:t>
            </a:r>
          </a:p>
        </p:txBody>
      </p:sp>
      <p:sp>
        <p:nvSpPr>
          <p:cNvPr id="5" name="Footer Placeholder 4"/>
          <p:cNvSpPr>
            <a:spLocks noGrp="1"/>
          </p:cNvSpPr>
          <p:nvPr>
            <p:ph type="ftr" sz="quarter" idx="12"/>
          </p:nvPr>
        </p:nvSpPr>
        <p:spPr/>
        <p:txBody>
          <a:bodyPr/>
          <a:lstStyle>
            <a:lvl1pPr>
              <a:defRPr/>
            </a:lvl1pPr>
          </a:lstStyle>
          <a:p>
            <a:pPr>
              <a:defRPr/>
            </a:pPr>
            <a:r>
              <a:rPr lang="en-US"/>
              <a:t>A. Marchionni | APA production Schedule</a:t>
            </a:r>
          </a:p>
        </p:txBody>
      </p:sp>
      <p:sp>
        <p:nvSpPr>
          <p:cNvPr id="6" name="Slide Number Placeholder 5"/>
          <p:cNvSpPr>
            <a:spLocks noGrp="1"/>
          </p:cNvSpPr>
          <p:nvPr>
            <p:ph type="sldNum" sz="quarter" idx="13"/>
          </p:nvPr>
        </p:nvSpPr>
        <p:spPr/>
        <p:txBody>
          <a:bodyPr/>
          <a:lstStyle>
            <a:lvl1pPr>
              <a:defRPr/>
            </a:lvl1pPr>
          </a:lstStyle>
          <a:p>
            <a:pPr>
              <a:defRPr/>
            </a:pPr>
            <a:fld id="{C663080B-B7DD-F94E-BF93-E5AF96AB2174}" type="slidenum">
              <a:rPr lang="en-US"/>
              <a:pPr>
                <a:defRPr/>
              </a:pPr>
              <a:t>‹#›</a:t>
            </a:fld>
            <a:endParaRPr lang="en-US"/>
          </a:p>
        </p:txBody>
      </p:sp>
    </p:spTree>
    <p:extLst>
      <p:ext uri="{BB962C8B-B14F-4D97-AF65-F5344CB8AC3E}">
        <p14:creationId xmlns:p14="http://schemas.microsoft.com/office/powerpoint/2010/main" val="3242390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14" name="Title 1"/>
          <p:cNvSpPr>
            <a:spLocks noGrp="1"/>
          </p:cNvSpPr>
          <p:nvPr>
            <p:ph type="title"/>
          </p:nvPr>
        </p:nvSpPr>
        <p:spPr>
          <a:xfrm>
            <a:off x="454026" y="462518"/>
            <a:ext cx="8229600" cy="647102"/>
          </a:xfrm>
          <a:prstGeom prst="rect">
            <a:avLst/>
          </a:prstGeom>
        </p:spPr>
        <p:txBody>
          <a:bodyPr vert="horz" lIns="0" tIns="0" rIns="0" bIns="0">
            <a:normAutofit/>
          </a:bodyPr>
          <a:lstStyle>
            <a:lvl1pPr algn="l">
              <a:defRPr sz="4000" b="1" i="0" baseline="0">
                <a:solidFill>
                  <a:srgbClr val="E95125"/>
                </a:solidFill>
                <a:latin typeface="Helvetica"/>
              </a:defRPr>
            </a:lvl1pPr>
          </a:lstStyle>
          <a:p>
            <a:r>
              <a:rPr lang="en-US" dirty="0"/>
              <a:t>Click to edit Master title style</a:t>
            </a:r>
          </a:p>
        </p:txBody>
      </p:sp>
      <p:sp>
        <p:nvSpPr>
          <p:cNvPr id="15" name="Content Placeholder 2"/>
          <p:cNvSpPr>
            <a:spLocks noGrp="1"/>
          </p:cNvSpPr>
          <p:nvPr>
            <p:ph idx="11"/>
          </p:nvPr>
        </p:nvSpPr>
        <p:spPr>
          <a:xfrm>
            <a:off x="454029" y="1207770"/>
            <a:ext cx="8232771" cy="5070302"/>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dirty="0"/>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796845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099175"/>
          </a:xfrm>
          <a:prstGeom prst="rect">
            <a:avLst/>
          </a:prstGeom>
        </p:spPr>
        <p:txBody>
          <a:bodyPr vert="horz"/>
          <a:lstStyle>
            <a:lvl1pPr marL="0" indent="0">
              <a:buFontTx/>
              <a:buNone/>
              <a:defRPr>
                <a:solidFill>
                  <a:srgbClr val="63666A"/>
                </a:solidFill>
                <a:latin typeface="Helvetica"/>
              </a:defRPr>
            </a:lvl1pPr>
          </a:lstStyle>
          <a:p>
            <a:pPr lvl="0"/>
            <a:endParaRPr lang="en-US" noProof="0"/>
          </a:p>
        </p:txBody>
      </p:sp>
      <p:sp>
        <p:nvSpPr>
          <p:cNvPr id="3" name="Date Placeholder 3"/>
          <p:cNvSpPr>
            <a:spLocks noGrp="1"/>
          </p:cNvSpPr>
          <p:nvPr>
            <p:ph type="dt" sz="half" idx="11"/>
          </p:nvPr>
        </p:nvSpPr>
        <p:spPr/>
        <p:txBody>
          <a:bodyPr/>
          <a:lstStyle>
            <a:lvl1pPr>
              <a:defRPr/>
            </a:lvl1pPr>
          </a:lstStyle>
          <a:p>
            <a:pPr>
              <a:defRPr/>
            </a:pPr>
            <a:r>
              <a:rPr lang="en-US"/>
              <a:t>1/23/2020</a:t>
            </a:r>
          </a:p>
        </p:txBody>
      </p:sp>
      <p:sp>
        <p:nvSpPr>
          <p:cNvPr id="4" name="Footer Placeholder 4"/>
          <p:cNvSpPr>
            <a:spLocks noGrp="1"/>
          </p:cNvSpPr>
          <p:nvPr>
            <p:ph type="ftr" sz="quarter" idx="12"/>
          </p:nvPr>
        </p:nvSpPr>
        <p:spPr/>
        <p:txBody>
          <a:bodyPr/>
          <a:lstStyle>
            <a:lvl1pPr>
              <a:defRPr/>
            </a:lvl1pPr>
          </a:lstStyle>
          <a:p>
            <a:pPr>
              <a:defRPr/>
            </a:pPr>
            <a:r>
              <a:rPr lang="en-US"/>
              <a:t>A. Marchionni | APA production Schedule</a:t>
            </a:r>
          </a:p>
        </p:txBody>
      </p:sp>
      <p:sp>
        <p:nvSpPr>
          <p:cNvPr id="5" name="Slide Number Placeholder 5"/>
          <p:cNvSpPr>
            <a:spLocks noGrp="1"/>
          </p:cNvSpPr>
          <p:nvPr>
            <p:ph type="sldNum" sz="quarter" idx="13"/>
          </p:nvPr>
        </p:nvSpPr>
        <p:spPr/>
        <p:txBody>
          <a:bodyPr/>
          <a:lstStyle>
            <a:lvl1pPr>
              <a:defRPr/>
            </a:lvl1pPr>
          </a:lstStyle>
          <a:p>
            <a:pPr>
              <a:defRPr/>
            </a:pPr>
            <a:fld id="{72F71154-E60D-9942-9C7E-C9963561CB3F}" type="slidenum">
              <a:rPr lang="en-US"/>
              <a:pPr>
                <a:defRPr/>
              </a:pPr>
              <a:t>‹#›</a:t>
            </a:fld>
            <a:endParaRPr lang="en-US"/>
          </a:p>
        </p:txBody>
      </p:sp>
    </p:spTree>
    <p:extLst>
      <p:ext uri="{BB962C8B-B14F-4D97-AF65-F5344CB8AC3E}">
        <p14:creationId xmlns:p14="http://schemas.microsoft.com/office/powerpoint/2010/main" val="28161859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175906"/>
            <a:ext cx="3017520" cy="915332"/>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238250"/>
            <a:ext cx="5033962" cy="4852988"/>
          </a:xfrm>
          <a:prstGeom prst="rect">
            <a:avLst/>
          </a:prstGeom>
        </p:spPr>
        <p:txBody>
          <a:bodyPr vert="horz"/>
          <a:lstStyle>
            <a:lvl1pPr marL="0" indent="0">
              <a:buFontTx/>
              <a:buNone/>
              <a:defRPr>
                <a:solidFill>
                  <a:srgbClr val="63666A"/>
                </a:solidFill>
                <a:latin typeface="Helvetica"/>
              </a:defRPr>
            </a:lvl1pPr>
          </a:lstStyle>
          <a:p>
            <a:pPr lvl="0"/>
            <a:endParaRPr lang="en-US" noProof="0"/>
          </a:p>
        </p:txBody>
      </p:sp>
      <p:sp>
        <p:nvSpPr>
          <p:cNvPr id="6" name="Date Placeholder 3"/>
          <p:cNvSpPr>
            <a:spLocks noGrp="1"/>
          </p:cNvSpPr>
          <p:nvPr>
            <p:ph type="dt" sz="half" idx="16"/>
          </p:nvPr>
        </p:nvSpPr>
        <p:spPr/>
        <p:txBody>
          <a:bodyPr/>
          <a:lstStyle>
            <a:lvl1pPr>
              <a:defRPr sz="1200" baseline="0" smtClean="0">
                <a:solidFill>
                  <a:srgbClr val="004C97"/>
                </a:solidFill>
                <a:latin typeface="Helvetica"/>
              </a:defRPr>
            </a:lvl1pPr>
          </a:lstStyle>
          <a:p>
            <a:pPr>
              <a:defRPr/>
            </a:pPr>
            <a:r>
              <a:rPr lang="en-US"/>
              <a:t>1/23/2020</a:t>
            </a:r>
          </a:p>
        </p:txBody>
      </p:sp>
      <p:sp>
        <p:nvSpPr>
          <p:cNvPr id="7" name="Footer Placeholder 4"/>
          <p:cNvSpPr>
            <a:spLocks noGrp="1"/>
          </p:cNvSpPr>
          <p:nvPr>
            <p:ph type="ftr" sz="quarter" idx="17"/>
          </p:nvPr>
        </p:nvSpPr>
        <p:spPr/>
        <p:txBody>
          <a:bodyPr/>
          <a:lstStyle>
            <a:lvl1pPr>
              <a:defRPr sz="1200" baseline="0" dirty="0">
                <a:solidFill>
                  <a:srgbClr val="004C97"/>
                </a:solidFill>
                <a:latin typeface="Helvetica"/>
              </a:defRPr>
            </a:lvl1pPr>
          </a:lstStyle>
          <a:p>
            <a:pPr>
              <a:defRPr/>
            </a:pPr>
            <a:r>
              <a:rPr lang="en-US"/>
              <a:t>A. Marchionni | APA production Schedule</a:t>
            </a:r>
          </a:p>
        </p:txBody>
      </p:sp>
      <p:sp>
        <p:nvSpPr>
          <p:cNvPr id="8" name="Slide Number Placeholder 5"/>
          <p:cNvSpPr>
            <a:spLocks noGrp="1"/>
          </p:cNvSpPr>
          <p:nvPr>
            <p:ph type="sldNum" sz="quarter" idx="18"/>
          </p:nvPr>
        </p:nvSpPr>
        <p:spPr/>
        <p:txBody>
          <a:bodyPr/>
          <a:lstStyle>
            <a:lvl1pPr>
              <a:defRPr sz="1200" b="1" i="0" baseline="0" smtClean="0">
                <a:solidFill>
                  <a:srgbClr val="004C97"/>
                </a:solidFill>
                <a:latin typeface="Helvetica"/>
              </a:defRPr>
            </a:lvl1pPr>
          </a:lstStyle>
          <a:p>
            <a:pPr>
              <a:defRPr/>
            </a:pPr>
            <a:fld id="{609735B5-E0F8-D44A-A3DE-E2CD0DCDE7CF}" type="slidenum">
              <a:rPr lang="en-US"/>
              <a:pPr>
                <a:defRPr/>
              </a:pPr>
              <a:t>‹#›</a:t>
            </a:fld>
            <a:endParaRPr lang="en-US"/>
          </a:p>
        </p:txBody>
      </p:sp>
      <p:sp>
        <p:nvSpPr>
          <p:cNvPr id="2" name="Title 1"/>
          <p:cNvSpPr>
            <a:spLocks noGrp="1"/>
          </p:cNvSpPr>
          <p:nvPr>
            <p:ph type="title"/>
          </p:nvPr>
        </p:nvSpPr>
        <p:spPr>
          <a:xfrm>
            <a:off x="457200" y="429098"/>
            <a:ext cx="8293100" cy="647102"/>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9" name="Content Placeholder 2"/>
          <p:cNvSpPr>
            <a:spLocks noGrp="1"/>
          </p:cNvSpPr>
          <p:nvPr>
            <p:ph idx="19"/>
          </p:nvPr>
        </p:nvSpPr>
        <p:spPr>
          <a:xfrm>
            <a:off x="457200" y="1238250"/>
            <a:ext cx="3017524" cy="372268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52176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4" y="1227137"/>
            <a:ext cx="8296275" cy="4241851"/>
          </a:xfrm>
          <a:prstGeom prst="rect">
            <a:avLst/>
          </a:prstGeom>
        </p:spPr>
        <p:txBody>
          <a:bodyPr/>
          <a:lstStyle>
            <a:lvl1pPr marL="0" indent="0">
              <a:buNone/>
              <a:defRPr sz="3200">
                <a:solidFill>
                  <a:srgbClr val="63666A"/>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12" name="Text Placeholder 2"/>
          <p:cNvSpPr>
            <a:spLocks noGrp="1"/>
          </p:cNvSpPr>
          <p:nvPr>
            <p:ph type="body" idx="11"/>
          </p:nvPr>
        </p:nvSpPr>
        <p:spPr>
          <a:xfrm>
            <a:off x="457203" y="5686118"/>
            <a:ext cx="8293095" cy="439738"/>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Date Placeholder 3"/>
          <p:cNvSpPr>
            <a:spLocks noGrp="1"/>
          </p:cNvSpPr>
          <p:nvPr>
            <p:ph type="dt" sz="half" idx="12"/>
          </p:nvPr>
        </p:nvSpPr>
        <p:spPr/>
        <p:txBody>
          <a:bodyPr/>
          <a:lstStyle>
            <a:lvl1pPr>
              <a:defRPr sz="1200" baseline="0" smtClean="0">
                <a:solidFill>
                  <a:srgbClr val="004C97"/>
                </a:solidFill>
                <a:latin typeface="Helvetica"/>
              </a:defRPr>
            </a:lvl1pPr>
          </a:lstStyle>
          <a:p>
            <a:pPr>
              <a:defRPr/>
            </a:pPr>
            <a:r>
              <a:rPr lang="en-US"/>
              <a:t>1/23/2020</a:t>
            </a:r>
          </a:p>
        </p:txBody>
      </p:sp>
      <p:sp>
        <p:nvSpPr>
          <p:cNvPr id="6" name="Footer Placeholder 4"/>
          <p:cNvSpPr>
            <a:spLocks noGrp="1"/>
          </p:cNvSpPr>
          <p:nvPr>
            <p:ph type="ftr" sz="quarter" idx="13"/>
          </p:nvPr>
        </p:nvSpPr>
        <p:spPr/>
        <p:txBody>
          <a:bodyPr/>
          <a:lstStyle>
            <a:lvl1pPr>
              <a:defRPr sz="1200" baseline="0" dirty="0">
                <a:solidFill>
                  <a:srgbClr val="004C97"/>
                </a:solidFill>
                <a:latin typeface="Helvetica"/>
              </a:defRPr>
            </a:lvl1pPr>
          </a:lstStyle>
          <a:p>
            <a:pPr>
              <a:defRPr/>
            </a:pPr>
            <a:r>
              <a:rPr lang="en-US"/>
              <a:t>A. Marchionni | APA production Schedule</a:t>
            </a:r>
          </a:p>
        </p:txBody>
      </p:sp>
      <p:sp>
        <p:nvSpPr>
          <p:cNvPr id="7" name="Slide Number Placeholder 5"/>
          <p:cNvSpPr>
            <a:spLocks noGrp="1"/>
          </p:cNvSpPr>
          <p:nvPr>
            <p:ph type="sldNum" sz="quarter" idx="14"/>
          </p:nvPr>
        </p:nvSpPr>
        <p:spPr/>
        <p:txBody>
          <a:bodyPr/>
          <a:lstStyle>
            <a:lvl1pPr>
              <a:defRPr sz="1200" b="1" i="0" baseline="0" smtClean="0">
                <a:solidFill>
                  <a:srgbClr val="004C97"/>
                </a:solidFill>
                <a:latin typeface="Helvetica"/>
              </a:defRPr>
            </a:lvl1pPr>
          </a:lstStyle>
          <a:p>
            <a:pPr>
              <a:defRPr/>
            </a:pPr>
            <a:fld id="{D7C6703C-D516-5C41-9D7B-DB72F4B68AE4}" type="slidenum">
              <a:rPr lang="en-US"/>
              <a:pPr>
                <a:defRPr/>
              </a:pPr>
              <a:t>‹#›</a:t>
            </a:fld>
            <a:endParaRPr lang="en-US"/>
          </a:p>
        </p:txBody>
      </p:sp>
      <p:sp>
        <p:nvSpPr>
          <p:cNvPr id="2" name="Title 1"/>
          <p:cNvSpPr>
            <a:spLocks noGrp="1"/>
          </p:cNvSpPr>
          <p:nvPr>
            <p:ph type="title"/>
          </p:nvPr>
        </p:nvSpPr>
        <p:spPr>
          <a:xfrm>
            <a:off x="457204" y="425568"/>
            <a:ext cx="8293096" cy="603767"/>
          </a:xfrm>
          <a:prstGeom prst="rect">
            <a:avLst/>
          </a:prstGeom>
        </p:spPr>
        <p:txBody>
          <a:bodyPr vert="horz" lIns="0" tIns="0" rIns="0" bIns="0"/>
          <a:lstStyle>
            <a:lvl1pPr algn="l">
              <a:defRPr sz="2200" b="1" i="0" baseline="0">
                <a:solidFill>
                  <a:srgbClr val="004C97"/>
                </a:solidFill>
                <a:latin typeface="Helvetica"/>
              </a:defRPr>
            </a:lvl1pPr>
          </a:lstStyle>
          <a:p>
            <a:r>
              <a:rPr lang="en-US"/>
              <a:t>Click to edit Master title style</a:t>
            </a:r>
          </a:p>
        </p:txBody>
      </p:sp>
    </p:spTree>
    <p:extLst>
      <p:ext uri="{BB962C8B-B14F-4D97-AF65-F5344CB8AC3E}">
        <p14:creationId xmlns:p14="http://schemas.microsoft.com/office/powerpoint/2010/main" val="25726364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3300" dirty="0"/>
          </a:p>
        </p:txBody>
      </p:sp>
      <p:sp>
        <p:nvSpPr>
          <p:cNvPr id="14" name="Title 1"/>
          <p:cNvSpPr>
            <a:spLocks noGrp="1"/>
          </p:cNvSpPr>
          <p:nvPr>
            <p:ph type="title"/>
          </p:nvPr>
        </p:nvSpPr>
        <p:spPr>
          <a:xfrm>
            <a:off x="454026" y="462518"/>
            <a:ext cx="8229600" cy="647102"/>
          </a:xfrm>
          <a:prstGeom prst="rect">
            <a:avLst/>
          </a:prstGeom>
        </p:spPr>
        <p:txBody>
          <a:bodyPr vert="horz" lIns="0" tIns="0" rIns="0" bIns="0">
            <a:normAutofit/>
          </a:bodyPr>
          <a:lstStyle>
            <a:lvl1pPr algn="l">
              <a:defRPr sz="3000" b="1" i="0" baseline="0">
                <a:solidFill>
                  <a:srgbClr val="E95125"/>
                </a:solidFill>
                <a:latin typeface="Helvetica"/>
              </a:defRPr>
            </a:lvl1pPr>
          </a:lstStyle>
          <a:p>
            <a:r>
              <a:rPr lang="en-US" dirty="0"/>
              <a:t>Click to edit Master title style</a:t>
            </a:r>
          </a:p>
        </p:txBody>
      </p:sp>
      <p:sp>
        <p:nvSpPr>
          <p:cNvPr id="15" name="Content Placeholder 2"/>
          <p:cNvSpPr>
            <a:spLocks noGrp="1"/>
          </p:cNvSpPr>
          <p:nvPr>
            <p:ph idx="11"/>
          </p:nvPr>
        </p:nvSpPr>
        <p:spPr>
          <a:xfrm>
            <a:off x="454030" y="1207770"/>
            <a:ext cx="8232771" cy="5070302"/>
          </a:xfrm>
          <a:prstGeom prst="rect">
            <a:avLst/>
          </a:prstGeom>
        </p:spPr>
        <p:txBody>
          <a:bodyPr lIns="0" rIns="0">
            <a:normAutofit/>
          </a:bodyPr>
          <a:lstStyle>
            <a:lvl1pPr marL="192024" indent="-198882">
              <a:lnSpc>
                <a:spcPct val="100000"/>
              </a:lnSpc>
              <a:spcBef>
                <a:spcPts val="900"/>
              </a:spcBef>
              <a:spcAft>
                <a:spcPts val="0"/>
              </a:spcAft>
              <a:buFont typeface="Arial"/>
              <a:buChar char="•"/>
              <a:defRPr sz="1650" b="0" i="0">
                <a:solidFill>
                  <a:srgbClr val="3C5A77"/>
                </a:solidFill>
                <a:latin typeface="Helvetica"/>
              </a:defRPr>
            </a:lvl1pPr>
            <a:lvl2pPr marL="406004" indent="-200025">
              <a:lnSpc>
                <a:spcPct val="100000"/>
              </a:lnSpc>
              <a:spcBef>
                <a:spcPts val="900"/>
              </a:spcBef>
              <a:spcAft>
                <a:spcPts val="0"/>
              </a:spcAft>
              <a:buSzPct val="90000"/>
              <a:buFont typeface="Lucida Grande"/>
              <a:buChar char="-"/>
              <a:defRPr sz="1500" b="0" i="0">
                <a:solidFill>
                  <a:srgbClr val="3C5A77"/>
                </a:solidFill>
                <a:latin typeface="Helvetica"/>
              </a:defRPr>
            </a:lvl2pPr>
            <a:lvl3pPr marL="673894" indent="-204788">
              <a:lnSpc>
                <a:spcPct val="100000"/>
              </a:lnSpc>
              <a:spcBef>
                <a:spcPts val="900"/>
              </a:spcBef>
              <a:spcAft>
                <a:spcPts val="0"/>
              </a:spcAft>
              <a:buSzPct val="88000"/>
              <a:buFont typeface="Arial"/>
              <a:buChar char="•"/>
              <a:defRPr sz="1350" b="0" i="0">
                <a:solidFill>
                  <a:srgbClr val="3C5A77"/>
                </a:solidFill>
                <a:latin typeface="Helvetica"/>
              </a:defRPr>
            </a:lvl3pPr>
            <a:lvl4pPr marL="873919" indent="-200025">
              <a:lnSpc>
                <a:spcPct val="100000"/>
              </a:lnSpc>
              <a:spcBef>
                <a:spcPts val="900"/>
              </a:spcBef>
              <a:spcAft>
                <a:spcPts val="0"/>
              </a:spcAft>
              <a:buSzPct val="90000"/>
              <a:buFont typeface="Lucida Grande"/>
              <a:buChar char="-"/>
              <a:defRPr sz="1200" b="0" i="0">
                <a:solidFill>
                  <a:srgbClr val="3C5A77"/>
                </a:solidFill>
                <a:latin typeface="Helvetica"/>
              </a:defRPr>
            </a:lvl4pPr>
            <a:lvl5pPr marL="1073944" indent="-200025">
              <a:lnSpc>
                <a:spcPct val="100000"/>
              </a:lnSpc>
              <a:spcBef>
                <a:spcPts val="900"/>
              </a:spcBef>
              <a:spcAft>
                <a:spcPts val="0"/>
              </a:spcAft>
              <a:buSzPct val="88000"/>
              <a:buFont typeface="Arial"/>
              <a:buChar char="•"/>
              <a:defRPr sz="105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2"/>
          </p:nvPr>
        </p:nvSpPr>
        <p:spPr>
          <a:xfrm>
            <a:off x="1014687" y="6537430"/>
            <a:ext cx="1476266" cy="171978"/>
          </a:xfrm>
          <a:prstGeom prst="rect">
            <a:avLst/>
          </a:prstGeom>
        </p:spPr>
        <p:txBody>
          <a:bodyPr lIns="0" tIns="0" rIns="0" bIns="0" anchor="b" anchorCtr="0"/>
          <a:lstStyle>
            <a:lvl1pPr fontAlgn="auto">
              <a:spcBef>
                <a:spcPts val="0"/>
              </a:spcBef>
              <a:spcAft>
                <a:spcPts val="0"/>
              </a:spcAft>
              <a:defRPr sz="9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2749853" y="6537431"/>
            <a:ext cx="4349311" cy="158697"/>
          </a:xfrm>
          <a:prstGeom prst="rect">
            <a:avLst/>
          </a:prstGeom>
        </p:spPr>
        <p:txBody>
          <a:bodyPr lIns="0" tIns="0" rIns="0" bIns="0" anchor="b" anchorCtr="0"/>
          <a:lstStyle>
            <a:lvl1pPr fontAlgn="auto">
              <a:spcBef>
                <a:spcPts val="0"/>
              </a:spcBef>
              <a:spcAft>
                <a:spcPts val="0"/>
              </a:spcAft>
              <a:defRPr sz="9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10" name="Slide Number Placeholder 5"/>
          <p:cNvSpPr>
            <a:spLocks noGrp="1"/>
          </p:cNvSpPr>
          <p:nvPr>
            <p:ph type="sldNum" sz="quarter" idx="4"/>
          </p:nvPr>
        </p:nvSpPr>
        <p:spPr>
          <a:xfrm>
            <a:off x="454026" y="6549550"/>
            <a:ext cx="425194" cy="158697"/>
          </a:xfrm>
          <a:prstGeom prst="rect">
            <a:avLst/>
          </a:prstGeom>
        </p:spPr>
        <p:txBody>
          <a:bodyPr lIns="0" tIns="0" rIns="0" bIns="0" anchor="b" anchorCtr="0"/>
          <a:lstStyle>
            <a:lvl1pPr fontAlgn="auto">
              <a:spcBef>
                <a:spcPts val="0"/>
              </a:spcBef>
              <a:spcAft>
                <a:spcPts val="0"/>
              </a:spcAft>
              <a:defRPr sz="9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1294166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457200" y="462518"/>
            <a:ext cx="8229600" cy="647102"/>
          </a:xfrm>
          <a:prstGeom prst="rect">
            <a:avLst/>
          </a:prstGeom>
        </p:spPr>
        <p:txBody>
          <a:bodyPr vert="horz" lIns="0" tIns="0" rIns="0" bIns="0"/>
          <a:lstStyle>
            <a:lvl1pPr algn="l">
              <a:defRPr sz="33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20" y="6549550"/>
            <a:ext cx="1469843" cy="158697"/>
          </a:xfrm>
          <a:prstGeom prst="rect">
            <a:avLst/>
          </a:prstGeom>
        </p:spPr>
        <p:txBody>
          <a:bodyPr lIns="0" tIns="0" rIns="0" bIns="0" anchor="b" anchorCtr="0"/>
          <a:lstStyle>
            <a:lvl1pPr fontAlgn="auto">
              <a:spcBef>
                <a:spcPts val="0"/>
              </a:spcBef>
              <a:spcAft>
                <a:spcPts val="0"/>
              </a:spcAft>
              <a:defRPr sz="9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2792186" y="6549550"/>
            <a:ext cx="4349311" cy="158697"/>
          </a:xfrm>
          <a:prstGeom prst="rect">
            <a:avLst/>
          </a:prstGeom>
        </p:spPr>
        <p:txBody>
          <a:bodyPr lIns="0" tIns="0" rIns="0" bIns="0" anchor="b" anchorCtr="0"/>
          <a:lstStyle>
            <a:lvl1pPr fontAlgn="auto">
              <a:spcBef>
                <a:spcPts val="0"/>
              </a:spcBef>
              <a:spcAft>
                <a:spcPts val="0"/>
              </a:spcAft>
              <a:defRPr sz="9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10" name="Slide Number Placeholder 5"/>
          <p:cNvSpPr>
            <a:spLocks noGrp="1"/>
          </p:cNvSpPr>
          <p:nvPr>
            <p:ph type="sldNum" sz="quarter" idx="4"/>
          </p:nvPr>
        </p:nvSpPr>
        <p:spPr>
          <a:xfrm>
            <a:off x="454026" y="6549550"/>
            <a:ext cx="425194" cy="158697"/>
          </a:xfrm>
          <a:prstGeom prst="rect">
            <a:avLst/>
          </a:prstGeom>
        </p:spPr>
        <p:txBody>
          <a:bodyPr lIns="0" tIns="0" rIns="0" bIns="0" anchor="b" anchorCtr="0"/>
          <a:lstStyle>
            <a:lvl1pPr fontAlgn="auto">
              <a:spcBef>
                <a:spcPts val="0"/>
              </a:spcBef>
              <a:spcAft>
                <a:spcPts val="0"/>
              </a:spcAft>
              <a:defRPr sz="9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2" name="Content Placeholder 2"/>
          <p:cNvSpPr>
            <a:spLocks noGrp="1"/>
          </p:cNvSpPr>
          <p:nvPr>
            <p:ph idx="11"/>
          </p:nvPr>
        </p:nvSpPr>
        <p:spPr>
          <a:xfrm>
            <a:off x="454026" y="1207770"/>
            <a:ext cx="3990750" cy="5031626"/>
          </a:xfrm>
          <a:prstGeom prst="rect">
            <a:avLst/>
          </a:prstGeom>
        </p:spPr>
        <p:txBody>
          <a:bodyPr lIns="0" rIns="0">
            <a:normAutofit/>
          </a:bodyPr>
          <a:lstStyle>
            <a:lvl1pPr marL="192024" indent="-198882">
              <a:lnSpc>
                <a:spcPct val="100000"/>
              </a:lnSpc>
              <a:spcBef>
                <a:spcPts val="900"/>
              </a:spcBef>
              <a:spcAft>
                <a:spcPts val="0"/>
              </a:spcAft>
              <a:buFont typeface="Arial"/>
              <a:buChar char="•"/>
              <a:defRPr sz="1650" b="0" i="0">
                <a:solidFill>
                  <a:srgbClr val="3C5A77"/>
                </a:solidFill>
                <a:latin typeface="Helvetica"/>
              </a:defRPr>
            </a:lvl1pPr>
            <a:lvl2pPr marL="406004" indent="-200025">
              <a:lnSpc>
                <a:spcPct val="100000"/>
              </a:lnSpc>
              <a:spcBef>
                <a:spcPts val="900"/>
              </a:spcBef>
              <a:spcAft>
                <a:spcPts val="0"/>
              </a:spcAft>
              <a:buSzPct val="90000"/>
              <a:buFont typeface="Lucida Grande"/>
              <a:buChar char="-"/>
              <a:defRPr sz="1500" b="0" i="0">
                <a:solidFill>
                  <a:srgbClr val="3C5A77"/>
                </a:solidFill>
                <a:latin typeface="Helvetica"/>
              </a:defRPr>
            </a:lvl2pPr>
            <a:lvl3pPr marL="673894" indent="-204788">
              <a:lnSpc>
                <a:spcPct val="100000"/>
              </a:lnSpc>
              <a:spcBef>
                <a:spcPts val="900"/>
              </a:spcBef>
              <a:spcAft>
                <a:spcPts val="0"/>
              </a:spcAft>
              <a:buSzPct val="88000"/>
              <a:buFont typeface="Arial"/>
              <a:buChar char="•"/>
              <a:defRPr sz="1350" b="0" i="0">
                <a:solidFill>
                  <a:srgbClr val="3C5A77"/>
                </a:solidFill>
                <a:latin typeface="Helvetica"/>
              </a:defRPr>
            </a:lvl3pPr>
            <a:lvl4pPr marL="873919" indent="-200025">
              <a:lnSpc>
                <a:spcPct val="100000"/>
              </a:lnSpc>
              <a:spcBef>
                <a:spcPts val="900"/>
              </a:spcBef>
              <a:spcAft>
                <a:spcPts val="0"/>
              </a:spcAft>
              <a:buSzPct val="90000"/>
              <a:buFont typeface="Lucida Grande"/>
              <a:buChar char="-"/>
              <a:defRPr sz="1200" b="0" i="0">
                <a:solidFill>
                  <a:srgbClr val="3C5A77"/>
                </a:solidFill>
                <a:latin typeface="Helvetica"/>
              </a:defRPr>
            </a:lvl4pPr>
            <a:lvl5pPr marL="1073944" indent="-200025">
              <a:lnSpc>
                <a:spcPct val="100000"/>
              </a:lnSpc>
              <a:spcBef>
                <a:spcPts val="900"/>
              </a:spcBef>
              <a:spcAft>
                <a:spcPts val="0"/>
              </a:spcAft>
              <a:buSzPct val="88000"/>
              <a:buFont typeface="Arial"/>
              <a:buChar char="•"/>
              <a:defRPr sz="1050" b="0" i="0">
                <a:solidFill>
                  <a:srgbClr val="3C5A77"/>
                </a:solidFill>
                <a:latin typeface="Helvetica"/>
              </a:defRPr>
            </a:lvl5pPr>
          </a:lstStyle>
          <a:p>
            <a:pPr marL="192024" marR="0" lvl="0" indent="-198882" algn="l" defTabSz="342900" rtl="0" eaLnBrk="1" fontAlgn="base" latinLnBrk="0" hangingPunct="1">
              <a:lnSpc>
                <a:spcPct val="100000"/>
              </a:lnSpc>
              <a:spcBef>
                <a:spcPts val="0"/>
              </a:spcBef>
              <a:spcAft>
                <a:spcPts val="0"/>
              </a:spcAft>
              <a:buClrTx/>
              <a:buSzTx/>
              <a:buFont typeface="Arial"/>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2"/>
          </p:nvPr>
        </p:nvSpPr>
        <p:spPr>
          <a:xfrm>
            <a:off x="4696050" y="1215721"/>
            <a:ext cx="3990750" cy="5031626"/>
          </a:xfrm>
          <a:prstGeom prst="rect">
            <a:avLst/>
          </a:prstGeom>
        </p:spPr>
        <p:txBody>
          <a:bodyPr lIns="0" rIns="0">
            <a:normAutofit/>
          </a:bodyPr>
          <a:lstStyle>
            <a:lvl1pPr marL="192024" indent="-198882">
              <a:lnSpc>
                <a:spcPct val="100000"/>
              </a:lnSpc>
              <a:spcBef>
                <a:spcPts val="900"/>
              </a:spcBef>
              <a:spcAft>
                <a:spcPts val="0"/>
              </a:spcAft>
              <a:buFont typeface="Arial"/>
              <a:buChar char="•"/>
              <a:defRPr sz="1650" b="0" i="0">
                <a:solidFill>
                  <a:srgbClr val="3C5A77"/>
                </a:solidFill>
                <a:latin typeface="Helvetica"/>
              </a:defRPr>
            </a:lvl1pPr>
            <a:lvl2pPr marL="406004" indent="-200025">
              <a:lnSpc>
                <a:spcPct val="100000"/>
              </a:lnSpc>
              <a:spcBef>
                <a:spcPts val="900"/>
              </a:spcBef>
              <a:spcAft>
                <a:spcPts val="0"/>
              </a:spcAft>
              <a:buSzPct val="90000"/>
              <a:buFont typeface="Lucida Grande"/>
              <a:buChar char="-"/>
              <a:defRPr sz="1500" b="0" i="0">
                <a:solidFill>
                  <a:srgbClr val="3C5A77"/>
                </a:solidFill>
                <a:latin typeface="Helvetica"/>
              </a:defRPr>
            </a:lvl2pPr>
            <a:lvl3pPr marL="673894" indent="-204788">
              <a:lnSpc>
                <a:spcPct val="100000"/>
              </a:lnSpc>
              <a:spcBef>
                <a:spcPts val="900"/>
              </a:spcBef>
              <a:spcAft>
                <a:spcPts val="0"/>
              </a:spcAft>
              <a:buSzPct val="88000"/>
              <a:buFont typeface="Arial"/>
              <a:buChar char="•"/>
              <a:defRPr sz="1350" b="0" i="0">
                <a:solidFill>
                  <a:srgbClr val="3C5A77"/>
                </a:solidFill>
                <a:latin typeface="Helvetica"/>
              </a:defRPr>
            </a:lvl3pPr>
            <a:lvl4pPr marL="873919" indent="-200025">
              <a:lnSpc>
                <a:spcPct val="100000"/>
              </a:lnSpc>
              <a:spcBef>
                <a:spcPts val="900"/>
              </a:spcBef>
              <a:spcAft>
                <a:spcPts val="0"/>
              </a:spcAft>
              <a:buSzPct val="90000"/>
              <a:buFont typeface="Lucida Grande"/>
              <a:buChar char="-"/>
              <a:defRPr sz="1200" b="0" i="0">
                <a:solidFill>
                  <a:srgbClr val="3C5A77"/>
                </a:solidFill>
                <a:latin typeface="Helvetica"/>
              </a:defRPr>
            </a:lvl4pPr>
            <a:lvl5pPr marL="1073944" indent="-200025">
              <a:lnSpc>
                <a:spcPct val="100000"/>
              </a:lnSpc>
              <a:spcBef>
                <a:spcPts val="900"/>
              </a:spcBef>
              <a:spcAft>
                <a:spcPts val="0"/>
              </a:spcAft>
              <a:buSzPct val="88000"/>
              <a:buFont typeface="Arial"/>
              <a:buChar char="•"/>
              <a:defRPr sz="105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081043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5" y="5521484"/>
            <a:ext cx="4003605" cy="737519"/>
          </a:xfrm>
          <a:prstGeom prst="rect">
            <a:avLst/>
          </a:prstGeom>
        </p:spPr>
        <p:txBody>
          <a:bodyPr lIns="0" tIns="0" rIns="0" bIns="0" anchor="t" anchorCtr="0"/>
          <a:lstStyle>
            <a:lvl1pPr marL="0" indent="0">
              <a:buNone/>
              <a:defRPr sz="1200" b="0" i="0" baseline="0">
                <a:solidFill>
                  <a:srgbClr val="E95125"/>
                </a:solidFill>
                <a:latin typeface="Helvetic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14" name="Text Placeholder 2"/>
          <p:cNvSpPr>
            <a:spLocks noGrp="1"/>
          </p:cNvSpPr>
          <p:nvPr>
            <p:ph type="body" idx="13"/>
          </p:nvPr>
        </p:nvSpPr>
        <p:spPr>
          <a:xfrm>
            <a:off x="4683196" y="5521484"/>
            <a:ext cx="4003605" cy="737519"/>
          </a:xfrm>
          <a:prstGeom prst="rect">
            <a:avLst/>
          </a:prstGeom>
        </p:spPr>
        <p:txBody>
          <a:bodyPr lIns="0" tIns="0" rIns="0" bIns="0" anchor="t" anchorCtr="0"/>
          <a:lstStyle>
            <a:lvl1pPr marL="0" indent="0">
              <a:buNone/>
              <a:defRPr sz="1200" b="0" i="0" baseline="0">
                <a:solidFill>
                  <a:srgbClr val="E95125"/>
                </a:solidFill>
                <a:latin typeface="Helvetic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20" name="Title 1"/>
          <p:cNvSpPr>
            <a:spLocks noGrp="1"/>
          </p:cNvSpPr>
          <p:nvPr>
            <p:ph type="title"/>
          </p:nvPr>
        </p:nvSpPr>
        <p:spPr>
          <a:xfrm>
            <a:off x="457200" y="462518"/>
            <a:ext cx="8229600" cy="647102"/>
          </a:xfrm>
          <a:prstGeom prst="rect">
            <a:avLst/>
          </a:prstGeom>
        </p:spPr>
        <p:txBody>
          <a:bodyPr vert="horz" lIns="0" tIns="0" rIns="0" bIns="0"/>
          <a:lstStyle>
            <a:lvl1pPr algn="l">
              <a:defRPr sz="3300" b="1" i="0" baseline="0">
                <a:solidFill>
                  <a:srgbClr val="E95125"/>
                </a:solidFill>
                <a:latin typeface="Helvetica"/>
              </a:defRPr>
            </a:lvl1pPr>
          </a:lstStyle>
          <a:p>
            <a:r>
              <a:rPr lang="en-US" dirty="0"/>
              <a:t>Click to edit Master title style</a:t>
            </a:r>
          </a:p>
        </p:txBody>
      </p:sp>
      <p:sp>
        <p:nvSpPr>
          <p:cNvPr id="10" name="Date Placeholder 3"/>
          <p:cNvSpPr>
            <a:spLocks noGrp="1"/>
          </p:cNvSpPr>
          <p:nvPr>
            <p:ph type="dt" sz="half" idx="2"/>
          </p:nvPr>
        </p:nvSpPr>
        <p:spPr>
          <a:xfrm>
            <a:off x="1086278" y="6549550"/>
            <a:ext cx="1485609" cy="158697"/>
          </a:xfrm>
          <a:prstGeom prst="rect">
            <a:avLst/>
          </a:prstGeom>
        </p:spPr>
        <p:txBody>
          <a:bodyPr lIns="0" tIns="0" rIns="0" bIns="0" anchor="b" anchorCtr="0"/>
          <a:lstStyle>
            <a:lvl1pPr fontAlgn="auto">
              <a:spcBef>
                <a:spcPts val="0"/>
              </a:spcBef>
              <a:spcAft>
                <a:spcPts val="0"/>
              </a:spcAft>
              <a:defRPr sz="9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11" name="Footer Placeholder 4"/>
          <p:cNvSpPr>
            <a:spLocks noGrp="1"/>
          </p:cNvSpPr>
          <p:nvPr>
            <p:ph type="ftr" sz="quarter" idx="3"/>
          </p:nvPr>
        </p:nvSpPr>
        <p:spPr>
          <a:xfrm>
            <a:off x="2965607" y="6556408"/>
            <a:ext cx="4349311" cy="158697"/>
          </a:xfrm>
          <a:prstGeom prst="rect">
            <a:avLst/>
          </a:prstGeom>
        </p:spPr>
        <p:txBody>
          <a:bodyPr lIns="0" tIns="0" rIns="0" bIns="0" anchor="b" anchorCtr="0"/>
          <a:lstStyle>
            <a:lvl1pPr fontAlgn="auto">
              <a:spcBef>
                <a:spcPts val="0"/>
              </a:spcBef>
              <a:spcAft>
                <a:spcPts val="0"/>
              </a:spcAft>
              <a:defRPr sz="9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12" name="Slide Number Placeholder 5"/>
          <p:cNvSpPr>
            <a:spLocks noGrp="1"/>
          </p:cNvSpPr>
          <p:nvPr>
            <p:ph type="sldNum" sz="quarter" idx="4"/>
          </p:nvPr>
        </p:nvSpPr>
        <p:spPr>
          <a:xfrm>
            <a:off x="454026" y="6549550"/>
            <a:ext cx="425194" cy="158697"/>
          </a:xfrm>
          <a:prstGeom prst="rect">
            <a:avLst/>
          </a:prstGeom>
        </p:spPr>
        <p:txBody>
          <a:bodyPr lIns="0" tIns="0" rIns="0" bIns="0" anchor="b" anchorCtr="0"/>
          <a:lstStyle>
            <a:lvl1pPr fontAlgn="auto">
              <a:spcBef>
                <a:spcPts val="0"/>
              </a:spcBef>
              <a:spcAft>
                <a:spcPts val="0"/>
              </a:spcAft>
              <a:defRPr sz="9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6" name="Content Placeholder 2"/>
          <p:cNvSpPr>
            <a:spLocks noGrp="1"/>
          </p:cNvSpPr>
          <p:nvPr>
            <p:ph idx="11"/>
          </p:nvPr>
        </p:nvSpPr>
        <p:spPr>
          <a:xfrm>
            <a:off x="470059" y="1206941"/>
            <a:ext cx="3990750" cy="4180116"/>
          </a:xfrm>
          <a:prstGeom prst="rect">
            <a:avLst/>
          </a:prstGeom>
        </p:spPr>
        <p:txBody>
          <a:bodyPr lIns="0" rIns="0">
            <a:normAutofit/>
          </a:bodyPr>
          <a:lstStyle>
            <a:lvl1pPr marL="192024" indent="-198882">
              <a:lnSpc>
                <a:spcPct val="100000"/>
              </a:lnSpc>
              <a:spcBef>
                <a:spcPts val="900"/>
              </a:spcBef>
              <a:spcAft>
                <a:spcPts val="0"/>
              </a:spcAft>
              <a:buFont typeface="Arial"/>
              <a:buChar char="•"/>
              <a:defRPr sz="1650" b="0" i="0">
                <a:solidFill>
                  <a:srgbClr val="3C5A77"/>
                </a:solidFill>
                <a:latin typeface="Helvetica"/>
              </a:defRPr>
            </a:lvl1pPr>
            <a:lvl2pPr marL="406004" indent="-200025">
              <a:lnSpc>
                <a:spcPct val="100000"/>
              </a:lnSpc>
              <a:spcBef>
                <a:spcPts val="900"/>
              </a:spcBef>
              <a:spcAft>
                <a:spcPts val="0"/>
              </a:spcAft>
              <a:buSzPct val="90000"/>
              <a:buFont typeface="Lucida Grande"/>
              <a:buChar char="-"/>
              <a:defRPr sz="1500" b="0" i="0">
                <a:solidFill>
                  <a:srgbClr val="3C5A77"/>
                </a:solidFill>
                <a:latin typeface="Helvetica"/>
              </a:defRPr>
            </a:lvl2pPr>
            <a:lvl3pPr marL="673894" indent="-204788">
              <a:lnSpc>
                <a:spcPct val="100000"/>
              </a:lnSpc>
              <a:spcBef>
                <a:spcPts val="900"/>
              </a:spcBef>
              <a:spcAft>
                <a:spcPts val="0"/>
              </a:spcAft>
              <a:buSzPct val="88000"/>
              <a:buFont typeface="Arial"/>
              <a:buChar char="•"/>
              <a:defRPr sz="1350" b="0" i="0">
                <a:solidFill>
                  <a:srgbClr val="3C5A77"/>
                </a:solidFill>
                <a:latin typeface="Helvetica"/>
              </a:defRPr>
            </a:lvl3pPr>
            <a:lvl4pPr marL="873919" indent="-200025">
              <a:lnSpc>
                <a:spcPct val="100000"/>
              </a:lnSpc>
              <a:spcBef>
                <a:spcPts val="900"/>
              </a:spcBef>
              <a:spcAft>
                <a:spcPts val="0"/>
              </a:spcAft>
              <a:buSzPct val="90000"/>
              <a:buFont typeface="Lucida Grande"/>
              <a:buChar char="-"/>
              <a:defRPr sz="1200" b="0" i="0">
                <a:solidFill>
                  <a:srgbClr val="3C5A77"/>
                </a:solidFill>
                <a:latin typeface="Helvetica"/>
              </a:defRPr>
            </a:lvl4pPr>
            <a:lvl5pPr marL="1073944" indent="-200025">
              <a:lnSpc>
                <a:spcPct val="100000"/>
              </a:lnSpc>
              <a:spcBef>
                <a:spcPts val="900"/>
              </a:spcBef>
              <a:spcAft>
                <a:spcPts val="0"/>
              </a:spcAft>
              <a:buSzPct val="88000"/>
              <a:buFont typeface="Arial"/>
              <a:buChar char="•"/>
              <a:defRPr sz="105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14"/>
          </p:nvPr>
        </p:nvSpPr>
        <p:spPr>
          <a:xfrm>
            <a:off x="4696050" y="1206941"/>
            <a:ext cx="3990750" cy="4180116"/>
          </a:xfrm>
          <a:prstGeom prst="rect">
            <a:avLst/>
          </a:prstGeom>
        </p:spPr>
        <p:txBody>
          <a:bodyPr lIns="0" rIns="0">
            <a:normAutofit/>
          </a:bodyPr>
          <a:lstStyle>
            <a:lvl1pPr marL="192024" indent="-198882">
              <a:lnSpc>
                <a:spcPct val="100000"/>
              </a:lnSpc>
              <a:spcBef>
                <a:spcPts val="900"/>
              </a:spcBef>
              <a:spcAft>
                <a:spcPts val="0"/>
              </a:spcAft>
              <a:buFont typeface="Arial"/>
              <a:buChar char="•"/>
              <a:defRPr sz="1650" b="0" i="0">
                <a:solidFill>
                  <a:srgbClr val="3C5A77"/>
                </a:solidFill>
                <a:latin typeface="Helvetica"/>
              </a:defRPr>
            </a:lvl1pPr>
            <a:lvl2pPr marL="406004" indent="-200025">
              <a:lnSpc>
                <a:spcPct val="100000"/>
              </a:lnSpc>
              <a:spcBef>
                <a:spcPts val="900"/>
              </a:spcBef>
              <a:spcAft>
                <a:spcPts val="0"/>
              </a:spcAft>
              <a:buSzPct val="90000"/>
              <a:buFont typeface="Lucida Grande"/>
              <a:buChar char="-"/>
              <a:defRPr sz="1500" b="0" i="0">
                <a:solidFill>
                  <a:srgbClr val="3C5A77"/>
                </a:solidFill>
                <a:latin typeface="Helvetica"/>
              </a:defRPr>
            </a:lvl2pPr>
            <a:lvl3pPr marL="673894" indent="-204788">
              <a:lnSpc>
                <a:spcPct val="100000"/>
              </a:lnSpc>
              <a:spcBef>
                <a:spcPts val="900"/>
              </a:spcBef>
              <a:spcAft>
                <a:spcPts val="0"/>
              </a:spcAft>
              <a:buSzPct val="88000"/>
              <a:buFont typeface="Arial"/>
              <a:buChar char="•"/>
              <a:defRPr sz="1350" b="0" i="0">
                <a:solidFill>
                  <a:srgbClr val="3C5A77"/>
                </a:solidFill>
                <a:latin typeface="Helvetica"/>
              </a:defRPr>
            </a:lvl3pPr>
            <a:lvl4pPr marL="873919" indent="-200025">
              <a:lnSpc>
                <a:spcPct val="100000"/>
              </a:lnSpc>
              <a:spcBef>
                <a:spcPts val="900"/>
              </a:spcBef>
              <a:spcAft>
                <a:spcPts val="0"/>
              </a:spcAft>
              <a:buSzPct val="90000"/>
              <a:buFont typeface="Lucida Grande"/>
              <a:buChar char="-"/>
              <a:defRPr sz="1200" b="0" i="0">
                <a:solidFill>
                  <a:srgbClr val="3C5A77"/>
                </a:solidFill>
                <a:latin typeface="Helvetica"/>
              </a:defRPr>
            </a:lvl4pPr>
            <a:lvl5pPr marL="1073944" indent="-200025">
              <a:lnSpc>
                <a:spcPct val="100000"/>
              </a:lnSpc>
              <a:spcBef>
                <a:spcPts val="900"/>
              </a:spcBef>
              <a:spcAft>
                <a:spcPts val="0"/>
              </a:spcAft>
              <a:buSzPct val="88000"/>
              <a:buFont typeface="Arial"/>
              <a:buChar char="•"/>
              <a:defRPr sz="105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004999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457200" y="1238252"/>
            <a:ext cx="82296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457200" y="462518"/>
            <a:ext cx="8229600" cy="647102"/>
          </a:xfrm>
          <a:prstGeom prst="rect">
            <a:avLst/>
          </a:prstGeom>
        </p:spPr>
        <p:txBody>
          <a:bodyPr vert="horz" lIns="0" tIns="0" rIns="0" bIns="0"/>
          <a:lstStyle>
            <a:lvl1pPr algn="l">
              <a:defRPr sz="3300" b="1" i="0" baseline="0">
                <a:solidFill>
                  <a:srgbClr val="E95125"/>
                </a:solidFill>
                <a:latin typeface="Helvetica"/>
              </a:defRPr>
            </a:lvl1pPr>
          </a:lstStyle>
          <a:p>
            <a:r>
              <a:rPr lang="en-US" dirty="0"/>
              <a:t>Click to edit Master title style</a:t>
            </a:r>
          </a:p>
        </p:txBody>
      </p:sp>
      <p:sp>
        <p:nvSpPr>
          <p:cNvPr id="7" name="Date Placeholder 3"/>
          <p:cNvSpPr>
            <a:spLocks noGrp="1"/>
          </p:cNvSpPr>
          <p:nvPr>
            <p:ph type="dt" sz="half" idx="2"/>
          </p:nvPr>
        </p:nvSpPr>
        <p:spPr>
          <a:xfrm>
            <a:off x="879220" y="6549550"/>
            <a:ext cx="1296422" cy="158697"/>
          </a:xfrm>
          <a:prstGeom prst="rect">
            <a:avLst/>
          </a:prstGeom>
        </p:spPr>
        <p:txBody>
          <a:bodyPr lIns="0" tIns="0" rIns="0" bIns="0" anchor="b" anchorCtr="0"/>
          <a:lstStyle>
            <a:lvl1pPr fontAlgn="auto">
              <a:spcBef>
                <a:spcPts val="0"/>
              </a:spcBef>
              <a:spcAft>
                <a:spcPts val="0"/>
              </a:spcAft>
              <a:defRPr sz="9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8" name="Footer Placeholder 4"/>
          <p:cNvSpPr>
            <a:spLocks noGrp="1"/>
          </p:cNvSpPr>
          <p:nvPr>
            <p:ph type="ftr" sz="quarter" idx="3"/>
          </p:nvPr>
        </p:nvSpPr>
        <p:spPr>
          <a:xfrm>
            <a:off x="2397345" y="6549550"/>
            <a:ext cx="4349311" cy="158697"/>
          </a:xfrm>
          <a:prstGeom prst="rect">
            <a:avLst/>
          </a:prstGeom>
        </p:spPr>
        <p:txBody>
          <a:bodyPr lIns="0" tIns="0" rIns="0" bIns="0" anchor="b" anchorCtr="0"/>
          <a:lstStyle>
            <a:lvl1pPr fontAlgn="auto">
              <a:spcBef>
                <a:spcPts val="0"/>
              </a:spcBef>
              <a:spcAft>
                <a:spcPts val="0"/>
              </a:spcAft>
              <a:defRPr sz="9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9" name="Slide Number Placeholder 5"/>
          <p:cNvSpPr>
            <a:spLocks noGrp="1"/>
          </p:cNvSpPr>
          <p:nvPr>
            <p:ph type="sldNum" sz="quarter" idx="4"/>
          </p:nvPr>
        </p:nvSpPr>
        <p:spPr>
          <a:xfrm>
            <a:off x="454026" y="6549550"/>
            <a:ext cx="425194" cy="158697"/>
          </a:xfrm>
          <a:prstGeom prst="rect">
            <a:avLst/>
          </a:prstGeom>
        </p:spPr>
        <p:txBody>
          <a:bodyPr lIns="0" tIns="0" rIns="0" bIns="0" anchor="b" anchorCtr="0"/>
          <a:lstStyle>
            <a:lvl1pPr fontAlgn="auto">
              <a:spcBef>
                <a:spcPts val="0"/>
              </a:spcBef>
              <a:spcAft>
                <a:spcPts val="0"/>
              </a:spcAft>
              <a:defRPr sz="9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561861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237106"/>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879220" y="6549550"/>
            <a:ext cx="1518125" cy="158697"/>
          </a:xfrm>
          <a:prstGeom prst="rect">
            <a:avLst/>
          </a:prstGeom>
        </p:spPr>
        <p:txBody>
          <a:bodyPr lIns="0" tIns="0" rIns="0" bIns="0" anchor="b" anchorCtr="0"/>
          <a:lstStyle>
            <a:lvl1pPr fontAlgn="auto">
              <a:spcBef>
                <a:spcPts val="0"/>
              </a:spcBef>
              <a:spcAft>
                <a:spcPts val="0"/>
              </a:spcAft>
              <a:defRPr sz="9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7" name="Footer Placeholder 4"/>
          <p:cNvSpPr>
            <a:spLocks noGrp="1"/>
          </p:cNvSpPr>
          <p:nvPr>
            <p:ph type="ftr" sz="quarter" idx="3"/>
          </p:nvPr>
        </p:nvSpPr>
        <p:spPr>
          <a:xfrm>
            <a:off x="2397345" y="6549550"/>
            <a:ext cx="4349311" cy="158697"/>
          </a:xfrm>
          <a:prstGeom prst="rect">
            <a:avLst/>
          </a:prstGeom>
        </p:spPr>
        <p:txBody>
          <a:bodyPr lIns="0" tIns="0" rIns="0" bIns="0" anchor="b" anchorCtr="0"/>
          <a:lstStyle>
            <a:lvl1pPr fontAlgn="auto">
              <a:spcBef>
                <a:spcPts val="0"/>
              </a:spcBef>
              <a:spcAft>
                <a:spcPts val="0"/>
              </a:spcAft>
              <a:defRPr sz="9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9" name="Slide Number Placeholder 5"/>
          <p:cNvSpPr>
            <a:spLocks noGrp="1"/>
          </p:cNvSpPr>
          <p:nvPr>
            <p:ph type="sldNum" sz="quarter" idx="4"/>
          </p:nvPr>
        </p:nvSpPr>
        <p:spPr>
          <a:xfrm>
            <a:off x="454026" y="6549550"/>
            <a:ext cx="425194" cy="158697"/>
          </a:xfrm>
          <a:prstGeom prst="rect">
            <a:avLst/>
          </a:prstGeom>
        </p:spPr>
        <p:txBody>
          <a:bodyPr lIns="0" tIns="0" rIns="0" bIns="0" anchor="b" anchorCtr="0"/>
          <a:lstStyle>
            <a:lvl1pPr fontAlgn="auto">
              <a:spcBef>
                <a:spcPts val="0"/>
              </a:spcBef>
              <a:spcAft>
                <a:spcPts val="0"/>
              </a:spcAft>
              <a:defRPr sz="9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12491632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340612"/>
            <a:ext cx="3017520" cy="915332"/>
          </a:xfrm>
          <a:prstGeom prst="rect">
            <a:avLst/>
          </a:prstGeom>
        </p:spPr>
        <p:txBody>
          <a:bodyPr lIns="0" tIns="0" rIns="0" bIns="0" anchor="t" anchorCtr="0">
            <a:normAutofit/>
          </a:bodyPr>
          <a:lstStyle>
            <a:lvl1pPr marL="0" indent="0">
              <a:buNone/>
              <a:defRPr sz="1200" b="0" i="0" baseline="0">
                <a:solidFill>
                  <a:srgbClr val="E95125"/>
                </a:solidFill>
                <a:latin typeface="Helvetic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14" name="Picture Placeholder 12"/>
          <p:cNvSpPr>
            <a:spLocks noGrp="1"/>
          </p:cNvSpPr>
          <p:nvPr>
            <p:ph type="pic" sz="quarter" idx="15"/>
          </p:nvPr>
        </p:nvSpPr>
        <p:spPr>
          <a:xfrm>
            <a:off x="3716339" y="1208366"/>
            <a:ext cx="4959767" cy="504757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457200" y="462518"/>
            <a:ext cx="8229600" cy="647102"/>
          </a:xfrm>
          <a:prstGeom prst="rect">
            <a:avLst/>
          </a:prstGeom>
        </p:spPr>
        <p:txBody>
          <a:bodyPr vert="horz" lIns="0" tIns="0" rIns="0" bIns="0"/>
          <a:lstStyle>
            <a:lvl1pPr algn="l">
              <a:defRPr sz="3300" b="1" i="0" baseline="0">
                <a:solidFill>
                  <a:srgbClr val="E95125"/>
                </a:solidFill>
                <a:latin typeface="Helvetica"/>
              </a:defRPr>
            </a:lvl1pPr>
          </a:lstStyle>
          <a:p>
            <a:endParaRPr lang="en-US" dirty="0"/>
          </a:p>
        </p:txBody>
      </p:sp>
      <p:sp>
        <p:nvSpPr>
          <p:cNvPr id="9" name="Date Placeholder 3"/>
          <p:cNvSpPr>
            <a:spLocks noGrp="1"/>
          </p:cNvSpPr>
          <p:nvPr>
            <p:ph type="dt" sz="half" idx="2"/>
          </p:nvPr>
        </p:nvSpPr>
        <p:spPr>
          <a:xfrm>
            <a:off x="879220" y="6549550"/>
            <a:ext cx="1518125" cy="158697"/>
          </a:xfrm>
          <a:prstGeom prst="rect">
            <a:avLst/>
          </a:prstGeom>
        </p:spPr>
        <p:txBody>
          <a:bodyPr lIns="0" tIns="0" rIns="0" bIns="0" anchor="b" anchorCtr="0"/>
          <a:lstStyle>
            <a:lvl1pPr fontAlgn="auto">
              <a:spcBef>
                <a:spcPts val="0"/>
              </a:spcBef>
              <a:spcAft>
                <a:spcPts val="0"/>
              </a:spcAft>
              <a:defRPr sz="9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10" name="Footer Placeholder 4"/>
          <p:cNvSpPr>
            <a:spLocks noGrp="1"/>
          </p:cNvSpPr>
          <p:nvPr>
            <p:ph type="ftr" sz="quarter" idx="3"/>
          </p:nvPr>
        </p:nvSpPr>
        <p:spPr>
          <a:xfrm>
            <a:off x="2397345" y="6549550"/>
            <a:ext cx="4349311" cy="158697"/>
          </a:xfrm>
          <a:prstGeom prst="rect">
            <a:avLst/>
          </a:prstGeom>
        </p:spPr>
        <p:txBody>
          <a:bodyPr lIns="0" tIns="0" rIns="0" bIns="0" anchor="b" anchorCtr="0"/>
          <a:lstStyle>
            <a:lvl1pPr fontAlgn="auto">
              <a:spcBef>
                <a:spcPts val="0"/>
              </a:spcBef>
              <a:spcAft>
                <a:spcPts val="0"/>
              </a:spcAft>
              <a:defRPr sz="9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12" name="Slide Number Placeholder 5"/>
          <p:cNvSpPr>
            <a:spLocks noGrp="1"/>
          </p:cNvSpPr>
          <p:nvPr>
            <p:ph type="sldNum" sz="quarter" idx="4"/>
          </p:nvPr>
        </p:nvSpPr>
        <p:spPr>
          <a:xfrm>
            <a:off x="454026" y="6549550"/>
            <a:ext cx="425194" cy="158697"/>
          </a:xfrm>
          <a:prstGeom prst="rect">
            <a:avLst/>
          </a:prstGeom>
        </p:spPr>
        <p:txBody>
          <a:bodyPr lIns="0" tIns="0" rIns="0" bIns="0" anchor="b" anchorCtr="0"/>
          <a:lstStyle>
            <a:lvl1pPr fontAlgn="auto">
              <a:spcBef>
                <a:spcPts val="0"/>
              </a:spcBef>
              <a:spcAft>
                <a:spcPts val="0"/>
              </a:spcAft>
              <a:defRPr sz="9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3" name="Content Placeholder 2"/>
          <p:cNvSpPr>
            <a:spLocks noGrp="1"/>
          </p:cNvSpPr>
          <p:nvPr>
            <p:ph idx="16"/>
          </p:nvPr>
        </p:nvSpPr>
        <p:spPr>
          <a:xfrm>
            <a:off x="470060" y="1206941"/>
            <a:ext cx="3004665" cy="4046976"/>
          </a:xfrm>
          <a:prstGeom prst="rect">
            <a:avLst/>
          </a:prstGeom>
        </p:spPr>
        <p:txBody>
          <a:bodyPr lIns="0" rIns="0">
            <a:normAutofit/>
          </a:bodyPr>
          <a:lstStyle>
            <a:lvl1pPr marL="192024" indent="-198882">
              <a:lnSpc>
                <a:spcPct val="100000"/>
              </a:lnSpc>
              <a:spcBef>
                <a:spcPts val="900"/>
              </a:spcBef>
              <a:spcAft>
                <a:spcPts val="0"/>
              </a:spcAft>
              <a:buFont typeface="Arial"/>
              <a:buChar char="•"/>
              <a:defRPr sz="1650" b="0" i="0">
                <a:solidFill>
                  <a:srgbClr val="3C5A77"/>
                </a:solidFill>
                <a:latin typeface="Helvetica"/>
              </a:defRPr>
            </a:lvl1pPr>
            <a:lvl2pPr marL="406004" indent="-200025">
              <a:lnSpc>
                <a:spcPct val="100000"/>
              </a:lnSpc>
              <a:spcBef>
                <a:spcPts val="900"/>
              </a:spcBef>
              <a:spcAft>
                <a:spcPts val="0"/>
              </a:spcAft>
              <a:buSzPct val="90000"/>
              <a:buFont typeface="Lucida Grande"/>
              <a:buChar char="-"/>
              <a:defRPr sz="1500" b="0" i="0">
                <a:solidFill>
                  <a:srgbClr val="3C5A77"/>
                </a:solidFill>
                <a:latin typeface="Helvetica"/>
              </a:defRPr>
            </a:lvl2pPr>
            <a:lvl3pPr marL="673894" indent="-204788">
              <a:lnSpc>
                <a:spcPct val="100000"/>
              </a:lnSpc>
              <a:spcBef>
                <a:spcPts val="900"/>
              </a:spcBef>
              <a:spcAft>
                <a:spcPts val="0"/>
              </a:spcAft>
              <a:buSzPct val="88000"/>
              <a:buFont typeface="Arial"/>
              <a:buChar char="•"/>
              <a:defRPr sz="1350" b="0" i="0">
                <a:solidFill>
                  <a:srgbClr val="3C5A77"/>
                </a:solidFill>
                <a:latin typeface="Helvetica"/>
              </a:defRPr>
            </a:lvl3pPr>
            <a:lvl4pPr marL="873919" indent="-200025">
              <a:lnSpc>
                <a:spcPct val="100000"/>
              </a:lnSpc>
              <a:spcBef>
                <a:spcPts val="900"/>
              </a:spcBef>
              <a:spcAft>
                <a:spcPts val="0"/>
              </a:spcAft>
              <a:buSzPct val="90000"/>
              <a:buFont typeface="Lucida Grande"/>
              <a:buChar char="-"/>
              <a:defRPr sz="1200" b="0" i="0">
                <a:solidFill>
                  <a:srgbClr val="3C5A77"/>
                </a:solidFill>
                <a:latin typeface="Helvetica"/>
              </a:defRPr>
            </a:lvl4pPr>
            <a:lvl5pPr marL="1073944" indent="-200025">
              <a:lnSpc>
                <a:spcPct val="100000"/>
              </a:lnSpc>
              <a:spcBef>
                <a:spcPts val="900"/>
              </a:spcBef>
              <a:spcAft>
                <a:spcPts val="0"/>
              </a:spcAft>
              <a:buSzPct val="88000"/>
              <a:buFont typeface="Arial"/>
              <a:buChar char="•"/>
              <a:defRPr sz="105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17616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5" y="1227137"/>
            <a:ext cx="8229600" cy="4487650"/>
          </a:xfrm>
          <a:prstGeom prst="rect">
            <a:avLst/>
          </a:prstGeom>
        </p:spPr>
        <p:txBody>
          <a:bodyPr lIns="0" rIns="0"/>
          <a:lstStyle>
            <a:lvl1pPr marL="0" indent="0">
              <a:buNone/>
              <a:defRPr sz="2400">
                <a:solidFill>
                  <a:srgbClr val="3C5A77"/>
                </a:solidFill>
                <a:latin typeface="Helvetica"/>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12" name="Text Placeholder 2"/>
          <p:cNvSpPr>
            <a:spLocks noGrp="1"/>
          </p:cNvSpPr>
          <p:nvPr>
            <p:ph type="body" idx="11"/>
          </p:nvPr>
        </p:nvSpPr>
        <p:spPr>
          <a:xfrm>
            <a:off x="457204" y="5839748"/>
            <a:ext cx="8229596" cy="439738"/>
          </a:xfrm>
          <a:prstGeom prst="rect">
            <a:avLst/>
          </a:prstGeom>
        </p:spPr>
        <p:txBody>
          <a:bodyPr lIns="0" tIns="0" rIns="0" bIns="0" anchor="t" anchorCtr="0">
            <a:normAutofit/>
          </a:bodyPr>
          <a:lstStyle>
            <a:lvl1pPr marL="0" indent="0">
              <a:buNone/>
              <a:defRPr sz="1200" b="0" i="0" baseline="0">
                <a:solidFill>
                  <a:srgbClr val="E95125"/>
                </a:solidFill>
                <a:latin typeface="Helvetica"/>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2" name="Title 1"/>
          <p:cNvSpPr>
            <a:spLocks noGrp="1"/>
          </p:cNvSpPr>
          <p:nvPr>
            <p:ph type="title"/>
          </p:nvPr>
        </p:nvSpPr>
        <p:spPr>
          <a:xfrm>
            <a:off x="457204" y="458988"/>
            <a:ext cx="8229600" cy="701902"/>
          </a:xfrm>
          <a:prstGeom prst="rect">
            <a:avLst/>
          </a:prstGeom>
        </p:spPr>
        <p:txBody>
          <a:bodyPr vert="horz" lIns="0" tIns="0" rIns="0" bIns="0"/>
          <a:lstStyle>
            <a:lvl1pPr algn="l">
              <a:defRPr sz="33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20" y="6549550"/>
            <a:ext cx="1391299" cy="158697"/>
          </a:xfrm>
          <a:prstGeom prst="rect">
            <a:avLst/>
          </a:prstGeom>
        </p:spPr>
        <p:txBody>
          <a:bodyPr lIns="0" tIns="0" rIns="0" bIns="0" anchor="b" anchorCtr="0"/>
          <a:lstStyle>
            <a:lvl1pPr fontAlgn="auto">
              <a:spcBef>
                <a:spcPts val="0"/>
              </a:spcBef>
              <a:spcAft>
                <a:spcPts val="0"/>
              </a:spcAft>
              <a:defRPr sz="9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2524172" y="6549550"/>
            <a:ext cx="4349311" cy="158697"/>
          </a:xfrm>
          <a:prstGeom prst="rect">
            <a:avLst/>
          </a:prstGeom>
        </p:spPr>
        <p:txBody>
          <a:bodyPr lIns="0" tIns="0" rIns="0" bIns="0" anchor="b" anchorCtr="0"/>
          <a:lstStyle>
            <a:lvl1pPr fontAlgn="auto">
              <a:spcBef>
                <a:spcPts val="0"/>
              </a:spcBef>
              <a:spcAft>
                <a:spcPts val="0"/>
              </a:spcAft>
              <a:defRPr sz="9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10" name="Slide Number Placeholder 5"/>
          <p:cNvSpPr>
            <a:spLocks noGrp="1"/>
          </p:cNvSpPr>
          <p:nvPr>
            <p:ph type="sldNum" sz="quarter" idx="4"/>
          </p:nvPr>
        </p:nvSpPr>
        <p:spPr>
          <a:xfrm>
            <a:off x="454026" y="6549550"/>
            <a:ext cx="425194" cy="158697"/>
          </a:xfrm>
          <a:prstGeom prst="rect">
            <a:avLst/>
          </a:prstGeom>
        </p:spPr>
        <p:txBody>
          <a:bodyPr lIns="0" tIns="0" rIns="0" bIns="0" anchor="b" anchorCtr="0"/>
          <a:lstStyle>
            <a:lvl1pPr fontAlgn="auto">
              <a:spcBef>
                <a:spcPts val="0"/>
              </a:spcBef>
              <a:spcAft>
                <a:spcPts val="0"/>
              </a:spcAft>
              <a:defRPr sz="9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136956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2" name="Content Placeholder 2"/>
          <p:cNvSpPr>
            <a:spLocks noGrp="1"/>
          </p:cNvSpPr>
          <p:nvPr>
            <p:ph idx="11"/>
          </p:nvPr>
        </p:nvSpPr>
        <p:spPr>
          <a:xfrm>
            <a:off x="454026" y="1207770"/>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marL="256032" marR="0" lvl="0" indent="-265176" algn="l" defTabSz="457200" rtl="0" eaLnBrk="1" fontAlgn="base" latinLnBrk="0" hangingPunct="1">
              <a:lnSpc>
                <a:spcPct val="100000"/>
              </a:lnSpc>
              <a:spcBef>
                <a:spcPts val="0"/>
              </a:spcBef>
              <a:spcAft>
                <a:spcPts val="0"/>
              </a:spcAft>
              <a:buClrTx/>
              <a:buSzTx/>
              <a:buFont typeface="Arial"/>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2"/>
          </p:nvPr>
        </p:nvSpPr>
        <p:spPr>
          <a:xfrm>
            <a:off x="4696050" y="1215721"/>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820635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457200" y="1230416"/>
            <a:ext cx="8218488" cy="1143000"/>
          </a:xfrm>
          <a:prstGeom prst="rect">
            <a:avLst/>
          </a:prstGeom>
        </p:spPr>
        <p:txBody>
          <a:bodyPr vert="horz" lIns="0" tIns="0" rIns="0" bIns="0" anchor="b" anchorCtr="0"/>
          <a:lstStyle>
            <a:lvl1pPr algn="l">
              <a:defRPr sz="2400" b="1" i="0" baseline="0">
                <a:solidFill>
                  <a:srgbClr val="BC5F2B"/>
                </a:solidFill>
                <a:latin typeface="Helvetica"/>
                <a:cs typeface="Helvetica"/>
              </a:defRPr>
            </a:lvl1pPr>
          </a:lstStyle>
          <a:p>
            <a:r>
              <a:rPr lang="en-US"/>
              <a:t>Click to edit Master title style</a:t>
            </a:r>
            <a:endParaRPr lang="en-US" dirty="0"/>
          </a:p>
        </p:txBody>
      </p:sp>
      <p:sp>
        <p:nvSpPr>
          <p:cNvPr id="4" name="Text Placeholder 3"/>
          <p:cNvSpPr>
            <a:spLocks noGrp="1"/>
          </p:cNvSpPr>
          <p:nvPr>
            <p:ph type="body" sz="quarter" idx="10"/>
          </p:nvPr>
        </p:nvSpPr>
        <p:spPr>
          <a:xfrm>
            <a:off x="454026" y="2696829"/>
            <a:ext cx="8221663" cy="1721069"/>
          </a:xfrm>
          <a:prstGeom prst="rect">
            <a:avLst/>
          </a:prstGeom>
        </p:spPr>
        <p:txBody>
          <a:bodyPr vert="horz" lIns="0" tIns="0" rIns="0" bIns="0"/>
          <a:lstStyle>
            <a:lvl1pPr marL="0" indent="0">
              <a:buFontTx/>
              <a:buNone/>
              <a:defRPr sz="1650" b="0" i="0" baseline="0">
                <a:solidFill>
                  <a:srgbClr val="BC5F2B"/>
                </a:solidFill>
                <a:latin typeface="Helvetica"/>
                <a:cs typeface="Helvetica"/>
              </a:defRPr>
            </a:lvl1pPr>
            <a:lvl2pPr marL="0" indent="0">
              <a:buFontTx/>
              <a:buNone/>
              <a:defRPr sz="1350" baseline="0">
                <a:solidFill>
                  <a:srgbClr val="004C97"/>
                </a:solidFill>
                <a:latin typeface="Helvetica"/>
              </a:defRPr>
            </a:lvl2pPr>
            <a:lvl3pPr marL="0" indent="0">
              <a:buFontTx/>
              <a:buNone/>
              <a:defRPr sz="1350" baseline="0">
                <a:solidFill>
                  <a:srgbClr val="004C97"/>
                </a:solidFill>
                <a:latin typeface="Helvetica"/>
              </a:defRPr>
            </a:lvl3pPr>
            <a:lvl4pPr marL="0" indent="0">
              <a:buFontTx/>
              <a:buNone/>
              <a:defRPr sz="1350" baseline="0">
                <a:solidFill>
                  <a:srgbClr val="004C97"/>
                </a:solidFill>
                <a:latin typeface="Helvetica"/>
              </a:defRPr>
            </a:lvl4pPr>
            <a:lvl5pPr marL="0" indent="0">
              <a:buFontTx/>
              <a:buNone/>
              <a:defRPr sz="1350" baseline="0">
                <a:solidFill>
                  <a:srgbClr val="004C97"/>
                </a:solidFill>
                <a:latin typeface="Helvetica"/>
              </a:defRPr>
            </a:lvl5pPr>
          </a:lstStyle>
          <a:p>
            <a:pPr lvl="0"/>
            <a:r>
              <a:rPr lang="en-US"/>
              <a:t>Click to edit Master text styles</a:t>
            </a:r>
          </a:p>
        </p:txBody>
      </p:sp>
      <p:sp>
        <p:nvSpPr>
          <p:cNvPr id="3" name="Date Placeholder 2">
            <a:extLst>
              <a:ext uri="{FF2B5EF4-FFF2-40B4-BE49-F238E27FC236}">
                <a16:creationId xmlns:a16="http://schemas.microsoft.com/office/drawing/2014/main" id="{3108AF28-5701-496F-BB94-EC80D2EA5BF7}"/>
              </a:ext>
            </a:extLst>
          </p:cNvPr>
          <p:cNvSpPr>
            <a:spLocks noGrp="1"/>
          </p:cNvSpPr>
          <p:nvPr>
            <p:ph type="dt" sz="half" idx="11"/>
          </p:nvPr>
        </p:nvSpPr>
        <p:spPr>
          <a:xfrm>
            <a:off x="879220" y="6549550"/>
            <a:ext cx="1406781" cy="158697"/>
          </a:xfrm>
        </p:spPr>
        <p:txBody>
          <a:bodyPr/>
          <a:lstStyle/>
          <a:p>
            <a:pPr>
              <a:defRPr/>
            </a:pPr>
            <a:r>
              <a:rPr lang="en-US">
                <a:latin typeface="Helvetica"/>
                <a:cs typeface="Helvetica"/>
              </a:rPr>
              <a:t>1/23/2020</a:t>
            </a:r>
            <a:endParaRPr lang="en-US" dirty="0">
              <a:latin typeface="Helvetica"/>
              <a:cs typeface="Helvetica"/>
            </a:endParaRPr>
          </a:p>
        </p:txBody>
      </p:sp>
      <p:sp>
        <p:nvSpPr>
          <p:cNvPr id="5" name="Footer Placeholder 4">
            <a:extLst>
              <a:ext uri="{FF2B5EF4-FFF2-40B4-BE49-F238E27FC236}">
                <a16:creationId xmlns:a16="http://schemas.microsoft.com/office/drawing/2014/main" id="{BDE3FF9F-621A-48B4-9AE1-182E78DB5D8F}"/>
              </a:ext>
            </a:extLst>
          </p:cNvPr>
          <p:cNvSpPr>
            <a:spLocks noGrp="1"/>
          </p:cNvSpPr>
          <p:nvPr>
            <p:ph type="ftr" sz="quarter" idx="12"/>
          </p:nvPr>
        </p:nvSpPr>
        <p:spPr>
          <a:xfrm>
            <a:off x="2429579" y="6543536"/>
            <a:ext cx="4892514" cy="170720"/>
          </a:xfrm>
        </p:spPr>
        <p:txBody>
          <a:bodyPr/>
          <a:lstStyle/>
          <a:p>
            <a:pPr>
              <a:defRPr/>
            </a:pPr>
            <a:r>
              <a:rPr lang="en-GB"/>
              <a:t>A. Marchionni | APA production Schedule</a:t>
            </a:r>
            <a:endParaRPr lang="en-GB" dirty="0"/>
          </a:p>
        </p:txBody>
      </p:sp>
      <p:sp>
        <p:nvSpPr>
          <p:cNvPr id="6" name="Slide Number Placeholder 5">
            <a:extLst>
              <a:ext uri="{FF2B5EF4-FFF2-40B4-BE49-F238E27FC236}">
                <a16:creationId xmlns:a16="http://schemas.microsoft.com/office/drawing/2014/main" id="{3A2BC027-1E1A-471C-AA90-E1293244A997}"/>
              </a:ext>
            </a:extLst>
          </p:cNvPr>
          <p:cNvSpPr>
            <a:spLocks noGrp="1"/>
          </p:cNvSpPr>
          <p:nvPr>
            <p:ph type="sldNum" sz="quarter" idx="13"/>
          </p:nvPr>
        </p:nvSpPr>
        <p:spPr/>
        <p:txBody>
          <a:body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0885093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14" name="Title 1"/>
          <p:cNvSpPr>
            <a:spLocks noGrp="1"/>
          </p:cNvSpPr>
          <p:nvPr>
            <p:ph type="title"/>
          </p:nvPr>
        </p:nvSpPr>
        <p:spPr>
          <a:xfrm>
            <a:off x="454026" y="462518"/>
            <a:ext cx="8229600" cy="647102"/>
          </a:xfrm>
          <a:prstGeom prst="rect">
            <a:avLst/>
          </a:prstGeom>
        </p:spPr>
        <p:txBody>
          <a:bodyPr vert="horz" lIns="0" tIns="0" rIns="0" bIns="0">
            <a:normAutofit/>
          </a:bodyPr>
          <a:lstStyle>
            <a:lvl1pPr algn="l">
              <a:defRPr sz="4000" b="1" i="0" baseline="0">
                <a:solidFill>
                  <a:srgbClr val="E95125"/>
                </a:solidFill>
                <a:latin typeface="Helvetica"/>
              </a:defRPr>
            </a:lvl1pPr>
          </a:lstStyle>
          <a:p>
            <a:r>
              <a:rPr lang="en-US" dirty="0"/>
              <a:t>Click to edit Master title style</a:t>
            </a:r>
          </a:p>
        </p:txBody>
      </p:sp>
      <p:sp>
        <p:nvSpPr>
          <p:cNvPr id="15" name="Content Placeholder 2"/>
          <p:cNvSpPr>
            <a:spLocks noGrp="1"/>
          </p:cNvSpPr>
          <p:nvPr>
            <p:ph idx="11"/>
          </p:nvPr>
        </p:nvSpPr>
        <p:spPr>
          <a:xfrm>
            <a:off x="454029" y="1207770"/>
            <a:ext cx="8232771" cy="5070302"/>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2"/>
          </p:nvPr>
        </p:nvSpPr>
        <p:spPr/>
        <p:txBody>
          <a:bodyPr/>
          <a:lstStyle/>
          <a:p>
            <a:pPr>
              <a:defRPr/>
            </a:pPr>
            <a:r>
              <a:rPr lang="en-US">
                <a:latin typeface="Helvetica"/>
                <a:cs typeface="Helvetica"/>
              </a:rPr>
              <a:t>1/23/2020</a:t>
            </a:r>
            <a:endParaRPr lang="en-US" dirty="0">
              <a:latin typeface="Helvetica"/>
              <a:cs typeface="Helvetica"/>
            </a:endParaRPr>
          </a:p>
        </p:txBody>
      </p:sp>
      <p:sp>
        <p:nvSpPr>
          <p:cNvPr id="3" name="Footer Placeholder 2"/>
          <p:cNvSpPr>
            <a:spLocks noGrp="1"/>
          </p:cNvSpPr>
          <p:nvPr>
            <p:ph type="ftr" sz="quarter" idx="13"/>
          </p:nvPr>
        </p:nvSpPr>
        <p:spPr>
          <a:xfrm>
            <a:off x="2085044" y="6549548"/>
            <a:ext cx="4892514" cy="170720"/>
          </a:xfrm>
        </p:spPr>
        <p:txBody>
          <a:bodyPr/>
          <a:lstStyle/>
          <a:p>
            <a:pPr>
              <a:defRPr/>
            </a:pPr>
            <a:r>
              <a:rPr lang="en-US"/>
              <a:t>A. Marchionni | APA production Schedule</a:t>
            </a:r>
            <a:endParaRPr lang="en-GB" dirty="0"/>
          </a:p>
        </p:txBody>
      </p:sp>
      <p:sp>
        <p:nvSpPr>
          <p:cNvPr id="5" name="Slide Number Placeholder 4"/>
          <p:cNvSpPr>
            <a:spLocks noGrp="1"/>
          </p:cNvSpPr>
          <p:nvPr>
            <p:ph type="sldNum" sz="quarter" idx="14"/>
          </p:nvPr>
        </p:nvSpPr>
        <p:spPr/>
        <p:txBody>
          <a:body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744145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2" name="Content Placeholder 2"/>
          <p:cNvSpPr>
            <a:spLocks noGrp="1"/>
          </p:cNvSpPr>
          <p:nvPr>
            <p:ph idx="11"/>
          </p:nvPr>
        </p:nvSpPr>
        <p:spPr>
          <a:xfrm>
            <a:off x="454026" y="1207770"/>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marL="256032" marR="0" lvl="0" indent="-265176" algn="l" defTabSz="457200" rtl="0" eaLnBrk="1" fontAlgn="base" latinLnBrk="0" hangingPunct="1">
              <a:lnSpc>
                <a:spcPct val="100000"/>
              </a:lnSpc>
              <a:spcBef>
                <a:spcPts val="0"/>
              </a:spcBef>
              <a:spcAft>
                <a:spcPts val="0"/>
              </a:spcAft>
              <a:buClrTx/>
              <a:buSzTx/>
              <a:buFont typeface="Arial"/>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2"/>
          </p:nvPr>
        </p:nvSpPr>
        <p:spPr>
          <a:xfrm>
            <a:off x="4696050" y="1215721"/>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26957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2"/>
          <p:cNvSpPr>
            <a:spLocks noGrp="1"/>
          </p:cNvSpPr>
          <p:nvPr>
            <p:ph type="body" idx="13"/>
          </p:nvPr>
        </p:nvSpPr>
        <p:spPr>
          <a:xfrm>
            <a:off x="4683195"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0"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11"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6" name="Content Placeholder 2"/>
          <p:cNvSpPr>
            <a:spLocks noGrp="1"/>
          </p:cNvSpPr>
          <p:nvPr>
            <p:ph idx="11"/>
          </p:nvPr>
        </p:nvSpPr>
        <p:spPr>
          <a:xfrm>
            <a:off x="470059"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14"/>
          </p:nvPr>
        </p:nvSpPr>
        <p:spPr>
          <a:xfrm>
            <a:off x="4696050"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790227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457200" y="1238250"/>
            <a:ext cx="82296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7"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8"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0517093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237106"/>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7"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5884172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340612"/>
            <a:ext cx="3017520" cy="915332"/>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208366"/>
            <a:ext cx="4959767" cy="504757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endParaRPr lang="en-US" dirty="0"/>
          </a:p>
        </p:txBody>
      </p:sp>
      <p:sp>
        <p:nvSpPr>
          <p:cNvPr id="9"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10"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3" name="Content Placeholder 2"/>
          <p:cNvSpPr>
            <a:spLocks noGrp="1"/>
          </p:cNvSpPr>
          <p:nvPr>
            <p:ph idx="16"/>
          </p:nvPr>
        </p:nvSpPr>
        <p:spPr>
          <a:xfrm>
            <a:off x="470059" y="1206941"/>
            <a:ext cx="3004665" cy="404697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585095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5" y="1227137"/>
            <a:ext cx="8229600" cy="4487650"/>
          </a:xfrm>
          <a:prstGeom prst="rect">
            <a:avLst/>
          </a:prstGeom>
        </p:spPr>
        <p:txBody>
          <a:bodyPr lIns="0" rIns="0"/>
          <a:lstStyle>
            <a:lvl1pPr marL="0" indent="0">
              <a:buNone/>
              <a:defRPr sz="3200">
                <a:solidFill>
                  <a:srgbClr val="3C5A77"/>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4" y="5839748"/>
            <a:ext cx="8229596" cy="439738"/>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 name="Title 1"/>
          <p:cNvSpPr>
            <a:spLocks noGrp="1"/>
          </p:cNvSpPr>
          <p:nvPr>
            <p:ph type="title"/>
          </p:nvPr>
        </p:nvSpPr>
        <p:spPr>
          <a:xfrm>
            <a:off x="457204" y="458988"/>
            <a:ext cx="8229600" cy="7019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A. Marchionni | APA production Schedule</a:t>
            </a:r>
            <a:endParaRPr lang="en-US" dirty="0"/>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19344743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wo Content">
  <p:cSld name="1_Two Content">
    <p:spTree>
      <p:nvGrpSpPr>
        <p:cNvPr id="1" name="Shape 32"/>
        <p:cNvGrpSpPr/>
        <p:nvPr/>
      </p:nvGrpSpPr>
      <p:grpSpPr>
        <a:xfrm>
          <a:off x="0" y="0"/>
          <a:ext cx="0" cy="0"/>
          <a:chOff x="0" y="0"/>
          <a:chExt cx="0" cy="0"/>
        </a:xfrm>
      </p:grpSpPr>
      <p:sp>
        <p:nvSpPr>
          <p:cNvPr id="33" name="Google Shape;33;p31"/>
          <p:cNvSpPr txBox="1">
            <a:spLocks noGrp="1"/>
          </p:cNvSpPr>
          <p:nvPr>
            <p:ph type="title"/>
          </p:nvPr>
        </p:nvSpPr>
        <p:spPr>
          <a:xfrm>
            <a:off x="457200" y="462518"/>
            <a:ext cx="8229600" cy="647102"/>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4400" b="1" i="0" u="none" strike="noStrike" cap="none">
                <a:solidFill>
                  <a:srgbClr val="E95125"/>
                </a:solidFill>
                <a:latin typeface="Helvetica Neue"/>
                <a:ea typeface="Helvetica Neue"/>
                <a:cs typeface="Helvetica Neue"/>
                <a:sym typeface="Helvetica Neue"/>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34" name="Google Shape;34;p31"/>
          <p:cNvSpPr txBox="1">
            <a:spLocks noGrp="1"/>
          </p:cNvSpPr>
          <p:nvPr>
            <p:ph type="dt" idx="10"/>
          </p:nvPr>
        </p:nvSpPr>
        <p:spPr>
          <a:xfrm>
            <a:off x="879219" y="6549548"/>
            <a:ext cx="998567" cy="158697"/>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sz="1200" b="0" i="0">
                <a:solidFill>
                  <a:srgbClr val="E95125"/>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1/16/2020</a:t>
            </a:r>
            <a:endParaRPr/>
          </a:p>
        </p:txBody>
      </p:sp>
      <p:sp>
        <p:nvSpPr>
          <p:cNvPr id="35" name="Google Shape;35;p31"/>
          <p:cNvSpPr txBox="1">
            <a:spLocks noGrp="1"/>
          </p:cNvSpPr>
          <p:nvPr>
            <p:ph type="ftr" idx="11"/>
          </p:nvPr>
        </p:nvSpPr>
        <p:spPr>
          <a:xfrm>
            <a:off x="1877785" y="6549548"/>
            <a:ext cx="4349311" cy="158697"/>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sz="1200" b="0" i="0">
                <a:solidFill>
                  <a:srgbClr val="E95125"/>
                </a:solidFill>
                <a:latin typeface="Helvetica Neue"/>
                <a:ea typeface="Helvetica Neue"/>
                <a:cs typeface="Helvetica Neue"/>
                <a:sym typeface="Helvetica Neu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A. Marchionni | Need for T sensors</a:t>
            </a:r>
            <a:endParaRPr/>
          </a:p>
        </p:txBody>
      </p:sp>
      <p:sp>
        <p:nvSpPr>
          <p:cNvPr id="36" name="Google Shape;36;p31"/>
          <p:cNvSpPr txBox="1">
            <a:spLocks noGrp="1"/>
          </p:cNvSpPr>
          <p:nvPr>
            <p:ph type="sldNum" idx="12"/>
          </p:nvPr>
        </p:nvSpPr>
        <p:spPr>
          <a:xfrm>
            <a:off x="454026" y="6549548"/>
            <a:ext cx="425194" cy="158697"/>
          </a:xfrm>
          <a:prstGeom prst="rect">
            <a:avLst/>
          </a:prstGeom>
          <a:noFill/>
          <a:ln>
            <a:noFill/>
          </a:ln>
        </p:spPr>
        <p:txBody>
          <a:bodyPr spcFirstLastPara="1" wrap="square" lIns="0" tIns="0" rIns="0" bIns="0" anchor="b" anchorCtr="0">
            <a:noAutofit/>
          </a:bodyPr>
          <a:lstStyle>
            <a:lvl1pPr marL="0" marR="0" lvl="0" indent="0" algn="l">
              <a:lnSpc>
                <a:spcPct val="100000"/>
              </a:lnSpc>
              <a:spcBef>
                <a:spcPts val="0"/>
              </a:spcBef>
              <a:spcAft>
                <a:spcPts val="0"/>
              </a:spcAft>
              <a:buClr>
                <a:srgbClr val="000000"/>
              </a:buClr>
              <a:buSzPts val="1200"/>
              <a:buFont typeface="Arial"/>
              <a:buNone/>
              <a:defRPr sz="1200" b="1" i="0" u="none" strike="noStrike" cap="none">
                <a:solidFill>
                  <a:srgbClr val="E95125"/>
                </a:solidFill>
                <a:latin typeface="Helvetica Neue"/>
                <a:ea typeface="Helvetica Neue"/>
                <a:cs typeface="Helvetica Neue"/>
                <a:sym typeface="Helvetica Neue"/>
              </a:defRPr>
            </a:lvl1pPr>
            <a:lvl2pPr marL="0" marR="0" lvl="1" indent="0" algn="l">
              <a:lnSpc>
                <a:spcPct val="100000"/>
              </a:lnSpc>
              <a:spcBef>
                <a:spcPts val="0"/>
              </a:spcBef>
              <a:spcAft>
                <a:spcPts val="0"/>
              </a:spcAft>
              <a:buClr>
                <a:srgbClr val="000000"/>
              </a:buClr>
              <a:buSzPts val="1200"/>
              <a:buFont typeface="Arial"/>
              <a:buNone/>
              <a:defRPr sz="1200" b="1" i="0" u="none" strike="noStrike" cap="none">
                <a:solidFill>
                  <a:srgbClr val="E95125"/>
                </a:solidFill>
                <a:latin typeface="Helvetica Neue"/>
                <a:ea typeface="Helvetica Neue"/>
                <a:cs typeface="Helvetica Neue"/>
                <a:sym typeface="Helvetica Neue"/>
              </a:defRPr>
            </a:lvl2pPr>
            <a:lvl3pPr marL="0" marR="0" lvl="2" indent="0" algn="l">
              <a:lnSpc>
                <a:spcPct val="100000"/>
              </a:lnSpc>
              <a:spcBef>
                <a:spcPts val="0"/>
              </a:spcBef>
              <a:spcAft>
                <a:spcPts val="0"/>
              </a:spcAft>
              <a:buClr>
                <a:srgbClr val="000000"/>
              </a:buClr>
              <a:buSzPts val="1200"/>
              <a:buFont typeface="Arial"/>
              <a:buNone/>
              <a:defRPr sz="1200" b="1" i="0" u="none" strike="noStrike" cap="none">
                <a:solidFill>
                  <a:srgbClr val="E95125"/>
                </a:solidFill>
                <a:latin typeface="Helvetica Neue"/>
                <a:ea typeface="Helvetica Neue"/>
                <a:cs typeface="Helvetica Neue"/>
                <a:sym typeface="Helvetica Neue"/>
              </a:defRPr>
            </a:lvl3pPr>
            <a:lvl4pPr marL="0" marR="0" lvl="3" indent="0" algn="l">
              <a:lnSpc>
                <a:spcPct val="100000"/>
              </a:lnSpc>
              <a:spcBef>
                <a:spcPts val="0"/>
              </a:spcBef>
              <a:spcAft>
                <a:spcPts val="0"/>
              </a:spcAft>
              <a:buClr>
                <a:srgbClr val="000000"/>
              </a:buClr>
              <a:buSzPts val="1200"/>
              <a:buFont typeface="Arial"/>
              <a:buNone/>
              <a:defRPr sz="1200" b="1" i="0" u="none" strike="noStrike" cap="none">
                <a:solidFill>
                  <a:srgbClr val="E95125"/>
                </a:solidFill>
                <a:latin typeface="Helvetica Neue"/>
                <a:ea typeface="Helvetica Neue"/>
                <a:cs typeface="Helvetica Neue"/>
                <a:sym typeface="Helvetica Neue"/>
              </a:defRPr>
            </a:lvl4pPr>
            <a:lvl5pPr marL="0" marR="0" lvl="4" indent="0" algn="l">
              <a:lnSpc>
                <a:spcPct val="100000"/>
              </a:lnSpc>
              <a:spcBef>
                <a:spcPts val="0"/>
              </a:spcBef>
              <a:spcAft>
                <a:spcPts val="0"/>
              </a:spcAft>
              <a:buClr>
                <a:srgbClr val="000000"/>
              </a:buClr>
              <a:buSzPts val="1200"/>
              <a:buFont typeface="Arial"/>
              <a:buNone/>
              <a:defRPr sz="1200" b="1" i="0" u="none" strike="noStrike" cap="none">
                <a:solidFill>
                  <a:srgbClr val="E95125"/>
                </a:solidFill>
                <a:latin typeface="Helvetica Neue"/>
                <a:ea typeface="Helvetica Neue"/>
                <a:cs typeface="Helvetica Neue"/>
                <a:sym typeface="Helvetica Neue"/>
              </a:defRPr>
            </a:lvl5pPr>
            <a:lvl6pPr marL="0" marR="0" lvl="5" indent="0" algn="l">
              <a:lnSpc>
                <a:spcPct val="100000"/>
              </a:lnSpc>
              <a:spcBef>
                <a:spcPts val="0"/>
              </a:spcBef>
              <a:spcAft>
                <a:spcPts val="0"/>
              </a:spcAft>
              <a:buClr>
                <a:srgbClr val="000000"/>
              </a:buClr>
              <a:buSzPts val="1200"/>
              <a:buFont typeface="Arial"/>
              <a:buNone/>
              <a:defRPr sz="1200" b="1" i="0" u="none" strike="noStrike" cap="none">
                <a:solidFill>
                  <a:srgbClr val="E95125"/>
                </a:solidFill>
                <a:latin typeface="Helvetica Neue"/>
                <a:ea typeface="Helvetica Neue"/>
                <a:cs typeface="Helvetica Neue"/>
                <a:sym typeface="Helvetica Neue"/>
              </a:defRPr>
            </a:lvl6pPr>
            <a:lvl7pPr marL="0" marR="0" lvl="6" indent="0" algn="l">
              <a:lnSpc>
                <a:spcPct val="100000"/>
              </a:lnSpc>
              <a:spcBef>
                <a:spcPts val="0"/>
              </a:spcBef>
              <a:spcAft>
                <a:spcPts val="0"/>
              </a:spcAft>
              <a:buClr>
                <a:srgbClr val="000000"/>
              </a:buClr>
              <a:buSzPts val="1200"/>
              <a:buFont typeface="Arial"/>
              <a:buNone/>
              <a:defRPr sz="1200" b="1" i="0" u="none" strike="noStrike" cap="none">
                <a:solidFill>
                  <a:srgbClr val="E95125"/>
                </a:solidFill>
                <a:latin typeface="Helvetica Neue"/>
                <a:ea typeface="Helvetica Neue"/>
                <a:cs typeface="Helvetica Neue"/>
                <a:sym typeface="Helvetica Neue"/>
              </a:defRPr>
            </a:lvl7pPr>
            <a:lvl8pPr marL="0" marR="0" lvl="7" indent="0" algn="l">
              <a:lnSpc>
                <a:spcPct val="100000"/>
              </a:lnSpc>
              <a:spcBef>
                <a:spcPts val="0"/>
              </a:spcBef>
              <a:spcAft>
                <a:spcPts val="0"/>
              </a:spcAft>
              <a:buClr>
                <a:srgbClr val="000000"/>
              </a:buClr>
              <a:buSzPts val="1200"/>
              <a:buFont typeface="Arial"/>
              <a:buNone/>
              <a:defRPr sz="1200" b="1" i="0" u="none" strike="noStrike" cap="none">
                <a:solidFill>
                  <a:srgbClr val="E95125"/>
                </a:solidFill>
                <a:latin typeface="Helvetica Neue"/>
                <a:ea typeface="Helvetica Neue"/>
                <a:cs typeface="Helvetica Neue"/>
                <a:sym typeface="Helvetica Neue"/>
              </a:defRPr>
            </a:lvl8pPr>
            <a:lvl9pPr marL="0" marR="0" lvl="8" indent="0" algn="l">
              <a:lnSpc>
                <a:spcPct val="100000"/>
              </a:lnSpc>
              <a:spcBef>
                <a:spcPts val="0"/>
              </a:spcBef>
              <a:spcAft>
                <a:spcPts val="0"/>
              </a:spcAft>
              <a:buClr>
                <a:srgbClr val="000000"/>
              </a:buClr>
              <a:buSzPts val="1200"/>
              <a:buFont typeface="Arial"/>
              <a:buNone/>
              <a:defRPr sz="1200" b="1" i="0" u="none" strike="noStrike" cap="none">
                <a:solidFill>
                  <a:srgbClr val="E95125"/>
                </a:solidFill>
                <a:latin typeface="Helvetica Neue"/>
                <a:ea typeface="Helvetica Neue"/>
                <a:cs typeface="Helvetica Neue"/>
                <a:sym typeface="Helvetica Neue"/>
              </a:defRPr>
            </a:lvl9pPr>
          </a:lstStyle>
          <a:p>
            <a:pPr marL="0" lvl="0" indent="0" algn="l" rtl="0">
              <a:spcBef>
                <a:spcPts val="0"/>
              </a:spcBef>
              <a:spcAft>
                <a:spcPts val="0"/>
              </a:spcAft>
              <a:buNone/>
            </a:pPr>
            <a:fld id="{00000000-1234-1234-1234-123412341234}" type="slidenum">
              <a:rPr lang="en-US"/>
              <a:t>‹#›</a:t>
            </a:fld>
            <a:endParaRPr/>
          </a:p>
        </p:txBody>
      </p:sp>
      <p:sp>
        <p:nvSpPr>
          <p:cNvPr id="37" name="Google Shape;37;p31"/>
          <p:cNvSpPr txBox="1">
            <a:spLocks noGrp="1"/>
          </p:cNvSpPr>
          <p:nvPr>
            <p:ph type="body" idx="1"/>
          </p:nvPr>
        </p:nvSpPr>
        <p:spPr>
          <a:xfrm>
            <a:off x="454026" y="1207770"/>
            <a:ext cx="3990750" cy="5031626"/>
          </a:xfrm>
          <a:prstGeom prst="rect">
            <a:avLst/>
          </a:prstGeom>
          <a:noFill/>
          <a:ln>
            <a:noFill/>
          </a:ln>
        </p:spPr>
        <p:txBody>
          <a:bodyPr spcFirstLastPara="1" wrap="square" lIns="0" tIns="45700" rIns="0" bIns="45700" anchor="t" anchorCtr="0">
            <a:normAutofit/>
          </a:bodyPr>
          <a:lstStyle>
            <a:lvl1pPr marL="457200" marR="0" lvl="0" indent="-368300" algn="l" rtl="0">
              <a:lnSpc>
                <a:spcPct val="100000"/>
              </a:lnSpc>
              <a:spcBef>
                <a:spcPts val="1200"/>
              </a:spcBef>
              <a:spcAft>
                <a:spcPts val="0"/>
              </a:spcAft>
              <a:buClr>
                <a:srgbClr val="3C5A77"/>
              </a:buClr>
              <a:buSzPts val="2200"/>
              <a:buFont typeface="Arial"/>
              <a:buChar char="•"/>
              <a:defRPr sz="2200" b="0" i="0" u="none" strike="noStrike" cap="none">
                <a:solidFill>
                  <a:srgbClr val="3C5A77"/>
                </a:solidFill>
                <a:latin typeface="Helvetica Neue"/>
                <a:ea typeface="Helvetica Neue"/>
                <a:cs typeface="Helvetica Neue"/>
                <a:sym typeface="Helvetica Neue"/>
              </a:defRPr>
            </a:lvl1pPr>
            <a:lvl2pPr marL="914400" marR="0" lvl="1" indent="-342900" algn="l" rtl="0">
              <a:lnSpc>
                <a:spcPct val="100000"/>
              </a:lnSpc>
              <a:spcBef>
                <a:spcPts val="1200"/>
              </a:spcBef>
              <a:spcAft>
                <a:spcPts val="0"/>
              </a:spcAft>
              <a:buClr>
                <a:srgbClr val="3C5A77"/>
              </a:buClr>
              <a:buSzPts val="1800"/>
              <a:buFont typeface="Merriweather Sans"/>
              <a:buChar char="-"/>
              <a:defRPr sz="2000" b="0" i="0" u="none" strike="noStrike" cap="none">
                <a:solidFill>
                  <a:srgbClr val="3C5A77"/>
                </a:solidFill>
                <a:latin typeface="Helvetica Neue"/>
                <a:ea typeface="Helvetica Neue"/>
                <a:cs typeface="Helvetica Neue"/>
                <a:sym typeface="Helvetica Neue"/>
              </a:defRPr>
            </a:lvl2pPr>
            <a:lvl3pPr marL="1371600" marR="0" lvl="2" indent="-329183" algn="l" rtl="0">
              <a:lnSpc>
                <a:spcPct val="100000"/>
              </a:lnSpc>
              <a:spcBef>
                <a:spcPts val="1200"/>
              </a:spcBef>
              <a:spcAft>
                <a:spcPts val="0"/>
              </a:spcAft>
              <a:buClr>
                <a:srgbClr val="3C5A77"/>
              </a:buClr>
              <a:buSzPts val="1584"/>
              <a:buFont typeface="Arial"/>
              <a:buChar char="•"/>
              <a:defRPr sz="1800" b="0" i="0" u="none" strike="noStrike" cap="none">
                <a:solidFill>
                  <a:srgbClr val="3C5A77"/>
                </a:solidFill>
                <a:latin typeface="Helvetica Neue"/>
                <a:ea typeface="Helvetica Neue"/>
                <a:cs typeface="Helvetica Neue"/>
                <a:sym typeface="Helvetica Neue"/>
              </a:defRPr>
            </a:lvl3pPr>
            <a:lvl4pPr marL="1828800" marR="0" lvl="3" indent="-320039" algn="l" rtl="0">
              <a:lnSpc>
                <a:spcPct val="100000"/>
              </a:lnSpc>
              <a:spcBef>
                <a:spcPts val="1200"/>
              </a:spcBef>
              <a:spcAft>
                <a:spcPts val="0"/>
              </a:spcAft>
              <a:buClr>
                <a:srgbClr val="3C5A77"/>
              </a:buClr>
              <a:buSzPts val="1440"/>
              <a:buFont typeface="Merriweather Sans"/>
              <a:buChar char="-"/>
              <a:defRPr sz="1600" b="0" i="0" u="none" strike="noStrike" cap="none">
                <a:solidFill>
                  <a:srgbClr val="3C5A77"/>
                </a:solidFill>
                <a:latin typeface="Helvetica Neue"/>
                <a:ea typeface="Helvetica Neue"/>
                <a:cs typeface="Helvetica Neue"/>
                <a:sym typeface="Helvetica Neue"/>
              </a:defRPr>
            </a:lvl4pPr>
            <a:lvl5pPr marL="2286000" marR="0" lvl="4" indent="-306832" algn="l" rtl="0">
              <a:lnSpc>
                <a:spcPct val="100000"/>
              </a:lnSpc>
              <a:spcBef>
                <a:spcPts val="1200"/>
              </a:spcBef>
              <a:spcAft>
                <a:spcPts val="0"/>
              </a:spcAft>
              <a:buClr>
                <a:srgbClr val="3C5A77"/>
              </a:buClr>
              <a:buSzPts val="1232"/>
              <a:buFont typeface="Arial"/>
              <a:buChar char="•"/>
              <a:defRPr sz="1400" b="0" i="0" u="none" strike="noStrike" cap="none">
                <a:solidFill>
                  <a:srgbClr val="3C5A77"/>
                </a:solidFill>
                <a:latin typeface="Helvetica Neue"/>
                <a:ea typeface="Helvetica Neue"/>
                <a:cs typeface="Helvetica Neue"/>
                <a:sym typeface="Helvetica Neue"/>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8" name="Google Shape;38;p31"/>
          <p:cNvSpPr txBox="1">
            <a:spLocks noGrp="1"/>
          </p:cNvSpPr>
          <p:nvPr>
            <p:ph type="body" idx="2"/>
          </p:nvPr>
        </p:nvSpPr>
        <p:spPr>
          <a:xfrm>
            <a:off x="4696050" y="1215721"/>
            <a:ext cx="3990750" cy="5031626"/>
          </a:xfrm>
          <a:prstGeom prst="rect">
            <a:avLst/>
          </a:prstGeom>
          <a:noFill/>
          <a:ln>
            <a:noFill/>
          </a:ln>
        </p:spPr>
        <p:txBody>
          <a:bodyPr spcFirstLastPara="1" wrap="square" lIns="0" tIns="45700" rIns="0" bIns="45700" anchor="t" anchorCtr="0">
            <a:normAutofit/>
          </a:bodyPr>
          <a:lstStyle>
            <a:lvl1pPr marL="457200" marR="0" lvl="0" indent="-368300" algn="l" rtl="0">
              <a:lnSpc>
                <a:spcPct val="100000"/>
              </a:lnSpc>
              <a:spcBef>
                <a:spcPts val="1200"/>
              </a:spcBef>
              <a:spcAft>
                <a:spcPts val="0"/>
              </a:spcAft>
              <a:buClr>
                <a:srgbClr val="3C5A77"/>
              </a:buClr>
              <a:buSzPts val="2200"/>
              <a:buFont typeface="Arial"/>
              <a:buChar char="•"/>
              <a:defRPr sz="2200" b="0" i="0" u="none" strike="noStrike" cap="none">
                <a:solidFill>
                  <a:srgbClr val="3C5A77"/>
                </a:solidFill>
                <a:latin typeface="Helvetica Neue"/>
                <a:ea typeface="Helvetica Neue"/>
                <a:cs typeface="Helvetica Neue"/>
                <a:sym typeface="Helvetica Neue"/>
              </a:defRPr>
            </a:lvl1pPr>
            <a:lvl2pPr marL="914400" marR="0" lvl="1" indent="-342900" algn="l" rtl="0">
              <a:lnSpc>
                <a:spcPct val="100000"/>
              </a:lnSpc>
              <a:spcBef>
                <a:spcPts val="1200"/>
              </a:spcBef>
              <a:spcAft>
                <a:spcPts val="0"/>
              </a:spcAft>
              <a:buClr>
                <a:srgbClr val="3C5A77"/>
              </a:buClr>
              <a:buSzPts val="1800"/>
              <a:buFont typeface="Merriweather Sans"/>
              <a:buChar char="-"/>
              <a:defRPr sz="2000" b="0" i="0" u="none" strike="noStrike" cap="none">
                <a:solidFill>
                  <a:srgbClr val="3C5A77"/>
                </a:solidFill>
                <a:latin typeface="Helvetica Neue"/>
                <a:ea typeface="Helvetica Neue"/>
                <a:cs typeface="Helvetica Neue"/>
                <a:sym typeface="Helvetica Neue"/>
              </a:defRPr>
            </a:lvl2pPr>
            <a:lvl3pPr marL="1371600" marR="0" lvl="2" indent="-329183" algn="l" rtl="0">
              <a:lnSpc>
                <a:spcPct val="100000"/>
              </a:lnSpc>
              <a:spcBef>
                <a:spcPts val="1200"/>
              </a:spcBef>
              <a:spcAft>
                <a:spcPts val="0"/>
              </a:spcAft>
              <a:buClr>
                <a:srgbClr val="3C5A77"/>
              </a:buClr>
              <a:buSzPts val="1584"/>
              <a:buFont typeface="Arial"/>
              <a:buChar char="•"/>
              <a:defRPr sz="1800" b="0" i="0" u="none" strike="noStrike" cap="none">
                <a:solidFill>
                  <a:srgbClr val="3C5A77"/>
                </a:solidFill>
                <a:latin typeface="Helvetica Neue"/>
                <a:ea typeface="Helvetica Neue"/>
                <a:cs typeface="Helvetica Neue"/>
                <a:sym typeface="Helvetica Neue"/>
              </a:defRPr>
            </a:lvl3pPr>
            <a:lvl4pPr marL="1828800" marR="0" lvl="3" indent="-320039" algn="l" rtl="0">
              <a:lnSpc>
                <a:spcPct val="100000"/>
              </a:lnSpc>
              <a:spcBef>
                <a:spcPts val="1200"/>
              </a:spcBef>
              <a:spcAft>
                <a:spcPts val="0"/>
              </a:spcAft>
              <a:buClr>
                <a:srgbClr val="3C5A77"/>
              </a:buClr>
              <a:buSzPts val="1440"/>
              <a:buFont typeface="Merriweather Sans"/>
              <a:buChar char="-"/>
              <a:defRPr sz="1600" b="0" i="0" u="none" strike="noStrike" cap="none">
                <a:solidFill>
                  <a:srgbClr val="3C5A77"/>
                </a:solidFill>
                <a:latin typeface="Helvetica Neue"/>
                <a:ea typeface="Helvetica Neue"/>
                <a:cs typeface="Helvetica Neue"/>
                <a:sym typeface="Helvetica Neue"/>
              </a:defRPr>
            </a:lvl4pPr>
            <a:lvl5pPr marL="2286000" marR="0" lvl="4" indent="-306832" algn="l" rtl="0">
              <a:lnSpc>
                <a:spcPct val="100000"/>
              </a:lnSpc>
              <a:spcBef>
                <a:spcPts val="1200"/>
              </a:spcBef>
              <a:spcAft>
                <a:spcPts val="0"/>
              </a:spcAft>
              <a:buClr>
                <a:srgbClr val="3C5A77"/>
              </a:buClr>
              <a:buSzPts val="1232"/>
              <a:buFont typeface="Arial"/>
              <a:buChar char="•"/>
              <a:defRPr sz="1400" b="0" i="0" u="none" strike="noStrike" cap="none">
                <a:solidFill>
                  <a:srgbClr val="3C5A77"/>
                </a:solidFill>
                <a:latin typeface="Helvetica Neue"/>
                <a:ea typeface="Helvetica Neue"/>
                <a:cs typeface="Helvetica Neue"/>
                <a:sym typeface="Helvetica Neue"/>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2335643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2"/>
          <p:cNvSpPr>
            <a:spLocks noGrp="1"/>
          </p:cNvSpPr>
          <p:nvPr>
            <p:ph type="body" idx="13"/>
          </p:nvPr>
        </p:nvSpPr>
        <p:spPr>
          <a:xfrm>
            <a:off x="4683195"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0"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11"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6" name="Content Placeholder 2"/>
          <p:cNvSpPr>
            <a:spLocks noGrp="1"/>
          </p:cNvSpPr>
          <p:nvPr>
            <p:ph idx="11"/>
          </p:nvPr>
        </p:nvSpPr>
        <p:spPr>
          <a:xfrm>
            <a:off x="470059"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14"/>
          </p:nvPr>
        </p:nvSpPr>
        <p:spPr>
          <a:xfrm>
            <a:off x="4696050"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9620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457200" y="1238250"/>
            <a:ext cx="82296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7"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8"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5078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237106"/>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7"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45808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340612"/>
            <a:ext cx="3017520" cy="915332"/>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208366"/>
            <a:ext cx="4959767" cy="504757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endParaRPr lang="en-US" dirty="0"/>
          </a:p>
        </p:txBody>
      </p:sp>
      <p:sp>
        <p:nvSpPr>
          <p:cNvPr id="9"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10"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
        <p:nvSpPr>
          <p:cNvPr id="13" name="Content Placeholder 2"/>
          <p:cNvSpPr>
            <a:spLocks noGrp="1"/>
          </p:cNvSpPr>
          <p:nvPr>
            <p:ph idx="16"/>
          </p:nvPr>
        </p:nvSpPr>
        <p:spPr>
          <a:xfrm>
            <a:off x="470059" y="1206941"/>
            <a:ext cx="3004665" cy="404697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4548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5" y="1227137"/>
            <a:ext cx="8229600" cy="4487650"/>
          </a:xfrm>
          <a:prstGeom prst="rect">
            <a:avLst/>
          </a:prstGeom>
        </p:spPr>
        <p:txBody>
          <a:bodyPr lIns="0" rIns="0"/>
          <a:lstStyle>
            <a:lvl1pPr marL="0" indent="0">
              <a:buNone/>
              <a:defRPr sz="3200">
                <a:solidFill>
                  <a:srgbClr val="3C5A77"/>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4" y="5839748"/>
            <a:ext cx="8229596" cy="439738"/>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 name="Title 1"/>
          <p:cNvSpPr>
            <a:spLocks noGrp="1"/>
          </p:cNvSpPr>
          <p:nvPr>
            <p:ph type="title"/>
          </p:nvPr>
        </p:nvSpPr>
        <p:spPr>
          <a:xfrm>
            <a:off x="457204" y="458988"/>
            <a:ext cx="8229600" cy="7019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412412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14" name="Title 1"/>
          <p:cNvSpPr>
            <a:spLocks noGrp="1"/>
          </p:cNvSpPr>
          <p:nvPr>
            <p:ph type="title"/>
          </p:nvPr>
        </p:nvSpPr>
        <p:spPr>
          <a:xfrm>
            <a:off x="454026" y="462518"/>
            <a:ext cx="8229600" cy="647102"/>
          </a:xfrm>
          <a:prstGeom prst="rect">
            <a:avLst/>
          </a:prstGeom>
        </p:spPr>
        <p:txBody>
          <a:bodyPr vert="horz" lIns="0" tIns="0" rIns="0" bIns="0">
            <a:normAutofit/>
          </a:bodyPr>
          <a:lstStyle>
            <a:lvl1pPr algn="l">
              <a:defRPr sz="4000" b="1" i="0" baseline="0">
                <a:solidFill>
                  <a:srgbClr val="E95125"/>
                </a:solidFill>
                <a:latin typeface="Helvetica"/>
              </a:defRPr>
            </a:lvl1pPr>
          </a:lstStyle>
          <a:p>
            <a:r>
              <a:rPr lang="en-US" dirty="0"/>
              <a:t>Click to edit Master title style</a:t>
            </a:r>
          </a:p>
        </p:txBody>
      </p:sp>
      <p:sp>
        <p:nvSpPr>
          <p:cNvPr id="15" name="Content Placeholder 2"/>
          <p:cNvSpPr>
            <a:spLocks noGrp="1"/>
          </p:cNvSpPr>
          <p:nvPr>
            <p:ph idx="11"/>
          </p:nvPr>
        </p:nvSpPr>
        <p:spPr>
          <a:xfrm>
            <a:off x="454029" y="1207770"/>
            <a:ext cx="8232771" cy="5070302"/>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9"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de-DE"/>
              <a:t>A. Marchionni | APA production Schedule</a:t>
            </a:r>
            <a:endParaRPr lang="en-US" dirty="0"/>
          </a:p>
        </p:txBody>
      </p:sp>
      <p:sp>
        <p:nvSpPr>
          <p:cNvPr id="10"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15176512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4.png"/><Relationship Id="rId4" Type="http://schemas.openxmlformats.org/officeDocument/2006/relationships/slideLayout" Target="../slideLayouts/slideLayout12.xml"/><Relationship Id="rId9"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7.png"/><Relationship Id="rId4" Type="http://schemas.openxmlformats.org/officeDocument/2006/relationships/slideLayout" Target="../slideLayouts/slideLayout26.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10" Type="http://schemas.openxmlformats.org/officeDocument/2006/relationships/image" Target="../media/image8.png"/><Relationship Id="rId4" Type="http://schemas.openxmlformats.org/officeDocument/2006/relationships/slideLayout" Target="../slideLayouts/slideLayout34.xml"/><Relationship Id="rId9"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p:nvCxnSpPr>
        <p:spPr>
          <a:xfrm>
            <a:off x="457200" y="5760720"/>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457200" y="472239"/>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7323082" y="5953373"/>
            <a:ext cx="1370067" cy="578035"/>
          </a:xfrm>
          <a:prstGeom prst="rect">
            <a:avLst/>
          </a:prstGeom>
        </p:spPr>
      </p:pic>
      <p:grpSp>
        <p:nvGrpSpPr>
          <p:cNvPr id="3" name="Group 2"/>
          <p:cNvGrpSpPr/>
          <p:nvPr userDrawn="1"/>
        </p:nvGrpSpPr>
        <p:grpSpPr>
          <a:xfrm>
            <a:off x="5095044" y="240226"/>
            <a:ext cx="3598105" cy="199542"/>
            <a:chOff x="5136243" y="672026"/>
            <a:chExt cx="3598105" cy="199542"/>
          </a:xfrm>
        </p:grpSpPr>
        <p:pic>
          <p:nvPicPr>
            <p:cNvPr id="9" name="Picture 8"/>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5136243" y="682088"/>
              <a:ext cx="1690006" cy="189480"/>
            </a:xfrm>
            <a:prstGeom prst="rect">
              <a:avLst/>
            </a:prstGeom>
          </p:spPr>
        </p:pic>
        <p:pic>
          <p:nvPicPr>
            <p:cNvPr id="10" name="Picture 9"/>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6847491" y="672026"/>
              <a:ext cx="1886857" cy="189480"/>
            </a:xfrm>
            <a:prstGeom prst="rect">
              <a:avLst/>
            </a:prstGeom>
          </p:spPr>
        </p:pic>
      </p:grpSp>
    </p:spTree>
  </p:cSld>
  <p:clrMap bg1="lt1" tx1="dk1" bg2="lt2" tx2="dk2" accent1="accent1" accent2="accent2" accent3="accent3" accent4="accent4" accent5="accent5" accent6="accent6" hlink="hlink" folHlink="folHlink"/>
  <p:sldLayoutIdLst>
    <p:sldLayoutId id="2147483679"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5" name="Footer Placeholder 4"/>
          <p:cNvSpPr>
            <a:spLocks noGrp="1"/>
          </p:cNvSpPr>
          <p:nvPr>
            <p:ph type="ftr" sz="quarter" idx="3"/>
          </p:nvPr>
        </p:nvSpPr>
        <p:spPr>
          <a:xfrm>
            <a:off x="1877785" y="6549548"/>
            <a:ext cx="4892514" cy="170720"/>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A. Marchionni | APA production Schedule</a:t>
            </a:r>
            <a:endParaRPr lang="en-GB" dirty="0"/>
          </a:p>
        </p:txBody>
      </p:sp>
      <p:sp>
        <p:nvSpPr>
          <p:cNvPr id="6"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p:nvPr/>
        </p:nvCxnSpPr>
        <p:spPr>
          <a:xfrm>
            <a:off x="457200" y="6357635"/>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userDrawn="1"/>
        </p:nvPicPr>
        <p:blipFill rotWithShape="1">
          <a:blip r:embed="rId9" cstate="print">
            <a:extLst>
              <a:ext uri="{28A0092B-C50C-407E-A947-70E740481C1C}">
                <a14:useLocalDpi xmlns:a14="http://schemas.microsoft.com/office/drawing/2010/main"/>
              </a:ext>
            </a:extLst>
          </a:blip>
          <a:srcRect/>
          <a:stretch/>
        </p:blipFill>
        <p:spPr>
          <a:xfrm>
            <a:off x="8131175" y="6489520"/>
            <a:ext cx="561974" cy="237098"/>
          </a:xfrm>
          <a:prstGeom prst="rect">
            <a:avLst/>
          </a:prstGeom>
        </p:spPr>
      </p:pic>
      <p:pic>
        <p:nvPicPr>
          <p:cNvPr id="2" name="Picture 1">
            <a:extLst>
              <a:ext uri="{FF2B5EF4-FFF2-40B4-BE49-F238E27FC236}">
                <a16:creationId xmlns:a16="http://schemas.microsoft.com/office/drawing/2014/main" id="{26CF69E6-22BA-4637-B226-4FA5E3D48606}"/>
              </a:ext>
            </a:extLst>
          </p:cNvPr>
          <p:cNvPicPr>
            <a:picLocks noChangeAspect="1"/>
          </p:cNvPicPr>
          <p:nvPr userDrawn="1"/>
        </p:nvPicPr>
        <p:blipFill>
          <a:blip r:embed="rId10"/>
          <a:stretch>
            <a:fillRect/>
          </a:stretch>
        </p:blipFill>
        <p:spPr>
          <a:xfrm>
            <a:off x="6879187" y="6497952"/>
            <a:ext cx="1143099" cy="243861"/>
          </a:xfrm>
          <a:prstGeom prst="rect">
            <a:avLst/>
          </a:prstGeom>
        </p:spPr>
      </p:pic>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2" r:id="rId4"/>
    <p:sldLayoutId id="2147483683" r:id="rId5"/>
    <p:sldLayoutId id="2147483685" r:id="rId6"/>
    <p:sldLayoutId id="2147483686"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5" name="Footer Placeholder 4"/>
          <p:cNvSpPr>
            <a:spLocks noGrp="1"/>
          </p:cNvSpPr>
          <p:nvPr>
            <p:ph type="ftr" sz="quarter" idx="3"/>
          </p:nvPr>
        </p:nvSpPr>
        <p:spPr>
          <a:xfrm>
            <a:off x="1877785" y="6549548"/>
            <a:ext cx="4892514" cy="170720"/>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A. Marchionni | APA production Schedule</a:t>
            </a:r>
            <a:endParaRPr lang="en-GB" dirty="0"/>
          </a:p>
        </p:txBody>
      </p:sp>
      <p:sp>
        <p:nvSpPr>
          <p:cNvPr id="6"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p:nvPr/>
        </p:nvCxnSpPr>
        <p:spPr>
          <a:xfrm>
            <a:off x="457200" y="6357635"/>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userDrawn="1"/>
        </p:nvPicPr>
        <p:blipFill rotWithShape="1">
          <a:blip r:embed="rId9" cstate="print">
            <a:extLst>
              <a:ext uri="{28A0092B-C50C-407E-A947-70E740481C1C}">
                <a14:useLocalDpi xmlns:a14="http://schemas.microsoft.com/office/drawing/2010/main"/>
              </a:ext>
            </a:extLst>
          </a:blip>
          <a:srcRect/>
          <a:stretch/>
        </p:blipFill>
        <p:spPr>
          <a:xfrm>
            <a:off x="8131175" y="6489520"/>
            <a:ext cx="561974" cy="237098"/>
          </a:xfrm>
          <a:prstGeom prst="rect">
            <a:avLst/>
          </a:prstGeom>
        </p:spPr>
      </p:pic>
      <p:pic>
        <p:nvPicPr>
          <p:cNvPr id="2" name="Picture 1">
            <a:extLst>
              <a:ext uri="{FF2B5EF4-FFF2-40B4-BE49-F238E27FC236}">
                <a16:creationId xmlns:a16="http://schemas.microsoft.com/office/drawing/2014/main" id="{26CF69E6-22BA-4637-B226-4FA5E3D48606}"/>
              </a:ext>
            </a:extLst>
          </p:cNvPr>
          <p:cNvPicPr>
            <a:picLocks noChangeAspect="1"/>
          </p:cNvPicPr>
          <p:nvPr userDrawn="1"/>
        </p:nvPicPr>
        <p:blipFill>
          <a:blip r:embed="rId10"/>
          <a:stretch>
            <a:fillRect/>
          </a:stretch>
        </p:blipFill>
        <p:spPr>
          <a:xfrm>
            <a:off x="6879187" y="6497952"/>
            <a:ext cx="1143099" cy="243861"/>
          </a:xfrm>
          <a:prstGeom prst="rect">
            <a:avLst/>
          </a:prstGeom>
        </p:spPr>
      </p:pic>
    </p:spTree>
    <p:extLst>
      <p:ext uri="{BB962C8B-B14F-4D97-AF65-F5344CB8AC3E}">
        <p14:creationId xmlns:p14="http://schemas.microsoft.com/office/powerpoint/2010/main" val="340442976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Text Placeholder 7"/>
          <p:cNvSpPr txBox="1">
            <a:spLocks/>
          </p:cNvSpPr>
          <p:nvPr/>
        </p:nvSpPr>
        <p:spPr>
          <a:xfrm>
            <a:off x="8356364" y="6502545"/>
            <a:ext cx="419100" cy="192024"/>
          </a:xfrm>
          <a:prstGeom prst="rect">
            <a:avLst/>
          </a:prstGeom>
        </p:spPr>
        <p:txBody>
          <a:bodyPr lIns="0" tIns="0" rIns="0" bIns="0" anchor="b"/>
          <a:lstStyle>
            <a:lvl1pPr marL="0" indent="0" algn="l" defTabSz="457200" rtl="0" eaLnBrk="1" latinLnBrk="0" hangingPunct="1">
              <a:spcBef>
                <a:spcPts val="0"/>
              </a:spcBef>
              <a:buFontTx/>
              <a:buNone/>
              <a:defRPr sz="1400" b="1"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sz="1200" dirty="0"/>
              <a:t>LBNF</a:t>
            </a:r>
          </a:p>
        </p:txBody>
      </p:sp>
      <p:cxnSp>
        <p:nvCxnSpPr>
          <p:cNvPr id="13" name="Straight Connector 12"/>
          <p:cNvCxnSpPr/>
          <p:nvPr/>
        </p:nvCxnSpPr>
        <p:spPr>
          <a:xfrm>
            <a:off x="457200" y="6357938"/>
            <a:ext cx="8293100"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979488" y="6488430"/>
            <a:ext cx="1136650"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1/23/2020</a:t>
            </a:r>
            <a:endParaRPr lang="en-US" dirty="0"/>
          </a:p>
        </p:txBody>
      </p:sp>
      <p:sp>
        <p:nvSpPr>
          <p:cNvPr id="5" name="Footer Placeholder 4"/>
          <p:cNvSpPr>
            <a:spLocks noGrp="1"/>
          </p:cNvSpPr>
          <p:nvPr>
            <p:ph type="ftr" sz="quarter" idx="3"/>
          </p:nvPr>
        </p:nvSpPr>
        <p:spPr>
          <a:xfrm>
            <a:off x="2116138" y="6488430"/>
            <a:ext cx="5616575" cy="187325"/>
          </a:xfrm>
          <a:prstGeom prst="rect">
            <a:avLst/>
          </a:prstGeom>
        </p:spPr>
        <p:txBody>
          <a:bodyPr lIns="0" tIns="0" rIns="0" bIns="0" anchor="b" anchorCtr="0"/>
          <a:lstStyle>
            <a:lvl1pPr fontAlgn="auto">
              <a:spcBef>
                <a:spcPts val="0"/>
              </a:spcBef>
              <a:spcAft>
                <a:spcPts val="0"/>
              </a:spcAft>
              <a:defRPr sz="1200" baseline="0" dirty="0">
                <a:solidFill>
                  <a:srgbClr val="004C97"/>
                </a:solidFill>
                <a:latin typeface="Helvetica"/>
                <a:ea typeface="+mn-ea"/>
                <a:cs typeface="+mn-cs"/>
              </a:defRPr>
            </a:lvl1pPr>
          </a:lstStyle>
          <a:p>
            <a:pPr>
              <a:defRPr/>
            </a:pPr>
            <a:r>
              <a:rPr lang="en-US"/>
              <a:t>A. Marchionni | APA production Schedule</a:t>
            </a:r>
            <a:endParaRPr lang="en-US" dirty="0"/>
          </a:p>
        </p:txBody>
      </p:sp>
      <p:sp>
        <p:nvSpPr>
          <p:cNvPr id="6" name="Slide Number Placeholder 5"/>
          <p:cNvSpPr>
            <a:spLocks noGrp="1"/>
          </p:cNvSpPr>
          <p:nvPr>
            <p:ph type="sldNum" sz="quarter" idx="4"/>
          </p:nvPr>
        </p:nvSpPr>
        <p:spPr>
          <a:xfrm>
            <a:off x="454025" y="6488430"/>
            <a:ext cx="525463" cy="187325"/>
          </a:xfrm>
          <a:prstGeom prst="rect">
            <a:avLst/>
          </a:prstGeom>
        </p:spPr>
        <p:txBody>
          <a:bodyPr lIns="0" tIns="0" rIns="0" bIns="0" anchor="b" anchorCtr="0"/>
          <a:lstStyle>
            <a:lvl1pPr fontAlgn="auto">
              <a:spcBef>
                <a:spcPts val="0"/>
              </a:spcBef>
              <a:spcAft>
                <a:spcPts val="0"/>
              </a:spcAft>
              <a:defRPr sz="1200" b="1" i="0" baseline="0" smtClean="0">
                <a:solidFill>
                  <a:srgbClr val="004C97"/>
                </a:solidFill>
                <a:latin typeface="Helvetica"/>
                <a:ea typeface="+mn-ea"/>
                <a:cs typeface="+mn-cs"/>
              </a:defRPr>
            </a:lvl1pPr>
          </a:lstStyle>
          <a:p>
            <a:pPr>
              <a:defRPr/>
            </a:pPr>
            <a:fld id="{0C39C72E-2A13-EB4D-AD45-6D4E6ACAED8D}" type="slidenum">
              <a:rPr lang="en-US"/>
              <a:pPr>
                <a:defRPr/>
              </a:pPr>
              <a:t>‹#›</a:t>
            </a:fld>
            <a:endParaRPr lang="en-US"/>
          </a:p>
        </p:txBody>
      </p:sp>
      <p:pic>
        <p:nvPicPr>
          <p:cNvPr id="7" name="Picture 6" descr="DUNElogoFINAL5.6.15_noType-01.png"/>
          <p:cNvPicPr>
            <a:picLocks noChangeAspect="1"/>
          </p:cNvPicPr>
          <p:nvPr userDrawn="1"/>
        </p:nvPicPr>
        <p:blipFill>
          <a:blip r:embed="rId9" cstate="print">
            <a:extLst>
              <a:ext uri="{28A0092B-C50C-407E-A947-70E740481C1C}">
                <a14:useLocalDpi xmlns:a14="http://schemas.microsoft.com/office/drawing/2010/main"/>
              </a:ext>
            </a:extLst>
          </a:blip>
          <a:stretch>
            <a:fillRect/>
          </a:stretch>
        </p:blipFill>
        <p:spPr>
          <a:xfrm>
            <a:off x="7892679" y="6516651"/>
            <a:ext cx="433761" cy="176462"/>
          </a:xfrm>
          <a:prstGeom prst="rect">
            <a:avLst/>
          </a:prstGeom>
        </p:spPr>
      </p:pic>
    </p:spTree>
    <p:extLst>
      <p:ext uri="{BB962C8B-B14F-4D97-AF65-F5344CB8AC3E}">
        <p14:creationId xmlns:p14="http://schemas.microsoft.com/office/powerpoint/2010/main" val="375954853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79220" y="6549550"/>
            <a:ext cx="1454078" cy="158697"/>
          </a:xfrm>
          <a:prstGeom prst="rect">
            <a:avLst/>
          </a:prstGeom>
        </p:spPr>
        <p:txBody>
          <a:bodyPr lIns="0" tIns="0" rIns="0" bIns="0" anchor="b" anchorCtr="0"/>
          <a:lstStyle>
            <a:lvl1pPr fontAlgn="auto">
              <a:spcBef>
                <a:spcPts val="0"/>
              </a:spcBef>
              <a:spcAft>
                <a:spcPts val="0"/>
              </a:spcAft>
              <a:defRPr sz="9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5" name="Footer Placeholder 4"/>
          <p:cNvSpPr>
            <a:spLocks noGrp="1"/>
          </p:cNvSpPr>
          <p:nvPr>
            <p:ph type="ftr" sz="quarter" idx="3"/>
          </p:nvPr>
        </p:nvSpPr>
        <p:spPr>
          <a:xfrm>
            <a:off x="2558223" y="6537525"/>
            <a:ext cx="4892514" cy="170720"/>
          </a:xfrm>
          <a:prstGeom prst="rect">
            <a:avLst/>
          </a:prstGeom>
        </p:spPr>
        <p:txBody>
          <a:bodyPr lIns="0" tIns="0" rIns="0" bIns="0" anchor="b" anchorCtr="0"/>
          <a:lstStyle>
            <a:lvl1pPr fontAlgn="auto">
              <a:spcBef>
                <a:spcPts val="0"/>
              </a:spcBef>
              <a:spcAft>
                <a:spcPts val="0"/>
              </a:spcAft>
              <a:defRPr sz="900" b="0" i="0" baseline="0" dirty="0">
                <a:solidFill>
                  <a:srgbClr val="E95125"/>
                </a:solidFill>
                <a:latin typeface="Helvetica"/>
                <a:ea typeface="+mn-ea"/>
                <a:cs typeface="Helvetica"/>
              </a:defRPr>
            </a:lvl1pPr>
          </a:lstStyle>
          <a:p>
            <a:pPr>
              <a:defRPr/>
            </a:pPr>
            <a:r>
              <a:rPr lang="en-GB"/>
              <a:t>A. Marchionni | APA production Schedule</a:t>
            </a:r>
            <a:endParaRPr lang="en-GB" dirty="0"/>
          </a:p>
        </p:txBody>
      </p:sp>
      <p:sp>
        <p:nvSpPr>
          <p:cNvPr id="6" name="Slide Number Placeholder 5"/>
          <p:cNvSpPr>
            <a:spLocks noGrp="1"/>
          </p:cNvSpPr>
          <p:nvPr>
            <p:ph type="sldNum" sz="quarter" idx="4"/>
          </p:nvPr>
        </p:nvSpPr>
        <p:spPr>
          <a:xfrm>
            <a:off x="454026" y="6549550"/>
            <a:ext cx="425194" cy="158697"/>
          </a:xfrm>
          <a:prstGeom prst="rect">
            <a:avLst/>
          </a:prstGeom>
        </p:spPr>
        <p:txBody>
          <a:bodyPr lIns="0" tIns="0" rIns="0" bIns="0" anchor="b" anchorCtr="0"/>
          <a:lstStyle>
            <a:lvl1pPr fontAlgn="auto">
              <a:spcBef>
                <a:spcPts val="0"/>
              </a:spcBef>
              <a:spcAft>
                <a:spcPts val="0"/>
              </a:spcAft>
              <a:defRPr sz="9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p:nvPr/>
        </p:nvCxnSpPr>
        <p:spPr>
          <a:xfrm>
            <a:off x="457200" y="6357635"/>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userDrawn="1"/>
        </p:nvPicPr>
        <p:blipFill rotWithShape="1">
          <a:blip r:embed="rId10" cstate="email">
            <a:extLst>
              <a:ext uri="{28A0092B-C50C-407E-A947-70E740481C1C}">
                <a14:useLocalDpi xmlns:a14="http://schemas.microsoft.com/office/drawing/2010/main"/>
              </a:ext>
            </a:extLst>
          </a:blip>
          <a:srcRect/>
          <a:stretch/>
        </p:blipFill>
        <p:spPr>
          <a:xfrm>
            <a:off x="8131176" y="6489520"/>
            <a:ext cx="561974" cy="237098"/>
          </a:xfrm>
          <a:prstGeom prst="rect">
            <a:avLst/>
          </a:prstGeom>
        </p:spPr>
      </p:pic>
    </p:spTree>
    <p:extLst>
      <p:ext uri="{BB962C8B-B14F-4D97-AF65-F5344CB8AC3E}">
        <p14:creationId xmlns:p14="http://schemas.microsoft.com/office/powerpoint/2010/main" val="3202659998"/>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Lst>
  <p:hf hdr="0"/>
  <p:txStyles>
    <p:titleStyle>
      <a:lvl1pPr algn="ctr" defTabSz="342900" rtl="0" fontAlgn="base">
        <a:spcBef>
          <a:spcPct val="0"/>
        </a:spcBef>
        <a:spcAft>
          <a:spcPct val="0"/>
        </a:spcAft>
        <a:defRPr sz="3300" kern="1200">
          <a:solidFill>
            <a:schemeClr val="tx1"/>
          </a:solidFill>
          <a:latin typeface="+mj-lt"/>
          <a:ea typeface="Geneva" charset="0"/>
          <a:cs typeface="Geneva" charset="0"/>
        </a:defRPr>
      </a:lvl1pPr>
      <a:lvl2pPr algn="ctr" defTabSz="342900" rtl="0" fontAlgn="base">
        <a:spcBef>
          <a:spcPct val="0"/>
        </a:spcBef>
        <a:spcAft>
          <a:spcPct val="0"/>
        </a:spcAft>
        <a:defRPr sz="3300">
          <a:solidFill>
            <a:schemeClr val="tx1"/>
          </a:solidFill>
          <a:latin typeface="Calibri" charset="0"/>
          <a:ea typeface="Geneva" charset="0"/>
          <a:cs typeface="Geneva" charset="0"/>
        </a:defRPr>
      </a:lvl2pPr>
      <a:lvl3pPr algn="ctr" defTabSz="342900" rtl="0" fontAlgn="base">
        <a:spcBef>
          <a:spcPct val="0"/>
        </a:spcBef>
        <a:spcAft>
          <a:spcPct val="0"/>
        </a:spcAft>
        <a:defRPr sz="3300">
          <a:solidFill>
            <a:schemeClr val="tx1"/>
          </a:solidFill>
          <a:latin typeface="Calibri" charset="0"/>
          <a:ea typeface="Geneva" charset="0"/>
          <a:cs typeface="Geneva" charset="0"/>
        </a:defRPr>
      </a:lvl3pPr>
      <a:lvl4pPr algn="ctr" defTabSz="342900" rtl="0" fontAlgn="base">
        <a:spcBef>
          <a:spcPct val="0"/>
        </a:spcBef>
        <a:spcAft>
          <a:spcPct val="0"/>
        </a:spcAft>
        <a:defRPr sz="3300">
          <a:solidFill>
            <a:schemeClr val="tx1"/>
          </a:solidFill>
          <a:latin typeface="Calibri" charset="0"/>
          <a:ea typeface="Geneva" charset="0"/>
          <a:cs typeface="Geneva" charset="0"/>
        </a:defRPr>
      </a:lvl4pPr>
      <a:lvl5pPr algn="ctr" defTabSz="342900" rtl="0" fontAlgn="base">
        <a:spcBef>
          <a:spcPct val="0"/>
        </a:spcBef>
        <a:spcAft>
          <a:spcPct val="0"/>
        </a:spcAft>
        <a:defRPr sz="3300">
          <a:solidFill>
            <a:schemeClr val="tx1"/>
          </a:solidFill>
          <a:latin typeface="Calibri" charset="0"/>
          <a:ea typeface="Geneva" charset="0"/>
          <a:cs typeface="Geneva" charset="0"/>
        </a:defRPr>
      </a:lvl5pPr>
      <a:lvl6pPr marL="342900" algn="ctr" defTabSz="342900" rtl="0" fontAlgn="base">
        <a:spcBef>
          <a:spcPct val="0"/>
        </a:spcBef>
        <a:spcAft>
          <a:spcPct val="0"/>
        </a:spcAft>
        <a:defRPr sz="3300">
          <a:solidFill>
            <a:schemeClr val="tx1"/>
          </a:solidFill>
          <a:latin typeface="Calibri" charset="0"/>
          <a:ea typeface="Geneva" charset="0"/>
          <a:cs typeface="Geneva" charset="0"/>
        </a:defRPr>
      </a:lvl6pPr>
      <a:lvl7pPr marL="685800" algn="ctr" defTabSz="342900" rtl="0" fontAlgn="base">
        <a:spcBef>
          <a:spcPct val="0"/>
        </a:spcBef>
        <a:spcAft>
          <a:spcPct val="0"/>
        </a:spcAft>
        <a:defRPr sz="3300">
          <a:solidFill>
            <a:schemeClr val="tx1"/>
          </a:solidFill>
          <a:latin typeface="Calibri" charset="0"/>
          <a:ea typeface="Geneva" charset="0"/>
          <a:cs typeface="Geneva" charset="0"/>
        </a:defRPr>
      </a:lvl7pPr>
      <a:lvl8pPr marL="1028700" algn="ctr" defTabSz="342900" rtl="0" fontAlgn="base">
        <a:spcBef>
          <a:spcPct val="0"/>
        </a:spcBef>
        <a:spcAft>
          <a:spcPct val="0"/>
        </a:spcAft>
        <a:defRPr sz="3300">
          <a:solidFill>
            <a:schemeClr val="tx1"/>
          </a:solidFill>
          <a:latin typeface="Calibri" charset="0"/>
          <a:ea typeface="Geneva" charset="0"/>
          <a:cs typeface="Geneva" charset="0"/>
        </a:defRPr>
      </a:lvl8pPr>
      <a:lvl9pPr marL="1371600" algn="ctr" defTabSz="342900" rtl="0" fontAlgn="base">
        <a:spcBef>
          <a:spcPct val="0"/>
        </a:spcBef>
        <a:spcAft>
          <a:spcPct val="0"/>
        </a:spcAft>
        <a:defRPr sz="3300">
          <a:solidFill>
            <a:schemeClr val="tx1"/>
          </a:solidFill>
          <a:latin typeface="Calibri" charset="0"/>
          <a:ea typeface="Geneva" charset="0"/>
          <a:cs typeface="Geneva" charset="0"/>
        </a:defRPr>
      </a:lvl9pPr>
    </p:titleStyle>
    <p:bodyStyle>
      <a:lvl1pPr marL="257175" indent="-257175" algn="l" defTabSz="342900" rtl="0" fontAlgn="base">
        <a:spcBef>
          <a:spcPct val="20000"/>
        </a:spcBef>
        <a:spcAft>
          <a:spcPct val="0"/>
        </a:spcAft>
        <a:buFont typeface="Arial" charset="0"/>
        <a:buChar char="•"/>
        <a:defRPr sz="2400" kern="1200">
          <a:solidFill>
            <a:schemeClr val="tx1"/>
          </a:solidFill>
          <a:latin typeface="+mn-lt"/>
          <a:ea typeface="Geneva" charset="0"/>
          <a:cs typeface="Geneva" charset="0"/>
        </a:defRPr>
      </a:lvl1pPr>
      <a:lvl2pPr marL="557213" indent="-214313" algn="l" defTabSz="342900" rtl="0" fontAlgn="base">
        <a:spcBef>
          <a:spcPct val="20000"/>
        </a:spcBef>
        <a:spcAft>
          <a:spcPct val="0"/>
        </a:spcAft>
        <a:buFont typeface="Arial" charset="0"/>
        <a:buChar char="–"/>
        <a:defRPr sz="2100" kern="1200">
          <a:solidFill>
            <a:schemeClr val="tx1"/>
          </a:solidFill>
          <a:latin typeface="+mn-lt"/>
          <a:ea typeface="Geneva" charset="0"/>
          <a:cs typeface="+mn-cs"/>
        </a:defRPr>
      </a:lvl2pPr>
      <a:lvl3pPr marL="857250" indent="-171450" algn="l" defTabSz="342900" rtl="0" fontAlgn="base">
        <a:spcBef>
          <a:spcPct val="20000"/>
        </a:spcBef>
        <a:spcAft>
          <a:spcPct val="0"/>
        </a:spcAft>
        <a:buFont typeface="Arial" charset="0"/>
        <a:buChar char="•"/>
        <a:defRPr sz="1800" kern="1200">
          <a:solidFill>
            <a:schemeClr val="tx1"/>
          </a:solidFill>
          <a:latin typeface="+mn-lt"/>
          <a:ea typeface="Geneva" charset="0"/>
          <a:cs typeface="+mn-cs"/>
        </a:defRPr>
      </a:lvl3pPr>
      <a:lvl4pPr marL="1200150" indent="-171450" algn="l" defTabSz="342900" rtl="0" fontAlgn="base">
        <a:spcBef>
          <a:spcPct val="20000"/>
        </a:spcBef>
        <a:spcAft>
          <a:spcPct val="0"/>
        </a:spcAft>
        <a:buFont typeface="Arial" charset="0"/>
        <a:buChar char="–"/>
        <a:defRPr sz="1500" kern="1200">
          <a:solidFill>
            <a:schemeClr val="tx1"/>
          </a:solidFill>
          <a:latin typeface="+mn-lt"/>
          <a:ea typeface="Geneva" charset="0"/>
          <a:cs typeface="+mn-cs"/>
        </a:defRPr>
      </a:lvl4pPr>
      <a:lvl5pPr marL="1543050" indent="-171450" algn="l" defTabSz="342900" rtl="0" fontAlgn="base">
        <a:spcBef>
          <a:spcPct val="20000"/>
        </a:spcBef>
        <a:spcAft>
          <a:spcPct val="0"/>
        </a:spcAft>
        <a:buFont typeface="Arial" charset="0"/>
        <a:buChar char="»"/>
        <a:defRPr sz="1500" kern="1200">
          <a:solidFill>
            <a:schemeClr val="tx1"/>
          </a:solidFill>
          <a:latin typeface="+mn-lt"/>
          <a:ea typeface="Geneva"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1/23/2020</a:t>
            </a:r>
            <a:endParaRPr lang="en-US" dirty="0">
              <a:latin typeface="Helvetica"/>
              <a:cs typeface="Helvetica"/>
            </a:endParaRPr>
          </a:p>
        </p:txBody>
      </p:sp>
      <p:sp>
        <p:nvSpPr>
          <p:cNvPr id="5" name="Footer Placeholder 4"/>
          <p:cNvSpPr>
            <a:spLocks noGrp="1"/>
          </p:cNvSpPr>
          <p:nvPr>
            <p:ph type="ftr" sz="quarter" idx="3"/>
          </p:nvPr>
        </p:nvSpPr>
        <p:spPr>
          <a:xfrm>
            <a:off x="1877785" y="6549548"/>
            <a:ext cx="4892514" cy="170720"/>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A. Marchionni | APA production Schedule</a:t>
            </a:r>
            <a:endParaRPr lang="en-GB" dirty="0"/>
          </a:p>
        </p:txBody>
      </p:sp>
      <p:sp>
        <p:nvSpPr>
          <p:cNvPr id="6"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cxnSp>
        <p:nvCxnSpPr>
          <p:cNvPr id="7" name="Straight Connector 6"/>
          <p:cNvCxnSpPr/>
          <p:nvPr/>
        </p:nvCxnSpPr>
        <p:spPr>
          <a:xfrm>
            <a:off x="457200" y="6357635"/>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rotWithShape="1">
          <a:blip r:embed="rId10" cstate="screen">
            <a:extLst>
              <a:ext uri="{28A0092B-C50C-407E-A947-70E740481C1C}">
                <a14:useLocalDpi xmlns:a14="http://schemas.microsoft.com/office/drawing/2010/main"/>
              </a:ext>
            </a:extLst>
          </a:blip>
          <a:srcRect/>
          <a:stretch/>
        </p:blipFill>
        <p:spPr>
          <a:xfrm>
            <a:off x="8131175" y="6489520"/>
            <a:ext cx="561974" cy="237098"/>
          </a:xfrm>
          <a:prstGeom prst="rect">
            <a:avLst/>
          </a:prstGeom>
        </p:spPr>
      </p:pic>
    </p:spTree>
    <p:extLst>
      <p:ext uri="{BB962C8B-B14F-4D97-AF65-F5344CB8AC3E}">
        <p14:creationId xmlns:p14="http://schemas.microsoft.com/office/powerpoint/2010/main" val="175719453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2" r:id="rId8"/>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APA Production Schedule</a:t>
            </a:r>
            <a:endParaRPr lang="en-GB" i="1" dirty="0"/>
          </a:p>
        </p:txBody>
      </p:sp>
      <p:sp>
        <p:nvSpPr>
          <p:cNvPr id="3" name="Text Placeholder 2"/>
          <p:cNvSpPr>
            <a:spLocks noGrp="1"/>
          </p:cNvSpPr>
          <p:nvPr>
            <p:ph type="body" sz="quarter" idx="10"/>
          </p:nvPr>
        </p:nvSpPr>
        <p:spPr/>
        <p:txBody>
          <a:bodyPr/>
          <a:lstStyle/>
          <a:p>
            <a:r>
              <a:rPr lang="en-GB" dirty="0"/>
              <a:t>Alberto Marchionni</a:t>
            </a:r>
            <a:endParaRPr lang="en-US" dirty="0">
              <a:latin typeface="Helvetica" charset="0"/>
            </a:endParaRPr>
          </a:p>
          <a:p>
            <a:r>
              <a:rPr lang="en-US" dirty="0">
                <a:latin typeface="Helvetica" charset="0"/>
              </a:rPr>
              <a:t>23 January 2020</a:t>
            </a:r>
          </a:p>
        </p:txBody>
      </p:sp>
    </p:spTree>
    <p:extLst>
      <p:ext uri="{BB962C8B-B14F-4D97-AF65-F5344CB8AC3E}">
        <p14:creationId xmlns:p14="http://schemas.microsoft.com/office/powerpoint/2010/main" val="1741762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1" name="Google Shape;261;p17"/>
          <p:cNvSpPr txBox="1">
            <a:spLocks noGrp="1"/>
          </p:cNvSpPr>
          <p:nvPr>
            <p:ph type="dt" idx="10"/>
          </p:nvPr>
        </p:nvSpPr>
        <p:spPr>
          <a:xfrm>
            <a:off x="879219" y="6549548"/>
            <a:ext cx="998567" cy="15869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latin typeface="Helvetica Neue"/>
                <a:sym typeface="Helvetica Neue"/>
              </a:rPr>
              <a:t>1/16/2020</a:t>
            </a:r>
            <a:endParaRPr>
              <a:latin typeface="Helvetica Neue"/>
              <a:ea typeface="Helvetica Neue"/>
              <a:cs typeface="Helvetica Neue"/>
              <a:sym typeface="Helvetica Neue"/>
            </a:endParaRPr>
          </a:p>
        </p:txBody>
      </p:sp>
      <p:sp>
        <p:nvSpPr>
          <p:cNvPr id="262" name="Google Shape;262;p17"/>
          <p:cNvSpPr txBox="1">
            <a:spLocks noGrp="1"/>
          </p:cNvSpPr>
          <p:nvPr>
            <p:ph type="ftr" idx="11"/>
          </p:nvPr>
        </p:nvSpPr>
        <p:spPr>
          <a:xfrm>
            <a:off x="1877785" y="6549548"/>
            <a:ext cx="4349311" cy="15869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A. Marchionni | Need for T sensors</a:t>
            </a:r>
            <a:endParaRPr/>
          </a:p>
        </p:txBody>
      </p:sp>
      <p:sp>
        <p:nvSpPr>
          <p:cNvPr id="263" name="Google Shape;263;p17"/>
          <p:cNvSpPr txBox="1">
            <a:spLocks noGrp="1"/>
          </p:cNvSpPr>
          <p:nvPr>
            <p:ph type="sldNum" idx="12"/>
          </p:nvPr>
        </p:nvSpPr>
        <p:spPr>
          <a:xfrm>
            <a:off x="454026" y="6549548"/>
            <a:ext cx="425194" cy="15869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fld id="{00000000-1234-1234-1234-123412341234}" type="slidenum">
              <a:rPr lang="en-US"/>
              <a:t>10</a:t>
            </a:fld>
            <a:endParaRPr/>
          </a:p>
        </p:txBody>
      </p:sp>
      <p:sp>
        <p:nvSpPr>
          <p:cNvPr id="4" name="Title 3">
            <a:extLst>
              <a:ext uri="{FF2B5EF4-FFF2-40B4-BE49-F238E27FC236}">
                <a16:creationId xmlns:a16="http://schemas.microsoft.com/office/drawing/2014/main" id="{816C3DAF-9F8F-4BD2-93AE-C2BF66B698E0}"/>
              </a:ext>
            </a:extLst>
          </p:cNvPr>
          <p:cNvSpPr>
            <a:spLocks noGrp="1"/>
          </p:cNvSpPr>
          <p:nvPr>
            <p:ph type="title"/>
          </p:nvPr>
        </p:nvSpPr>
        <p:spPr>
          <a:xfrm>
            <a:off x="2474842" y="153955"/>
            <a:ext cx="3991086" cy="451158"/>
          </a:xfrm>
        </p:spPr>
        <p:txBody>
          <a:bodyPr/>
          <a:lstStyle/>
          <a:p>
            <a:r>
              <a:rPr lang="en-US" sz="2800" dirty="0"/>
              <a:t>T sensors positioning</a:t>
            </a:r>
          </a:p>
        </p:txBody>
      </p:sp>
      <p:sp>
        <p:nvSpPr>
          <p:cNvPr id="24" name="TextBox 23">
            <a:extLst>
              <a:ext uri="{FF2B5EF4-FFF2-40B4-BE49-F238E27FC236}">
                <a16:creationId xmlns:a16="http://schemas.microsoft.com/office/drawing/2014/main" id="{76B60FF1-E096-42CE-B773-46C882FF5DCA}"/>
              </a:ext>
            </a:extLst>
          </p:cNvPr>
          <p:cNvSpPr txBox="1"/>
          <p:nvPr/>
        </p:nvSpPr>
        <p:spPr>
          <a:xfrm>
            <a:off x="4864422" y="918088"/>
            <a:ext cx="3825552" cy="4801314"/>
          </a:xfrm>
          <a:prstGeom prst="rect">
            <a:avLst/>
          </a:prstGeom>
          <a:noFill/>
        </p:spPr>
        <p:txBody>
          <a:bodyPr wrap="square" rtlCol="0">
            <a:spAutoFit/>
          </a:bodyPr>
          <a:lstStyle/>
          <a:p>
            <a:r>
              <a:rPr lang="en-US" dirty="0"/>
              <a:t>   With eight sensors, the sensors should be divided into four pairs - with one of each pair in the gas and the other firmly in contact with the APA frame.  This gives the temperature difference between frame and gas at four locations.</a:t>
            </a:r>
          </a:p>
          <a:p>
            <a:r>
              <a:rPr lang="en-US" dirty="0"/>
              <a:t>   If we place a pair 0.5m from each end of each APA we will have a good idea of the </a:t>
            </a:r>
            <a:r>
              <a:rPr lang="en-US" dirty="0">
                <a:effectLst/>
              </a:rPr>
              <a:t>temperature difference between the two foot tubes, the temperature gradient over each individual APA, and the temperature difference between the top of the APA stack and the bottom of the APA stack.</a:t>
            </a:r>
          </a:p>
          <a:p>
            <a:r>
              <a:rPr lang="en-US" dirty="0"/>
              <a:t>   We will also have the frame/gas </a:t>
            </a:r>
            <a:r>
              <a:rPr lang="el-GR" dirty="0"/>
              <a:t>Δ</a:t>
            </a:r>
            <a:r>
              <a:rPr lang="en-US" dirty="0"/>
              <a:t>T at these points.</a:t>
            </a:r>
          </a:p>
        </p:txBody>
      </p:sp>
      <p:pic>
        <p:nvPicPr>
          <p:cNvPr id="6" name="Picture 5">
            <a:extLst>
              <a:ext uri="{FF2B5EF4-FFF2-40B4-BE49-F238E27FC236}">
                <a16:creationId xmlns:a16="http://schemas.microsoft.com/office/drawing/2014/main" id="{E6996C1C-65D7-43B0-BB61-BB9B748CCE3F}"/>
              </a:ext>
            </a:extLst>
          </p:cNvPr>
          <p:cNvPicPr>
            <a:picLocks noChangeAspect="1"/>
          </p:cNvPicPr>
          <p:nvPr/>
        </p:nvPicPr>
        <p:blipFill>
          <a:blip r:embed="rId3"/>
          <a:stretch>
            <a:fillRect/>
          </a:stretch>
        </p:blipFill>
        <p:spPr>
          <a:xfrm>
            <a:off x="454026" y="729290"/>
            <a:ext cx="4041633" cy="5399451"/>
          </a:xfrm>
          <a:prstGeom prst="rect">
            <a:avLst/>
          </a:prstGeom>
        </p:spPr>
      </p:pic>
      <p:sp>
        <p:nvSpPr>
          <p:cNvPr id="7" name="TextBox 6">
            <a:extLst>
              <a:ext uri="{FF2B5EF4-FFF2-40B4-BE49-F238E27FC236}">
                <a16:creationId xmlns:a16="http://schemas.microsoft.com/office/drawing/2014/main" id="{FB2E0CC8-88DB-4256-AC1F-B537FA772C5F}"/>
              </a:ext>
            </a:extLst>
          </p:cNvPr>
          <p:cNvSpPr txBox="1"/>
          <p:nvPr/>
        </p:nvSpPr>
        <p:spPr>
          <a:xfrm>
            <a:off x="7430664" y="5937902"/>
            <a:ext cx="1390317" cy="369332"/>
          </a:xfrm>
          <a:prstGeom prst="rect">
            <a:avLst/>
          </a:prstGeom>
          <a:noFill/>
        </p:spPr>
        <p:txBody>
          <a:bodyPr wrap="none" rtlCol="0">
            <a:spAutoFit/>
          </a:bodyPr>
          <a:lstStyle/>
          <a:p>
            <a:r>
              <a:rPr lang="en-US" dirty="0"/>
              <a:t>Lee </a:t>
            </a:r>
            <a:r>
              <a:rPr lang="en-US" dirty="0" err="1"/>
              <a:t>Greenler</a:t>
            </a:r>
            <a:endParaRPr lang="en-US" dirty="0"/>
          </a:p>
        </p:txBody>
      </p:sp>
    </p:spTree>
    <p:extLst>
      <p:ext uri="{BB962C8B-B14F-4D97-AF65-F5344CB8AC3E}">
        <p14:creationId xmlns:p14="http://schemas.microsoft.com/office/powerpoint/2010/main" val="3619234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F86FD-D6E4-4F8C-8DD9-4E340A7F6713}"/>
              </a:ext>
            </a:extLst>
          </p:cNvPr>
          <p:cNvSpPr>
            <a:spLocks noGrp="1"/>
          </p:cNvSpPr>
          <p:nvPr>
            <p:ph type="title"/>
          </p:nvPr>
        </p:nvSpPr>
        <p:spPr/>
        <p:txBody>
          <a:bodyPr/>
          <a:lstStyle/>
          <a:p>
            <a:r>
              <a:rPr lang="en-US" dirty="0"/>
              <a:t>Pre-production APA</a:t>
            </a:r>
          </a:p>
        </p:txBody>
      </p:sp>
      <p:sp>
        <p:nvSpPr>
          <p:cNvPr id="3" name="Content Placeholder 2">
            <a:extLst>
              <a:ext uri="{FF2B5EF4-FFF2-40B4-BE49-F238E27FC236}">
                <a16:creationId xmlns:a16="http://schemas.microsoft.com/office/drawing/2014/main" id="{A174E817-1C8A-464D-8D3A-57E332A9C06F}"/>
              </a:ext>
            </a:extLst>
          </p:cNvPr>
          <p:cNvSpPr>
            <a:spLocks noGrp="1"/>
          </p:cNvSpPr>
          <p:nvPr>
            <p:ph idx="11"/>
          </p:nvPr>
        </p:nvSpPr>
        <p:spPr>
          <a:xfrm>
            <a:off x="455614" y="1636748"/>
            <a:ext cx="8232771" cy="3872230"/>
          </a:xfrm>
        </p:spPr>
        <p:txBody>
          <a:bodyPr/>
          <a:lstStyle/>
          <a:p>
            <a:r>
              <a:rPr lang="en-US" dirty="0"/>
              <a:t>We always thought necessary to build a pre-production APA to test all interfaces with other Consortia, in particular CE and PDS</a:t>
            </a:r>
          </a:p>
          <a:p>
            <a:endParaRPr lang="en-US" dirty="0"/>
          </a:p>
          <a:p>
            <a:r>
              <a:rPr lang="en-US" dirty="0"/>
              <a:t>The pre-production APA would be tested in the cold box at CERN in advance of the APA Final Design review and would serve as input for the APA Final Design Review</a:t>
            </a:r>
          </a:p>
          <a:p>
            <a:endParaRPr lang="en-US" dirty="0"/>
          </a:p>
          <a:p>
            <a:r>
              <a:rPr lang="en-US" dirty="0"/>
              <a:t>If no additional modifications are needed, the pre-production APA would be installed in </a:t>
            </a:r>
            <a:r>
              <a:rPr lang="en-US" dirty="0" err="1"/>
              <a:t>ProtoDUNE</a:t>
            </a:r>
            <a:r>
              <a:rPr lang="en-US" dirty="0"/>
              <a:t>-II</a:t>
            </a:r>
          </a:p>
        </p:txBody>
      </p:sp>
      <p:sp>
        <p:nvSpPr>
          <p:cNvPr id="4" name="Date Placeholder 3">
            <a:extLst>
              <a:ext uri="{FF2B5EF4-FFF2-40B4-BE49-F238E27FC236}">
                <a16:creationId xmlns:a16="http://schemas.microsoft.com/office/drawing/2014/main" id="{C6F61E1D-6115-4D52-ABC7-8155EFF45DC9}"/>
              </a:ext>
            </a:extLst>
          </p:cNvPr>
          <p:cNvSpPr>
            <a:spLocks noGrp="1"/>
          </p:cNvSpPr>
          <p:nvPr>
            <p:ph type="dt" sz="half" idx="2"/>
          </p:nvPr>
        </p:nvSpPr>
        <p:spPr/>
        <p:txBody>
          <a:bodyPr/>
          <a:lstStyle/>
          <a:p>
            <a:pPr>
              <a:defRPr/>
            </a:pPr>
            <a:r>
              <a:rPr lang="en-US">
                <a:latin typeface="Helvetica"/>
                <a:cs typeface="Helvetica"/>
              </a:rPr>
              <a:t>1/23/2020</a:t>
            </a:r>
            <a:endParaRPr lang="en-US" dirty="0">
              <a:latin typeface="Helvetica"/>
              <a:cs typeface="Helvetica"/>
            </a:endParaRPr>
          </a:p>
        </p:txBody>
      </p:sp>
      <p:sp>
        <p:nvSpPr>
          <p:cNvPr id="5" name="Footer Placeholder 4">
            <a:extLst>
              <a:ext uri="{FF2B5EF4-FFF2-40B4-BE49-F238E27FC236}">
                <a16:creationId xmlns:a16="http://schemas.microsoft.com/office/drawing/2014/main" id="{0921C46A-84D8-4947-9310-0E6098A22270}"/>
              </a:ext>
            </a:extLst>
          </p:cNvPr>
          <p:cNvSpPr>
            <a:spLocks noGrp="1"/>
          </p:cNvSpPr>
          <p:nvPr>
            <p:ph type="ftr" sz="quarter" idx="3"/>
          </p:nvPr>
        </p:nvSpPr>
        <p:spPr/>
        <p:txBody>
          <a:bodyPr/>
          <a:lstStyle/>
          <a:p>
            <a:pPr>
              <a:defRPr/>
            </a:pPr>
            <a:r>
              <a:rPr lang="de-DE"/>
              <a:t>A. Marchionni | APA production Schedule</a:t>
            </a:r>
            <a:endParaRPr lang="en-US" dirty="0"/>
          </a:p>
        </p:txBody>
      </p:sp>
      <p:sp>
        <p:nvSpPr>
          <p:cNvPr id="6" name="Slide Number Placeholder 5">
            <a:extLst>
              <a:ext uri="{FF2B5EF4-FFF2-40B4-BE49-F238E27FC236}">
                <a16:creationId xmlns:a16="http://schemas.microsoft.com/office/drawing/2014/main" id="{8E55C5C1-2158-4377-9471-87654A6EF225}"/>
              </a:ext>
            </a:extLst>
          </p:cNvPr>
          <p:cNvSpPr>
            <a:spLocks noGrp="1"/>
          </p:cNvSpPr>
          <p:nvPr>
            <p:ph type="sldNum" sz="quarter" idx="4"/>
          </p:nvPr>
        </p:nvSpPr>
        <p:spPr/>
        <p:txBody>
          <a:bodyPr/>
          <a:lstStyle/>
          <a:p>
            <a:pPr>
              <a:defRPr/>
            </a:pPr>
            <a:fld id="{0C39C72E-2A13-EB4D-AD45-6D4E6ACAED8D}" type="slidenum">
              <a:rPr lang="en-US" smtClean="0"/>
              <a:pPr>
                <a:defRPr/>
              </a:pPr>
              <a:t>2</a:t>
            </a:fld>
            <a:endParaRPr lang="en-US" dirty="0"/>
          </a:p>
        </p:txBody>
      </p:sp>
    </p:spTree>
    <p:extLst>
      <p:ext uri="{BB962C8B-B14F-4D97-AF65-F5344CB8AC3E}">
        <p14:creationId xmlns:p14="http://schemas.microsoft.com/office/powerpoint/2010/main" val="1265461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F86FD-D6E4-4F8C-8DD9-4E340A7F6713}"/>
              </a:ext>
            </a:extLst>
          </p:cNvPr>
          <p:cNvSpPr>
            <a:spLocks noGrp="1"/>
          </p:cNvSpPr>
          <p:nvPr>
            <p:ph type="title"/>
          </p:nvPr>
        </p:nvSpPr>
        <p:spPr>
          <a:xfrm>
            <a:off x="454026" y="236625"/>
            <a:ext cx="8229600" cy="647102"/>
          </a:xfrm>
        </p:spPr>
        <p:txBody>
          <a:bodyPr/>
          <a:lstStyle/>
          <a:p>
            <a:r>
              <a:rPr lang="en-US" dirty="0"/>
              <a:t>APA Production for </a:t>
            </a:r>
            <a:r>
              <a:rPr lang="en-US" dirty="0" err="1"/>
              <a:t>ProtoDUNE</a:t>
            </a:r>
            <a:r>
              <a:rPr lang="en-US" dirty="0"/>
              <a:t>-II</a:t>
            </a:r>
          </a:p>
        </p:txBody>
      </p:sp>
      <p:sp>
        <p:nvSpPr>
          <p:cNvPr id="3" name="Content Placeholder 2">
            <a:extLst>
              <a:ext uri="{FF2B5EF4-FFF2-40B4-BE49-F238E27FC236}">
                <a16:creationId xmlns:a16="http://schemas.microsoft.com/office/drawing/2014/main" id="{A174E817-1C8A-464D-8D3A-57E332A9C06F}"/>
              </a:ext>
            </a:extLst>
          </p:cNvPr>
          <p:cNvSpPr>
            <a:spLocks noGrp="1"/>
          </p:cNvSpPr>
          <p:nvPr>
            <p:ph idx="11"/>
          </p:nvPr>
        </p:nvSpPr>
        <p:spPr>
          <a:xfrm>
            <a:off x="450855" y="1074102"/>
            <a:ext cx="8232771" cy="5078341"/>
          </a:xfrm>
        </p:spPr>
        <p:txBody>
          <a:bodyPr>
            <a:normAutofit/>
          </a:bodyPr>
          <a:lstStyle/>
          <a:p>
            <a:r>
              <a:rPr lang="en-US" dirty="0"/>
              <a:t>From Eric’s e-mail of Nov. 2, 2019: “targeting installation by the end of 2021 based on the discussion at the meeting”</a:t>
            </a:r>
          </a:p>
          <a:p>
            <a:endParaRPr lang="en-US" dirty="0"/>
          </a:p>
          <a:p>
            <a:r>
              <a:rPr lang="en-US" dirty="0"/>
              <a:t>Initial proposal:</a:t>
            </a:r>
          </a:p>
          <a:p>
            <a:endParaRPr lang="en-US" dirty="0"/>
          </a:p>
          <a:p>
            <a:endParaRPr lang="en-US" dirty="0"/>
          </a:p>
          <a:p>
            <a:pPr marL="0" indent="0">
              <a:buNone/>
            </a:pPr>
            <a:endParaRPr lang="en-US" dirty="0"/>
          </a:p>
          <a:p>
            <a:pPr marL="0" indent="0">
              <a:buNone/>
            </a:pPr>
            <a:endParaRPr lang="en-US" dirty="0"/>
          </a:p>
          <a:p>
            <a:r>
              <a:rPr lang="en-US" dirty="0"/>
              <a:t>The 4 APAs should be identical to the DUNE APAs and possibly considered as spares for DUNE</a:t>
            </a:r>
          </a:p>
          <a:p>
            <a:pPr marL="0" indent="0">
              <a:buNone/>
            </a:pPr>
            <a:endParaRPr lang="en-US" dirty="0"/>
          </a:p>
        </p:txBody>
      </p:sp>
      <p:sp>
        <p:nvSpPr>
          <p:cNvPr id="4" name="Date Placeholder 3">
            <a:extLst>
              <a:ext uri="{FF2B5EF4-FFF2-40B4-BE49-F238E27FC236}">
                <a16:creationId xmlns:a16="http://schemas.microsoft.com/office/drawing/2014/main" id="{C6F61E1D-6115-4D52-ABC7-8155EFF45DC9}"/>
              </a:ext>
            </a:extLst>
          </p:cNvPr>
          <p:cNvSpPr>
            <a:spLocks noGrp="1"/>
          </p:cNvSpPr>
          <p:nvPr>
            <p:ph type="dt" sz="half" idx="2"/>
          </p:nvPr>
        </p:nvSpPr>
        <p:spPr/>
        <p:txBody>
          <a:bodyPr/>
          <a:lstStyle/>
          <a:p>
            <a:pPr>
              <a:defRPr/>
            </a:pPr>
            <a:r>
              <a:rPr lang="en-US">
                <a:latin typeface="Helvetica"/>
                <a:cs typeface="Helvetica"/>
              </a:rPr>
              <a:t>1/23/2020</a:t>
            </a:r>
            <a:endParaRPr lang="en-US" dirty="0">
              <a:latin typeface="Helvetica"/>
              <a:cs typeface="Helvetica"/>
            </a:endParaRPr>
          </a:p>
        </p:txBody>
      </p:sp>
      <p:sp>
        <p:nvSpPr>
          <p:cNvPr id="5" name="Footer Placeholder 4">
            <a:extLst>
              <a:ext uri="{FF2B5EF4-FFF2-40B4-BE49-F238E27FC236}">
                <a16:creationId xmlns:a16="http://schemas.microsoft.com/office/drawing/2014/main" id="{0921C46A-84D8-4947-9310-0E6098A22270}"/>
              </a:ext>
            </a:extLst>
          </p:cNvPr>
          <p:cNvSpPr>
            <a:spLocks noGrp="1"/>
          </p:cNvSpPr>
          <p:nvPr>
            <p:ph type="ftr" sz="quarter" idx="3"/>
          </p:nvPr>
        </p:nvSpPr>
        <p:spPr/>
        <p:txBody>
          <a:bodyPr/>
          <a:lstStyle/>
          <a:p>
            <a:pPr>
              <a:defRPr/>
            </a:pPr>
            <a:r>
              <a:rPr lang="de-DE"/>
              <a:t>A. Marchionni | APA production Schedule</a:t>
            </a:r>
            <a:endParaRPr lang="en-US" dirty="0"/>
          </a:p>
        </p:txBody>
      </p:sp>
      <p:sp>
        <p:nvSpPr>
          <p:cNvPr id="6" name="Slide Number Placeholder 5">
            <a:extLst>
              <a:ext uri="{FF2B5EF4-FFF2-40B4-BE49-F238E27FC236}">
                <a16:creationId xmlns:a16="http://schemas.microsoft.com/office/drawing/2014/main" id="{8E55C5C1-2158-4377-9471-87654A6EF225}"/>
              </a:ext>
            </a:extLst>
          </p:cNvPr>
          <p:cNvSpPr>
            <a:spLocks noGrp="1"/>
          </p:cNvSpPr>
          <p:nvPr>
            <p:ph type="sldNum" sz="quarter" idx="4"/>
          </p:nvPr>
        </p:nvSpPr>
        <p:spPr/>
        <p:txBody>
          <a:bodyPr/>
          <a:lstStyle/>
          <a:p>
            <a:pPr>
              <a:defRPr/>
            </a:pPr>
            <a:fld id="{0C39C72E-2A13-EB4D-AD45-6D4E6ACAED8D}" type="slidenum">
              <a:rPr lang="en-US" smtClean="0"/>
              <a:pPr>
                <a:defRPr/>
              </a:pPr>
              <a:t>3</a:t>
            </a:fld>
            <a:endParaRPr lang="en-US" dirty="0"/>
          </a:p>
        </p:txBody>
      </p:sp>
      <p:pic>
        <p:nvPicPr>
          <p:cNvPr id="7" name="Picture 6">
            <a:extLst>
              <a:ext uri="{FF2B5EF4-FFF2-40B4-BE49-F238E27FC236}">
                <a16:creationId xmlns:a16="http://schemas.microsoft.com/office/drawing/2014/main" id="{980EA3B5-94D5-4095-BEDE-22B2C91649E8}"/>
              </a:ext>
            </a:extLst>
          </p:cNvPr>
          <p:cNvPicPr>
            <a:picLocks noChangeAspect="1"/>
          </p:cNvPicPr>
          <p:nvPr/>
        </p:nvPicPr>
        <p:blipFill>
          <a:blip r:embed="rId2"/>
          <a:stretch>
            <a:fillRect/>
          </a:stretch>
        </p:blipFill>
        <p:spPr>
          <a:xfrm>
            <a:off x="3149857" y="2486942"/>
            <a:ext cx="4198951" cy="2101920"/>
          </a:xfrm>
          <a:prstGeom prst="rect">
            <a:avLst/>
          </a:prstGeom>
        </p:spPr>
      </p:pic>
    </p:spTree>
    <p:extLst>
      <p:ext uri="{BB962C8B-B14F-4D97-AF65-F5344CB8AC3E}">
        <p14:creationId xmlns:p14="http://schemas.microsoft.com/office/powerpoint/2010/main" val="342772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514EB-B776-43CA-A777-4076711F8E79}"/>
              </a:ext>
            </a:extLst>
          </p:cNvPr>
          <p:cNvSpPr>
            <a:spLocks noGrp="1"/>
          </p:cNvSpPr>
          <p:nvPr>
            <p:ph type="title"/>
          </p:nvPr>
        </p:nvSpPr>
        <p:spPr>
          <a:xfrm>
            <a:off x="457200" y="149755"/>
            <a:ext cx="8229600" cy="647102"/>
          </a:xfrm>
        </p:spPr>
        <p:txBody>
          <a:bodyPr/>
          <a:lstStyle/>
          <a:p>
            <a:r>
              <a:rPr lang="en-US" sz="3200" dirty="0"/>
              <a:t>Items to be finalized before production</a:t>
            </a:r>
          </a:p>
        </p:txBody>
      </p:sp>
      <p:sp>
        <p:nvSpPr>
          <p:cNvPr id="3" name="Date Placeholder 2">
            <a:extLst>
              <a:ext uri="{FF2B5EF4-FFF2-40B4-BE49-F238E27FC236}">
                <a16:creationId xmlns:a16="http://schemas.microsoft.com/office/drawing/2014/main" id="{2411E3A6-3AB7-4B93-AC62-69CC23D67990}"/>
              </a:ext>
            </a:extLst>
          </p:cNvPr>
          <p:cNvSpPr>
            <a:spLocks noGrp="1"/>
          </p:cNvSpPr>
          <p:nvPr>
            <p:ph type="dt" sz="half" idx="2"/>
          </p:nvPr>
        </p:nvSpPr>
        <p:spPr/>
        <p:txBody>
          <a:bodyPr/>
          <a:lstStyle/>
          <a:p>
            <a:pPr>
              <a:defRPr/>
            </a:pPr>
            <a:r>
              <a:rPr lang="en-US">
                <a:latin typeface="Helvetica"/>
                <a:cs typeface="Helvetica"/>
              </a:rPr>
              <a:t>1/23/2020</a:t>
            </a:r>
            <a:endParaRPr lang="en-US" dirty="0">
              <a:latin typeface="Helvetica"/>
              <a:cs typeface="Helvetica"/>
            </a:endParaRPr>
          </a:p>
        </p:txBody>
      </p:sp>
      <p:sp>
        <p:nvSpPr>
          <p:cNvPr id="4" name="Footer Placeholder 3">
            <a:extLst>
              <a:ext uri="{FF2B5EF4-FFF2-40B4-BE49-F238E27FC236}">
                <a16:creationId xmlns:a16="http://schemas.microsoft.com/office/drawing/2014/main" id="{0732F932-0628-47AB-BE24-FEF98043153E}"/>
              </a:ext>
            </a:extLst>
          </p:cNvPr>
          <p:cNvSpPr>
            <a:spLocks noGrp="1"/>
          </p:cNvSpPr>
          <p:nvPr>
            <p:ph type="ftr" sz="quarter" idx="3"/>
          </p:nvPr>
        </p:nvSpPr>
        <p:spPr/>
        <p:txBody>
          <a:bodyPr/>
          <a:lstStyle/>
          <a:p>
            <a:pPr>
              <a:defRPr/>
            </a:pPr>
            <a:r>
              <a:rPr lang="en-US"/>
              <a:t>A. Marchionni | APA production Schedule</a:t>
            </a:r>
            <a:endParaRPr lang="en-US" dirty="0"/>
          </a:p>
        </p:txBody>
      </p:sp>
      <p:sp>
        <p:nvSpPr>
          <p:cNvPr id="5" name="Slide Number Placeholder 4">
            <a:extLst>
              <a:ext uri="{FF2B5EF4-FFF2-40B4-BE49-F238E27FC236}">
                <a16:creationId xmlns:a16="http://schemas.microsoft.com/office/drawing/2014/main" id="{4E89A5FD-EA96-47A8-BD1A-ABEABAAC6064}"/>
              </a:ext>
            </a:extLst>
          </p:cNvPr>
          <p:cNvSpPr>
            <a:spLocks noGrp="1"/>
          </p:cNvSpPr>
          <p:nvPr>
            <p:ph type="sldNum" sz="quarter" idx="4"/>
          </p:nvPr>
        </p:nvSpPr>
        <p:spPr/>
        <p:txBody>
          <a:bodyPr/>
          <a:lstStyle/>
          <a:p>
            <a:pPr>
              <a:defRPr/>
            </a:pPr>
            <a:fld id="{0C39C72E-2A13-EB4D-AD45-6D4E6ACAED8D}" type="slidenum">
              <a:rPr lang="en-US" smtClean="0"/>
              <a:pPr>
                <a:defRPr/>
              </a:pPr>
              <a:t>4</a:t>
            </a:fld>
            <a:endParaRPr lang="en-US" dirty="0"/>
          </a:p>
        </p:txBody>
      </p:sp>
      <p:sp>
        <p:nvSpPr>
          <p:cNvPr id="8" name="TextBox 7">
            <a:extLst>
              <a:ext uri="{FF2B5EF4-FFF2-40B4-BE49-F238E27FC236}">
                <a16:creationId xmlns:a16="http://schemas.microsoft.com/office/drawing/2014/main" id="{0920B978-8F83-4C8F-8A19-DC7326D305C7}"/>
              </a:ext>
            </a:extLst>
          </p:cNvPr>
          <p:cNvSpPr txBox="1"/>
          <p:nvPr/>
        </p:nvSpPr>
        <p:spPr>
          <a:xfrm>
            <a:off x="454026" y="656992"/>
            <a:ext cx="8229600" cy="6032421"/>
          </a:xfrm>
          <a:prstGeom prst="rect">
            <a:avLst/>
          </a:prstGeom>
          <a:noFill/>
        </p:spPr>
        <p:txBody>
          <a:bodyPr wrap="square" rtlCol="0">
            <a:spAutoFit/>
          </a:bodyPr>
          <a:lstStyle/>
          <a:p>
            <a:pPr marL="285750" indent="-285750">
              <a:buFont typeface="Wingdings" panose="05000000000000000000" pitchFamily="2" charset="2"/>
              <a:buChar char="q"/>
            </a:pPr>
            <a:r>
              <a:rPr lang="en-US" sz="2400" dirty="0"/>
              <a:t>Design completion</a:t>
            </a:r>
          </a:p>
          <a:p>
            <a:pPr marL="800100" lvl="1" indent="-342900">
              <a:buFont typeface="Arial" panose="020B0604020202020204" pitchFamily="34" charset="0"/>
              <a:buChar char="•"/>
            </a:pPr>
            <a:r>
              <a:rPr lang="en-US" sz="2000" dirty="0"/>
              <a:t>Finalization of boards design (mechanical tolerances &amp; voltage requirements)</a:t>
            </a:r>
          </a:p>
          <a:p>
            <a:pPr marL="800100" lvl="1" indent="-342900">
              <a:buFont typeface="Arial" panose="020B0604020202020204" pitchFamily="34" charset="0"/>
              <a:buChar char="•"/>
            </a:pPr>
            <a:r>
              <a:rPr lang="en-US" sz="2000" dirty="0"/>
              <a:t>Addition of temperature sensors to APA frames</a:t>
            </a:r>
          </a:p>
          <a:p>
            <a:pPr marL="800100" lvl="1" indent="-342900">
              <a:buFont typeface="Arial" panose="020B0604020202020204" pitchFamily="34" charset="0"/>
              <a:buChar char="•"/>
            </a:pPr>
            <a:r>
              <a:rPr lang="en-US" sz="2000" dirty="0"/>
              <a:t>Finalization of APA frame structural analysis</a:t>
            </a:r>
          </a:p>
          <a:p>
            <a:pPr marL="800100" lvl="1" indent="-342900">
              <a:buFont typeface="Arial" panose="020B0604020202020204" pitchFamily="34" charset="0"/>
              <a:buChar char="•"/>
            </a:pPr>
            <a:r>
              <a:rPr lang="en-US" sz="2000" dirty="0"/>
              <a:t>Design of improved protection panels</a:t>
            </a:r>
          </a:p>
          <a:p>
            <a:pPr marL="800100" lvl="1" indent="-342900">
              <a:buFont typeface="Arial" panose="020B0604020202020204" pitchFamily="34" charset="0"/>
              <a:buChar char="•"/>
            </a:pPr>
            <a:r>
              <a:rPr lang="en-US" sz="2000" dirty="0"/>
              <a:t>Support for cable grip of CE cables</a:t>
            </a:r>
          </a:p>
          <a:p>
            <a:pPr marL="800100" lvl="1" indent="-342900">
              <a:buFont typeface="Arial" panose="020B0604020202020204" pitchFamily="34" charset="0"/>
              <a:buChar char="•"/>
            </a:pPr>
            <a:endParaRPr lang="en-US" sz="2000" dirty="0"/>
          </a:p>
          <a:p>
            <a:pPr marL="800100" lvl="1" indent="-342900">
              <a:buFont typeface="Arial" panose="020B0604020202020204" pitchFamily="34" charset="0"/>
              <a:buChar char="•"/>
            </a:pPr>
            <a:r>
              <a:rPr lang="en-US" sz="2000" dirty="0"/>
              <a:t>Validation of winder head with feedback control</a:t>
            </a:r>
          </a:p>
          <a:p>
            <a:pPr marL="800100" lvl="1" indent="-342900">
              <a:buFont typeface="Arial" panose="020B0604020202020204" pitchFamily="34" charset="0"/>
              <a:buChar char="•"/>
            </a:pPr>
            <a:r>
              <a:rPr lang="en-US" sz="2000" dirty="0"/>
              <a:t>Decision on wire tension measurement method</a:t>
            </a:r>
          </a:p>
          <a:p>
            <a:pPr marL="800100" lvl="1" indent="-342900">
              <a:buFont typeface="Arial" panose="020B0604020202020204" pitchFamily="34" charset="0"/>
              <a:buChar char="•"/>
            </a:pPr>
            <a:endParaRPr lang="en-US" sz="2000" dirty="0"/>
          </a:p>
          <a:p>
            <a:pPr marL="800100" lvl="1" indent="-342900">
              <a:buFont typeface="Arial" panose="020B0604020202020204" pitchFamily="34" charset="0"/>
              <a:buChar char="•"/>
            </a:pPr>
            <a:r>
              <a:rPr lang="en-US" sz="2000" dirty="0"/>
              <a:t>Design and FEA analysis of the APA transport frame</a:t>
            </a:r>
          </a:p>
          <a:p>
            <a:pPr marL="800100" lvl="1" indent="-342900">
              <a:buFont typeface="Arial" panose="020B0604020202020204" pitchFamily="34" charset="0"/>
              <a:buChar char="•"/>
            </a:pPr>
            <a:endParaRPr lang="en-US" sz="2000" dirty="0"/>
          </a:p>
          <a:p>
            <a:pPr marL="285750" indent="-285750">
              <a:buFont typeface="Wingdings" panose="05000000000000000000" pitchFamily="2" charset="2"/>
              <a:buChar char="q"/>
            </a:pPr>
            <a:r>
              <a:rPr lang="en-US" sz="2400" dirty="0"/>
              <a:t>Manufacturing plan/pre-production tests</a:t>
            </a:r>
          </a:p>
          <a:p>
            <a:pPr marL="800100" lvl="1" indent="-342900">
              <a:buFont typeface="Arial" panose="020B0604020202020204" pitchFamily="34" charset="0"/>
              <a:buChar char="•"/>
            </a:pPr>
            <a:r>
              <a:rPr lang="en-US" sz="2000" dirty="0"/>
              <a:t>Plan/pre-production for APA Boards</a:t>
            </a:r>
          </a:p>
          <a:p>
            <a:pPr marL="800100" lvl="1" indent="-342900">
              <a:buFont typeface="Arial" panose="020B0604020202020204" pitchFamily="34" charset="0"/>
              <a:buChar char="•"/>
            </a:pPr>
            <a:r>
              <a:rPr lang="en-US" sz="2000" dirty="0"/>
              <a:t>Routing of PDS cables in APA frames</a:t>
            </a:r>
          </a:p>
          <a:p>
            <a:pPr marL="800100" lvl="1" indent="-342900">
              <a:buFont typeface="Arial" panose="020B0604020202020204" pitchFamily="34" charset="0"/>
              <a:buChar char="•"/>
            </a:pPr>
            <a:r>
              <a:rPr lang="en-US" sz="2000" dirty="0"/>
              <a:t>Pre-production of APA frames</a:t>
            </a:r>
          </a:p>
          <a:p>
            <a:pPr marL="800100" lvl="1" indent="-342900">
              <a:buFont typeface="Arial" panose="020B0604020202020204" pitchFamily="34" charset="0"/>
              <a:buChar char="•"/>
            </a:pPr>
            <a:r>
              <a:rPr lang="en-US" sz="2000" dirty="0"/>
              <a:t>Pre-production of slotted conduits</a:t>
            </a:r>
          </a:p>
          <a:p>
            <a:pPr marL="285750" indent="-285750">
              <a:buFont typeface="Wingdings" panose="05000000000000000000" pitchFamily="2" charset="2"/>
              <a:buChar char="q"/>
            </a:pPr>
            <a:endParaRPr lang="en-US" dirty="0"/>
          </a:p>
        </p:txBody>
      </p:sp>
    </p:spTree>
    <p:extLst>
      <p:ext uri="{BB962C8B-B14F-4D97-AF65-F5344CB8AC3E}">
        <p14:creationId xmlns:p14="http://schemas.microsoft.com/office/powerpoint/2010/main" val="3074937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3DC04-1CE6-4923-A1F4-F8C6B2331E96}"/>
              </a:ext>
            </a:extLst>
          </p:cNvPr>
          <p:cNvSpPr>
            <a:spLocks noGrp="1"/>
          </p:cNvSpPr>
          <p:nvPr>
            <p:ph type="title"/>
          </p:nvPr>
        </p:nvSpPr>
        <p:spPr>
          <a:xfrm>
            <a:off x="454026" y="259316"/>
            <a:ext cx="8229600" cy="647102"/>
          </a:xfrm>
        </p:spPr>
        <p:txBody>
          <a:bodyPr/>
          <a:lstStyle/>
          <a:p>
            <a:r>
              <a:rPr lang="en-US" dirty="0"/>
              <a:t>APA Production </a:t>
            </a:r>
          </a:p>
        </p:txBody>
      </p:sp>
      <p:sp>
        <p:nvSpPr>
          <p:cNvPr id="4" name="Date Placeholder 3">
            <a:extLst>
              <a:ext uri="{FF2B5EF4-FFF2-40B4-BE49-F238E27FC236}">
                <a16:creationId xmlns:a16="http://schemas.microsoft.com/office/drawing/2014/main" id="{CE40C32F-A049-4329-8944-8C2F7E8403AE}"/>
              </a:ext>
            </a:extLst>
          </p:cNvPr>
          <p:cNvSpPr>
            <a:spLocks noGrp="1"/>
          </p:cNvSpPr>
          <p:nvPr>
            <p:ph type="dt" sz="half" idx="2"/>
          </p:nvPr>
        </p:nvSpPr>
        <p:spPr/>
        <p:txBody>
          <a:bodyPr/>
          <a:lstStyle/>
          <a:p>
            <a:pPr>
              <a:defRPr/>
            </a:pPr>
            <a:r>
              <a:rPr lang="en-US">
                <a:latin typeface="Helvetica"/>
                <a:cs typeface="Helvetica"/>
              </a:rPr>
              <a:t>1/23/2020</a:t>
            </a:r>
            <a:endParaRPr lang="en-US" dirty="0">
              <a:latin typeface="Helvetica"/>
              <a:cs typeface="Helvetica"/>
            </a:endParaRPr>
          </a:p>
        </p:txBody>
      </p:sp>
      <p:sp>
        <p:nvSpPr>
          <p:cNvPr id="5" name="Footer Placeholder 4">
            <a:extLst>
              <a:ext uri="{FF2B5EF4-FFF2-40B4-BE49-F238E27FC236}">
                <a16:creationId xmlns:a16="http://schemas.microsoft.com/office/drawing/2014/main" id="{74BEFBDF-CF1C-494E-8288-36D61463884E}"/>
              </a:ext>
            </a:extLst>
          </p:cNvPr>
          <p:cNvSpPr>
            <a:spLocks noGrp="1"/>
          </p:cNvSpPr>
          <p:nvPr>
            <p:ph type="ftr" sz="quarter" idx="3"/>
          </p:nvPr>
        </p:nvSpPr>
        <p:spPr/>
        <p:txBody>
          <a:bodyPr/>
          <a:lstStyle/>
          <a:p>
            <a:pPr>
              <a:defRPr/>
            </a:pPr>
            <a:r>
              <a:rPr lang="fr-FR"/>
              <a:t>A. Marchionni | APA production Schedule</a:t>
            </a:r>
            <a:endParaRPr lang="en-US" dirty="0"/>
          </a:p>
        </p:txBody>
      </p:sp>
      <p:sp>
        <p:nvSpPr>
          <p:cNvPr id="6" name="Slide Number Placeholder 5">
            <a:extLst>
              <a:ext uri="{FF2B5EF4-FFF2-40B4-BE49-F238E27FC236}">
                <a16:creationId xmlns:a16="http://schemas.microsoft.com/office/drawing/2014/main" id="{5183D40C-AE5C-4B51-8B87-C803BA113861}"/>
              </a:ext>
            </a:extLst>
          </p:cNvPr>
          <p:cNvSpPr>
            <a:spLocks noGrp="1"/>
          </p:cNvSpPr>
          <p:nvPr>
            <p:ph type="sldNum" sz="quarter" idx="4"/>
          </p:nvPr>
        </p:nvSpPr>
        <p:spPr/>
        <p:txBody>
          <a:bodyPr/>
          <a:lstStyle/>
          <a:p>
            <a:pPr>
              <a:defRPr/>
            </a:pPr>
            <a:fld id="{0C39C72E-2A13-EB4D-AD45-6D4E6ACAED8D}" type="slidenum">
              <a:rPr lang="en-US" smtClean="0"/>
              <a:pPr>
                <a:defRPr/>
              </a:pPr>
              <a:t>5</a:t>
            </a:fld>
            <a:endParaRPr lang="en-US" dirty="0"/>
          </a:p>
        </p:txBody>
      </p:sp>
      <p:sp>
        <p:nvSpPr>
          <p:cNvPr id="7" name="TextBox 6">
            <a:extLst>
              <a:ext uri="{FF2B5EF4-FFF2-40B4-BE49-F238E27FC236}">
                <a16:creationId xmlns:a16="http://schemas.microsoft.com/office/drawing/2014/main" id="{F24636C7-D72F-42DC-B69E-7BF8350A7AA5}"/>
              </a:ext>
            </a:extLst>
          </p:cNvPr>
          <p:cNvSpPr txBox="1"/>
          <p:nvPr/>
        </p:nvSpPr>
        <p:spPr>
          <a:xfrm>
            <a:off x="707923" y="1039150"/>
            <a:ext cx="5170839" cy="1015663"/>
          </a:xfrm>
          <a:prstGeom prst="rect">
            <a:avLst/>
          </a:prstGeom>
          <a:noFill/>
        </p:spPr>
        <p:txBody>
          <a:bodyPr wrap="none" rtlCol="0">
            <a:spAutoFit/>
          </a:bodyPr>
          <a:lstStyle/>
          <a:p>
            <a:pPr marL="214313" indent="-214313" defTabSz="685800" fontAlgn="auto">
              <a:spcBef>
                <a:spcPts val="0"/>
              </a:spcBef>
              <a:spcAft>
                <a:spcPts val="0"/>
              </a:spcAft>
              <a:buFont typeface="Wingdings" panose="05000000000000000000" pitchFamily="2" charset="2"/>
              <a:buChar char="q"/>
            </a:pPr>
            <a:r>
              <a:rPr lang="en-US" sz="2000" dirty="0">
                <a:solidFill>
                  <a:prstClr val="black"/>
                </a:solidFill>
                <a:latin typeface="Calibri" panose="020F0502020204030204"/>
                <a:ea typeface="+mn-ea"/>
                <a:cs typeface="+mn-cs"/>
              </a:rPr>
              <a:t>Production of APAs </a:t>
            </a:r>
          </a:p>
          <a:p>
            <a:pPr marL="600075" lvl="1" indent="-257175" defTabSz="685800" fontAlgn="auto">
              <a:spcBef>
                <a:spcPts val="0"/>
              </a:spcBef>
              <a:spcAft>
                <a:spcPts val="0"/>
              </a:spcAft>
              <a:buFont typeface="Wingdings" panose="05000000000000000000" pitchFamily="2" charset="2"/>
              <a:buChar char="§"/>
            </a:pPr>
            <a:r>
              <a:rPr lang="en-US" sz="2000" dirty="0">
                <a:solidFill>
                  <a:prstClr val="black"/>
                </a:solidFill>
                <a:latin typeface="Calibri" panose="020F0502020204030204"/>
                <a:ea typeface="+mn-ea"/>
                <a:cs typeface="+mn-cs"/>
              </a:rPr>
              <a:t>6 winders in US (2 </a:t>
            </a:r>
            <a:r>
              <a:rPr lang="en-US" sz="2000">
                <a:solidFill>
                  <a:prstClr val="black"/>
                </a:solidFill>
                <a:latin typeface="Calibri" panose="020F0502020204030204"/>
                <a:ea typeface="+mn-ea"/>
                <a:cs typeface="+mn-cs"/>
              </a:rPr>
              <a:t>UChicago</a:t>
            </a:r>
            <a:r>
              <a:rPr lang="en-US" sz="2000" dirty="0">
                <a:solidFill>
                  <a:prstClr val="black"/>
                </a:solidFill>
                <a:latin typeface="Calibri" panose="020F0502020204030204"/>
                <a:ea typeface="+mn-ea"/>
                <a:cs typeface="+mn-cs"/>
              </a:rPr>
              <a:t>, 2 Yale, 2 PSL)</a:t>
            </a:r>
          </a:p>
          <a:p>
            <a:pPr marL="600075" lvl="1" indent="-257175" defTabSz="685800" fontAlgn="auto">
              <a:spcBef>
                <a:spcPts val="0"/>
              </a:spcBef>
              <a:spcAft>
                <a:spcPts val="0"/>
              </a:spcAft>
              <a:buFont typeface="Wingdings" panose="05000000000000000000" pitchFamily="2" charset="2"/>
              <a:buChar char="§"/>
            </a:pPr>
            <a:r>
              <a:rPr lang="en-US" sz="2000" dirty="0">
                <a:solidFill>
                  <a:prstClr val="black"/>
                </a:solidFill>
                <a:latin typeface="Calibri" panose="020F0502020204030204"/>
                <a:ea typeface="+mn-ea"/>
                <a:cs typeface="+mn-cs"/>
              </a:rPr>
              <a:t>4 winders in UK</a:t>
            </a:r>
          </a:p>
        </p:txBody>
      </p:sp>
      <p:graphicFrame>
        <p:nvGraphicFramePr>
          <p:cNvPr id="8" name="Table 7">
            <a:extLst>
              <a:ext uri="{FF2B5EF4-FFF2-40B4-BE49-F238E27FC236}">
                <a16:creationId xmlns:a16="http://schemas.microsoft.com/office/drawing/2014/main" id="{9F680C57-4246-4DA3-B946-2AF90527D7CD}"/>
              </a:ext>
            </a:extLst>
          </p:cNvPr>
          <p:cNvGraphicFramePr>
            <a:graphicFrameLocks noGrp="1"/>
          </p:cNvGraphicFramePr>
          <p:nvPr>
            <p:extLst>
              <p:ext uri="{D42A27DB-BD31-4B8C-83A1-F6EECF244321}">
                <p14:modId xmlns:p14="http://schemas.microsoft.com/office/powerpoint/2010/main" val="701774396"/>
              </p:ext>
            </p:extLst>
          </p:nvPr>
        </p:nvGraphicFramePr>
        <p:xfrm>
          <a:off x="1343673" y="2462890"/>
          <a:ext cx="6450305" cy="2324573"/>
        </p:xfrm>
        <a:graphic>
          <a:graphicData uri="http://schemas.openxmlformats.org/drawingml/2006/table">
            <a:tbl>
              <a:tblPr firstRow="1" bandRow="1">
                <a:tableStyleId>{5C22544A-7EE6-4342-B048-85BDC9FD1C3A}</a:tableStyleId>
              </a:tblPr>
              <a:tblGrid>
                <a:gridCol w="1290061">
                  <a:extLst>
                    <a:ext uri="{9D8B030D-6E8A-4147-A177-3AD203B41FA5}">
                      <a16:colId xmlns:a16="http://schemas.microsoft.com/office/drawing/2014/main" val="1331339448"/>
                    </a:ext>
                  </a:extLst>
                </a:gridCol>
                <a:gridCol w="1290061">
                  <a:extLst>
                    <a:ext uri="{9D8B030D-6E8A-4147-A177-3AD203B41FA5}">
                      <a16:colId xmlns:a16="http://schemas.microsoft.com/office/drawing/2014/main" val="2625183431"/>
                    </a:ext>
                  </a:extLst>
                </a:gridCol>
                <a:gridCol w="1290061">
                  <a:extLst>
                    <a:ext uri="{9D8B030D-6E8A-4147-A177-3AD203B41FA5}">
                      <a16:colId xmlns:a16="http://schemas.microsoft.com/office/drawing/2014/main" val="2565433260"/>
                    </a:ext>
                  </a:extLst>
                </a:gridCol>
                <a:gridCol w="1290061">
                  <a:extLst>
                    <a:ext uri="{9D8B030D-6E8A-4147-A177-3AD203B41FA5}">
                      <a16:colId xmlns:a16="http://schemas.microsoft.com/office/drawing/2014/main" val="4133200059"/>
                    </a:ext>
                  </a:extLst>
                </a:gridCol>
                <a:gridCol w="1290061">
                  <a:extLst>
                    <a:ext uri="{9D8B030D-6E8A-4147-A177-3AD203B41FA5}">
                      <a16:colId xmlns:a16="http://schemas.microsoft.com/office/drawing/2014/main" val="3057583495"/>
                    </a:ext>
                  </a:extLst>
                </a:gridCol>
              </a:tblGrid>
              <a:tr h="607558">
                <a:tc>
                  <a:txBody>
                    <a:bodyPr/>
                    <a:lstStyle/>
                    <a:p>
                      <a:pPr algn="ctr"/>
                      <a:r>
                        <a:rPr lang="en-US" sz="1500" dirty="0"/>
                        <a:t>Production Site</a:t>
                      </a:r>
                    </a:p>
                  </a:txBody>
                  <a:tcPr marL="68580" marR="68580" marT="34290" marB="34290"/>
                </a:tc>
                <a:tc>
                  <a:txBody>
                    <a:bodyPr/>
                    <a:lstStyle/>
                    <a:p>
                      <a:pPr algn="ctr"/>
                      <a:r>
                        <a:rPr lang="en-US" sz="1500" dirty="0"/>
                        <a:t>2020</a:t>
                      </a:r>
                    </a:p>
                  </a:txBody>
                  <a:tcPr marL="68580" marR="68580" marT="34290" marB="34290"/>
                </a:tc>
                <a:tc>
                  <a:txBody>
                    <a:bodyPr/>
                    <a:lstStyle/>
                    <a:p>
                      <a:pPr algn="ctr"/>
                      <a:r>
                        <a:rPr lang="en-US" sz="1500" dirty="0"/>
                        <a:t>2021</a:t>
                      </a:r>
                    </a:p>
                  </a:txBody>
                  <a:tcPr marL="68580" marR="68580" marT="34290" marB="34290"/>
                </a:tc>
                <a:tc>
                  <a:txBody>
                    <a:bodyPr/>
                    <a:lstStyle/>
                    <a:p>
                      <a:pPr algn="ctr"/>
                      <a:r>
                        <a:rPr lang="en-US" sz="1500" dirty="0"/>
                        <a:t>2022</a:t>
                      </a:r>
                    </a:p>
                  </a:txBody>
                  <a:tcPr marL="68580" marR="68580" marT="34290" marB="34290"/>
                </a:tc>
                <a:tc>
                  <a:txBody>
                    <a:bodyPr/>
                    <a:lstStyle/>
                    <a:p>
                      <a:pPr algn="ctr"/>
                      <a:r>
                        <a:rPr lang="en-US" sz="1500" dirty="0"/>
                        <a:t>2023</a:t>
                      </a:r>
                    </a:p>
                  </a:txBody>
                  <a:tcPr marL="68580" marR="68580" marT="34290" marB="34290"/>
                </a:tc>
                <a:extLst>
                  <a:ext uri="{0D108BD9-81ED-4DB2-BD59-A6C34878D82A}">
                    <a16:rowId xmlns:a16="http://schemas.microsoft.com/office/drawing/2014/main" val="155592690"/>
                  </a:ext>
                </a:extLst>
              </a:tr>
              <a:tr h="343403">
                <a:tc>
                  <a:txBody>
                    <a:bodyPr/>
                    <a:lstStyle/>
                    <a:p>
                      <a:r>
                        <a:rPr lang="en-US" sz="1500" dirty="0"/>
                        <a:t>Daresbury</a:t>
                      </a:r>
                    </a:p>
                  </a:txBody>
                  <a:tcPr marL="68580" marR="68580" marT="34290" marB="34290"/>
                </a:tc>
                <a:tc>
                  <a:txBody>
                    <a:bodyPr/>
                    <a:lstStyle/>
                    <a:p>
                      <a:pPr algn="ctr"/>
                      <a:r>
                        <a:rPr lang="en-US" sz="1500" dirty="0"/>
                        <a:t>6</a:t>
                      </a:r>
                    </a:p>
                  </a:txBody>
                  <a:tcPr marL="68580" marR="68580" marT="34290" marB="34290"/>
                </a:tc>
                <a:tc>
                  <a:txBody>
                    <a:bodyPr/>
                    <a:lstStyle/>
                    <a:p>
                      <a:pPr algn="ctr"/>
                      <a:r>
                        <a:rPr lang="en-US" sz="1500" dirty="0"/>
                        <a:t>24</a:t>
                      </a:r>
                    </a:p>
                  </a:txBody>
                  <a:tcPr marL="68580" marR="68580" marT="34290" marB="34290"/>
                </a:tc>
                <a:tc>
                  <a:txBody>
                    <a:bodyPr/>
                    <a:lstStyle/>
                    <a:p>
                      <a:pPr algn="ctr"/>
                      <a:r>
                        <a:rPr lang="en-US" sz="1500" dirty="0"/>
                        <a:t>24</a:t>
                      </a:r>
                    </a:p>
                  </a:txBody>
                  <a:tcPr marL="68580" marR="68580" marT="34290" marB="34290"/>
                </a:tc>
                <a:tc>
                  <a:txBody>
                    <a:bodyPr/>
                    <a:lstStyle/>
                    <a:p>
                      <a:pPr algn="ctr"/>
                      <a:r>
                        <a:rPr lang="en-US" sz="1500" dirty="0"/>
                        <a:t>24</a:t>
                      </a:r>
                    </a:p>
                  </a:txBody>
                  <a:tcPr marL="68580" marR="68580" marT="34290" marB="34290"/>
                </a:tc>
                <a:extLst>
                  <a:ext uri="{0D108BD9-81ED-4DB2-BD59-A6C34878D82A}">
                    <a16:rowId xmlns:a16="http://schemas.microsoft.com/office/drawing/2014/main" val="2823372900"/>
                  </a:ext>
                </a:extLst>
              </a:tr>
              <a:tr h="343403">
                <a:tc>
                  <a:txBody>
                    <a:bodyPr/>
                    <a:lstStyle/>
                    <a:p>
                      <a:r>
                        <a:rPr lang="en-US" sz="1500" dirty="0"/>
                        <a:t>Yale</a:t>
                      </a:r>
                    </a:p>
                  </a:txBody>
                  <a:tcPr marL="68580" marR="68580" marT="34290" marB="34290"/>
                </a:tc>
                <a:tc>
                  <a:txBody>
                    <a:bodyPr/>
                    <a:lstStyle/>
                    <a:p>
                      <a:pPr algn="ctr"/>
                      <a:endParaRPr lang="en-US" sz="1500" dirty="0"/>
                    </a:p>
                  </a:txBody>
                  <a:tcPr marL="68580" marR="68580" marT="34290" marB="34290"/>
                </a:tc>
                <a:tc>
                  <a:txBody>
                    <a:bodyPr/>
                    <a:lstStyle/>
                    <a:p>
                      <a:pPr algn="ctr"/>
                      <a:r>
                        <a:rPr lang="en-US" sz="1500" dirty="0"/>
                        <a:t>2</a:t>
                      </a:r>
                    </a:p>
                  </a:txBody>
                  <a:tcPr marL="68580" marR="68580" marT="34290" marB="34290"/>
                </a:tc>
                <a:tc>
                  <a:txBody>
                    <a:bodyPr/>
                    <a:lstStyle/>
                    <a:p>
                      <a:pPr algn="ctr"/>
                      <a:r>
                        <a:rPr lang="en-US" sz="1500" dirty="0"/>
                        <a:t>9</a:t>
                      </a:r>
                    </a:p>
                  </a:txBody>
                  <a:tcPr marL="68580" marR="68580" marT="34290" marB="34290"/>
                </a:tc>
                <a:tc>
                  <a:txBody>
                    <a:bodyPr/>
                    <a:lstStyle/>
                    <a:p>
                      <a:pPr algn="ctr"/>
                      <a:r>
                        <a:rPr lang="en-US" sz="1500" dirty="0"/>
                        <a:t>13</a:t>
                      </a:r>
                    </a:p>
                  </a:txBody>
                  <a:tcPr marL="68580" marR="68580" marT="34290" marB="34290"/>
                </a:tc>
                <a:extLst>
                  <a:ext uri="{0D108BD9-81ED-4DB2-BD59-A6C34878D82A}">
                    <a16:rowId xmlns:a16="http://schemas.microsoft.com/office/drawing/2014/main" val="930930044"/>
                  </a:ext>
                </a:extLst>
              </a:tr>
              <a:tr h="343403">
                <a:tc>
                  <a:txBody>
                    <a:bodyPr/>
                    <a:lstStyle/>
                    <a:p>
                      <a:r>
                        <a:rPr lang="en-US" sz="1500" dirty="0"/>
                        <a:t>Chicago</a:t>
                      </a:r>
                    </a:p>
                  </a:txBody>
                  <a:tcPr marL="68580" marR="68580" marT="34290" marB="34290"/>
                </a:tc>
                <a:tc>
                  <a:txBody>
                    <a:bodyPr/>
                    <a:lstStyle/>
                    <a:p>
                      <a:pPr algn="ctr"/>
                      <a:endParaRPr lang="en-US" sz="1500"/>
                    </a:p>
                  </a:txBody>
                  <a:tcPr marL="68580" marR="68580" marT="34290" marB="34290"/>
                </a:tc>
                <a:tc>
                  <a:txBody>
                    <a:bodyPr/>
                    <a:lstStyle/>
                    <a:p>
                      <a:pPr algn="ctr"/>
                      <a:r>
                        <a:rPr lang="en-US" sz="1500" dirty="0"/>
                        <a:t>2</a:t>
                      </a:r>
                    </a:p>
                  </a:txBody>
                  <a:tcPr marL="68580" marR="68580" marT="34290" marB="34290"/>
                </a:tc>
                <a:tc>
                  <a:txBody>
                    <a:bodyPr/>
                    <a:lstStyle/>
                    <a:p>
                      <a:pPr algn="ctr"/>
                      <a:r>
                        <a:rPr lang="en-US" sz="1500" dirty="0"/>
                        <a:t>9</a:t>
                      </a:r>
                    </a:p>
                  </a:txBody>
                  <a:tcPr marL="68580" marR="68580" marT="34290" marB="34290"/>
                </a:tc>
                <a:tc>
                  <a:txBody>
                    <a:bodyPr/>
                    <a:lstStyle/>
                    <a:p>
                      <a:pPr algn="ctr"/>
                      <a:r>
                        <a:rPr lang="en-US" sz="1500" dirty="0"/>
                        <a:t>13</a:t>
                      </a:r>
                    </a:p>
                  </a:txBody>
                  <a:tcPr marL="68580" marR="68580" marT="34290" marB="34290"/>
                </a:tc>
                <a:extLst>
                  <a:ext uri="{0D108BD9-81ED-4DB2-BD59-A6C34878D82A}">
                    <a16:rowId xmlns:a16="http://schemas.microsoft.com/office/drawing/2014/main" val="3626334100"/>
                  </a:ext>
                </a:extLst>
              </a:tr>
              <a:tr h="343403">
                <a:tc>
                  <a:txBody>
                    <a:bodyPr/>
                    <a:lstStyle/>
                    <a:p>
                      <a:r>
                        <a:rPr lang="en-US" sz="1500" dirty="0"/>
                        <a:t>PSL</a:t>
                      </a:r>
                    </a:p>
                  </a:txBody>
                  <a:tcPr marL="68580" marR="68580" marT="34290" marB="34290"/>
                </a:tc>
                <a:tc>
                  <a:txBody>
                    <a:bodyPr/>
                    <a:lstStyle/>
                    <a:p>
                      <a:pPr algn="ctr"/>
                      <a:endParaRPr lang="en-US" sz="1500"/>
                    </a:p>
                  </a:txBody>
                  <a:tcPr marL="68580" marR="68580" marT="34290" marB="34290"/>
                </a:tc>
                <a:tc>
                  <a:txBody>
                    <a:bodyPr/>
                    <a:lstStyle/>
                    <a:p>
                      <a:pPr algn="ctr"/>
                      <a:r>
                        <a:rPr lang="en-US" sz="1500" dirty="0"/>
                        <a:t>6</a:t>
                      </a:r>
                    </a:p>
                  </a:txBody>
                  <a:tcPr marL="68580" marR="68580" marT="34290" marB="34290"/>
                </a:tc>
                <a:tc>
                  <a:txBody>
                    <a:bodyPr/>
                    <a:lstStyle/>
                    <a:p>
                      <a:pPr algn="ctr"/>
                      <a:r>
                        <a:rPr lang="en-US" sz="1500" dirty="0"/>
                        <a:t>10</a:t>
                      </a:r>
                    </a:p>
                  </a:txBody>
                  <a:tcPr marL="68580" marR="68580" marT="34290" marB="34290"/>
                </a:tc>
                <a:tc>
                  <a:txBody>
                    <a:bodyPr/>
                    <a:lstStyle/>
                    <a:p>
                      <a:pPr algn="ctr"/>
                      <a:r>
                        <a:rPr lang="en-US" sz="1500" dirty="0"/>
                        <a:t>12</a:t>
                      </a:r>
                    </a:p>
                  </a:txBody>
                  <a:tcPr marL="68580" marR="68580" marT="34290" marB="34290"/>
                </a:tc>
                <a:extLst>
                  <a:ext uri="{0D108BD9-81ED-4DB2-BD59-A6C34878D82A}">
                    <a16:rowId xmlns:a16="http://schemas.microsoft.com/office/drawing/2014/main" val="4179061894"/>
                  </a:ext>
                </a:extLst>
              </a:tr>
              <a:tr h="343403">
                <a:tc>
                  <a:txBody>
                    <a:bodyPr/>
                    <a:lstStyle/>
                    <a:p>
                      <a:r>
                        <a:rPr lang="en-US" sz="1500" b="1" dirty="0">
                          <a:solidFill>
                            <a:srgbClr val="FF0000"/>
                          </a:solidFill>
                        </a:rPr>
                        <a:t>TOT</a:t>
                      </a:r>
                    </a:p>
                  </a:txBody>
                  <a:tcPr marL="68580" marR="68580" marT="34290" marB="34290"/>
                </a:tc>
                <a:tc>
                  <a:txBody>
                    <a:bodyPr/>
                    <a:lstStyle/>
                    <a:p>
                      <a:pPr algn="ctr"/>
                      <a:r>
                        <a:rPr lang="en-US" sz="1500" b="1" dirty="0">
                          <a:solidFill>
                            <a:srgbClr val="FF0000"/>
                          </a:solidFill>
                        </a:rPr>
                        <a:t>6</a:t>
                      </a:r>
                    </a:p>
                  </a:txBody>
                  <a:tcPr marL="68580" marR="68580" marT="34290" marB="34290"/>
                </a:tc>
                <a:tc>
                  <a:txBody>
                    <a:bodyPr/>
                    <a:lstStyle/>
                    <a:p>
                      <a:pPr algn="ctr"/>
                      <a:r>
                        <a:rPr lang="en-US" sz="1500" b="1" dirty="0">
                          <a:solidFill>
                            <a:srgbClr val="FF0000"/>
                          </a:solidFill>
                        </a:rPr>
                        <a:t>34</a:t>
                      </a:r>
                    </a:p>
                  </a:txBody>
                  <a:tcPr marL="68580" marR="68580" marT="34290" marB="34290"/>
                </a:tc>
                <a:tc>
                  <a:txBody>
                    <a:bodyPr/>
                    <a:lstStyle/>
                    <a:p>
                      <a:pPr algn="ctr"/>
                      <a:r>
                        <a:rPr lang="en-US" sz="1500" b="1" dirty="0">
                          <a:solidFill>
                            <a:srgbClr val="FF0000"/>
                          </a:solidFill>
                        </a:rPr>
                        <a:t>52</a:t>
                      </a:r>
                    </a:p>
                  </a:txBody>
                  <a:tcPr marL="68580" marR="68580" marT="34290" marB="34290"/>
                </a:tc>
                <a:tc>
                  <a:txBody>
                    <a:bodyPr/>
                    <a:lstStyle/>
                    <a:p>
                      <a:pPr algn="ctr"/>
                      <a:r>
                        <a:rPr lang="en-US" sz="1500" b="1" dirty="0">
                          <a:solidFill>
                            <a:srgbClr val="FF0000"/>
                          </a:solidFill>
                        </a:rPr>
                        <a:t>62</a:t>
                      </a:r>
                    </a:p>
                  </a:txBody>
                  <a:tcPr marL="68580" marR="68580" marT="34290" marB="34290"/>
                </a:tc>
                <a:extLst>
                  <a:ext uri="{0D108BD9-81ED-4DB2-BD59-A6C34878D82A}">
                    <a16:rowId xmlns:a16="http://schemas.microsoft.com/office/drawing/2014/main" val="3429356611"/>
                  </a:ext>
                </a:extLst>
              </a:tr>
            </a:tbl>
          </a:graphicData>
        </a:graphic>
      </p:graphicFrame>
      <p:sp>
        <p:nvSpPr>
          <p:cNvPr id="9" name="TextBox 8">
            <a:extLst>
              <a:ext uri="{FF2B5EF4-FFF2-40B4-BE49-F238E27FC236}">
                <a16:creationId xmlns:a16="http://schemas.microsoft.com/office/drawing/2014/main" id="{0AA9757C-2C75-43ED-823C-1D2D196AFE0B}"/>
              </a:ext>
            </a:extLst>
          </p:cNvPr>
          <p:cNvSpPr txBox="1"/>
          <p:nvPr/>
        </p:nvSpPr>
        <p:spPr>
          <a:xfrm>
            <a:off x="3539621" y="2103523"/>
            <a:ext cx="2193036" cy="369332"/>
          </a:xfrm>
          <a:prstGeom prst="rect">
            <a:avLst/>
          </a:prstGeom>
          <a:noFill/>
        </p:spPr>
        <p:txBody>
          <a:bodyPr wrap="none" rtlCol="0">
            <a:spAutoFit/>
          </a:bodyPr>
          <a:lstStyle/>
          <a:p>
            <a:pPr defTabSz="685800" fontAlgn="auto">
              <a:spcBef>
                <a:spcPts val="0"/>
              </a:spcBef>
              <a:spcAft>
                <a:spcPts val="0"/>
              </a:spcAft>
            </a:pPr>
            <a:r>
              <a:rPr lang="en-US" b="1" dirty="0">
                <a:solidFill>
                  <a:prstClr val="black"/>
                </a:solidFill>
                <a:latin typeface="Calibri" panose="020F0502020204030204"/>
                <a:ea typeface="+mn-ea"/>
                <a:cs typeface="+mn-cs"/>
              </a:rPr>
              <a:t>APA Production/year</a:t>
            </a:r>
          </a:p>
        </p:txBody>
      </p:sp>
      <p:sp>
        <p:nvSpPr>
          <p:cNvPr id="11" name="TextBox 10">
            <a:extLst>
              <a:ext uri="{FF2B5EF4-FFF2-40B4-BE49-F238E27FC236}">
                <a16:creationId xmlns:a16="http://schemas.microsoft.com/office/drawing/2014/main" id="{B29FECC1-87E1-4DBF-9577-77DE35388CE9}"/>
              </a:ext>
            </a:extLst>
          </p:cNvPr>
          <p:cNvSpPr txBox="1"/>
          <p:nvPr/>
        </p:nvSpPr>
        <p:spPr>
          <a:xfrm>
            <a:off x="713566" y="5142669"/>
            <a:ext cx="7257243" cy="707886"/>
          </a:xfrm>
          <a:prstGeom prst="rect">
            <a:avLst/>
          </a:prstGeom>
          <a:noFill/>
        </p:spPr>
        <p:txBody>
          <a:bodyPr wrap="none" rtlCol="0">
            <a:spAutoFit/>
          </a:bodyPr>
          <a:lstStyle/>
          <a:p>
            <a:pPr marL="685800" lvl="1" indent="-342900" defTabSz="685800" fontAlgn="auto">
              <a:spcBef>
                <a:spcPts val="0"/>
              </a:spcBef>
              <a:spcAft>
                <a:spcPts val="0"/>
              </a:spcAft>
              <a:buFont typeface="Wingdings" panose="05000000000000000000" pitchFamily="2" charset="2"/>
              <a:buChar char="q"/>
            </a:pPr>
            <a:r>
              <a:rPr lang="en-US" sz="2000" dirty="0">
                <a:solidFill>
                  <a:prstClr val="black"/>
                </a:solidFill>
                <a:latin typeface="Calibri" panose="020F0502020204030204"/>
                <a:ea typeface="+mn-ea"/>
                <a:cs typeface="+mn-cs"/>
              </a:rPr>
              <a:t>End of APA Production - detector module #1 September 2023</a:t>
            </a:r>
          </a:p>
          <a:p>
            <a:pPr marL="685800" lvl="1" indent="-342900" defTabSz="685800" fontAlgn="auto">
              <a:spcBef>
                <a:spcPts val="0"/>
              </a:spcBef>
              <a:spcAft>
                <a:spcPts val="0"/>
              </a:spcAft>
              <a:buFont typeface="Wingdings" panose="05000000000000000000" pitchFamily="2" charset="2"/>
              <a:buChar char="q"/>
            </a:pPr>
            <a:r>
              <a:rPr lang="en-US" sz="2000" dirty="0">
                <a:solidFill>
                  <a:prstClr val="black"/>
                </a:solidFill>
                <a:latin typeface="Calibri" panose="020F0502020204030204"/>
                <a:ea typeface="+mn-ea"/>
                <a:cs typeface="+mn-cs"/>
              </a:rPr>
              <a:t>End of APA Production - detector module #2 April 2026</a:t>
            </a:r>
          </a:p>
        </p:txBody>
      </p:sp>
      <p:sp>
        <p:nvSpPr>
          <p:cNvPr id="3" name="TextBox 2">
            <a:extLst>
              <a:ext uri="{FF2B5EF4-FFF2-40B4-BE49-F238E27FC236}">
                <a16:creationId xmlns:a16="http://schemas.microsoft.com/office/drawing/2014/main" id="{F2F5C548-65F5-45E2-AD66-344324733027}"/>
              </a:ext>
            </a:extLst>
          </p:cNvPr>
          <p:cNvSpPr txBox="1"/>
          <p:nvPr/>
        </p:nvSpPr>
        <p:spPr>
          <a:xfrm rot="1926008">
            <a:off x="6254046" y="984708"/>
            <a:ext cx="2606098" cy="461665"/>
          </a:xfrm>
          <a:prstGeom prst="rect">
            <a:avLst/>
          </a:prstGeom>
          <a:noFill/>
        </p:spPr>
        <p:txBody>
          <a:bodyPr wrap="none" rtlCol="0">
            <a:spAutoFit/>
          </a:bodyPr>
          <a:lstStyle/>
          <a:p>
            <a:r>
              <a:rPr lang="en-US" sz="2400" b="1" dirty="0">
                <a:solidFill>
                  <a:srgbClr val="FF0000"/>
                </a:solidFill>
                <a:latin typeface="Blue Highway" panose="02010603020202020303" pitchFamily="2" charset="0"/>
              </a:rPr>
              <a:t>Shown at I&amp;I Oct. 2019</a:t>
            </a:r>
          </a:p>
        </p:txBody>
      </p:sp>
      <p:sp>
        <p:nvSpPr>
          <p:cNvPr id="10" name="Oval 9">
            <a:extLst>
              <a:ext uri="{FF2B5EF4-FFF2-40B4-BE49-F238E27FC236}">
                <a16:creationId xmlns:a16="http://schemas.microsoft.com/office/drawing/2014/main" id="{AD99E985-A064-4B15-8B2A-07C8FB708E06}"/>
              </a:ext>
            </a:extLst>
          </p:cNvPr>
          <p:cNvSpPr/>
          <p:nvPr/>
        </p:nvSpPr>
        <p:spPr>
          <a:xfrm>
            <a:off x="3115733" y="3002844"/>
            <a:ext cx="338667" cy="369332"/>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8E6271E-179C-4C5B-9407-DFEEE5EF9DD4}"/>
              </a:ext>
            </a:extLst>
          </p:cNvPr>
          <p:cNvSpPr txBox="1"/>
          <p:nvPr/>
        </p:nvSpPr>
        <p:spPr>
          <a:xfrm>
            <a:off x="3454400" y="2967335"/>
            <a:ext cx="327334" cy="461665"/>
          </a:xfrm>
          <a:prstGeom prst="rect">
            <a:avLst/>
          </a:prstGeom>
          <a:noFill/>
        </p:spPr>
        <p:txBody>
          <a:bodyPr wrap="none" rtlCol="0">
            <a:spAutoFit/>
          </a:bodyPr>
          <a:lstStyle/>
          <a:p>
            <a:r>
              <a:rPr lang="en-US" sz="2400" b="1" dirty="0">
                <a:solidFill>
                  <a:srgbClr val="FF0000"/>
                </a:solidFill>
              </a:rPr>
              <a:t>?</a:t>
            </a:r>
          </a:p>
        </p:txBody>
      </p:sp>
    </p:spTree>
    <p:extLst>
      <p:ext uri="{BB962C8B-B14F-4D97-AF65-F5344CB8AC3E}">
        <p14:creationId xmlns:p14="http://schemas.microsoft.com/office/powerpoint/2010/main" val="2688901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508D864-CF18-4B67-BE2B-F112C117C44D}"/>
              </a:ext>
            </a:extLst>
          </p:cNvPr>
          <p:cNvSpPr>
            <a:spLocks noGrp="1"/>
          </p:cNvSpPr>
          <p:nvPr>
            <p:ph type="title"/>
          </p:nvPr>
        </p:nvSpPr>
        <p:spPr/>
        <p:txBody>
          <a:bodyPr/>
          <a:lstStyle/>
          <a:p>
            <a:r>
              <a:rPr lang="en-US" dirty="0"/>
              <a:t>TDR Reviews</a:t>
            </a:r>
          </a:p>
        </p:txBody>
      </p:sp>
      <p:sp>
        <p:nvSpPr>
          <p:cNvPr id="4" name="Date Placeholder 3">
            <a:extLst>
              <a:ext uri="{FF2B5EF4-FFF2-40B4-BE49-F238E27FC236}">
                <a16:creationId xmlns:a16="http://schemas.microsoft.com/office/drawing/2014/main" id="{023C21BC-7136-4F36-A29E-2EE1306983A1}"/>
              </a:ext>
            </a:extLst>
          </p:cNvPr>
          <p:cNvSpPr>
            <a:spLocks noGrp="1"/>
          </p:cNvSpPr>
          <p:nvPr>
            <p:ph type="dt" sz="half" idx="2"/>
          </p:nvPr>
        </p:nvSpPr>
        <p:spPr/>
        <p:txBody>
          <a:bodyPr/>
          <a:lstStyle/>
          <a:p>
            <a:pPr>
              <a:defRPr/>
            </a:pPr>
            <a:r>
              <a:rPr lang="en-US">
                <a:latin typeface="Helvetica"/>
                <a:cs typeface="Helvetica"/>
              </a:rPr>
              <a:t>1/23/2020</a:t>
            </a:r>
            <a:endParaRPr lang="en-US" dirty="0">
              <a:latin typeface="Helvetica"/>
              <a:cs typeface="Helvetica"/>
            </a:endParaRPr>
          </a:p>
        </p:txBody>
      </p:sp>
      <p:sp>
        <p:nvSpPr>
          <p:cNvPr id="5" name="Footer Placeholder 4">
            <a:extLst>
              <a:ext uri="{FF2B5EF4-FFF2-40B4-BE49-F238E27FC236}">
                <a16:creationId xmlns:a16="http://schemas.microsoft.com/office/drawing/2014/main" id="{605907AD-8494-47DB-A2FE-AC0E40AFBD49}"/>
              </a:ext>
            </a:extLst>
          </p:cNvPr>
          <p:cNvSpPr>
            <a:spLocks noGrp="1"/>
          </p:cNvSpPr>
          <p:nvPr>
            <p:ph type="ftr" sz="quarter" idx="3"/>
          </p:nvPr>
        </p:nvSpPr>
        <p:spPr/>
        <p:txBody>
          <a:bodyPr/>
          <a:lstStyle/>
          <a:p>
            <a:pPr>
              <a:defRPr/>
            </a:pPr>
            <a:r>
              <a:rPr lang="en-US"/>
              <a:t>A. Marchionni | APA production Schedule</a:t>
            </a:r>
            <a:endParaRPr lang="en-US" dirty="0"/>
          </a:p>
        </p:txBody>
      </p:sp>
      <p:sp>
        <p:nvSpPr>
          <p:cNvPr id="6" name="Slide Number Placeholder 5">
            <a:extLst>
              <a:ext uri="{FF2B5EF4-FFF2-40B4-BE49-F238E27FC236}">
                <a16:creationId xmlns:a16="http://schemas.microsoft.com/office/drawing/2014/main" id="{491BAB97-6FCA-4D0C-9010-9C904C2A64BA}"/>
              </a:ext>
            </a:extLst>
          </p:cNvPr>
          <p:cNvSpPr>
            <a:spLocks noGrp="1"/>
          </p:cNvSpPr>
          <p:nvPr>
            <p:ph type="sldNum" sz="quarter" idx="4"/>
          </p:nvPr>
        </p:nvSpPr>
        <p:spPr/>
        <p:txBody>
          <a:bodyPr/>
          <a:lstStyle/>
          <a:p>
            <a:pPr>
              <a:defRPr/>
            </a:pPr>
            <a:fld id="{0C39C72E-2A13-EB4D-AD45-6D4E6ACAED8D}" type="slidenum">
              <a:rPr lang="en-US" smtClean="0"/>
              <a:pPr>
                <a:defRPr/>
              </a:pPr>
              <a:t>6</a:t>
            </a:fld>
            <a:endParaRPr lang="en-US" dirty="0"/>
          </a:p>
        </p:txBody>
      </p:sp>
      <p:pic>
        <p:nvPicPr>
          <p:cNvPr id="7" name="Picture 6">
            <a:extLst>
              <a:ext uri="{FF2B5EF4-FFF2-40B4-BE49-F238E27FC236}">
                <a16:creationId xmlns:a16="http://schemas.microsoft.com/office/drawing/2014/main" id="{8EFBD7D4-E1D1-4538-B8F3-2C02AACA56A3}"/>
              </a:ext>
            </a:extLst>
          </p:cNvPr>
          <p:cNvPicPr>
            <a:picLocks noChangeAspect="1"/>
          </p:cNvPicPr>
          <p:nvPr/>
        </p:nvPicPr>
        <p:blipFill>
          <a:blip r:embed="rId2"/>
          <a:stretch>
            <a:fillRect/>
          </a:stretch>
        </p:blipFill>
        <p:spPr>
          <a:xfrm>
            <a:off x="0" y="1480969"/>
            <a:ext cx="9144000" cy="3896062"/>
          </a:xfrm>
          <a:prstGeom prst="rect">
            <a:avLst/>
          </a:prstGeom>
        </p:spPr>
      </p:pic>
    </p:spTree>
    <p:extLst>
      <p:ext uri="{BB962C8B-B14F-4D97-AF65-F5344CB8AC3E}">
        <p14:creationId xmlns:p14="http://schemas.microsoft.com/office/powerpoint/2010/main" val="723876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508D864-CF18-4B67-BE2B-F112C117C44D}"/>
              </a:ext>
            </a:extLst>
          </p:cNvPr>
          <p:cNvSpPr>
            <a:spLocks noGrp="1"/>
          </p:cNvSpPr>
          <p:nvPr>
            <p:ph type="title"/>
          </p:nvPr>
        </p:nvSpPr>
        <p:spPr>
          <a:xfrm>
            <a:off x="454026" y="296837"/>
            <a:ext cx="8229600" cy="647102"/>
          </a:xfrm>
        </p:spPr>
        <p:txBody>
          <a:bodyPr/>
          <a:lstStyle/>
          <a:p>
            <a:r>
              <a:rPr lang="en-US" dirty="0"/>
              <a:t>TDR Milestones</a:t>
            </a:r>
          </a:p>
        </p:txBody>
      </p:sp>
      <p:sp>
        <p:nvSpPr>
          <p:cNvPr id="4" name="Date Placeholder 3">
            <a:extLst>
              <a:ext uri="{FF2B5EF4-FFF2-40B4-BE49-F238E27FC236}">
                <a16:creationId xmlns:a16="http://schemas.microsoft.com/office/drawing/2014/main" id="{023C21BC-7136-4F36-A29E-2EE1306983A1}"/>
              </a:ext>
            </a:extLst>
          </p:cNvPr>
          <p:cNvSpPr>
            <a:spLocks noGrp="1"/>
          </p:cNvSpPr>
          <p:nvPr>
            <p:ph type="dt" sz="half" idx="2"/>
          </p:nvPr>
        </p:nvSpPr>
        <p:spPr/>
        <p:txBody>
          <a:bodyPr/>
          <a:lstStyle/>
          <a:p>
            <a:pPr>
              <a:defRPr/>
            </a:pPr>
            <a:r>
              <a:rPr lang="en-US">
                <a:latin typeface="Helvetica"/>
                <a:cs typeface="Helvetica"/>
              </a:rPr>
              <a:t>1/23/2020</a:t>
            </a:r>
            <a:endParaRPr lang="en-US" dirty="0">
              <a:latin typeface="Helvetica"/>
              <a:cs typeface="Helvetica"/>
            </a:endParaRPr>
          </a:p>
        </p:txBody>
      </p:sp>
      <p:sp>
        <p:nvSpPr>
          <p:cNvPr id="5" name="Footer Placeholder 4">
            <a:extLst>
              <a:ext uri="{FF2B5EF4-FFF2-40B4-BE49-F238E27FC236}">
                <a16:creationId xmlns:a16="http://schemas.microsoft.com/office/drawing/2014/main" id="{605907AD-8494-47DB-A2FE-AC0E40AFBD49}"/>
              </a:ext>
            </a:extLst>
          </p:cNvPr>
          <p:cNvSpPr>
            <a:spLocks noGrp="1"/>
          </p:cNvSpPr>
          <p:nvPr>
            <p:ph type="ftr" sz="quarter" idx="3"/>
          </p:nvPr>
        </p:nvSpPr>
        <p:spPr/>
        <p:txBody>
          <a:bodyPr/>
          <a:lstStyle/>
          <a:p>
            <a:pPr>
              <a:defRPr/>
            </a:pPr>
            <a:r>
              <a:rPr lang="en-US"/>
              <a:t>A. Marchionni | APA production Schedule</a:t>
            </a:r>
            <a:endParaRPr lang="en-US" dirty="0"/>
          </a:p>
        </p:txBody>
      </p:sp>
      <p:sp>
        <p:nvSpPr>
          <p:cNvPr id="6" name="Slide Number Placeholder 5">
            <a:extLst>
              <a:ext uri="{FF2B5EF4-FFF2-40B4-BE49-F238E27FC236}">
                <a16:creationId xmlns:a16="http://schemas.microsoft.com/office/drawing/2014/main" id="{491BAB97-6FCA-4D0C-9010-9C904C2A64BA}"/>
              </a:ext>
            </a:extLst>
          </p:cNvPr>
          <p:cNvSpPr>
            <a:spLocks noGrp="1"/>
          </p:cNvSpPr>
          <p:nvPr>
            <p:ph type="sldNum" sz="quarter" idx="4"/>
          </p:nvPr>
        </p:nvSpPr>
        <p:spPr/>
        <p:txBody>
          <a:bodyPr/>
          <a:lstStyle/>
          <a:p>
            <a:pPr>
              <a:defRPr/>
            </a:pPr>
            <a:fld id="{0C39C72E-2A13-EB4D-AD45-6D4E6ACAED8D}" type="slidenum">
              <a:rPr lang="en-US" smtClean="0"/>
              <a:pPr>
                <a:defRPr/>
              </a:pPr>
              <a:t>7</a:t>
            </a:fld>
            <a:endParaRPr lang="en-US" dirty="0"/>
          </a:p>
        </p:txBody>
      </p:sp>
      <p:pic>
        <p:nvPicPr>
          <p:cNvPr id="8" name="Picture 7">
            <a:extLst>
              <a:ext uri="{FF2B5EF4-FFF2-40B4-BE49-F238E27FC236}">
                <a16:creationId xmlns:a16="http://schemas.microsoft.com/office/drawing/2014/main" id="{EB05DC10-99A5-4294-91A7-E7CD61BBE6CB}"/>
              </a:ext>
            </a:extLst>
          </p:cNvPr>
          <p:cNvPicPr>
            <a:picLocks noChangeAspect="1"/>
          </p:cNvPicPr>
          <p:nvPr/>
        </p:nvPicPr>
        <p:blipFill>
          <a:blip r:embed="rId2"/>
          <a:stretch>
            <a:fillRect/>
          </a:stretch>
        </p:blipFill>
        <p:spPr>
          <a:xfrm>
            <a:off x="0" y="1154005"/>
            <a:ext cx="9144000" cy="4843504"/>
          </a:xfrm>
          <a:prstGeom prst="rect">
            <a:avLst/>
          </a:prstGeom>
        </p:spPr>
      </p:pic>
    </p:spTree>
    <p:extLst>
      <p:ext uri="{BB962C8B-B14F-4D97-AF65-F5344CB8AC3E}">
        <p14:creationId xmlns:p14="http://schemas.microsoft.com/office/powerpoint/2010/main" val="2002668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F2931-2A74-4475-9375-C1E7CA880DB4}"/>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A209913-1213-4717-AE23-BE4219BA2EBA}"/>
              </a:ext>
            </a:extLst>
          </p:cNvPr>
          <p:cNvSpPr>
            <a:spLocks noGrp="1"/>
          </p:cNvSpPr>
          <p:nvPr>
            <p:ph idx="11"/>
          </p:nvPr>
        </p:nvSpPr>
        <p:spPr/>
        <p:txBody>
          <a:bodyPr/>
          <a:lstStyle/>
          <a:p>
            <a:r>
              <a:rPr lang="en-US" dirty="0"/>
              <a:t>Pre-production APA</a:t>
            </a:r>
          </a:p>
          <a:p>
            <a:pPr lvl="1"/>
            <a:r>
              <a:rPr lang="en-US" dirty="0"/>
              <a:t>Who builds it? Do we need final boards for this?</a:t>
            </a:r>
          </a:p>
          <a:p>
            <a:pPr lvl="1"/>
            <a:endParaRPr lang="en-US" dirty="0"/>
          </a:p>
          <a:p>
            <a:r>
              <a:rPr lang="en-US" dirty="0" err="1"/>
              <a:t>ProtoDUNE</a:t>
            </a:r>
            <a:r>
              <a:rPr lang="en-US" dirty="0"/>
              <a:t>-II APAs: we need a realistic schedule. </a:t>
            </a:r>
            <a:r>
              <a:rPr lang="en-US"/>
              <a:t>It </a:t>
            </a:r>
            <a:r>
              <a:rPr lang="en-US" dirty="0"/>
              <a:t>will be driven by the APA Final Design Review</a:t>
            </a:r>
          </a:p>
        </p:txBody>
      </p:sp>
      <p:sp>
        <p:nvSpPr>
          <p:cNvPr id="4" name="Date Placeholder 3">
            <a:extLst>
              <a:ext uri="{FF2B5EF4-FFF2-40B4-BE49-F238E27FC236}">
                <a16:creationId xmlns:a16="http://schemas.microsoft.com/office/drawing/2014/main" id="{24ADE014-AB6C-4EFE-85B9-492A57913C4D}"/>
              </a:ext>
            </a:extLst>
          </p:cNvPr>
          <p:cNvSpPr>
            <a:spLocks noGrp="1"/>
          </p:cNvSpPr>
          <p:nvPr>
            <p:ph type="dt" sz="half" idx="12"/>
          </p:nvPr>
        </p:nvSpPr>
        <p:spPr/>
        <p:txBody>
          <a:bodyPr/>
          <a:lstStyle/>
          <a:p>
            <a:pPr>
              <a:defRPr/>
            </a:pPr>
            <a:r>
              <a:rPr lang="en-US">
                <a:latin typeface="Helvetica"/>
                <a:cs typeface="Helvetica"/>
              </a:rPr>
              <a:t>1/23/2020</a:t>
            </a:r>
            <a:endParaRPr lang="en-US" dirty="0">
              <a:latin typeface="Helvetica"/>
              <a:cs typeface="Helvetica"/>
            </a:endParaRPr>
          </a:p>
        </p:txBody>
      </p:sp>
      <p:sp>
        <p:nvSpPr>
          <p:cNvPr id="5" name="Footer Placeholder 4">
            <a:extLst>
              <a:ext uri="{FF2B5EF4-FFF2-40B4-BE49-F238E27FC236}">
                <a16:creationId xmlns:a16="http://schemas.microsoft.com/office/drawing/2014/main" id="{6087B158-F818-44BD-AFD4-DAD917ECA93A}"/>
              </a:ext>
            </a:extLst>
          </p:cNvPr>
          <p:cNvSpPr>
            <a:spLocks noGrp="1"/>
          </p:cNvSpPr>
          <p:nvPr>
            <p:ph type="ftr" sz="quarter" idx="13"/>
          </p:nvPr>
        </p:nvSpPr>
        <p:spPr/>
        <p:txBody>
          <a:bodyPr/>
          <a:lstStyle/>
          <a:p>
            <a:pPr>
              <a:defRPr/>
            </a:pPr>
            <a:r>
              <a:rPr lang="en-US"/>
              <a:t>A. Marchionni | APA production Schedule</a:t>
            </a:r>
            <a:endParaRPr lang="en-GB" dirty="0"/>
          </a:p>
        </p:txBody>
      </p:sp>
      <p:sp>
        <p:nvSpPr>
          <p:cNvPr id="6" name="Slide Number Placeholder 5">
            <a:extLst>
              <a:ext uri="{FF2B5EF4-FFF2-40B4-BE49-F238E27FC236}">
                <a16:creationId xmlns:a16="http://schemas.microsoft.com/office/drawing/2014/main" id="{28E4D503-6AE6-46A7-BF32-8134A26766CE}"/>
              </a:ext>
            </a:extLst>
          </p:cNvPr>
          <p:cNvSpPr>
            <a:spLocks noGrp="1"/>
          </p:cNvSpPr>
          <p:nvPr>
            <p:ph type="sldNum" sz="quarter" idx="14"/>
          </p:nvPr>
        </p:nvSpPr>
        <p:spPr/>
        <p:txBody>
          <a:bodyPr/>
          <a:lstStyle/>
          <a:p>
            <a:pPr>
              <a:defRPr/>
            </a:pPr>
            <a:fld id="{0C39C72E-2A13-EB4D-AD45-6D4E6ACAED8D}" type="slidenum">
              <a:rPr lang="en-US" smtClean="0"/>
              <a:pPr>
                <a:defRPr/>
              </a:pPr>
              <a:t>8</a:t>
            </a:fld>
            <a:endParaRPr lang="en-US" dirty="0"/>
          </a:p>
        </p:txBody>
      </p:sp>
    </p:spTree>
    <p:extLst>
      <p:ext uri="{BB962C8B-B14F-4D97-AF65-F5344CB8AC3E}">
        <p14:creationId xmlns:p14="http://schemas.microsoft.com/office/powerpoint/2010/main" val="3164950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9E2DD9-0B34-440D-9C01-215C877B5F8F}"/>
              </a:ext>
            </a:extLst>
          </p:cNvPr>
          <p:cNvSpPr>
            <a:spLocks noGrp="1"/>
          </p:cNvSpPr>
          <p:nvPr>
            <p:ph type="title"/>
          </p:nvPr>
        </p:nvSpPr>
        <p:spPr/>
        <p:txBody>
          <a:bodyPr/>
          <a:lstStyle/>
          <a:p>
            <a:r>
              <a:rPr lang="en-US" dirty="0"/>
              <a:t>Backup</a:t>
            </a:r>
          </a:p>
        </p:txBody>
      </p:sp>
      <p:sp>
        <p:nvSpPr>
          <p:cNvPr id="4" name="Date Placeholder 3">
            <a:extLst>
              <a:ext uri="{FF2B5EF4-FFF2-40B4-BE49-F238E27FC236}">
                <a16:creationId xmlns:a16="http://schemas.microsoft.com/office/drawing/2014/main" id="{C9E1AFE8-01D8-44CF-82EE-70B7ACCDA092}"/>
              </a:ext>
            </a:extLst>
          </p:cNvPr>
          <p:cNvSpPr>
            <a:spLocks noGrp="1"/>
          </p:cNvSpPr>
          <p:nvPr>
            <p:ph type="dt" sz="half" idx="2"/>
          </p:nvPr>
        </p:nvSpPr>
        <p:spPr/>
        <p:txBody>
          <a:bodyPr/>
          <a:lstStyle/>
          <a:p>
            <a:pPr>
              <a:defRPr/>
            </a:pPr>
            <a:r>
              <a:rPr lang="en-US">
                <a:latin typeface="Helvetica"/>
                <a:cs typeface="Helvetica"/>
              </a:rPr>
              <a:t>1/23/2020</a:t>
            </a:r>
            <a:endParaRPr lang="en-US" dirty="0">
              <a:latin typeface="Helvetica"/>
              <a:cs typeface="Helvetica"/>
            </a:endParaRPr>
          </a:p>
        </p:txBody>
      </p:sp>
      <p:sp>
        <p:nvSpPr>
          <p:cNvPr id="5" name="Footer Placeholder 4">
            <a:extLst>
              <a:ext uri="{FF2B5EF4-FFF2-40B4-BE49-F238E27FC236}">
                <a16:creationId xmlns:a16="http://schemas.microsoft.com/office/drawing/2014/main" id="{EA8EB153-91C0-40E5-B02B-1E94FBF686E8}"/>
              </a:ext>
            </a:extLst>
          </p:cNvPr>
          <p:cNvSpPr>
            <a:spLocks noGrp="1"/>
          </p:cNvSpPr>
          <p:nvPr>
            <p:ph type="ftr" sz="quarter" idx="3"/>
          </p:nvPr>
        </p:nvSpPr>
        <p:spPr/>
        <p:txBody>
          <a:bodyPr/>
          <a:lstStyle/>
          <a:p>
            <a:pPr>
              <a:defRPr/>
            </a:pPr>
            <a:r>
              <a:rPr lang="de-DE"/>
              <a:t>A. Marchionni | APA production Schedule</a:t>
            </a:r>
            <a:endParaRPr lang="en-US"/>
          </a:p>
        </p:txBody>
      </p:sp>
      <p:sp>
        <p:nvSpPr>
          <p:cNvPr id="6" name="Slide Number Placeholder 5">
            <a:extLst>
              <a:ext uri="{FF2B5EF4-FFF2-40B4-BE49-F238E27FC236}">
                <a16:creationId xmlns:a16="http://schemas.microsoft.com/office/drawing/2014/main" id="{F6DA8CB2-7B84-4B1A-ACDE-7AB93F64A1FF}"/>
              </a:ext>
            </a:extLst>
          </p:cNvPr>
          <p:cNvSpPr>
            <a:spLocks noGrp="1"/>
          </p:cNvSpPr>
          <p:nvPr>
            <p:ph type="sldNum" sz="quarter" idx="4"/>
          </p:nvPr>
        </p:nvSpPr>
        <p:spPr/>
        <p:txBody>
          <a:bodyPr/>
          <a:lstStyle/>
          <a:p>
            <a:pPr>
              <a:defRPr/>
            </a:pPr>
            <a:fld id="{0C39C72E-2A13-EB4D-AD45-6D4E6ACAED8D}" type="slidenum">
              <a:rPr lang="en-US" smtClean="0"/>
              <a:pPr>
                <a:defRPr/>
              </a:pPr>
              <a:t>9</a:t>
            </a:fld>
            <a:endParaRPr lang="en-US" dirty="0"/>
          </a:p>
        </p:txBody>
      </p:sp>
    </p:spTree>
    <p:extLst>
      <p:ext uri="{BB962C8B-B14F-4D97-AF65-F5344CB8AC3E}">
        <p14:creationId xmlns:p14="http://schemas.microsoft.com/office/powerpoint/2010/main" val="1106783049"/>
      </p:ext>
    </p:extLst>
  </p:cSld>
  <p:clrMapOvr>
    <a:masterClrMapping/>
  </p:clrMapOvr>
</p:sld>
</file>

<file path=ppt/theme/theme1.xml><?xml version="1.0" encoding="utf-8"?>
<a:theme xmlns:a="http://schemas.openxmlformats.org/drawingml/2006/main" name="Dune Template_051215">
  <a:themeElements>
    <a:clrScheme name="DUNE">
      <a:dk1>
        <a:srgbClr val="BC5F2B"/>
      </a:dk1>
      <a:lt1>
        <a:sysClr val="window" lastClr="FFFFFF"/>
      </a:lt1>
      <a:dk2>
        <a:srgbClr val="3C5A77"/>
      </a:dk2>
      <a:lt2>
        <a:srgbClr val="F37C23"/>
      </a:lt2>
      <a:accent1>
        <a:srgbClr val="4F81BD"/>
      </a:accent1>
      <a:accent2>
        <a:srgbClr val="FFFFFF"/>
      </a:accent2>
      <a:accent3>
        <a:srgbClr val="FFFFFF"/>
      </a:accent3>
      <a:accent4>
        <a:srgbClr val="FFFFFF"/>
      </a:accent4>
      <a:accent5>
        <a:srgbClr val="FFFFFF"/>
      </a:accent5>
      <a:accent6>
        <a:srgbClr val="FFFFF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4_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16888</TotalTime>
  <Words>549</Words>
  <Application>Microsoft Office PowerPoint</Application>
  <PresentationFormat>On-screen Show (4:3)</PresentationFormat>
  <Paragraphs>112</Paragraphs>
  <Slides>10</Slides>
  <Notes>1</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10</vt:i4>
      </vt:variant>
    </vt:vector>
  </HeadingPairs>
  <TitlesOfParts>
    <vt:vector size="25" baseType="lpstr">
      <vt:lpstr>Arial</vt:lpstr>
      <vt:lpstr>Blue Highway</vt:lpstr>
      <vt:lpstr>Calibri</vt:lpstr>
      <vt:lpstr>Geneva</vt:lpstr>
      <vt:lpstr>Helvetica</vt:lpstr>
      <vt:lpstr>Helvetica Neue</vt:lpstr>
      <vt:lpstr>Lucida Grande</vt:lpstr>
      <vt:lpstr>Merriweather Sans</vt:lpstr>
      <vt:lpstr>Wingdings</vt:lpstr>
      <vt:lpstr>Dune Template_051215</vt:lpstr>
      <vt:lpstr>LBNF Content-Footer Theme</vt:lpstr>
      <vt:lpstr>1_LBNF Content-Footer Theme</vt:lpstr>
      <vt:lpstr>2_LBNF Content-Footer Theme</vt:lpstr>
      <vt:lpstr>3_LBNF Content-Footer Theme</vt:lpstr>
      <vt:lpstr>4_LBNF Content-Footer Theme</vt:lpstr>
      <vt:lpstr>APA Production Schedule</vt:lpstr>
      <vt:lpstr>Pre-production APA</vt:lpstr>
      <vt:lpstr>APA Production for ProtoDUNE-II</vt:lpstr>
      <vt:lpstr>Items to be finalized before production</vt:lpstr>
      <vt:lpstr>APA Production </vt:lpstr>
      <vt:lpstr>TDR Reviews</vt:lpstr>
      <vt:lpstr>TDR Milestones</vt:lpstr>
      <vt:lpstr>Conclusions</vt:lpstr>
      <vt:lpstr>Backup</vt:lpstr>
      <vt:lpstr>T sensors positioning</vt:lpstr>
    </vt:vector>
  </TitlesOfParts>
  <Manager/>
  <Company>Sandbox Studio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DUNE PowerPoint Presentation</dc:title>
  <dc:subject/>
  <dc:creator>Sandbox Studio</dc:creator>
  <cp:keywords/>
  <dc:description>Modified by A. Weber</dc:description>
  <cp:lastModifiedBy>Alberto Marchionni</cp:lastModifiedBy>
  <cp:revision>477</cp:revision>
  <cp:lastPrinted>2019-06-26T19:58:22Z</cp:lastPrinted>
  <dcterms:created xsi:type="dcterms:W3CDTF">2015-04-30T14:29:22Z</dcterms:created>
  <dcterms:modified xsi:type="dcterms:W3CDTF">2020-01-23T20:43:33Z</dcterms:modified>
  <cp:category/>
</cp:coreProperties>
</file>