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6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713F-97E1-354C-AF24-DD8051AC1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0EB2E-85B1-DD47-BFB7-498887CB2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85271-D4FA-824E-8870-D0CD8B36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F5FDD-792F-8645-ADF9-615E7AD4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07DC1-6BD9-9F40-9193-999718F0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3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F9BBD-678E-AE41-AA63-12BAC338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C1348-8F6A-294F-957E-EFA77C637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AB699-F893-414B-ABD4-A6C90F56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C448E-16F3-0849-A249-ADC05333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871A6-33B2-C44A-9857-040BE6D0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429883-7760-AE4E-BF3C-5A41D8CD82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512C1-969A-EE4A-A154-4F7785321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891B4-C5FB-0A43-82A1-238B3B46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4E332-5AE4-7E43-9172-7A76BB8D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54EC3-45E3-974B-8B63-3D76D945F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B3E7-3B62-E94C-B63E-1E62D3E1D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701B8-F6AB-FB41-8710-D1E44B2BE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C1697-6A0E-BA4C-9083-E3426228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3FE93-D8D0-7D4A-8C18-0634FD99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B4AD-3E0B-E241-AF20-1E6206E8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6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18D3D-4BF3-E048-BB63-1BA606E6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2076F-40C7-DB4B-9386-2F7DC40BA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DF036-098C-3542-B76D-9D7D74BC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43305-558A-ED44-9AC9-C7F7AF94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C5FC8-0F0C-E843-802E-6E93EAD9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8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50296-D840-2F42-85C4-B92D3ED1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61855-9A00-F14A-AED2-E0C38E760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E7CC2-42DC-BD4F-BB9C-CBDE8F6E6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779C3-0976-5948-AC62-8B1D888F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5596C-298E-9240-A8F0-5AF071BD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0E7EE-DCBE-E64E-A3BC-DC6E1F57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2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55008-1576-D44F-84C6-CD41E9DB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69C5B-292B-9949-8DE3-C41486223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8C4DD-8E6A-F440-B0A5-A0A60650A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4CE60-3EE2-8B4A-A9E1-CBCF367CB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323A92-B155-DF4A-ADB8-630451A2A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B4113-497E-D146-92FD-69F0083D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69541-7171-3F4B-AFCE-FD55364A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62902B-0628-8B4E-A6DC-6326C8D0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A1558-5796-9342-9D82-7534F4A2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C22D6-229E-7C4F-8BF9-EE1527FD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8DA13-48E1-294A-82A1-8F9B09F76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F8E7EF-7438-B641-AB0F-10B9F8C9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AA398-101D-7444-A5A1-18789AA20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EA4094-F1B9-4448-BDFC-FEF9F72DA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2133A-AC35-974F-B190-05E607B5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AD96B-D14F-2341-B194-6504760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3F1DE-C6DC-2A4B-B2BE-664ABCD9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F0580-F1C7-4541-B281-4A55F1EEC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21BF0-1F85-D644-8662-296189D5F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CC634-7D29-D544-9EB4-578CEBC9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FF73F-899B-BC40-A921-AFE80462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2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8D12-35B5-3A4D-A3EC-2E61309F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4B8CB4-3F5E-E142-B968-0D8250649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FE17F-7F9E-4447-8FB1-65DE770C8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3DFBC-6DB1-144D-A25A-491B8C8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5A024-8F19-2548-B6E0-1288277E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CB836-2863-3A43-84F5-2EF4009B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6D8D6E-F5AF-A346-976F-7BE84BE15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689C3-85D2-0C4E-BD2F-635FBFF8C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8BE0F-D2DA-0742-B5E0-1D136CD05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BCC4-5296-A443-BCDE-F857616A1D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69433-F7EA-2840-B6BE-6F8F8780C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5AF56-2081-314B-8C88-A02477761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7ACE2-608B-6949-8A6A-5FFBD3E3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4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7871472922bfcbjqvfgns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97483-BD9E-AE49-958D-EC027FB6F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HNL Discussion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9B3CF-4A67-1040-873B-D1B05E657F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ADR/CERN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847504-A854-494C-BA00-3F00EF3535EA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2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6A061-EE49-2549-B2F2-A82501D4C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HNL Discussion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151FD-7B31-5740-8FD3-9F28E5611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8125"/>
            <a:ext cx="10515600" cy="4351338"/>
          </a:xfrm>
        </p:spPr>
        <p:txBody>
          <a:bodyPr/>
          <a:lstStyle/>
          <a:p>
            <a:r>
              <a:rPr lang="en-US" dirty="0"/>
              <a:t>Kevin J. Kelly, Albert De Roeck, Haifa </a:t>
            </a:r>
            <a:r>
              <a:rPr lang="en-US" dirty="0" err="1"/>
              <a:t>Rejeb</a:t>
            </a:r>
            <a:r>
              <a:rPr lang="en-US" dirty="0"/>
              <a:t> </a:t>
            </a:r>
            <a:r>
              <a:rPr lang="en-US" dirty="0" err="1"/>
              <a:t>Sfar</a:t>
            </a:r>
            <a:r>
              <a:rPr lang="en-US" dirty="0"/>
              <a:t>, Pilar Coloma, </a:t>
            </a:r>
            <a:r>
              <a:rPr lang="en-US" dirty="0" err="1"/>
              <a:t>Josu</a:t>
            </a:r>
            <a:r>
              <a:rPr lang="en-US" dirty="0"/>
              <a:t> Hernández García, Georgios Christodoulou, Patrick J Fox, Athanasios </a:t>
            </a:r>
            <a:r>
              <a:rPr lang="en-US" dirty="0" err="1"/>
              <a:t>Hatzikoutelis</a:t>
            </a:r>
            <a:endParaRPr lang="en-US" dirty="0"/>
          </a:p>
          <a:p>
            <a:r>
              <a:rPr lang="en-US" dirty="0"/>
              <a:t>Meetings: Normally Thursday 9:00 CT (bi-weekly)</a:t>
            </a:r>
          </a:p>
          <a:p>
            <a:r>
              <a:rPr lang="en-US" dirty="0"/>
              <a:t>3 meetings so far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5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3454-50BD-3744-820F-8DAE67568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Goal   ND CDR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8326-111F-0343-97A8-66DADDD24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575" y="1425039"/>
            <a:ext cx="10515600" cy="5332021"/>
          </a:xfrm>
        </p:spPr>
        <p:txBody>
          <a:bodyPr>
            <a:normAutofit/>
          </a:bodyPr>
          <a:lstStyle/>
          <a:p>
            <a:r>
              <a:rPr lang="en-US" dirty="0"/>
              <a:t>Based on results from Haifa </a:t>
            </a:r>
            <a:r>
              <a:rPr lang="en-US" dirty="0" err="1"/>
              <a:t>Sfar</a:t>
            </a:r>
            <a:r>
              <a:rPr lang="en-US" dirty="0"/>
              <a:t> (+GC, ADR) presented at the last collaboration meeting by Georgios</a:t>
            </a:r>
          </a:p>
          <a:p>
            <a:r>
              <a:rPr lang="en-US" dirty="0"/>
              <a:t>Implementation in the  ND CDR </a:t>
            </a:r>
          </a:p>
          <a:p>
            <a:pPr lvl="1"/>
            <a:r>
              <a:rPr lang="en-US" dirty="0">
                <a:hlinkClick r:id="rId2"/>
              </a:rPr>
              <a:t>https://www.overleaf.com/7871472922bfcbjqvfgnsb</a:t>
            </a:r>
            <a:endParaRPr lang="en-US" dirty="0"/>
          </a:p>
          <a:p>
            <a:pPr lvl="1"/>
            <a:r>
              <a:rPr lang="en-US" dirty="0"/>
              <a:t>More or less ready for this round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the latest time schedule for the CDR??</a:t>
            </a:r>
          </a:p>
          <a:p>
            <a:r>
              <a:rPr lang="en-US" dirty="0"/>
              <a:t>Next steps  (backgrounds, detector simulation, optimized selections…)</a:t>
            </a:r>
          </a:p>
          <a:p>
            <a:pPr lvl="1"/>
            <a:r>
              <a:rPr lang="en-US" dirty="0"/>
              <a:t>Tests on the effect of the kinematics/implement the correct one</a:t>
            </a:r>
          </a:p>
          <a:p>
            <a:pPr lvl="1"/>
            <a:r>
              <a:rPr lang="en-US" dirty="0"/>
              <a:t>Update the fluxes accordingly</a:t>
            </a:r>
          </a:p>
          <a:p>
            <a:pPr lvl="1"/>
            <a:r>
              <a:rPr lang="en-US" dirty="0"/>
              <a:t>Detector simulation</a:t>
            </a:r>
          </a:p>
          <a:p>
            <a:pPr lvl="1"/>
            <a:r>
              <a:rPr lang="en-US" dirty="0"/>
              <a:t>SM Neutrino and other backgrounds</a:t>
            </a:r>
          </a:p>
        </p:txBody>
      </p:sp>
    </p:spTree>
    <p:extLst>
      <p:ext uri="{BB962C8B-B14F-4D97-AF65-F5344CB8AC3E}">
        <p14:creationId xmlns:p14="http://schemas.microsoft.com/office/powerpoint/2010/main" val="131057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B4D1-6447-D64B-BDBC-4CB41B690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 CDR preparation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5BBAE-730F-E041-A5D5-6E8C50FCD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Contribution is in the overleaf. Comments still welcome!</a:t>
            </a:r>
          </a:p>
          <a:p>
            <a:r>
              <a:rPr lang="en-US" dirty="0"/>
              <a:t>Figure based on the work presented in September, using zero mass kinematics in the decays</a:t>
            </a:r>
          </a:p>
          <a:p>
            <a:r>
              <a:rPr lang="en-US" dirty="0"/>
              <a:t>Included these curves on a more ‘world results and projections plot’</a:t>
            </a:r>
          </a:p>
          <a:p>
            <a:r>
              <a:rPr lang="en-US" dirty="0"/>
              <a:t>Possible to add still </a:t>
            </a:r>
          </a:p>
          <a:p>
            <a:pPr lvl="1"/>
            <a:r>
              <a:rPr lang="en-US" dirty="0"/>
              <a:t>More discussion on expected results of searches coming up 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 err="1">
                <a:solidFill>
                  <a:srgbClr val="FF0000"/>
                </a:solidFill>
              </a:rPr>
              <a:t>Microboone</a:t>
            </a:r>
            <a:r>
              <a:rPr lang="en-US" dirty="0">
                <a:solidFill>
                  <a:srgbClr val="FF0000"/>
                </a:solidFill>
              </a:rPr>
              <a:t> results have been released a week ago </a:t>
            </a:r>
          </a:p>
          <a:p>
            <a:pPr lvl="1"/>
            <a:r>
              <a:rPr lang="en-US" dirty="0"/>
              <a:t>Comment on using the proper kinematics (Kevin et al., Enrique et al.). Make a test </a:t>
            </a:r>
            <a:r>
              <a:rPr lang="en-US" dirty="0" err="1"/>
              <a:t>eg</a:t>
            </a:r>
            <a:r>
              <a:rPr lang="en-US" dirty="0"/>
              <a:t> mu-pi or e-pi decay channel with/without kinematic correction to discuss the impact on the result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Done but qualitatively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030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3B5017-D7BB-104A-A273-C27C366EC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410" y="249383"/>
            <a:ext cx="8967829" cy="29111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BBFE1B-1487-4D4A-A687-DDF90D8C0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12" y="2908300"/>
            <a:ext cx="100584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7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5536-BE13-4FFD-AA67-447E7444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estimation from neutrino interactions in the near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CE38B-8101-41C7-82E8-0FB0D1BEC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first production for neutrino interactions in the multi purpose detector (MPD) is available</a:t>
            </a:r>
          </a:p>
          <a:p>
            <a:pPr lvl="1"/>
            <a:r>
              <a:rPr lang="en-GB" dirty="0"/>
              <a:t>High pressure gas TPC geometry (TPC + </a:t>
            </a:r>
            <a:r>
              <a:rPr lang="en-GB" dirty="0" err="1"/>
              <a:t>ECal</a:t>
            </a:r>
            <a:r>
              <a:rPr lang="en-GB" dirty="0"/>
              <a:t> + Magnet) + pseudo-reconstruction</a:t>
            </a:r>
          </a:p>
          <a:p>
            <a:r>
              <a:rPr lang="en-GB" dirty="0"/>
              <a:t>Will start to estimate the backgrounds from neutrino interactions</a:t>
            </a:r>
          </a:p>
          <a:p>
            <a:r>
              <a:rPr lang="en-GB" dirty="0" err="1"/>
              <a:t>ArgonCube</a:t>
            </a:r>
            <a:r>
              <a:rPr lang="en-GB" dirty="0"/>
              <a:t> simulation less clear, probably will still take some time</a:t>
            </a:r>
          </a:p>
          <a:p>
            <a:endParaRPr lang="en-GB" dirty="0"/>
          </a:p>
          <a:p>
            <a:r>
              <a:rPr lang="en-GB" dirty="0"/>
              <a:t>Starting with the MPD detector simulation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97C48-9D1E-4E38-8E6F-39159A4F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A39B-A5F3-412A-8DF5-9124083763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93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F1BD-95EF-B940-8B7A-7E9488CCA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3A12D-ED9B-9A46-807A-606177A2B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789"/>
            <a:ext cx="10515600" cy="50707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Improved kinematics: Cross checks between the different tools in preparation by the different groups.  </a:t>
            </a:r>
            <a:r>
              <a:rPr lang="en-US" dirty="0">
                <a:solidFill>
                  <a:srgbClr val="FF0000"/>
                </a:solidFill>
              </a:rPr>
              <a:t>More discussion by Kevin and /or Enrique today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Agreed on a bench mark to test and compare. New flux files will be used by Haifa to check the sensitivity change.</a:t>
            </a:r>
          </a:p>
          <a:p>
            <a:pPr lvl="1"/>
            <a:r>
              <a:rPr lang="en-US" dirty="0"/>
              <a:t>Caveat: we need also to adapt the ND acceptance weight function in the flux files</a:t>
            </a:r>
          </a:p>
          <a:p>
            <a:r>
              <a:rPr lang="en-US" dirty="0"/>
              <a:t>Study of the backgrounds. </a:t>
            </a:r>
          </a:p>
          <a:p>
            <a:pPr lvl="1"/>
            <a:r>
              <a:rPr lang="en-US" dirty="0"/>
              <a:t>Expected effects of the different know channels, will be different for the </a:t>
            </a:r>
            <a:r>
              <a:rPr lang="en-US" dirty="0" err="1"/>
              <a:t>LarTPC</a:t>
            </a:r>
            <a:r>
              <a:rPr lang="en-US" dirty="0"/>
              <a:t> and the </a:t>
            </a:r>
            <a:r>
              <a:rPr lang="en-US" dirty="0" err="1"/>
              <a:t>HPgTPC</a:t>
            </a:r>
            <a:r>
              <a:rPr lang="en-US" dirty="0"/>
              <a:t>. Can we use TOF timing? </a:t>
            </a:r>
            <a:r>
              <a:rPr lang="en-US" dirty="0">
                <a:solidFill>
                  <a:srgbClr val="FF0000"/>
                </a:solidFill>
              </a:rPr>
              <a:t>(-&gt; timing workshop last month)</a:t>
            </a:r>
          </a:p>
          <a:p>
            <a:r>
              <a:rPr lang="en-US" dirty="0"/>
              <a:t>Simulation studies</a:t>
            </a:r>
          </a:p>
          <a:p>
            <a:pPr lvl="1"/>
            <a:r>
              <a:rPr lang="en-US" dirty="0"/>
              <a:t>What is the status of the ND simulations? </a:t>
            </a:r>
            <a:r>
              <a:rPr lang="en-US" dirty="0">
                <a:solidFill>
                  <a:srgbClr val="FF0000"/>
                </a:solidFill>
              </a:rPr>
              <a:t>We can use MPD one and we will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look at that early next year</a:t>
            </a:r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Comparison </a:t>
            </a:r>
            <a:r>
              <a:rPr lang="en-US" dirty="0" err="1"/>
              <a:t>MadrGraph</a:t>
            </a:r>
            <a:r>
              <a:rPr lang="en-US" dirty="0"/>
              <a:t>/Genie formats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7982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446</Words>
  <Application>Microsoft Macintosh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HNL Discussion Group</vt:lpstr>
      <vt:lpstr>HNL Discussion Group</vt:lpstr>
      <vt:lpstr>First Goal   ND CDR results</vt:lpstr>
      <vt:lpstr>ND CDR preparation contribution</vt:lpstr>
      <vt:lpstr>PowerPoint Presentation</vt:lpstr>
      <vt:lpstr>Background estimation from neutrino interactions in the near detector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HNL Meetings</dc:title>
  <dc:creator>Albert De Roeck</dc:creator>
  <cp:lastModifiedBy>Yu, Jaehoon</cp:lastModifiedBy>
  <cp:revision>11</cp:revision>
  <dcterms:created xsi:type="dcterms:W3CDTF">2019-11-07T08:56:56Z</dcterms:created>
  <dcterms:modified xsi:type="dcterms:W3CDTF">2019-12-10T15:14:44Z</dcterms:modified>
</cp:coreProperties>
</file>