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DF1E-DF0B-457B-BF10-BB7D8AED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A6FD0-2D1F-4DB6-B8E7-707211958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C6BBD-07C4-41E2-B999-822794BA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9B2A2-936A-4B08-A12D-74214BF8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DE9C0-82A3-487E-A2C5-8FE7A2D6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6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3D40-25F4-42E8-8F3B-4F1D0888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9797C-6D36-46AD-95EA-FDF9CC3F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22905-FD57-4929-84FC-9C05F4A0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D8BFC-DB62-4D58-9E93-F9386C4A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687C9-9015-44D0-8981-CE89C5F0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4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F24D1-8835-4DA3-A5D9-1BF9E9F08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44473-FC76-4A43-9A91-DB401CAD9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70032-5EE2-45A6-92E5-BA6ACB97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DF1CD-1119-4086-9A6D-52DF3BFE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14D4-8408-4006-ADDB-99CB869E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58AA-9089-4041-9BC6-C223024E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5DD97-6E2B-447C-92B5-A3419A6C6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D225F-A14E-4975-AD4C-45B71EF0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283BC-99BF-460F-B03C-11BC9C43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E1447-4268-4C44-B96A-A49999D7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4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3067-F4A4-47A2-8786-31392B84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BE8C1-0561-4743-8553-11A2B8055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5DE6B-922D-4C90-8DB6-4DCAE5A6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4D269-83EA-4DBB-9CC0-CFAC5660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78C13-C745-4A1D-8EEE-2807445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D418D-84B9-4BD1-95F9-081F23DC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52C7-ECDA-48E8-A064-DBC605487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44C3B-1062-4539-9565-114159474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64F87-D529-461C-AFAD-E168B361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2682D-ECD4-406B-8414-A474443E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EB0A7-F452-480F-B8CB-A33991AC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D381-56E4-482B-8803-60755F73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E9AAD-C2CC-426E-BFDE-722420F0F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72D8B-8B22-4258-911F-E30584116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14D6C-B87C-42DD-BC42-84A40FB90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0FF51-74ED-4E1D-904C-1B41EE8DB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C8787-F10F-4918-89CD-54E2B1D6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D6AF2-8D30-4D47-B33D-5614DE3E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F71C4-211B-416F-992A-AC369958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6CE1-922A-41AC-83E2-4A1DAA43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18E82-C177-4DEC-9BCE-B66255EB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166CF-B514-4E73-83EB-7497282E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8FF22-DC0F-4796-8FC5-A86E8100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2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5D15A-7F88-45B2-8CCB-BCDE7118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63502-45A2-4D2B-BE37-86F41566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83123-87AA-4120-BCB3-64FC94A8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5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D170-D3B6-4C6C-9DEE-D4B8EF3A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38FBD-2390-434B-97B0-C5B5966E8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6300-3190-41C3-81A9-94B1EAB0B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78396-83CF-459E-BE27-89A1B11D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83C3F-557C-430B-B2C5-BFA4F40D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980E6-7ED4-4881-A7DB-CBD50FCD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9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EF35-955F-48FA-A91E-426A9CE9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DE300D-ADB4-4932-AD97-043EBA14F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A9D1F-A087-490D-93A9-5FD6DA956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E1FBB-3A0F-4B49-92E8-34DD7FD0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4166C-4AF5-4F8C-99D7-AAB72D6A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836AC-DB4C-451E-838F-2A7A29F9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1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68C48-1974-43A3-B4D6-DF68F339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EFE54-E033-4C76-BF78-A9B6D9B0B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FC7BF-7466-4AD2-86F5-51941ACE0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5846A-E9F2-4631-952C-9268D3C92F7F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3AD4E-1D0E-4306-9036-F5BC0F7AC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41DB8-55A0-4F7D-985E-53C92DDFF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73DC-3149-454E-B4C7-85DC511F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3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9D6EBF-1BB1-4A84-B229-AE8786A61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Ionization Laser Update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80761E-D293-4838-AE6E-7C15E902C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Laser WG meeting 12/12/2019</a:t>
            </a:r>
          </a:p>
          <a:p>
            <a:r>
              <a:rPr lang="en-US" dirty="0"/>
              <a:t>Jan Boissevain - LANL</a:t>
            </a:r>
          </a:p>
        </p:txBody>
      </p:sp>
    </p:spTree>
    <p:extLst>
      <p:ext uri="{BB962C8B-B14F-4D97-AF65-F5344CB8AC3E}">
        <p14:creationId xmlns:p14="http://schemas.microsoft.com/office/powerpoint/2010/main" val="604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89D75-CAEA-4F9D-904C-19B0B756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718" y="650448"/>
            <a:ext cx="2698936" cy="6207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BCBBD-9AB8-42C7-A001-94CF84655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448"/>
            <a:ext cx="2084189" cy="6207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F70AE-92E4-4D02-82F2-80DD6FDD05FE}"/>
              </a:ext>
            </a:extLst>
          </p:cNvPr>
          <p:cNvSpPr txBox="1"/>
          <p:nvPr/>
        </p:nvSpPr>
        <p:spPr>
          <a:xfrm>
            <a:off x="150829" y="141402"/>
            <a:ext cx="180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Laser Periscope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2C741-1FB3-4D17-9232-A6F718743AAA}"/>
              </a:ext>
            </a:extLst>
          </p:cNvPr>
          <p:cNvSpPr txBox="1"/>
          <p:nvPr/>
        </p:nvSpPr>
        <p:spPr>
          <a:xfrm>
            <a:off x="4458878" y="65988"/>
            <a:ext cx="267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Laser Periscope w translation and rotation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AD840-E6CE-42CF-B63E-92FDB2C60290}"/>
              </a:ext>
            </a:extLst>
          </p:cNvPr>
          <p:cNvSpPr txBox="1"/>
          <p:nvPr/>
        </p:nvSpPr>
        <p:spPr>
          <a:xfrm>
            <a:off x="2328420" y="1847654"/>
            <a:ext cx="267721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Candidate translation module (UHV Design HLSM150-300) shown fully compressed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247C28-25C6-4C06-A5DE-D76F722CB861}"/>
              </a:ext>
            </a:extLst>
          </p:cNvPr>
          <p:cNvCxnSpPr/>
          <p:nvPr/>
        </p:nvCxnSpPr>
        <p:spPr>
          <a:xfrm flipV="1">
            <a:off x="4458878" y="1508289"/>
            <a:ext cx="924692" cy="518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E73EF7-F362-43AB-9D98-CA8B19ADA762}"/>
              </a:ext>
            </a:extLst>
          </p:cNvPr>
          <p:cNvSpPr txBox="1"/>
          <p:nvPr/>
        </p:nvSpPr>
        <p:spPr>
          <a:xfrm>
            <a:off x="6392411" y="1296779"/>
            <a:ext cx="19546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Rotation module placeholder – in discussions with </a:t>
            </a:r>
            <a:r>
              <a:rPr lang="en-US" dirty="0" err="1"/>
              <a:t>Ferrotec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6AC109-90AA-42AE-B36C-A9D56328C8BA}"/>
              </a:ext>
            </a:extLst>
          </p:cNvPr>
          <p:cNvCxnSpPr/>
          <p:nvPr/>
        </p:nvCxnSpPr>
        <p:spPr>
          <a:xfrm flipH="1" flipV="1">
            <a:off x="5763237" y="1508289"/>
            <a:ext cx="629174" cy="110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0FA52A7-8DA0-47A6-9B32-C7DE6303F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773" y="650446"/>
            <a:ext cx="2489148" cy="62075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0F316A-D64B-4BEA-AF11-1A2C270C8A2A}"/>
              </a:ext>
            </a:extLst>
          </p:cNvPr>
          <p:cNvSpPr txBox="1"/>
          <p:nvPr/>
        </p:nvSpPr>
        <p:spPr>
          <a:xfrm>
            <a:off x="8028264" y="3322040"/>
            <a:ext cx="21979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Candidate translation module shown fully extended (300mm travel)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E727A7-AE55-44B9-9D74-65484B6F19FB}"/>
              </a:ext>
            </a:extLst>
          </p:cNvPr>
          <p:cNvCxnSpPr/>
          <p:nvPr/>
        </p:nvCxnSpPr>
        <p:spPr>
          <a:xfrm flipV="1">
            <a:off x="9429226" y="2088859"/>
            <a:ext cx="1057013" cy="1233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7E51FC-8781-4C22-A199-A10527036685}"/>
              </a:ext>
            </a:extLst>
          </p:cNvPr>
          <p:cNvSpPr txBox="1"/>
          <p:nvPr/>
        </p:nvSpPr>
        <p:spPr>
          <a:xfrm>
            <a:off x="150829" y="3064684"/>
            <a:ext cx="92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5DADF5-FDF9-425D-96D3-1C2E803033B3}"/>
              </a:ext>
            </a:extLst>
          </p:cNvPr>
          <p:cNvCxnSpPr/>
          <p:nvPr/>
        </p:nvCxnSpPr>
        <p:spPr>
          <a:xfrm flipV="1">
            <a:off x="377505" y="1403663"/>
            <a:ext cx="0" cy="1661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47C64E-DA1C-405D-8758-1C199A7A0945}"/>
              </a:ext>
            </a:extLst>
          </p:cNvPr>
          <p:cNvCxnSpPr/>
          <p:nvPr/>
        </p:nvCxnSpPr>
        <p:spPr>
          <a:xfrm>
            <a:off x="377505" y="3429000"/>
            <a:ext cx="0" cy="2778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B8F55F4-DF15-49EF-AF57-E7BC66F96295}"/>
              </a:ext>
            </a:extLst>
          </p:cNvPr>
          <p:cNvSpPr txBox="1"/>
          <p:nvPr/>
        </p:nvSpPr>
        <p:spPr>
          <a:xfrm>
            <a:off x="1652630" y="3850547"/>
            <a:ext cx="21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 Support Structure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89D5A3-6338-4B5A-8A0D-A44319DB9C55}"/>
              </a:ext>
            </a:extLst>
          </p:cNvPr>
          <p:cNvCxnSpPr/>
          <p:nvPr/>
        </p:nvCxnSpPr>
        <p:spPr>
          <a:xfrm>
            <a:off x="1177116" y="1441327"/>
            <a:ext cx="0" cy="3081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F3CFA0-3A80-435A-AF7C-05DCBAA5DEB4}"/>
              </a:ext>
            </a:extLst>
          </p:cNvPr>
          <p:cNvCxnSpPr/>
          <p:nvPr/>
        </p:nvCxnSpPr>
        <p:spPr>
          <a:xfrm flipV="1">
            <a:off x="1166070" y="1403663"/>
            <a:ext cx="0" cy="3118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3EE57A-78B8-4451-BD58-C18EFD874B41}"/>
              </a:ext>
            </a:extLst>
          </p:cNvPr>
          <p:cNvCxnSpPr/>
          <p:nvPr/>
        </p:nvCxnSpPr>
        <p:spPr>
          <a:xfrm>
            <a:off x="1177116" y="3429000"/>
            <a:ext cx="475514" cy="6061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15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468DDB-C0C4-42D8-A981-1E4E78C9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11" y="0"/>
            <a:ext cx="755048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7A56BA-4ED2-47C5-BDDA-A3BE51A8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49337" cy="5524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B1E25-7F0C-4676-8F18-44BD5B160486}"/>
              </a:ext>
            </a:extLst>
          </p:cNvPr>
          <p:cNvSpPr txBox="1"/>
          <p:nvPr/>
        </p:nvSpPr>
        <p:spPr>
          <a:xfrm>
            <a:off x="4731391" y="209725"/>
            <a:ext cx="136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03B6AF-38F9-4CD8-93D7-09B2777EE765}"/>
              </a:ext>
            </a:extLst>
          </p:cNvPr>
          <p:cNvCxnSpPr/>
          <p:nvPr/>
        </p:nvCxnSpPr>
        <p:spPr>
          <a:xfrm>
            <a:off x="5184396" y="494950"/>
            <a:ext cx="369116" cy="637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280EC9-10E5-4646-A5BD-4E5FA8490525}"/>
              </a:ext>
            </a:extLst>
          </p:cNvPr>
          <p:cNvSpPr txBox="1"/>
          <p:nvPr/>
        </p:nvSpPr>
        <p:spPr>
          <a:xfrm>
            <a:off x="3967992" y="1543574"/>
            <a:ext cx="16610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Laser Periscope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16F47F-08B4-44A6-AC56-6B930BA9E941}"/>
              </a:ext>
            </a:extLst>
          </p:cNvPr>
          <p:cNvCxnSpPr>
            <a:stCxn id="7" idx="3"/>
          </p:cNvCxnSpPr>
          <p:nvPr/>
        </p:nvCxnSpPr>
        <p:spPr>
          <a:xfrm>
            <a:off x="5629013" y="1728240"/>
            <a:ext cx="6040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E3B74C-B470-409C-9DD6-C36948D0B1B6}"/>
              </a:ext>
            </a:extLst>
          </p:cNvPr>
          <p:cNvSpPr txBox="1"/>
          <p:nvPr/>
        </p:nvSpPr>
        <p:spPr>
          <a:xfrm>
            <a:off x="2389278" y="2365911"/>
            <a:ext cx="19630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Linear Translation Module shown in compressed position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03E633-737A-4432-B5BB-642E5C4A2B4E}"/>
              </a:ext>
            </a:extLst>
          </p:cNvPr>
          <p:cNvCxnSpPr/>
          <p:nvPr/>
        </p:nvCxnSpPr>
        <p:spPr>
          <a:xfrm flipH="1" flipV="1">
            <a:off x="1803633" y="2575420"/>
            <a:ext cx="585645" cy="186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6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03506-1EB2-4960-941F-37512BA3F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64" y="0"/>
            <a:ext cx="514863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2BD161-CEA1-484E-B59A-3670FA6E8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47" y="0"/>
            <a:ext cx="536673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2C548C-7C8F-4A43-82BB-E4C230A68568}"/>
              </a:ext>
            </a:extLst>
          </p:cNvPr>
          <p:cNvSpPr txBox="1"/>
          <p:nvPr/>
        </p:nvSpPr>
        <p:spPr>
          <a:xfrm>
            <a:off x="6493079" y="3429000"/>
            <a:ext cx="23740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Laser Periscope shown in deployed position</a:t>
            </a:r>
          </a:p>
        </p:txBody>
      </p:sp>
    </p:spTree>
    <p:extLst>
      <p:ext uri="{BB962C8B-B14F-4D97-AF65-F5344CB8AC3E}">
        <p14:creationId xmlns:p14="http://schemas.microsoft.com/office/powerpoint/2010/main" val="202854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4B86BA-547A-49F3-B239-AC05E354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593" y="0"/>
            <a:ext cx="443801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73726C-6E8B-49E4-8237-224794BE4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0" y="0"/>
            <a:ext cx="36360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6BA4C6-17BB-4496-889F-6EAE9B10304E}"/>
              </a:ext>
            </a:extLst>
          </p:cNvPr>
          <p:cNvSpPr txBox="1"/>
          <p:nvPr/>
        </p:nvSpPr>
        <p:spPr>
          <a:xfrm>
            <a:off x="4186106" y="2323750"/>
            <a:ext cx="336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Laser Periscope in retracted position</a:t>
            </a:r>
          </a:p>
        </p:txBody>
      </p:sp>
    </p:spTree>
    <p:extLst>
      <p:ext uri="{BB962C8B-B14F-4D97-AF65-F5344CB8AC3E}">
        <p14:creationId xmlns:p14="http://schemas.microsoft.com/office/powerpoint/2010/main" val="207773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031279-D716-4231-A5AA-B2F894489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380" y="0"/>
            <a:ext cx="43112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28C5C1-7705-48BA-8B8B-44A110F91F56}"/>
              </a:ext>
            </a:extLst>
          </p:cNvPr>
          <p:cNvSpPr txBox="1"/>
          <p:nvPr/>
        </p:nvSpPr>
        <p:spPr>
          <a:xfrm>
            <a:off x="1233182" y="5679347"/>
            <a:ext cx="246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Actuator Tube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0EC3B7-EAFF-498D-B531-8BCBC3358363}"/>
              </a:ext>
            </a:extLst>
          </p:cNvPr>
          <p:cNvCxnSpPr/>
          <p:nvPr/>
        </p:nvCxnSpPr>
        <p:spPr>
          <a:xfrm flipV="1">
            <a:off x="3456264" y="5427677"/>
            <a:ext cx="2181138" cy="453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55EB8CE-66EE-4D7A-B6AC-AF384D0E8665}"/>
              </a:ext>
            </a:extLst>
          </p:cNvPr>
          <p:cNvSpPr txBox="1"/>
          <p:nvPr/>
        </p:nvSpPr>
        <p:spPr>
          <a:xfrm>
            <a:off x="981512" y="1023457"/>
            <a:ext cx="285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Actuator for mirror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57AAFF-6EF6-4C74-8FAC-65117D733F64}"/>
              </a:ext>
            </a:extLst>
          </p:cNvPr>
          <p:cNvCxnSpPr/>
          <p:nvPr/>
        </p:nvCxnSpPr>
        <p:spPr>
          <a:xfrm>
            <a:off x="3548543" y="1224793"/>
            <a:ext cx="2088859" cy="838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AF79078-B7E3-49F4-A09A-9930347CDDD2}"/>
              </a:ext>
            </a:extLst>
          </p:cNvPr>
          <p:cNvSpPr txBox="1"/>
          <p:nvPr/>
        </p:nvSpPr>
        <p:spPr>
          <a:xfrm>
            <a:off x="8321879" y="3322040"/>
            <a:ext cx="245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8” OD </a:t>
            </a:r>
            <a:r>
              <a:rPr lang="en-US" dirty="0" err="1"/>
              <a:t>Conflat</a:t>
            </a:r>
            <a:r>
              <a:rPr lang="en-US" dirty="0"/>
              <a:t> Flange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24C89D-AB84-4DB0-B57C-0BEC4B4FB2C1}"/>
              </a:ext>
            </a:extLst>
          </p:cNvPr>
          <p:cNvCxnSpPr>
            <a:stCxn id="4" idx="1"/>
          </p:cNvCxnSpPr>
          <p:nvPr/>
        </p:nvCxnSpPr>
        <p:spPr>
          <a:xfrm flipH="1">
            <a:off x="7793372" y="3506706"/>
            <a:ext cx="528507" cy="780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D3753-ED41-42B3-927C-95A7D332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69" y="0"/>
            <a:ext cx="11773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B0C472-9137-4813-9719-2EAF692C746A}"/>
              </a:ext>
            </a:extLst>
          </p:cNvPr>
          <p:cNvSpPr txBox="1"/>
          <p:nvPr/>
        </p:nvSpPr>
        <p:spPr>
          <a:xfrm>
            <a:off x="6283354" y="5511567"/>
            <a:ext cx="2592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Horizontal laser vector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277084-9D31-48E5-B158-A2EC7B97793C}"/>
              </a:ext>
            </a:extLst>
          </p:cNvPr>
          <p:cNvCxnSpPr/>
          <p:nvPr/>
        </p:nvCxnSpPr>
        <p:spPr>
          <a:xfrm flipH="1" flipV="1">
            <a:off x="6384022" y="4152550"/>
            <a:ext cx="696286" cy="1359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5866BA-07A7-4A3F-A6A1-CE32D70DDBF4}"/>
              </a:ext>
            </a:extLst>
          </p:cNvPr>
          <p:cNvCxnSpPr/>
          <p:nvPr/>
        </p:nvCxnSpPr>
        <p:spPr>
          <a:xfrm>
            <a:off x="9655728" y="4152550"/>
            <a:ext cx="10737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4941B2-8F82-485D-A15D-6170A5C86A76}"/>
              </a:ext>
            </a:extLst>
          </p:cNvPr>
          <p:cNvCxnSpPr/>
          <p:nvPr/>
        </p:nvCxnSpPr>
        <p:spPr>
          <a:xfrm flipV="1">
            <a:off x="10192623" y="3506598"/>
            <a:ext cx="0" cy="645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4A8AA3-1450-43B6-9DA4-677A6CC2E808}"/>
              </a:ext>
            </a:extLst>
          </p:cNvPr>
          <p:cNvCxnSpPr/>
          <p:nvPr/>
        </p:nvCxnSpPr>
        <p:spPr>
          <a:xfrm>
            <a:off x="10192623" y="3489820"/>
            <a:ext cx="0" cy="6627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A29DC7E-5E10-4CDC-81BF-F207829FA696}"/>
              </a:ext>
            </a:extLst>
          </p:cNvPr>
          <p:cNvSpPr txBox="1"/>
          <p:nvPr/>
        </p:nvSpPr>
        <p:spPr>
          <a:xfrm>
            <a:off x="10729519" y="3632433"/>
            <a:ext cx="1073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60mm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0E27DE-B32D-46A9-8FAA-66E8A225FDDC}"/>
              </a:ext>
            </a:extLst>
          </p:cNvPr>
          <p:cNvCxnSpPr/>
          <p:nvPr/>
        </p:nvCxnSpPr>
        <p:spPr>
          <a:xfrm flipH="1" flipV="1">
            <a:off x="10192623" y="3733101"/>
            <a:ext cx="536896" cy="755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6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89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Ionization Laser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Boissevain</dc:creator>
  <cp:lastModifiedBy>Jan Boissevain</cp:lastModifiedBy>
  <cp:revision>12</cp:revision>
  <dcterms:created xsi:type="dcterms:W3CDTF">2019-12-10T18:00:21Z</dcterms:created>
  <dcterms:modified xsi:type="dcterms:W3CDTF">2019-12-12T14:42:59Z</dcterms:modified>
</cp:coreProperties>
</file>