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0" r:id="rId4"/>
    <p:sldId id="261" r:id="rId5"/>
    <p:sldId id="259" r:id="rId6"/>
    <p:sldId id="271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11AB0-395B-4301-B4D2-A0FC95A5904C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867B7-3C65-4313-89B8-0CB5B2C1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18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2B8C8-1F34-49E5-8DC2-9EB13FBAD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636A6F-2167-4ABB-AB8C-BF1C0BD26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BA9FD-D852-4B8C-BAD6-3507162B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B5EB-3F43-4BFA-BD1C-EE600FCA7BD5}" type="datetime1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4E29-0187-4C71-825C-94B2E0AB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DE142-77EA-4103-990C-24F0881C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4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DA807-430C-4925-877F-DECBD1377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AD5C5-87F3-4523-9247-61705907A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E778E-7F50-4B7C-A58B-A34BFE54F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2909-46A3-495B-9211-37219DAB4339}" type="datetime1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A78D7-9F90-4794-9DB7-EACD1E6E4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97184-E4C9-45EB-94A8-CBC23062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10367D-A857-42AB-959B-4ED16E53D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7FC229-A59E-4663-9344-7AC2CCA75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31DAA-B1C9-4AB8-B4C6-35A204D33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3066-AB1A-4B15-B131-C207D394AD68}" type="datetime1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09B43-E6E0-4A7E-81C7-E86FDFAD8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CA6DF-0D13-43FC-9728-F0A8EB4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4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8BBF-609F-419D-945C-E1BD55DBB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3A6FB-4FDF-4811-A6A1-46EB6C9AF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81777-9928-466D-8FFB-129B57BD9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2820-4CDC-4ECE-BA15-BA228B921F93}" type="datetime1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60E7F-41E2-437F-BD18-A1C26FD77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42A17-8D61-4DEB-9B26-01A28250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20493-3FAC-47C2-B0B7-D0F241F7F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0CBDF-3EE9-43E8-BC7F-97F14CE42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96843-F7E1-4BFE-99E1-AB9965B5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2C54-F6DB-448E-88AE-9AB05519CD47}" type="datetime1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6AC2F-13CB-44A4-926B-FE5CC049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EBC3F-E95D-4393-85D1-2C2B12DF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2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6A918-F5CD-4E80-9A69-BF65DC1C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50A2C-EF3D-4520-AEB1-0D1F68D39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33673-2273-474B-8E06-1B9CABB82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819D2-5CC9-4C40-9C19-7C6961FF6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3544-7C5A-4304-A2DC-F5FAD9431FD3}" type="datetime1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C13ED-344F-41B1-AF95-385B31BB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0A555-31FE-4AB5-A0EA-FCB4C2DB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2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1FA92-E183-4D0B-84F4-BDB1C06CA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2294D-DEF7-410E-B1A9-46C06D8CE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5403C-6690-4742-8794-A2D902AA7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1D8468-ECD8-4FB6-B0FB-1FA9D81EF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FEADA1-D45E-48AC-9862-A623460EA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79526C-05DD-446F-A949-C2E025FDF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8D1B-FA17-42DB-90E2-4F1EB1848391}" type="datetime1">
              <a:rPr lang="en-US" smtClean="0"/>
              <a:t>12/17/19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5097C0-20A5-431C-876A-491851072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72C389-7467-423A-BEA2-3A51585C3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6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BE30A-1928-448F-A513-CA2F1E825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1B4E67-FC52-44A3-9DD8-5E3EA61A6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98F4-242F-4617-AA93-69B18C683CC1}" type="datetime1">
              <a:rPr lang="en-US" smtClean="0"/>
              <a:t>12/17/19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BDDFC-C4A6-4F94-86E6-10B65707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3D7D66-8966-4F78-8A22-6BB085F64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0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099EE9-8B36-4D51-8FC3-9791064B9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31F6-0C1E-427C-BA81-AF9023FA15B0}" type="datetime1">
              <a:rPr lang="en-US" smtClean="0"/>
              <a:t>12/17/19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C7F003-1C62-4927-B572-D379C78B4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278F6-5A52-455C-A009-C5F73689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8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1AFC-6CB9-4817-9AE2-6427276E6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4281A-38DE-4DB9-91F8-BCABFC6D0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D21C4-9933-45B0-813C-53F9EA23C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1DFE4-19A2-48C3-A056-CA938B5B9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B8CF-7CBC-4F40-ACDE-1B539C56A058}" type="datetime1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F9277-6F8D-48BD-9C2D-D37C18546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683A6-9B2E-4D96-8138-10C72A8A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2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FF249-622B-4B86-BC68-C332C9102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AE8339-3003-4753-8799-E3FDC6107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E830A-2C4D-449C-8F12-6C7E461A9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0F937-5336-4EC4-9D09-A3428D0B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AB84-0B5C-4CB2-9747-44F377708EE5}" type="datetime1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7E410-1877-4FAC-AE86-067E6A89F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BCE23-8631-4AEC-808E-19E92C49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3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B9397-24F3-4213-BC16-71B3475BA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72BB8-D300-48F0-BA87-2DD962699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DD2CC-37A2-4B5D-B82C-864D08298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3F1A1-0039-4C40-9F4F-EF1485153F1B}" type="datetime1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AA3DD-E5F9-4A2B-BFE1-87C9D5420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5625C-53B0-4384-A974-354C89678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A7242-5516-467F-8DC8-E1DA9403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D1EA-F46F-45F8-9C13-F34278181C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Updated Single Phase Profile Divider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15EF20-F857-4F41-BF2C-F09621D5B4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Cristobal Garces</a:t>
            </a:r>
          </a:p>
          <a:p>
            <a:r>
              <a:rPr lang="en-US" dirty="0"/>
              <a:t>UTA HEP</a:t>
            </a:r>
          </a:p>
          <a:p>
            <a:r>
              <a:rPr lang="en-US" dirty="0"/>
              <a:t>Dec. 17,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8C848-50EF-435C-B2BD-D5616949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7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FDBC-002B-4030-BD98-9A2774D6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Divider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FDB74-0D6E-4C8C-B400-71093E74E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of the divider is to separate the aluminum profiles during assembly.</a:t>
            </a:r>
          </a:p>
          <a:p>
            <a:r>
              <a:rPr lang="en-US" dirty="0"/>
              <a:t>Divider must not damage the profiles during assembly.</a:t>
            </a:r>
          </a:p>
          <a:p>
            <a:r>
              <a:rPr lang="en-US" dirty="0"/>
              <a:t>Divider must also minimally interfere with the profiles during lifting.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1DE1B-2527-42C6-9A43-49D9084B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9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E40FAC-C86B-414B-904E-25FC5AFC0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Previous Profile Dividers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D194632F-2A74-4DE3-9824-4D5823E52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1710" y="2656340"/>
            <a:ext cx="4395629" cy="3538592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FBDAC7C-366E-4259-A544-0653AC1289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64252" y="2539713"/>
            <a:ext cx="5417558" cy="377184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A3349-E46A-4230-B4DE-B55DA8BC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9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E40FAC-C86B-414B-904E-25FC5AFC0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Updated Profile Dividers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D194632F-2A74-4DE3-9824-4D5823E52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2876" y="2699076"/>
            <a:ext cx="4773298" cy="345311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FBDAC7C-366E-4259-A544-0653AC1289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5073" y="2597904"/>
            <a:ext cx="5455917" cy="365546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A3349-E46A-4230-B4DE-B55DA8BC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8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00D0-0166-41E5-8F39-9736087AD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Updated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C8763-7AEA-4563-8B19-D726C0F62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/>
              <a:t>One row has one short divider and two long dividers.</a:t>
            </a:r>
          </a:p>
          <a:p>
            <a:r>
              <a:rPr lang="en-US" sz="2000"/>
              <a:t>Blind holes replaced with a slot across entire length of the divider.</a:t>
            </a:r>
          </a:p>
          <a:p>
            <a:pPr lvl="1"/>
            <a:r>
              <a:rPr lang="en-US" sz="2000"/>
              <a:t>A large steel plate will be inserted into the slot.</a:t>
            </a:r>
          </a:p>
          <a:p>
            <a:pPr lvl="1"/>
            <a:r>
              <a:rPr lang="en-US" sz="2000"/>
              <a:t>Screw holes are now also slots. </a:t>
            </a:r>
          </a:p>
          <a:p>
            <a:r>
              <a:rPr lang="en-US" sz="2000"/>
              <a:t>Teeth length has been reduced by 2 cm. </a:t>
            </a:r>
          </a:p>
          <a:p>
            <a:r>
              <a:rPr lang="en-US" sz="2000"/>
              <a:t>Teeth are now chamfered to allow release of profiles without resistance during lifting.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BAFA0A-0C2D-4E41-8EBA-90105EEFE7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7316" y="331098"/>
            <a:ext cx="2765316" cy="6195804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8F84B-E14A-4439-95B6-1A5FFF08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67042" y="6356350"/>
            <a:ext cx="118675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0FA7242-5516-467F-8DC8-E1DA9403C1BD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3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1E3EB8-6E8C-4461-AD2B-69751F3599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88"/>
          <a:stretch/>
        </p:blipFill>
        <p:spPr>
          <a:xfrm>
            <a:off x="20" y="10"/>
            <a:ext cx="4635571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471940-6407-4AE0-BBC2-34CAAB7B0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328" y="640082"/>
            <a:ext cx="6274591" cy="33516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Chamfer on Teeth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E83D4-A3F8-425E-904C-D2DCC424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20FA7242-5516-467F-8DC8-E1DA9403C1BD}" type="slidenum">
              <a:rPr lang="en-US">
                <a:solidFill>
                  <a:schemeClr val="bg1">
                    <a:lumMod val="85000"/>
                  </a:scheme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schemeClr val="bg1">
                  <a:lumMod val="85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93879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72121-50CD-4704-9AA4-FEAC0D1B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Pinning Plate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964B68-1857-4A7F-96E0-4E7AA3AD3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5488" y="2660287"/>
            <a:ext cx="5402422" cy="364688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7A536-6637-40ED-81DA-FE2E2CC53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2 mm stainless steel plate designed to fit inside slot.</a:t>
            </a:r>
          </a:p>
          <a:p>
            <a:r>
              <a:rPr lang="en-US" dirty="0">
                <a:solidFill>
                  <a:srgbClr val="FFFFFF"/>
                </a:solidFill>
              </a:rPr>
              <a:t>Slots are coincident to the slots on the divider.</a:t>
            </a:r>
          </a:p>
          <a:p>
            <a:r>
              <a:rPr lang="en-US" dirty="0">
                <a:solidFill>
                  <a:srgbClr val="FFFFFF"/>
                </a:solidFill>
              </a:rPr>
              <a:t>Purpose is to assist in holding the divider in place.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A5E76-405C-41C4-8765-5B71B4E38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0391" y="6535157"/>
            <a:ext cx="97366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0FA7242-5516-467F-8DC8-E1DA9403C1BD}" type="slidenum"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5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C76760E-7C15-4203-BEDF-8CCDD0084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8187" y="397688"/>
            <a:ext cx="10715625" cy="606262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B5807-E014-4CCA-86E4-A241840C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7242-5516-467F-8DC8-E1DA9403C1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9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Macintosh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Updated Single Phase Profile Divider Design</vt:lpstr>
      <vt:lpstr>Profile Divider</vt:lpstr>
      <vt:lpstr>Previous Profile Dividers</vt:lpstr>
      <vt:lpstr>Updated Profile Dividers</vt:lpstr>
      <vt:lpstr>Updated Design</vt:lpstr>
      <vt:lpstr>Chamfer on Teeth</vt:lpstr>
      <vt:lpstr>Pinning 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Single Phase Profile Divider Design</dc:title>
  <dc:creator>Cristobal Garces</dc:creator>
  <cp:lastModifiedBy>Yu, Jaehoon</cp:lastModifiedBy>
  <cp:revision>1</cp:revision>
  <dcterms:created xsi:type="dcterms:W3CDTF">2019-12-17T16:48:58Z</dcterms:created>
  <dcterms:modified xsi:type="dcterms:W3CDTF">2019-12-17T16:50:43Z</dcterms:modified>
</cp:coreProperties>
</file>