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5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3666A"/>
    <a:srgbClr val="000000"/>
    <a:srgbClr val="0000FF"/>
    <a:srgbClr val="50504E"/>
    <a:srgbClr val="4E4E4E"/>
    <a:srgbClr val="404040"/>
    <a:srgbClr val="004C97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4" autoAdjust="0"/>
    <p:restoredTop sz="95291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637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cument-agreement-documents-sign-42833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eresthebenefit.blogspot.com/2012/06/guest-post-spoon-overdrafts-and-wca.html" TargetMode="Externa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fnal.gov/project/TargetSystems/Devices/MET-05/_layouts/15/start.aspx#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034022"/>
            <a:ext cx="8499231" cy="1217310"/>
          </a:xfrm>
        </p:spPr>
        <p:txBody>
          <a:bodyPr/>
          <a:lstStyle/>
          <a:p>
            <a:r>
              <a:rPr lang="en-US" dirty="0"/>
              <a:t>George Lolov</a:t>
            </a:r>
          </a:p>
          <a:p>
            <a:r>
              <a:rPr lang="en-US" dirty="0"/>
              <a:t>TSD Topical Meeting</a:t>
            </a:r>
          </a:p>
          <a:p>
            <a:r>
              <a:rPr lang="en-US" dirty="0"/>
              <a:t>12/19/2019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TSD Devices QA Documents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7E3321-244F-4DBB-BAD3-4AC6F84A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214872" cy="5059363"/>
          </a:xfrm>
        </p:spPr>
        <p:txBody>
          <a:bodyPr/>
          <a:lstStyle/>
          <a:p>
            <a:r>
              <a:rPr lang="en-US" dirty="0"/>
              <a:t>Assists in familiarizing new employees with Fermilab devices/practices</a:t>
            </a:r>
          </a:p>
          <a:p>
            <a:r>
              <a:rPr lang="en-US" dirty="0"/>
              <a:t>Refamiliarizing employees with tasks they haven’t performed in a while</a:t>
            </a:r>
          </a:p>
          <a:p>
            <a:r>
              <a:rPr lang="en-US" dirty="0"/>
              <a:t>Establishes a norm for performing a task – allows for consistency and repeatability</a:t>
            </a:r>
          </a:p>
          <a:p>
            <a:r>
              <a:rPr lang="en-US" dirty="0"/>
              <a:t>Increases accountability (sign-offs)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3D49F-55E0-4B6E-8839-AE1C7D57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Documentation: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D07DF-E164-4A57-AEC3-C8A140BB2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E2E2C-743C-4442-83F4-0A15F51A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3792" y="3986783"/>
            <a:ext cx="3163996" cy="2102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4E7EF-F449-4ECE-8805-16B811B9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8337" y="926974"/>
            <a:ext cx="2553143" cy="23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8D11D-59A2-4EB8-8AD1-18FA67BA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Quality Assurance</a:t>
            </a:r>
          </a:p>
          <a:p>
            <a:pPr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Leak Checks, Pressure Testing, Flow Tests, Weld Quality, Wiring Checks</a:t>
            </a:r>
          </a:p>
          <a:p>
            <a:pPr marL="400050"/>
            <a:r>
              <a:rPr lang="en-US" dirty="0">
                <a:solidFill>
                  <a:schemeClr val="accent2"/>
                </a:solidFill>
              </a:rPr>
              <a:t>Installation/Fabrication Documents</a:t>
            </a:r>
          </a:p>
          <a:p>
            <a:pPr marL="800100"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Part/Assembly Fabrication: Windows, Cooling Loop, T-block Air Diverter</a:t>
            </a:r>
          </a:p>
          <a:p>
            <a:pPr marL="800100"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Part/Assembly Installation: Wiring Layouts,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Endwalls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Fins</a:t>
            </a:r>
          </a:p>
          <a:p>
            <a:pPr marL="400050"/>
            <a:r>
              <a:rPr lang="en-US" dirty="0">
                <a:solidFill>
                  <a:schemeClr val="accent2"/>
                </a:solidFill>
              </a:rPr>
              <a:t>Operations Documents</a:t>
            </a:r>
          </a:p>
          <a:p>
            <a:pPr marL="800100"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Device Installation Procedures</a:t>
            </a:r>
          </a:p>
          <a:p>
            <a:pPr marL="400050"/>
            <a:r>
              <a:rPr lang="en-US" dirty="0" err="1">
                <a:solidFill>
                  <a:schemeClr val="accent2"/>
                </a:solidFill>
              </a:rPr>
              <a:t>Sharepoint</a:t>
            </a:r>
            <a:endParaRPr lang="en-US" dirty="0">
              <a:solidFill>
                <a:schemeClr val="accent2"/>
              </a:solidFill>
            </a:endParaRPr>
          </a:p>
          <a:p>
            <a:pPr marL="800100"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Documentation Hub</a:t>
            </a:r>
          </a:p>
          <a:p>
            <a:pPr marL="800100"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Scheduling and Live Updates</a:t>
            </a:r>
          </a:p>
          <a:p>
            <a:pPr marL="800100" lvl="1"/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https://web.fnal.gov/project/TargetSystems/Devices/MET-05/_layouts/15/start.aspx#/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A3D97-CB96-4008-847E-09ED4EC2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Documents: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E2B7-88C4-466A-9F10-C37DE869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2A481-CDCA-4740-8661-55B78715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Continuation of </a:t>
            </a:r>
            <a:r>
              <a:rPr lang="en-US" dirty="0" err="1"/>
              <a:t>NuMI</a:t>
            </a:r>
            <a:r>
              <a:rPr lang="en-US" dirty="0"/>
              <a:t> Target documents (started halfway through TA-05) for TA-06, 07, 08, 09</a:t>
            </a:r>
          </a:p>
          <a:p>
            <a:r>
              <a:rPr lang="en-US" dirty="0"/>
              <a:t>HPT R&amp;D </a:t>
            </a:r>
            <a:r>
              <a:rPr lang="en-US" dirty="0" err="1"/>
              <a:t>Sharepoint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6632F-79D5-4A03-B7AE-8FD0692B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EDB81-140C-4D6A-8A77-0BC524B8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483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22653</TotalTime>
  <Words>165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Fermilab_PowerPoint_Template_090915</vt:lpstr>
      <vt:lpstr>PowerPoint Presentation</vt:lpstr>
      <vt:lpstr>Motivation for Documentation:</vt:lpstr>
      <vt:lpstr>Types of Documents:</vt:lpstr>
      <vt:lpstr>Ongoing Documentation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Georgi Lolov</cp:lastModifiedBy>
  <cp:revision>1054</cp:revision>
  <cp:lastPrinted>2014-01-20T19:40:21Z</cp:lastPrinted>
  <dcterms:created xsi:type="dcterms:W3CDTF">2014-01-03T20:18:13Z</dcterms:created>
  <dcterms:modified xsi:type="dcterms:W3CDTF">2019-12-19T18:53:45Z</dcterms:modified>
</cp:coreProperties>
</file>