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  <p:sldMasterId id="2147483683" r:id="rId3"/>
  </p:sldMasterIdLst>
  <p:notesMasterIdLst>
    <p:notesMasterId r:id="rId14"/>
  </p:notesMasterIdLst>
  <p:handoutMasterIdLst>
    <p:handoutMasterId r:id="rId15"/>
  </p:handoutMasterIdLst>
  <p:sldIdLst>
    <p:sldId id="257" r:id="rId4"/>
    <p:sldId id="258" r:id="rId5"/>
    <p:sldId id="266" r:id="rId6"/>
    <p:sldId id="259" r:id="rId7"/>
    <p:sldId id="261" r:id="rId8"/>
    <p:sldId id="260" r:id="rId9"/>
    <p:sldId id="262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0000"/>
    <a:srgbClr val="E95125"/>
    <a:srgbClr val="0066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4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776" y="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2739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A16533-11E4-4286-A49A-B2A1FA8533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EB5AB-8A38-469F-AD2F-AE9F21B5BE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58A73-544B-4822-AEE6-DA7C0A48C8B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2D6ED-3405-47D9-BD22-1DE87FC8E5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2D458-97D0-4152-B11A-1028E09B8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4E5C-70CB-4721-A274-C6FA9C2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37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8F3A1-0E59-4A95-A193-3A88F79E5AC0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54447-66B6-481A-9247-39E8DCF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6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42D31E-15A9-4781-8E06-789A63F8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503" y="5815515"/>
            <a:ext cx="837871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2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50B6-456F-4B4D-B5F7-443DB0CF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11AD0-C3B3-4EA1-804C-D8F77F939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3E4A9-87C9-4B51-B018-81CA494C3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7F70-4E98-4667-9EE6-2A7734B9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DC1AA-A8AF-4F50-9942-77512BA3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9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D3C7-3C10-4343-A5DD-D0B86872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3A8C2-6848-4AC6-B4D3-AD1915DD9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A0833-44B8-4F89-8DE6-8FDFCCF5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F8C18-337D-49CF-8BB6-829168EA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FB640-CEEA-45F6-BF9C-A7FC8B5F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7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259A-BCDD-44AF-9052-65748740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37EDE-524A-4174-ADD7-1BE6408C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B2001-B368-4EA7-AABA-8CC0871E4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E0BC-8DA1-4591-BEC1-CCF386641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F6D5-173E-49C2-9BED-68636C1E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04E19-50DB-41DB-94D1-9F94545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7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12B2-87E9-461D-AB52-18255F07A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A79F1-47CC-4043-88BB-2C5F4D86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710C1-EBD6-4008-94D3-E00046DC5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74F13-FED6-4DD3-B6E9-840DCEFD0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FCC7F-BDF2-4B15-9A5E-511C5184E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64398-DD8E-4573-9D2D-AE951DD8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39497E-EBA8-4014-ACCD-EC7D884C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C4A284-DD84-4216-A7A9-4B5B4952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7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F1179-69F1-4FFA-A6A6-20D9AD97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FF6ED-6D7F-44C0-BD35-C46DB49A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C03AF-7FB1-40D3-A05B-34D953EB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37E6B-BB08-4844-8C5D-826CCDF1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32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3CE1E-6407-4478-B45E-BEF187CE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11E65-2A47-4FED-A765-1C8188ED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76EEB-7578-4B62-AB4D-90364902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0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2C9E6-B9A0-4035-9345-CA411890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2C15-3E91-4CE7-984A-AE0E7CABE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01633-9118-43B7-90D9-47C1BDB17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8517-A370-4620-B334-356A16EB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8943C-E49C-45BC-A6E7-D193034A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4346F-CFC9-485C-AADC-9C6DFA48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6919-AE8E-4634-9855-0F513657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659E5-607B-4D62-87B3-5F4C7C10A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991DB-CF15-457F-9619-20B1FD046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EC560-98ED-49F7-ACBC-1B08C538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49921-A2A0-4D11-8DCF-D56A3960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9B76C-C886-4003-88EA-A7DB3D6D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04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C87A-CB36-442E-8134-559227AE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1D47D-D2BB-459F-9040-9D318F537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C4375-A9E2-4F5B-9B04-6EA58301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A6E7B-AD01-4712-A755-50BC5A62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1EF99-CD9D-4EB5-9609-EE58CD43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76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B92E3-FB11-43C3-8260-AC6A2F5BC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42E37-8B74-4949-AA95-5AC59F4C9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93F54-8351-4481-A831-6A6A346F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43E2B-2F4C-4781-A80E-C8B1F688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9B63A-B1D3-41A7-B5E9-DF29CCD5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6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2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7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9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4833" y="6561662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6159" y="6479926"/>
            <a:ext cx="5048532" cy="23488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68221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74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97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8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6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C9A7-19F7-4FCC-AD37-51D8C6A7E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23E9C-B8ED-4DBD-96C7-A339CE6A3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BAE8C-5772-4B37-BB26-132302B6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5,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C41BD-E5A8-4A7C-9766-667DF1D0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7BB38-F1E4-4328-A937-B2EB1222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8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61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018" y="6549548"/>
            <a:ext cx="1527651" cy="189181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8372" y="6553523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4279DB-DAAD-4CB7-A969-159BEF137A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2237" y="6370070"/>
            <a:ext cx="433533" cy="5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3C72D-95AF-45B6-A9E0-C1726AA5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B3190-B985-4977-8202-FC2BE979B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D4855-3003-4E11-B546-72CA06809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March 5,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A10DB-3B51-4199-90FE-49E1FB18F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Flight, University of Rochester    |   Status of ND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D73C9-10B5-457E-AF31-114E81560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55923-7BD0-4899-A0F9-76C18AD1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6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B3C8-8729-452F-AF66-88D381C4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344139"/>
            <a:ext cx="8218488" cy="1143000"/>
          </a:xfrm>
        </p:spPr>
        <p:txBody>
          <a:bodyPr/>
          <a:lstStyle/>
          <a:p>
            <a:r>
              <a:rPr lang="en-US" dirty="0"/>
              <a:t>Status of Detector Transports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DD674-96B5-4E0B-B65D-9B5B61375A2F}"/>
              </a:ext>
            </a:extLst>
          </p:cNvPr>
          <p:cNvSpPr txBox="1"/>
          <p:nvPr/>
        </p:nvSpPr>
        <p:spPr>
          <a:xfrm>
            <a:off x="457199" y="1668780"/>
            <a:ext cx="5074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Updates on roller transport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Examine “how it works”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3738682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1F6DAB-2F7C-470E-AF35-BFC1D76D5903}"/>
              </a:ext>
            </a:extLst>
          </p:cNvPr>
          <p:cNvSpPr txBox="1"/>
          <p:nvPr/>
        </p:nvSpPr>
        <p:spPr>
          <a:xfrm>
            <a:off x="1794510" y="2105561"/>
            <a:ext cx="5198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Discussions</a:t>
            </a:r>
          </a:p>
        </p:txBody>
      </p:sp>
    </p:spTree>
    <p:extLst>
      <p:ext uri="{BB962C8B-B14F-4D97-AF65-F5344CB8AC3E}">
        <p14:creationId xmlns:p14="http://schemas.microsoft.com/office/powerpoint/2010/main" val="266219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EEE01E-267D-4DD3-A354-3C3552A7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30" y="2540876"/>
            <a:ext cx="5349240" cy="320750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669BB-8B21-4EE9-B078-2AAD13486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" y="1509670"/>
            <a:ext cx="4834890" cy="2424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0304C1-FF2C-48FD-B930-143DE292B0B8}"/>
              </a:ext>
            </a:extLst>
          </p:cNvPr>
          <p:cNvSpPr txBox="1"/>
          <p:nvPr/>
        </p:nvSpPr>
        <p:spPr>
          <a:xfrm>
            <a:off x="569440" y="3880164"/>
            <a:ext cx="333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Slow, smooth, and controlled movement over 30.5m and carry 900 </a:t>
            </a:r>
            <a:r>
              <a:rPr lang="en-US" dirty="0" err="1"/>
              <a:t>tonnes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5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454-2DFB-4FE3-904D-3261C2341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1208"/>
            <a:ext cx="3971230" cy="5261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C4FA9E-4F10-4CC8-B3F0-23B79172980D}"/>
              </a:ext>
            </a:extLst>
          </p:cNvPr>
          <p:cNvSpPr txBox="1"/>
          <p:nvPr/>
        </p:nvSpPr>
        <p:spPr>
          <a:xfrm>
            <a:off x="457200" y="1668780"/>
            <a:ext cx="3337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Created the “shopping list”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Requested quotes from several manufacturers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</a:t>
            </a:r>
            <a:r>
              <a:rPr lang="en-US" dirty="0" err="1"/>
              <a:t>Hilman</a:t>
            </a:r>
            <a:r>
              <a:rPr lang="en-US" dirty="0"/>
              <a:t> can meet the powered spec</a:t>
            </a:r>
          </a:p>
        </p:txBody>
      </p:sp>
    </p:spTree>
    <p:extLst>
      <p:ext uri="{BB962C8B-B14F-4D97-AF65-F5344CB8AC3E}">
        <p14:creationId xmlns:p14="http://schemas.microsoft.com/office/powerpoint/2010/main" val="260677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0BC9E4-C797-46C8-A130-B90E4A966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540" y="2040178"/>
            <a:ext cx="5257800" cy="3590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A52F5-6E00-4145-8FA8-908A130CD615}"/>
              </a:ext>
            </a:extLst>
          </p:cNvPr>
          <p:cNvSpPr txBox="1"/>
          <p:nvPr/>
        </p:nvSpPr>
        <p:spPr>
          <a:xfrm>
            <a:off x="457200" y="1668780"/>
            <a:ext cx="333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a </a:t>
            </a:r>
            <a:r>
              <a:rPr lang="en-US" dirty="0" err="1"/>
              <a:t>Hilman</a:t>
            </a:r>
            <a:r>
              <a:rPr lang="en-US" dirty="0"/>
              <a:t> Roller, often called a ‘skate’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E4BE4-6557-4C63-956D-B4AA0438B0C0}"/>
              </a:ext>
            </a:extLst>
          </p:cNvPr>
          <p:cNvSpPr txBox="1"/>
          <p:nvPr/>
        </p:nvSpPr>
        <p:spPr>
          <a:xfrm>
            <a:off x="5097780" y="5633169"/>
            <a:ext cx="333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Hilman</a:t>
            </a:r>
            <a:r>
              <a:rPr lang="en-US" dirty="0"/>
              <a:t> 200 Ton capacity unit</a:t>
            </a:r>
          </a:p>
        </p:txBody>
      </p:sp>
    </p:spTree>
    <p:extLst>
      <p:ext uri="{BB962C8B-B14F-4D97-AF65-F5344CB8AC3E}">
        <p14:creationId xmlns:p14="http://schemas.microsoft.com/office/powerpoint/2010/main" val="1532023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A9041C-C4CA-4A9C-B89C-97BF2D437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273" y="1130858"/>
            <a:ext cx="3695527" cy="5032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CED3B5-09F9-484E-BAB0-E0F82126BE52}"/>
              </a:ext>
            </a:extLst>
          </p:cNvPr>
          <p:cNvSpPr txBox="1"/>
          <p:nvPr/>
        </p:nvSpPr>
        <p:spPr>
          <a:xfrm>
            <a:off x="457200" y="1426612"/>
            <a:ext cx="4423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Non-powered </a:t>
            </a:r>
            <a:r>
              <a:rPr lang="en-US" dirty="0" err="1"/>
              <a:t>Hilmans</a:t>
            </a:r>
            <a:r>
              <a:rPr lang="en-US" dirty="0"/>
              <a:t> are used through out FNAL for heavier loads than we need to 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several manufacturers of the non- powered skates, but only </a:t>
            </a:r>
            <a:r>
              <a:rPr lang="en-US" dirty="0" err="1"/>
              <a:t>Hilman</a:t>
            </a:r>
            <a:r>
              <a:rPr lang="en-US" dirty="0"/>
              <a:t> has the powered version, and its patented.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 linear gear system would not be a smooth movement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powered </a:t>
            </a:r>
            <a:r>
              <a:rPr lang="en-US" dirty="0" err="1"/>
              <a:t>Hilman</a:t>
            </a:r>
            <a:r>
              <a:rPr lang="en-US" dirty="0"/>
              <a:t> should be the choice, but limits us to a single vendor </a:t>
            </a:r>
          </a:p>
        </p:txBody>
      </p:sp>
    </p:spTree>
    <p:extLst>
      <p:ext uri="{BB962C8B-B14F-4D97-AF65-F5344CB8AC3E}">
        <p14:creationId xmlns:p14="http://schemas.microsoft.com/office/powerpoint/2010/main" val="338924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C4D0EF-CC2A-4A2A-8642-976D2156D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796688"/>
            <a:ext cx="5295900" cy="22574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43654-A716-47A3-BDFA-6EC27AF2E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106" y="2725683"/>
            <a:ext cx="5095875" cy="3619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3EA23B-7F6D-4E07-ABE3-DEBBD2F318B3}"/>
              </a:ext>
            </a:extLst>
          </p:cNvPr>
          <p:cNvSpPr txBox="1"/>
          <p:nvPr/>
        </p:nvSpPr>
        <p:spPr>
          <a:xfrm>
            <a:off x="440461" y="1439345"/>
            <a:ext cx="3337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the modern version of rolling stuff on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recirculating rollers support the load at plate #11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to a motor driven bulldozer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1149A4-D8B6-47C1-825C-37CAF0FCC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308633"/>
            <a:ext cx="34194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266EAC-25B5-4CF9-8C6B-EF853BA39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140" y="2605829"/>
            <a:ext cx="5853119" cy="3655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AC5E5-FD3A-47B4-BC29-08C00B8A5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26" y="1243814"/>
            <a:ext cx="3004665" cy="3070162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8731D78-81E5-4A6F-8DC4-84E630A46F50}"/>
              </a:ext>
            </a:extLst>
          </p:cNvPr>
          <p:cNvSpPr txBox="1">
            <a:spLocks/>
          </p:cNvSpPr>
          <p:nvPr/>
        </p:nvSpPr>
        <p:spPr>
          <a:xfrm>
            <a:off x="3908666" y="1343109"/>
            <a:ext cx="5390756" cy="11634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This example shows (6) 100 ton electric motorized roller assemblies moving a 400 ton test load at 1 ft/min for a nuclear waste conversion plant.  Our loads are higher and speeds slower.</a:t>
            </a:r>
          </a:p>
        </p:txBody>
      </p:sp>
    </p:spTree>
    <p:extLst>
      <p:ext uri="{BB962C8B-B14F-4D97-AF65-F5344CB8AC3E}">
        <p14:creationId xmlns:p14="http://schemas.microsoft.com/office/powerpoint/2010/main" val="398514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pic>
        <p:nvPicPr>
          <p:cNvPr id="2" name="Hilman MOV02167">
            <a:hlinkClick r:id="" action="ppaction://media"/>
            <a:extLst>
              <a:ext uri="{FF2B5EF4-FFF2-40B4-BE49-F238E27FC236}">
                <a16:creationId xmlns:a16="http://schemas.microsoft.com/office/drawing/2014/main" id="{BF79254F-0D98-4B92-880F-75B6D16D6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1382" y="1243814"/>
            <a:ext cx="60960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A3E56-A735-4F11-91C4-3A00E78632C4}"/>
              </a:ext>
            </a:extLst>
          </p:cNvPr>
          <p:cNvSpPr txBox="1"/>
          <p:nvPr/>
        </p:nvSpPr>
        <p:spPr>
          <a:xfrm>
            <a:off x="324620" y="1471805"/>
            <a:ext cx="2400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video shows it’s slow, smooth, and can bridge gaps</a:t>
            </a:r>
          </a:p>
        </p:txBody>
      </p:sp>
    </p:spTree>
    <p:extLst>
      <p:ext uri="{BB962C8B-B14F-4D97-AF65-F5344CB8AC3E}">
        <p14:creationId xmlns:p14="http://schemas.microsoft.com/office/powerpoint/2010/main" val="267614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0B08-AC25-4615-A33D-146AB1813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March 5,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Flight, University of Rochester    |   Status of ND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558721-EC02-4EAC-A686-2331C1F64CB0}"/>
              </a:ext>
            </a:extLst>
          </p:cNvPr>
          <p:cNvGrpSpPr/>
          <p:nvPr/>
        </p:nvGrpSpPr>
        <p:grpSpPr>
          <a:xfrm>
            <a:off x="2724961" y="575473"/>
            <a:ext cx="5257646" cy="421191"/>
            <a:chOff x="5136243" y="672026"/>
            <a:chExt cx="3598105" cy="199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E67A-2230-4FD8-A377-DBA0E5991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064117-C22E-4855-BF33-814A426B85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822DF0-A85B-4E0D-969F-7A845AA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0EF52-5D5D-4DFE-8927-2EDD2910DAAB}"/>
              </a:ext>
            </a:extLst>
          </p:cNvPr>
          <p:cNvSpPr txBox="1"/>
          <p:nvPr/>
        </p:nvSpPr>
        <p:spPr>
          <a:xfrm>
            <a:off x="457200" y="1668780"/>
            <a:ext cx="7618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Hilman</a:t>
            </a:r>
            <a:r>
              <a:rPr lang="en-US" dirty="0"/>
              <a:t> provided an initial quote with a 20 week delivery for (6) 200 Tonne units, rails, and motor control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TBD- define &amp; install a linear location system to know each detector position within the hall and accommodate the variable stop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system would be used for each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 system under SAND is TBD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44030-7E63-4301-B2EB-B6A63451B42C}"/>
              </a:ext>
            </a:extLst>
          </p:cNvPr>
          <p:cNvSpPr txBox="1"/>
          <p:nvPr/>
        </p:nvSpPr>
        <p:spPr>
          <a:xfrm>
            <a:off x="2114550" y="3906588"/>
            <a:ext cx="4914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Future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 </a:t>
            </a:r>
            <a:r>
              <a:rPr lang="en-US" dirty="0" err="1"/>
              <a:t>Hilman</a:t>
            </a:r>
            <a:r>
              <a:rPr lang="en-US" dirty="0"/>
              <a:t> in NJ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understand the details of their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Refine specs, requote,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Order a system for trials</a:t>
            </a:r>
          </a:p>
        </p:txBody>
      </p:sp>
    </p:spTree>
    <p:extLst>
      <p:ext uri="{BB962C8B-B14F-4D97-AF65-F5344CB8AC3E}">
        <p14:creationId xmlns:p14="http://schemas.microsoft.com/office/powerpoint/2010/main" val="3193340123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tus of DUNE Near Detector.potx" id="{3BCEC0A2-1378-49F3-ABA7-F2AA1A268121}" vid="{E212865D-C178-4686-A547-CAE18AFCF6BC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tus of DUNE Near Detector.potx" id="{3BCEC0A2-1378-49F3-ABA7-F2AA1A268121}" vid="{9D3CE984-5508-4CB6-9AD1-221EE79F182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tus of DUNE Near Detector.potx" id="{3BCEC0A2-1378-49F3-ABA7-F2AA1A268121}" vid="{9B62F367-65A6-48E7-8D9B-5E50A298D2E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461</Words>
  <Application>Microsoft Office PowerPoint</Application>
  <PresentationFormat>On-screen Show (4:3)</PresentationFormat>
  <Paragraphs>65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Lucida Grande</vt:lpstr>
      <vt:lpstr>Dune Template_051215</vt:lpstr>
      <vt:lpstr>LBNF Content-Footer Theme</vt:lpstr>
      <vt:lpstr>Custom Design</vt:lpstr>
      <vt:lpstr>Status of Detector Transports</vt:lpstr>
      <vt:lpstr>DUNE ≡</vt:lpstr>
      <vt:lpstr>DUNE ≡</vt:lpstr>
      <vt:lpstr>DUNE ≡</vt:lpstr>
      <vt:lpstr>DUNE ≡</vt:lpstr>
      <vt:lpstr>DUNE ≡</vt:lpstr>
      <vt:lpstr>DUNE ≡</vt:lpstr>
      <vt:lpstr>DUNE ≡</vt:lpstr>
      <vt:lpstr>DUNE ≡</vt:lpstr>
      <vt:lpstr>DUNE 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DUNE Near Detector</dc:title>
  <dc:creator>Robert Flight</dc:creator>
  <cp:lastModifiedBy>Matthaeus Leitner</cp:lastModifiedBy>
  <cp:revision>14</cp:revision>
  <dcterms:created xsi:type="dcterms:W3CDTF">2018-10-25T14:19:40Z</dcterms:created>
  <dcterms:modified xsi:type="dcterms:W3CDTF">2020-03-05T18:30:07Z</dcterms:modified>
</cp:coreProperties>
</file>