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3689" r:id="rId2"/>
  </p:sldMasterIdLst>
  <p:notesMasterIdLst>
    <p:notesMasterId r:id="rId5"/>
  </p:notesMasterIdLst>
  <p:handoutMasterIdLst>
    <p:handoutMasterId r:id="rId6"/>
  </p:handoutMasterIdLst>
  <p:sldIdLst>
    <p:sldId id="415" r:id="rId3"/>
    <p:sldId id="416" r:id="rId4"/>
  </p:sldIdLst>
  <p:sldSz cx="9144000" cy="6858000" type="screen4x3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88">
          <p15:clr>
            <a:srgbClr val="A4A3A4"/>
          </p15:clr>
        </p15:guide>
        <p15:guide id="2" orient="horz" pos="4186">
          <p15:clr>
            <a:srgbClr val="A4A3A4"/>
          </p15:clr>
        </p15:guide>
        <p15:guide id="3" orient="horz" pos="3394">
          <p15:clr>
            <a:srgbClr val="A4A3A4"/>
          </p15:clr>
        </p15:guide>
        <p15:guide id="4" orient="horz" pos="777">
          <p15:clr>
            <a:srgbClr val="A4A3A4"/>
          </p15:clr>
        </p15:guide>
        <p15:guide id="5" orient="horz" pos="1749">
          <p15:clr>
            <a:srgbClr val="A4A3A4"/>
          </p15:clr>
        </p15:guide>
        <p15:guide id="6" orient="horz" pos="457">
          <p15:clr>
            <a:srgbClr val="A4A3A4"/>
          </p15:clr>
        </p15:guide>
        <p15:guide id="7" pos="285">
          <p15:clr>
            <a:srgbClr val="A4A3A4"/>
          </p15:clr>
        </p15:guide>
        <p15:guide id="8" pos="55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5125"/>
    <a:srgbClr val="004C97"/>
    <a:srgbClr val="000000"/>
    <a:srgbClr val="63666A"/>
    <a:srgbClr val="F2F2F2"/>
    <a:srgbClr val="FFFFFF"/>
    <a:srgbClr val="C0504D"/>
    <a:srgbClr val="7F7F7F"/>
    <a:srgbClr val="203864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63" autoAdjust="0"/>
    <p:restoredTop sz="98464" autoAdjust="0"/>
  </p:normalViewPr>
  <p:slideViewPr>
    <p:cSldViewPr snapToGrid="0" snapToObjects="1">
      <p:cViewPr varScale="1">
        <p:scale>
          <a:sx n="155" d="100"/>
          <a:sy n="155" d="100"/>
        </p:scale>
        <p:origin x="808" y="100"/>
      </p:cViewPr>
      <p:guideLst>
        <p:guide orient="horz" pos="988"/>
        <p:guide orient="horz" pos="4186"/>
        <p:guide orient="horz" pos="3394"/>
        <p:guide orient="horz" pos="777"/>
        <p:guide orient="horz" pos="1749"/>
        <p:guide orient="horz" pos="457"/>
        <p:guide pos="285"/>
        <p:guide pos="551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3/5/2020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3/5/2020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610"/>
            <a:ext cx="8293100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 JAN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M. Leitner | Near Detector Integration &amp; Installation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365760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09 JAN 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M. Leitner | Near Detector Integration &amp; Installation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168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09 JAN 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M. Leitner | Near Detector Integration &amp; Installation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273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432609"/>
            <a:ext cx="8293100" cy="5487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 JAN 2020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Leitner | Near Detector Integration &amp; Installation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A3EDC-84CE-5D44-955B-22A59AD275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457200" y="1238250"/>
            <a:ext cx="3998846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4751454" y="1238250"/>
            <a:ext cx="3998846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5347368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46058" y="432610"/>
            <a:ext cx="8304267" cy="57950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683195" y="5347368"/>
            <a:ext cx="406713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 JAN 2020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Leitner | Near Detector Integration &amp; Installation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39268-D729-4C4B-81BB-35603E7F3B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9"/>
          </p:nvPr>
        </p:nvSpPr>
        <p:spPr>
          <a:xfrm>
            <a:off x="457200" y="1238250"/>
            <a:ext cx="3998846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4751454" y="1238250"/>
            <a:ext cx="3998846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lang="en-US" sz="22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lang="en-US" sz="2000" b="0" i="0" kern="1200" dirty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</a:lstStyle>
          <a:p>
            <a:pPr marL="256032" lvl="0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962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32609"/>
            <a:ext cx="8293100" cy="64695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 JAN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Leitner | Near Detector Integration &amp; Installation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3080B-B7DD-F94E-BF93-E5AF96AB21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0991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 JAN 2020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Leitner | Near Detector Integration &amp; Installation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71154-E60D-9942-9C7E-C9963561CB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88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175906"/>
            <a:ext cx="3017520" cy="9153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716338" y="1238250"/>
            <a:ext cx="5033962" cy="48529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09 JAN 2020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M. Leitner | Near Detector Integration &amp; Installation 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609735B5-E0F8-D44A-A3DE-E2CD0DCDE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9098"/>
            <a:ext cx="82931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9"/>
          </p:nvPr>
        </p:nvSpPr>
        <p:spPr>
          <a:xfrm>
            <a:off x="457200" y="1238250"/>
            <a:ext cx="3017524" cy="372268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5480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024" y="1227137"/>
            <a:ext cx="8296275" cy="4241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3666A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457203" y="5686118"/>
            <a:ext cx="8293095" cy="4397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09 JAN 2020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M. Leitner | Near Detector Integration &amp; Installation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D7C6703C-D516-5C41-9D7B-DB72F4B68A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425568"/>
            <a:ext cx="8293096" cy="60376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2412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4026" y="365760"/>
            <a:ext cx="8229600" cy="707109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22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454029" y="1207770"/>
            <a:ext cx="8232771" cy="50703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09 JAN 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M. Leitner | Near Detector Integration &amp; Installation 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130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365760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09 JAN 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M. Leitner | Near Detector Integration &amp; Installation 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454026" y="1207770"/>
            <a:ext cx="399075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marL="256032" marR="0" lvl="0" indent="-265176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4696050" y="1215721"/>
            <a:ext cx="399075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214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 txBox="1">
            <a:spLocks/>
          </p:cNvSpPr>
          <p:nvPr/>
        </p:nvSpPr>
        <p:spPr>
          <a:xfrm>
            <a:off x="8337550" y="6483731"/>
            <a:ext cx="419100" cy="192024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1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200" dirty="0"/>
              <a:t>LBNF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57200" y="6357938"/>
            <a:ext cx="8293100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09 JAN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16138" y="6488430"/>
            <a:ext cx="5616575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dirty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M. Leitner | Near Detector Integration &amp; Installation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5" y="6488430"/>
            <a:ext cx="52546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1" r:id="rId3"/>
    <p:sldLayoutId id="2147483682" r:id="rId4"/>
    <p:sldLayoutId id="2147483683" r:id="rId5"/>
    <p:sldLayoutId id="2147483685" r:id="rId6"/>
    <p:sldLayoutId id="2147483686" r:id="rId7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09 JAN 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405760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1175" y="6489520"/>
            <a:ext cx="561974" cy="2370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168918" y="6531798"/>
            <a:ext cx="868658" cy="185676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685000F-B6AA-4EC2-8A37-488B6910D1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M. Leitner | Near Detector Integration &amp; Installation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187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3" r:id="rId3"/>
    <p:sldLayoutId id="2147483694" r:id="rId4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30899B4-8F21-4E24-97EB-B0C816B6F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ND-LAr Integration Status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9E7253-73A4-4DD9-9C98-4F5E9F44A07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09 JAN 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C1BBE2-8D9A-4ED1-9B15-D36FABD539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M. Leitner | Near Detector Integration &amp; Installation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5DFA42-6384-429D-AC24-A5A7D4CB57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D9E3D9D-140D-4A6E-9A02-C95678147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826" y="1025161"/>
            <a:ext cx="8232973" cy="489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49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30899B4-8F21-4E24-97EB-B0C816B6F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ND-LAr Integration Status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9E7253-73A4-4DD9-9C98-4F5E9F44A07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09 JAN 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C1BBE2-8D9A-4ED1-9B15-D36FABD539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M. Leitner | Near Detector Integration &amp; Installation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5DFA42-6384-429D-AC24-A5A7D4CB57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6" name="Picture 5" descr="A close up of a device&#10;&#10;Description automatically generated">
            <a:extLst>
              <a:ext uri="{FF2B5EF4-FFF2-40B4-BE49-F238E27FC236}">
                <a16:creationId xmlns:a16="http://schemas.microsoft.com/office/drawing/2014/main" id="{32838CE4-BD7F-47CE-BBB7-C2EA7B65E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91788"/>
            <a:ext cx="8229600" cy="527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686252"/>
      </p:ext>
    </p:extLst>
  </p:cSld>
  <p:clrMapOvr>
    <a:masterClrMapping/>
  </p:clrMapOvr>
</p:sld>
</file>

<file path=ppt/theme/theme1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DUNE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11871</TotalTime>
  <Words>32</Words>
  <Application>Microsoft Office PowerPoint</Application>
  <PresentationFormat>On-screen Show (4:3)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Helvetica</vt:lpstr>
      <vt:lpstr>Lucida Grande</vt:lpstr>
      <vt:lpstr>LBNF Content-Footer Theme</vt:lpstr>
      <vt:lpstr>1_DUNE Content-Footer Theme</vt:lpstr>
      <vt:lpstr>ND-LAr Integration Status</vt:lpstr>
      <vt:lpstr>ND-LAr Integration Status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Matthaeus Leitner</cp:lastModifiedBy>
  <cp:revision>346</cp:revision>
  <cp:lastPrinted>2015-05-22T11:54:13Z</cp:lastPrinted>
  <dcterms:created xsi:type="dcterms:W3CDTF">2015-04-30T14:29:22Z</dcterms:created>
  <dcterms:modified xsi:type="dcterms:W3CDTF">2020-03-05T15:32:09Z</dcterms:modified>
</cp:coreProperties>
</file>