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4" r:id="rId4"/>
    <p:sldId id="263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53" d="100"/>
          <a:sy n="53" d="100"/>
        </p:scale>
        <p:origin x="40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E300-125D-498D-BAA6-A7BB480E8B22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12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E300-125D-498D-BAA6-A7BB480E8B22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96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E300-125D-498D-BAA6-A7BB480E8B22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114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E300-125D-498D-BAA6-A7BB480E8B22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0408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E300-125D-498D-BAA6-A7BB480E8B22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394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E300-125D-498D-BAA6-A7BB480E8B22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587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E300-125D-498D-BAA6-A7BB480E8B22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46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E300-125D-498D-BAA6-A7BB480E8B22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77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E300-125D-498D-BAA6-A7BB480E8B22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40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E300-125D-498D-BAA6-A7BB480E8B22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17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E300-125D-498D-BAA6-A7BB480E8B22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25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E300-125D-498D-BAA6-A7BB480E8B22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5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E300-125D-498D-BAA6-A7BB480E8B22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16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E300-125D-498D-BAA6-A7BB480E8B22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79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E300-125D-498D-BAA6-A7BB480E8B22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94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E300-125D-498D-BAA6-A7BB480E8B22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18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E300-125D-498D-BAA6-A7BB480E8B22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7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0EDE300-125D-498D-BAA6-A7BB480E8B22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283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EC782-1ACA-4F8C-BB68-04D0E6E371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IOTA/FAST Shutdown/Startup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4A5B76-5FE3-4D0D-A54C-AB569D5764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Darren Crawford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806BE6-0856-4CF9-AAF8-8AC26D019B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6" y="5988572"/>
            <a:ext cx="12040108" cy="46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244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EDE38-9FDB-4928-9491-F4EE7ABEF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452718"/>
            <a:ext cx="4765226" cy="14005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Kinney Skid Booster Pump</a:t>
            </a:r>
          </a:p>
        </p:txBody>
      </p:sp>
      <p:pic>
        <p:nvPicPr>
          <p:cNvPr id="9" name="Picture 8" descr="A picture containing indoor, object&#10;&#10;Description automatically generated">
            <a:extLst>
              <a:ext uri="{FF2B5EF4-FFF2-40B4-BE49-F238E27FC236}">
                <a16:creationId xmlns:a16="http://schemas.microsoft.com/office/drawing/2014/main" id="{E7DC8560-825C-49A2-9407-9FCF46FF42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9" r="49830" b="2"/>
          <a:stretch/>
        </p:blipFill>
        <p:spPr>
          <a:xfrm rot="5400000">
            <a:off x="7432211" y="-1328790"/>
            <a:ext cx="3429461" cy="608703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4FC9395-363F-4303-9B88-F5B9F15A2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933AB5-DE47-479A-926A-C2918B586513}"/>
              </a:ext>
            </a:extLst>
          </p:cNvPr>
          <p:cNvSpPr txBox="1"/>
          <p:nvPr/>
        </p:nvSpPr>
        <p:spPr>
          <a:xfrm>
            <a:off x="647701" y="2052918"/>
            <a:ext cx="4764245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500" i="1" dirty="0">
                <a:latin typeface="+mj-lt"/>
                <a:ea typeface="+mj-ea"/>
                <a:cs typeface="+mj-cs"/>
              </a:rPr>
              <a:t>Tuesday January 7 at 07:14 the Kinney booster pump tripped on low oil and high vibration.  When inspecting the unit locally, a waterfall was discovered coming out of the belt guard. Best guess is a bearing failure.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500" dirty="0">
                <a:latin typeface="+mj-lt"/>
                <a:ea typeface="+mj-ea"/>
                <a:cs typeface="+mj-cs"/>
              </a:rPr>
              <a:t>The rigging and installation contracts were sent to the DOE Site Office for approval.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500" dirty="0">
                <a:latin typeface="+mj-lt"/>
                <a:ea typeface="+mj-ea"/>
                <a:cs typeface="+mj-cs"/>
              </a:rPr>
              <a:t>Davis-Bacon Act check for both companies.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500" dirty="0">
                <a:latin typeface="+mj-lt"/>
                <a:ea typeface="+mj-ea"/>
                <a:cs typeface="+mj-cs"/>
              </a:rPr>
              <a:t>Rigging contract was approved yesterday afternoon.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500" dirty="0">
                <a:latin typeface="+mj-lt"/>
                <a:ea typeface="+mj-ea"/>
                <a:cs typeface="+mj-cs"/>
              </a:rPr>
              <a:t>Insurance issue with Harris Equipment.</a:t>
            </a:r>
            <a:br>
              <a:rPr lang="en-US" sz="1500" dirty="0">
                <a:latin typeface="+mj-lt"/>
                <a:ea typeface="+mj-ea"/>
                <a:cs typeface="+mj-cs"/>
              </a:rPr>
            </a:br>
            <a:endParaRPr lang="en-US" sz="15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500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A picture containing floor, ground, table, building&#10;&#10;Description automatically generated">
            <a:extLst>
              <a:ext uri="{FF2B5EF4-FFF2-40B4-BE49-F238E27FC236}">
                <a16:creationId xmlns:a16="http://schemas.microsoft.com/office/drawing/2014/main" id="{D0FF8F7F-C914-44C9-8B88-3F6BDE666B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"/>
          <a:stretch/>
        </p:blipFill>
        <p:spPr>
          <a:xfrm>
            <a:off x="6103423" y="3429460"/>
            <a:ext cx="6087038" cy="342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86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EFF52-5999-43F0-B884-5319FC0DD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 dirty="0"/>
              <a:t>This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103CB-16B0-48BE-AB84-5A5161673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296" y="1582982"/>
            <a:ext cx="4338409" cy="4196185"/>
          </a:xfrm>
        </p:spPr>
        <p:txBody>
          <a:bodyPr>
            <a:normAutofit/>
          </a:bodyPr>
          <a:lstStyle/>
          <a:p>
            <a:r>
              <a:rPr lang="en-US" dirty="0"/>
              <a:t>Proton Source RFQ new RGA installation</a:t>
            </a:r>
          </a:p>
          <a:p>
            <a:r>
              <a:rPr lang="en-US" dirty="0"/>
              <a:t>HINS items to Excess</a:t>
            </a:r>
          </a:p>
          <a:p>
            <a:r>
              <a:rPr lang="en-US" dirty="0"/>
              <a:t>Cave placed back into Supervised Access mode.</a:t>
            </a:r>
          </a:p>
          <a:p>
            <a:r>
              <a:rPr lang="en-US" dirty="0"/>
              <a:t>Heat tape prototype testing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BAEB22B-5337-4E74-9A4D-C65EBF9EA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705" y="1285594"/>
            <a:ext cx="6646691" cy="315717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3951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3264655-B522-4E4D-A188-6525560621F3}"/>
              </a:ext>
            </a:extLst>
          </p:cNvPr>
          <p:cNvSpPr txBox="1"/>
          <p:nvPr/>
        </p:nvSpPr>
        <p:spPr>
          <a:xfrm>
            <a:off x="648930" y="306246"/>
            <a:ext cx="9252154" cy="12239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2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Current Status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0A6122-E882-49A4-B624-6C2E4EB934C4}"/>
              </a:ext>
            </a:extLst>
          </p:cNvPr>
          <p:cNvSpPr txBox="1"/>
          <p:nvPr/>
        </p:nvSpPr>
        <p:spPr>
          <a:xfrm>
            <a:off x="648930" y="1086585"/>
            <a:ext cx="7311163" cy="23369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600" dirty="0" err="1">
                <a:latin typeface="+mj-lt"/>
                <a:ea typeface="+mj-ea"/>
                <a:cs typeface="+mj-cs"/>
              </a:rPr>
              <a:t>Cryo</a:t>
            </a:r>
            <a:r>
              <a:rPr lang="en-US" sz="1600" dirty="0">
                <a:latin typeface="+mj-lt"/>
                <a:ea typeface="+mj-ea"/>
                <a:cs typeface="+mj-cs"/>
              </a:rPr>
              <a:t> system is holding at 5 K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600" dirty="0">
                <a:latin typeface="+mj-lt"/>
                <a:ea typeface="+mj-ea"/>
                <a:cs typeface="+mj-cs"/>
              </a:rPr>
              <a:t>Cave in Supervised Access mode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8FCCC2-F142-482F-AA1C-E9286294551E}"/>
              </a:ext>
            </a:extLst>
          </p:cNvPr>
          <p:cNvSpPr txBox="1"/>
          <p:nvPr/>
        </p:nvSpPr>
        <p:spPr>
          <a:xfrm>
            <a:off x="648930" y="2908849"/>
            <a:ext cx="9252154" cy="8065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2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Next Week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38D043-2B62-4C55-8C5E-03A90DE73754}"/>
              </a:ext>
            </a:extLst>
          </p:cNvPr>
          <p:cNvSpPr txBox="1"/>
          <p:nvPr/>
        </p:nvSpPr>
        <p:spPr>
          <a:xfrm>
            <a:off x="762829" y="3560330"/>
            <a:ext cx="7311163" cy="13774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600" dirty="0">
                <a:latin typeface="+mj-lt"/>
                <a:ea typeface="+mj-ea"/>
                <a:cs typeface="+mj-cs"/>
              </a:rPr>
              <a:t>Rigging of Booster pump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600" dirty="0">
                <a:latin typeface="+mj-lt"/>
                <a:ea typeface="+mj-ea"/>
                <a:cs typeface="+mj-cs"/>
              </a:rPr>
              <a:t>Place RFQ in Cave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3A2374-C69A-4E3D-8954-76778EFF2766}"/>
              </a:ext>
            </a:extLst>
          </p:cNvPr>
          <p:cNvSpPr/>
          <p:nvPr/>
        </p:nvSpPr>
        <p:spPr>
          <a:xfrm>
            <a:off x="1256510" y="5287276"/>
            <a:ext cx="9321653" cy="774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March 23-April 3 shutdown of KRS.  Switchover over KRS feeds to MSS.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 31</a:t>
            </a:r>
            <a:r>
              <a:rPr lang="en-US" i="1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the start of the 16-20 week summer shutdown.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000499-D8D1-48B9-9B08-A385DE9D4274}"/>
              </a:ext>
            </a:extLst>
          </p:cNvPr>
          <p:cNvSpPr txBox="1"/>
          <p:nvPr/>
        </p:nvSpPr>
        <p:spPr>
          <a:xfrm>
            <a:off x="648930" y="4659630"/>
            <a:ext cx="9252154" cy="8065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2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Other News</a:t>
            </a:r>
          </a:p>
        </p:txBody>
      </p:sp>
    </p:spTree>
    <p:extLst>
      <p:ext uri="{BB962C8B-B14F-4D97-AF65-F5344CB8AC3E}">
        <p14:creationId xmlns:p14="http://schemas.microsoft.com/office/powerpoint/2010/main" val="373892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</Words>
  <Application>Microsoft Office PowerPoint</Application>
  <PresentationFormat>Widescreen</PresentationFormat>
  <Paragraphs>22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Century Gothic</vt:lpstr>
      <vt:lpstr>Wingdings 3</vt:lpstr>
      <vt:lpstr>Ion</vt:lpstr>
      <vt:lpstr>IOTA/FAST Shutdown/Startup Report</vt:lpstr>
      <vt:lpstr>Kinney Skid Booster Pump</vt:lpstr>
      <vt:lpstr>This week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IOTA/FAST Shutdown/Startup Report</dc:title>
  <dc:creator>Darren J Crawford</dc:creator>
  <cp:lastModifiedBy>Darren J Crawford</cp:lastModifiedBy>
  <cp:revision>2</cp:revision>
  <dcterms:created xsi:type="dcterms:W3CDTF">2020-01-24T16:57:47Z</dcterms:created>
  <dcterms:modified xsi:type="dcterms:W3CDTF">2020-01-24T16:58:12Z</dcterms:modified>
</cp:coreProperties>
</file>