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4"/>
    <p:sldMasterId id="2147483661" r:id="rId5"/>
  </p:sldMasterIdLst>
  <p:notesMasterIdLst>
    <p:notesMasterId r:id="rId25"/>
  </p:notesMasterIdLst>
  <p:handoutMasterIdLst>
    <p:handoutMasterId r:id="rId26"/>
  </p:handoutMasterIdLst>
  <p:sldIdLst>
    <p:sldId id="263" r:id="rId6"/>
    <p:sldId id="273" r:id="rId7"/>
    <p:sldId id="283" r:id="rId8"/>
    <p:sldId id="296" r:id="rId9"/>
    <p:sldId id="297" r:id="rId10"/>
    <p:sldId id="284" r:id="rId11"/>
    <p:sldId id="287" r:id="rId12"/>
    <p:sldId id="285" r:id="rId13"/>
    <p:sldId id="298" r:id="rId14"/>
    <p:sldId id="286" r:id="rId15"/>
    <p:sldId id="288" r:id="rId16"/>
    <p:sldId id="289" r:id="rId17"/>
    <p:sldId id="299" r:id="rId18"/>
    <p:sldId id="293" r:id="rId19"/>
    <p:sldId id="300" r:id="rId20"/>
    <p:sldId id="292" r:id="rId21"/>
    <p:sldId id="290" r:id="rId22"/>
    <p:sldId id="291" r:id="rId23"/>
    <p:sldId id="294" r:id="rId24"/>
  </p:sldIdLst>
  <p:sldSz cx="9144000" cy="6858000" type="screen4x3"/>
  <p:notesSz cx="6985000" cy="92837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988">
          <p15:clr>
            <a:srgbClr val="A4A3A4"/>
          </p15:clr>
        </p15:guide>
        <p15:guide id="2" orient="horz" pos="4186">
          <p15:clr>
            <a:srgbClr val="A4A3A4"/>
          </p15:clr>
        </p15:guide>
        <p15:guide id="3" orient="horz" pos="3394">
          <p15:clr>
            <a:srgbClr val="A4A3A4"/>
          </p15:clr>
        </p15:guide>
        <p15:guide id="4" orient="horz" pos="777">
          <p15:clr>
            <a:srgbClr val="A4A3A4"/>
          </p15:clr>
        </p15:guide>
        <p15:guide id="5" orient="horz" pos="1749">
          <p15:clr>
            <a:srgbClr val="A4A3A4"/>
          </p15:clr>
        </p15:guide>
        <p15:guide id="6" orient="horz" pos="457">
          <p15:clr>
            <a:srgbClr val="A4A3A4"/>
          </p15:clr>
        </p15:guide>
        <p15:guide id="7" pos="285">
          <p15:clr>
            <a:srgbClr val="A4A3A4"/>
          </p15:clr>
        </p15:guide>
        <p15:guide id="8" pos="55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97"/>
    <a:srgbClr val="00B5E2"/>
    <a:srgbClr val="63666A"/>
    <a:srgbClr val="5A5A5A"/>
    <a:srgbClr val="676767"/>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880AA-63E0-4F2C-812C-869CB3CEF5E8}" v="47" dt="2020-02-12T18:01:03.195"/>
    <p1510:client id="{F905D222-6AEB-4BCA-8D79-54F5B4EA358D}" v="14" dt="2020-02-12T16:30:54.2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7" autoAdjust="0"/>
    <p:restoredTop sz="98464" autoAdjust="0"/>
  </p:normalViewPr>
  <p:slideViewPr>
    <p:cSldViewPr snapToGrid="0" snapToObjects="1">
      <p:cViewPr varScale="1">
        <p:scale>
          <a:sx n="117" d="100"/>
          <a:sy n="117" d="100"/>
        </p:scale>
        <p:origin x="282" y="108"/>
      </p:cViewPr>
      <p:guideLst>
        <p:guide orient="horz" pos="988"/>
        <p:guide orient="horz" pos="4186"/>
        <p:guide orient="horz" pos="3394"/>
        <p:guide orient="horz" pos="777"/>
        <p:guide orient="horz" pos="1749"/>
        <p:guide orient="horz" pos="457"/>
        <p:guide pos="285"/>
        <p:guide pos="5512"/>
      </p:guideLst>
    </p:cSldViewPr>
  </p:slideViewPr>
  <p:notesTextViewPr>
    <p:cViewPr>
      <p:scale>
        <a:sx n="100" d="100"/>
        <a:sy n="100" d="100"/>
      </p:scale>
      <p:origin x="0" y="0"/>
    </p:cViewPr>
  </p:notesTextViewPr>
  <p:gridSpacing cx="114300" cy="1143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A Hixson" userId="34c5febc-1c6e-4020-8cfe-0a7b2b62c6bd" providerId="ADAL" clId="{975BEFF8-9618-424F-B3DF-52817766F8F8}"/>
    <pc:docChg chg="custSel modSld modMainMaster">
      <pc:chgData name="David A Hixson" userId="34c5febc-1c6e-4020-8cfe-0a7b2b62c6bd" providerId="ADAL" clId="{975BEFF8-9618-424F-B3DF-52817766F8F8}" dt="2020-02-11T20:31:49.015" v="74" actId="20577"/>
      <pc:docMkLst>
        <pc:docMk/>
      </pc:docMkLst>
      <pc:sldChg chg="modSp">
        <pc:chgData name="David A Hixson" userId="34c5febc-1c6e-4020-8cfe-0a7b2b62c6bd" providerId="ADAL" clId="{975BEFF8-9618-424F-B3DF-52817766F8F8}" dt="2020-02-11T20:21:37.298" v="18" actId="313"/>
        <pc:sldMkLst>
          <pc:docMk/>
          <pc:sldMk cId="0" sldId="263"/>
        </pc:sldMkLst>
        <pc:spChg chg="mod">
          <ac:chgData name="David A Hixson" userId="34c5febc-1c6e-4020-8cfe-0a7b2b62c6bd" providerId="ADAL" clId="{975BEFF8-9618-424F-B3DF-52817766F8F8}" dt="2020-02-11T20:21:37.298" v="18" actId="313"/>
          <ac:spMkLst>
            <pc:docMk/>
            <pc:sldMk cId="0" sldId="263"/>
            <ac:spMk id="6145" creationId="{00000000-0000-0000-0000-000000000000}"/>
          </ac:spMkLst>
        </pc:spChg>
      </pc:sldChg>
      <pc:sldChg chg="modSp">
        <pc:chgData name="David A Hixson" userId="34c5febc-1c6e-4020-8cfe-0a7b2b62c6bd" providerId="ADAL" clId="{975BEFF8-9618-424F-B3DF-52817766F8F8}" dt="2020-02-11T20:21:45.269" v="20" actId="313"/>
        <pc:sldMkLst>
          <pc:docMk/>
          <pc:sldMk cId="154596650" sldId="273"/>
        </pc:sldMkLst>
        <pc:spChg chg="mod">
          <ac:chgData name="David A Hixson" userId="34c5febc-1c6e-4020-8cfe-0a7b2b62c6bd" providerId="ADAL" clId="{975BEFF8-9618-424F-B3DF-52817766F8F8}" dt="2020-02-11T20:21:38.897" v="19" actId="313"/>
          <ac:spMkLst>
            <pc:docMk/>
            <pc:sldMk cId="154596650" sldId="273"/>
            <ac:spMk id="2" creationId="{00000000-0000-0000-0000-000000000000}"/>
          </ac:spMkLst>
        </pc:spChg>
        <pc:spChg chg="mod">
          <ac:chgData name="David A Hixson" userId="34c5febc-1c6e-4020-8cfe-0a7b2b62c6bd" providerId="ADAL" clId="{975BEFF8-9618-424F-B3DF-52817766F8F8}" dt="2020-02-11T20:21:45.269" v="20" actId="313"/>
          <ac:spMkLst>
            <pc:docMk/>
            <pc:sldMk cId="154596650" sldId="273"/>
            <ac:spMk id="5" creationId="{00000000-0000-0000-0000-000000000000}"/>
          </ac:spMkLst>
        </pc:spChg>
      </pc:sldChg>
      <pc:sldChg chg="modSp">
        <pc:chgData name="David A Hixson" userId="34c5febc-1c6e-4020-8cfe-0a7b2b62c6bd" providerId="ADAL" clId="{975BEFF8-9618-424F-B3DF-52817766F8F8}" dt="2020-02-11T20:22:00.075" v="30" actId="313"/>
        <pc:sldMkLst>
          <pc:docMk/>
          <pc:sldMk cId="113595353" sldId="282"/>
        </pc:sldMkLst>
        <pc:spChg chg="mod">
          <ac:chgData name="David A Hixson" userId="34c5febc-1c6e-4020-8cfe-0a7b2b62c6bd" providerId="ADAL" clId="{975BEFF8-9618-424F-B3DF-52817766F8F8}" dt="2020-02-11T20:21:58.827" v="29" actId="313"/>
          <ac:spMkLst>
            <pc:docMk/>
            <pc:sldMk cId="113595353" sldId="282"/>
            <ac:spMk id="24" creationId="{5AD7BCD5-3D80-4338-B59E-E5043F3273E3}"/>
          </ac:spMkLst>
        </pc:spChg>
        <pc:spChg chg="mod">
          <ac:chgData name="David A Hixson" userId="34c5febc-1c6e-4020-8cfe-0a7b2b62c6bd" providerId="ADAL" clId="{975BEFF8-9618-424F-B3DF-52817766F8F8}" dt="2020-02-11T20:22:00.075" v="30" actId="313"/>
          <ac:spMkLst>
            <pc:docMk/>
            <pc:sldMk cId="113595353" sldId="282"/>
            <ac:spMk id="47" creationId="{39774EF4-7C4C-4F94-8930-B9B5A6AD31AE}"/>
          </ac:spMkLst>
        </pc:spChg>
      </pc:sldChg>
      <pc:sldChg chg="modSp">
        <pc:chgData name="David A Hixson" userId="34c5febc-1c6e-4020-8cfe-0a7b2b62c6bd" providerId="ADAL" clId="{975BEFF8-9618-424F-B3DF-52817766F8F8}" dt="2020-02-11T20:21:49.866" v="23" actId="313"/>
        <pc:sldMkLst>
          <pc:docMk/>
          <pc:sldMk cId="1213700223" sldId="283"/>
        </pc:sldMkLst>
        <pc:spChg chg="mod">
          <ac:chgData name="David A Hixson" userId="34c5febc-1c6e-4020-8cfe-0a7b2b62c6bd" providerId="ADAL" clId="{975BEFF8-9618-424F-B3DF-52817766F8F8}" dt="2020-02-11T20:21:46.787" v="21" actId="313"/>
          <ac:spMkLst>
            <pc:docMk/>
            <pc:sldMk cId="1213700223" sldId="283"/>
            <ac:spMk id="2" creationId="{00000000-0000-0000-0000-000000000000}"/>
          </ac:spMkLst>
        </pc:spChg>
        <pc:spChg chg="mod">
          <ac:chgData name="David A Hixson" userId="34c5febc-1c6e-4020-8cfe-0a7b2b62c6bd" providerId="ADAL" clId="{975BEFF8-9618-424F-B3DF-52817766F8F8}" dt="2020-02-11T20:21:49.866" v="23" actId="313"/>
          <ac:spMkLst>
            <pc:docMk/>
            <pc:sldMk cId="1213700223" sldId="283"/>
            <ac:spMk id="3" creationId="{00000000-0000-0000-0000-000000000000}"/>
          </ac:spMkLst>
        </pc:spChg>
        <pc:spChg chg="mod">
          <ac:chgData name="David A Hixson" userId="34c5febc-1c6e-4020-8cfe-0a7b2b62c6bd" providerId="ADAL" clId="{975BEFF8-9618-424F-B3DF-52817766F8F8}" dt="2020-02-11T20:21:47.248" v="22" actId="313"/>
          <ac:spMkLst>
            <pc:docMk/>
            <pc:sldMk cId="1213700223" sldId="283"/>
            <ac:spMk id="5" creationId="{00000000-0000-0000-0000-000000000000}"/>
          </ac:spMkLst>
        </pc:spChg>
      </pc:sldChg>
      <pc:sldChg chg="modSp">
        <pc:chgData name="David A Hixson" userId="34c5febc-1c6e-4020-8cfe-0a7b2b62c6bd" providerId="ADAL" clId="{975BEFF8-9618-424F-B3DF-52817766F8F8}" dt="2020-02-11T20:21:53.883" v="26" actId="313"/>
        <pc:sldMkLst>
          <pc:docMk/>
          <pc:sldMk cId="3913448249" sldId="284"/>
        </pc:sldMkLst>
        <pc:spChg chg="mod">
          <ac:chgData name="David A Hixson" userId="34c5febc-1c6e-4020-8cfe-0a7b2b62c6bd" providerId="ADAL" clId="{975BEFF8-9618-424F-B3DF-52817766F8F8}" dt="2020-02-11T20:21:51.107" v="24" actId="313"/>
          <ac:spMkLst>
            <pc:docMk/>
            <pc:sldMk cId="3913448249" sldId="284"/>
            <ac:spMk id="2" creationId="{00000000-0000-0000-0000-000000000000}"/>
          </ac:spMkLst>
        </pc:spChg>
        <pc:spChg chg="mod">
          <ac:chgData name="David A Hixson" userId="34c5febc-1c6e-4020-8cfe-0a7b2b62c6bd" providerId="ADAL" clId="{975BEFF8-9618-424F-B3DF-52817766F8F8}" dt="2020-02-11T20:21:53.883" v="26" actId="313"/>
          <ac:spMkLst>
            <pc:docMk/>
            <pc:sldMk cId="3913448249" sldId="284"/>
            <ac:spMk id="3" creationId="{00000000-0000-0000-0000-000000000000}"/>
          </ac:spMkLst>
        </pc:spChg>
        <pc:spChg chg="mod">
          <ac:chgData name="David A Hixson" userId="34c5febc-1c6e-4020-8cfe-0a7b2b62c6bd" providerId="ADAL" clId="{975BEFF8-9618-424F-B3DF-52817766F8F8}" dt="2020-02-11T20:21:52.012" v="25" actId="313"/>
          <ac:spMkLst>
            <pc:docMk/>
            <pc:sldMk cId="3913448249" sldId="284"/>
            <ac:spMk id="5" creationId="{00000000-0000-0000-0000-000000000000}"/>
          </ac:spMkLst>
        </pc:spChg>
      </pc:sldChg>
      <pc:sldChg chg="modSp">
        <pc:chgData name="David A Hixson" userId="34c5febc-1c6e-4020-8cfe-0a7b2b62c6bd" providerId="ADAL" clId="{975BEFF8-9618-424F-B3DF-52817766F8F8}" dt="2020-02-11T20:22:16.213" v="34" actId="313"/>
        <pc:sldMkLst>
          <pc:docMk/>
          <pc:sldMk cId="1378432700" sldId="285"/>
        </pc:sldMkLst>
        <pc:spChg chg="mod">
          <ac:chgData name="David A Hixson" userId="34c5febc-1c6e-4020-8cfe-0a7b2b62c6bd" providerId="ADAL" clId="{975BEFF8-9618-424F-B3DF-52817766F8F8}" dt="2020-02-11T20:22:08.544" v="31" actId="313"/>
          <ac:spMkLst>
            <pc:docMk/>
            <pc:sldMk cId="1378432700" sldId="285"/>
            <ac:spMk id="2" creationId="{00000000-0000-0000-0000-000000000000}"/>
          </ac:spMkLst>
        </pc:spChg>
        <pc:spChg chg="mod">
          <ac:chgData name="David A Hixson" userId="34c5febc-1c6e-4020-8cfe-0a7b2b62c6bd" providerId="ADAL" clId="{975BEFF8-9618-424F-B3DF-52817766F8F8}" dt="2020-02-11T20:22:09.699" v="32" actId="313"/>
          <ac:spMkLst>
            <pc:docMk/>
            <pc:sldMk cId="1378432700" sldId="285"/>
            <ac:spMk id="5" creationId="{00000000-0000-0000-0000-000000000000}"/>
          </ac:spMkLst>
        </pc:spChg>
        <pc:graphicFrameChg chg="modGraphic">
          <ac:chgData name="David A Hixson" userId="34c5febc-1c6e-4020-8cfe-0a7b2b62c6bd" providerId="ADAL" clId="{975BEFF8-9618-424F-B3DF-52817766F8F8}" dt="2020-02-11T20:22:16.213" v="34" actId="313"/>
          <ac:graphicFrameMkLst>
            <pc:docMk/>
            <pc:sldMk cId="1378432700" sldId="285"/>
            <ac:graphicFrameMk id="12" creationId="{4EBC2FA1-F3D7-4F1C-B69D-00305D2EC8CA}"/>
          </ac:graphicFrameMkLst>
        </pc:graphicFrameChg>
      </pc:sldChg>
      <pc:sldChg chg="modSp">
        <pc:chgData name="David A Hixson" userId="34c5febc-1c6e-4020-8cfe-0a7b2b62c6bd" providerId="ADAL" clId="{975BEFF8-9618-424F-B3DF-52817766F8F8}" dt="2020-02-11T20:22:25.252" v="36" actId="313"/>
        <pc:sldMkLst>
          <pc:docMk/>
          <pc:sldMk cId="3017191710" sldId="286"/>
        </pc:sldMkLst>
        <pc:spChg chg="mod">
          <ac:chgData name="David A Hixson" userId="34c5febc-1c6e-4020-8cfe-0a7b2b62c6bd" providerId="ADAL" clId="{975BEFF8-9618-424F-B3DF-52817766F8F8}" dt="2020-02-11T20:22:24.082" v="35" actId="313"/>
          <ac:spMkLst>
            <pc:docMk/>
            <pc:sldMk cId="3017191710" sldId="286"/>
            <ac:spMk id="2" creationId="{00000000-0000-0000-0000-000000000000}"/>
          </ac:spMkLst>
        </pc:spChg>
        <pc:spChg chg="mod">
          <ac:chgData name="David A Hixson" userId="34c5febc-1c6e-4020-8cfe-0a7b2b62c6bd" providerId="ADAL" clId="{975BEFF8-9618-424F-B3DF-52817766F8F8}" dt="2020-02-11T20:22:25.252" v="36" actId="313"/>
          <ac:spMkLst>
            <pc:docMk/>
            <pc:sldMk cId="3017191710" sldId="286"/>
            <ac:spMk id="5" creationId="{00000000-0000-0000-0000-000000000000}"/>
          </ac:spMkLst>
        </pc:spChg>
      </pc:sldChg>
      <pc:sldChg chg="modSp">
        <pc:chgData name="David A Hixson" userId="34c5febc-1c6e-4020-8cfe-0a7b2b62c6bd" providerId="ADAL" clId="{975BEFF8-9618-424F-B3DF-52817766F8F8}" dt="2020-02-11T20:21:56.372" v="28" actId="313"/>
        <pc:sldMkLst>
          <pc:docMk/>
          <pc:sldMk cId="4018735677" sldId="287"/>
        </pc:sldMkLst>
        <pc:spChg chg="mod">
          <ac:chgData name="David A Hixson" userId="34c5febc-1c6e-4020-8cfe-0a7b2b62c6bd" providerId="ADAL" clId="{975BEFF8-9618-424F-B3DF-52817766F8F8}" dt="2020-02-11T20:21:55.835" v="27" actId="313"/>
          <ac:spMkLst>
            <pc:docMk/>
            <pc:sldMk cId="4018735677" sldId="287"/>
            <ac:spMk id="2" creationId="{00000000-0000-0000-0000-000000000000}"/>
          </ac:spMkLst>
        </pc:spChg>
        <pc:spChg chg="mod">
          <ac:chgData name="David A Hixson" userId="34c5febc-1c6e-4020-8cfe-0a7b2b62c6bd" providerId="ADAL" clId="{975BEFF8-9618-424F-B3DF-52817766F8F8}" dt="2020-02-11T20:21:56.372" v="28" actId="313"/>
          <ac:spMkLst>
            <pc:docMk/>
            <pc:sldMk cId="4018735677" sldId="287"/>
            <ac:spMk id="5" creationId="{00000000-0000-0000-0000-000000000000}"/>
          </ac:spMkLst>
        </pc:spChg>
      </pc:sldChg>
      <pc:sldChg chg="modSp">
        <pc:chgData name="David A Hixson" userId="34c5febc-1c6e-4020-8cfe-0a7b2b62c6bd" providerId="ADAL" clId="{975BEFF8-9618-424F-B3DF-52817766F8F8}" dt="2020-02-11T20:22:27.497" v="38" actId="313"/>
        <pc:sldMkLst>
          <pc:docMk/>
          <pc:sldMk cId="4063418069" sldId="288"/>
        </pc:sldMkLst>
        <pc:spChg chg="mod">
          <ac:chgData name="David A Hixson" userId="34c5febc-1c6e-4020-8cfe-0a7b2b62c6bd" providerId="ADAL" clId="{975BEFF8-9618-424F-B3DF-52817766F8F8}" dt="2020-02-11T20:22:26.573" v="37" actId="313"/>
          <ac:spMkLst>
            <pc:docMk/>
            <pc:sldMk cId="4063418069" sldId="288"/>
            <ac:spMk id="2" creationId="{00000000-0000-0000-0000-000000000000}"/>
          </ac:spMkLst>
        </pc:spChg>
        <pc:spChg chg="mod">
          <ac:chgData name="David A Hixson" userId="34c5febc-1c6e-4020-8cfe-0a7b2b62c6bd" providerId="ADAL" clId="{975BEFF8-9618-424F-B3DF-52817766F8F8}" dt="2020-02-11T20:22:27.497" v="38" actId="313"/>
          <ac:spMkLst>
            <pc:docMk/>
            <pc:sldMk cId="4063418069" sldId="288"/>
            <ac:spMk id="5" creationId="{00000000-0000-0000-0000-000000000000}"/>
          </ac:spMkLst>
        </pc:spChg>
      </pc:sldChg>
      <pc:sldChg chg="modSp">
        <pc:chgData name="David A Hixson" userId="34c5febc-1c6e-4020-8cfe-0a7b2b62c6bd" providerId="ADAL" clId="{975BEFF8-9618-424F-B3DF-52817766F8F8}" dt="2020-02-11T20:22:29.713" v="40" actId="313"/>
        <pc:sldMkLst>
          <pc:docMk/>
          <pc:sldMk cId="1140630298" sldId="289"/>
        </pc:sldMkLst>
        <pc:spChg chg="mod">
          <ac:chgData name="David A Hixson" userId="34c5febc-1c6e-4020-8cfe-0a7b2b62c6bd" providerId="ADAL" clId="{975BEFF8-9618-424F-B3DF-52817766F8F8}" dt="2020-02-11T20:22:28.693" v="39" actId="313"/>
          <ac:spMkLst>
            <pc:docMk/>
            <pc:sldMk cId="1140630298" sldId="289"/>
            <ac:spMk id="2" creationId="{00000000-0000-0000-0000-000000000000}"/>
          </ac:spMkLst>
        </pc:spChg>
        <pc:spChg chg="mod">
          <ac:chgData name="David A Hixson" userId="34c5febc-1c6e-4020-8cfe-0a7b2b62c6bd" providerId="ADAL" clId="{975BEFF8-9618-424F-B3DF-52817766F8F8}" dt="2020-02-11T20:22:29.713" v="40" actId="313"/>
          <ac:spMkLst>
            <pc:docMk/>
            <pc:sldMk cId="1140630298" sldId="289"/>
            <ac:spMk id="5" creationId="{00000000-0000-0000-0000-000000000000}"/>
          </ac:spMkLst>
        </pc:spChg>
      </pc:sldChg>
      <pc:sldChg chg="modSp">
        <pc:chgData name="David A Hixson" userId="34c5febc-1c6e-4020-8cfe-0a7b2b62c6bd" providerId="ADAL" clId="{975BEFF8-9618-424F-B3DF-52817766F8F8}" dt="2020-02-11T20:22:38.818" v="47" actId="313"/>
        <pc:sldMkLst>
          <pc:docMk/>
          <pc:sldMk cId="2303041946" sldId="290"/>
        </pc:sldMkLst>
        <pc:spChg chg="mod">
          <ac:chgData name="David A Hixson" userId="34c5febc-1c6e-4020-8cfe-0a7b2b62c6bd" providerId="ADAL" clId="{975BEFF8-9618-424F-B3DF-52817766F8F8}" dt="2020-02-11T20:22:37.457" v="46" actId="313"/>
          <ac:spMkLst>
            <pc:docMk/>
            <pc:sldMk cId="2303041946" sldId="290"/>
            <ac:spMk id="2" creationId="{00000000-0000-0000-0000-000000000000}"/>
          </ac:spMkLst>
        </pc:spChg>
        <pc:spChg chg="mod">
          <ac:chgData name="David A Hixson" userId="34c5febc-1c6e-4020-8cfe-0a7b2b62c6bd" providerId="ADAL" clId="{975BEFF8-9618-424F-B3DF-52817766F8F8}" dt="2020-02-11T20:22:38.818" v="47" actId="313"/>
          <ac:spMkLst>
            <pc:docMk/>
            <pc:sldMk cId="2303041946" sldId="290"/>
            <ac:spMk id="5" creationId="{00000000-0000-0000-0000-000000000000}"/>
          </ac:spMkLst>
        </pc:spChg>
      </pc:sldChg>
      <pc:sldChg chg="modSp">
        <pc:chgData name="David A Hixson" userId="34c5febc-1c6e-4020-8cfe-0a7b2b62c6bd" providerId="ADAL" clId="{975BEFF8-9618-424F-B3DF-52817766F8F8}" dt="2020-02-11T20:22:42.154" v="49" actId="313"/>
        <pc:sldMkLst>
          <pc:docMk/>
          <pc:sldMk cId="3451637374" sldId="291"/>
        </pc:sldMkLst>
        <pc:spChg chg="mod">
          <ac:chgData name="David A Hixson" userId="34c5febc-1c6e-4020-8cfe-0a7b2b62c6bd" providerId="ADAL" clId="{975BEFF8-9618-424F-B3DF-52817766F8F8}" dt="2020-02-11T20:22:41.123" v="48" actId="313"/>
          <ac:spMkLst>
            <pc:docMk/>
            <pc:sldMk cId="3451637374" sldId="291"/>
            <ac:spMk id="2" creationId="{00000000-0000-0000-0000-000000000000}"/>
          </ac:spMkLst>
        </pc:spChg>
        <pc:spChg chg="mod">
          <ac:chgData name="David A Hixson" userId="34c5febc-1c6e-4020-8cfe-0a7b2b62c6bd" providerId="ADAL" clId="{975BEFF8-9618-424F-B3DF-52817766F8F8}" dt="2020-02-11T20:22:42.154" v="49" actId="313"/>
          <ac:spMkLst>
            <pc:docMk/>
            <pc:sldMk cId="3451637374" sldId="291"/>
            <ac:spMk id="5" creationId="{00000000-0000-0000-0000-000000000000}"/>
          </ac:spMkLst>
        </pc:spChg>
      </pc:sldChg>
      <pc:sldChg chg="modSp">
        <pc:chgData name="David A Hixson" userId="34c5febc-1c6e-4020-8cfe-0a7b2b62c6bd" providerId="ADAL" clId="{975BEFF8-9618-424F-B3DF-52817766F8F8}" dt="2020-02-11T20:29:57.505" v="54"/>
        <pc:sldMkLst>
          <pc:docMk/>
          <pc:sldMk cId="2519137052" sldId="292"/>
        </pc:sldMkLst>
        <pc:spChg chg="mod">
          <ac:chgData name="David A Hixson" userId="34c5febc-1c6e-4020-8cfe-0a7b2b62c6bd" providerId="ADAL" clId="{975BEFF8-9618-424F-B3DF-52817766F8F8}" dt="2020-02-11T20:22:33.203" v="43" actId="313"/>
          <ac:spMkLst>
            <pc:docMk/>
            <pc:sldMk cId="2519137052" sldId="292"/>
            <ac:spMk id="2" creationId="{00000000-0000-0000-0000-000000000000}"/>
          </ac:spMkLst>
        </pc:spChg>
        <pc:spChg chg="mod">
          <ac:chgData name="David A Hixson" userId="34c5febc-1c6e-4020-8cfe-0a7b2b62c6bd" providerId="ADAL" clId="{975BEFF8-9618-424F-B3DF-52817766F8F8}" dt="2020-02-11T20:29:57.505" v="54"/>
          <ac:spMkLst>
            <pc:docMk/>
            <pc:sldMk cId="2519137052" sldId="292"/>
            <ac:spMk id="3" creationId="{00000000-0000-0000-0000-000000000000}"/>
          </ac:spMkLst>
        </pc:spChg>
        <pc:spChg chg="mod">
          <ac:chgData name="David A Hixson" userId="34c5febc-1c6e-4020-8cfe-0a7b2b62c6bd" providerId="ADAL" clId="{975BEFF8-9618-424F-B3DF-52817766F8F8}" dt="2020-02-11T20:22:34.092" v="44" actId="313"/>
          <ac:spMkLst>
            <pc:docMk/>
            <pc:sldMk cId="2519137052" sldId="292"/>
            <ac:spMk id="5" creationId="{00000000-0000-0000-0000-000000000000}"/>
          </ac:spMkLst>
        </pc:spChg>
      </pc:sldChg>
      <pc:sldChg chg="modSp">
        <pc:chgData name="David A Hixson" userId="34c5febc-1c6e-4020-8cfe-0a7b2b62c6bd" providerId="ADAL" clId="{975BEFF8-9618-424F-B3DF-52817766F8F8}" dt="2020-02-11T20:22:32.218" v="42" actId="313"/>
        <pc:sldMkLst>
          <pc:docMk/>
          <pc:sldMk cId="3966290454" sldId="293"/>
        </pc:sldMkLst>
        <pc:spChg chg="mod">
          <ac:chgData name="David A Hixson" userId="34c5febc-1c6e-4020-8cfe-0a7b2b62c6bd" providerId="ADAL" clId="{975BEFF8-9618-424F-B3DF-52817766F8F8}" dt="2020-02-11T20:22:31.402" v="41" actId="313"/>
          <ac:spMkLst>
            <pc:docMk/>
            <pc:sldMk cId="3966290454" sldId="293"/>
            <ac:spMk id="2" creationId="{00000000-0000-0000-0000-000000000000}"/>
          </ac:spMkLst>
        </pc:spChg>
        <pc:spChg chg="mod">
          <ac:chgData name="David A Hixson" userId="34c5febc-1c6e-4020-8cfe-0a7b2b62c6bd" providerId="ADAL" clId="{975BEFF8-9618-424F-B3DF-52817766F8F8}" dt="2020-02-11T20:22:32.218" v="42" actId="313"/>
          <ac:spMkLst>
            <pc:docMk/>
            <pc:sldMk cId="3966290454" sldId="293"/>
            <ac:spMk id="5" creationId="{00000000-0000-0000-0000-000000000000}"/>
          </ac:spMkLst>
        </pc:spChg>
      </pc:sldChg>
      <pc:sldChg chg="modSp">
        <pc:chgData name="David A Hixson" userId="34c5febc-1c6e-4020-8cfe-0a7b2b62c6bd" providerId="ADAL" clId="{975BEFF8-9618-424F-B3DF-52817766F8F8}" dt="2020-02-11T20:22:44.514" v="51" actId="313"/>
        <pc:sldMkLst>
          <pc:docMk/>
          <pc:sldMk cId="2061976948" sldId="294"/>
        </pc:sldMkLst>
        <pc:spChg chg="mod">
          <ac:chgData name="David A Hixson" userId="34c5febc-1c6e-4020-8cfe-0a7b2b62c6bd" providerId="ADAL" clId="{975BEFF8-9618-424F-B3DF-52817766F8F8}" dt="2020-02-11T20:22:43.579" v="50" actId="313"/>
          <ac:spMkLst>
            <pc:docMk/>
            <pc:sldMk cId="2061976948" sldId="294"/>
            <ac:spMk id="2" creationId="{00000000-0000-0000-0000-000000000000}"/>
          </ac:spMkLst>
        </pc:spChg>
        <pc:spChg chg="mod">
          <ac:chgData name="David A Hixson" userId="34c5febc-1c6e-4020-8cfe-0a7b2b62c6bd" providerId="ADAL" clId="{975BEFF8-9618-424F-B3DF-52817766F8F8}" dt="2020-02-11T20:22:44.514" v="51" actId="313"/>
          <ac:spMkLst>
            <pc:docMk/>
            <pc:sldMk cId="2061976948" sldId="294"/>
            <ac:spMk id="5" creationId="{00000000-0000-0000-0000-000000000000}"/>
          </ac:spMkLst>
        </pc:spChg>
      </pc:sldChg>
      <pc:sldMasterChg chg="modSp modSldLayout">
        <pc:chgData name="David A Hixson" userId="34c5febc-1c6e-4020-8cfe-0a7b2b62c6bd" providerId="ADAL" clId="{975BEFF8-9618-424F-B3DF-52817766F8F8}" dt="2020-02-11T20:31:49.015" v="74" actId="20577"/>
        <pc:sldMasterMkLst>
          <pc:docMk/>
          <pc:sldMasterMk cId="0" sldId="2147483661"/>
        </pc:sldMasterMkLst>
        <pc:spChg chg="mod">
          <ac:chgData name="David A Hixson" userId="34c5febc-1c6e-4020-8cfe-0a7b2b62c6bd" providerId="ADAL" clId="{975BEFF8-9618-424F-B3DF-52817766F8F8}" dt="2020-02-11T20:20:55.917" v="3" actId="20577"/>
          <ac:spMkLst>
            <pc:docMk/>
            <pc:sldMasterMk cId="0" sldId="2147483661"/>
            <ac:spMk id="4" creationId="{00000000-0000-0000-0000-000000000000}"/>
          </ac:spMkLst>
        </pc:spChg>
        <pc:spChg chg="mod">
          <ac:chgData name="David A Hixson" userId="34c5febc-1c6e-4020-8cfe-0a7b2b62c6bd" providerId="ADAL" clId="{975BEFF8-9618-424F-B3DF-52817766F8F8}" dt="2020-02-11T20:21:04.253" v="17" actId="20577"/>
          <ac:spMkLst>
            <pc:docMk/>
            <pc:sldMasterMk cId="0" sldId="2147483661"/>
            <ac:spMk id="5" creationId="{00000000-0000-0000-0000-000000000000}"/>
          </ac:spMkLst>
        </pc:spChg>
        <pc:sldLayoutChg chg="modSp">
          <pc:chgData name="David A Hixson" userId="34c5febc-1c6e-4020-8cfe-0a7b2b62c6bd" providerId="ADAL" clId="{975BEFF8-9618-424F-B3DF-52817766F8F8}" dt="2020-02-11T20:31:49.015" v="74" actId="20577"/>
          <pc:sldLayoutMkLst>
            <pc:docMk/>
            <pc:sldMasterMk cId="0" sldId="2147483661"/>
            <pc:sldLayoutMk cId="2850782605" sldId="2147483682"/>
          </pc:sldLayoutMkLst>
          <pc:spChg chg="mod">
            <ac:chgData name="David A Hixson" userId="34c5febc-1c6e-4020-8cfe-0a7b2b62c6bd" providerId="ADAL" clId="{975BEFF8-9618-424F-B3DF-52817766F8F8}" dt="2020-02-11T20:31:49.015" v="74" actId="20577"/>
            <ac:spMkLst>
              <pc:docMk/>
              <pc:sldMasterMk cId="0" sldId="2147483661"/>
              <pc:sldLayoutMk cId="2850782605" sldId="2147483682"/>
              <ac:spMk id="4" creationId="{00000000-0000-0000-0000-000000000000}"/>
            </ac:spMkLst>
          </pc:spChg>
        </pc:sldLayoutChg>
        <pc:sldLayoutChg chg="modSp">
          <pc:chgData name="David A Hixson" userId="34c5febc-1c6e-4020-8cfe-0a7b2b62c6bd" providerId="ADAL" clId="{975BEFF8-9618-424F-B3DF-52817766F8F8}" dt="2020-02-11T20:31:43.213" v="70" actId="20577"/>
          <pc:sldLayoutMkLst>
            <pc:docMk/>
            <pc:sldMasterMk cId="0" sldId="2147483661"/>
            <pc:sldLayoutMk cId="3458088708" sldId="2147483683"/>
          </pc:sldLayoutMkLst>
          <pc:spChg chg="mod">
            <ac:chgData name="David A Hixson" userId="34c5febc-1c6e-4020-8cfe-0a7b2b62c6bd" providerId="ADAL" clId="{975BEFF8-9618-424F-B3DF-52817766F8F8}" dt="2020-02-11T20:31:43.213" v="70" actId="20577"/>
            <ac:spMkLst>
              <pc:docMk/>
              <pc:sldMasterMk cId="0" sldId="2147483661"/>
              <pc:sldLayoutMk cId="3458088708" sldId="2147483683"/>
              <ac:spMk id="3" creationId="{00000000-0000-0000-0000-000000000000}"/>
            </ac:spMkLst>
          </pc:spChg>
        </pc:sldLayoutChg>
        <pc:sldLayoutChg chg="modSp">
          <pc:chgData name="David A Hixson" userId="34c5febc-1c6e-4020-8cfe-0a7b2b62c6bd" providerId="ADAL" clId="{975BEFF8-9618-424F-B3DF-52817766F8F8}" dt="2020-02-11T20:31:20.444" v="58" actId="20577"/>
          <pc:sldLayoutMkLst>
            <pc:docMk/>
            <pc:sldMasterMk cId="0" sldId="2147483661"/>
            <pc:sldLayoutMk cId="2879684545" sldId="2147483684"/>
          </pc:sldLayoutMkLst>
          <pc:spChg chg="mod">
            <ac:chgData name="David A Hixson" userId="34c5febc-1c6e-4020-8cfe-0a7b2b62c6bd" providerId="ADAL" clId="{975BEFF8-9618-424F-B3DF-52817766F8F8}" dt="2020-02-11T20:31:20.444" v="58" actId="20577"/>
            <ac:spMkLst>
              <pc:docMk/>
              <pc:sldMasterMk cId="0" sldId="2147483661"/>
              <pc:sldLayoutMk cId="2879684545" sldId="2147483684"/>
              <ac:spMk id="3" creationId="{00000000-0000-0000-0000-000000000000}"/>
            </ac:spMkLst>
          </pc:spChg>
          <pc:spChg chg="mod">
            <ac:chgData name="David A Hixson" userId="34c5febc-1c6e-4020-8cfe-0a7b2b62c6bd" providerId="ADAL" clId="{975BEFF8-9618-424F-B3DF-52817766F8F8}" dt="2020-02-11T20:22:49.787" v="52" actId="313"/>
            <ac:spMkLst>
              <pc:docMk/>
              <pc:sldMasterMk cId="0" sldId="2147483661"/>
              <pc:sldLayoutMk cId="2879684545" sldId="2147483684"/>
              <ac:spMk id="5" creationId="{00000000-0000-0000-0000-000000000000}"/>
            </ac:spMkLst>
          </pc:spChg>
        </pc:sldLayoutChg>
        <pc:sldLayoutChg chg="modSp">
          <pc:chgData name="David A Hixson" userId="34c5febc-1c6e-4020-8cfe-0a7b2b62c6bd" providerId="ADAL" clId="{975BEFF8-9618-424F-B3DF-52817766F8F8}" dt="2020-02-11T20:31:38.683" v="66" actId="20577"/>
          <pc:sldLayoutMkLst>
            <pc:docMk/>
            <pc:sldMasterMk cId="0" sldId="2147483661"/>
            <pc:sldLayoutMk cId="1645480504" sldId="2147483685"/>
          </pc:sldLayoutMkLst>
          <pc:spChg chg="mod">
            <ac:chgData name="David A Hixson" userId="34c5febc-1c6e-4020-8cfe-0a7b2b62c6bd" providerId="ADAL" clId="{975BEFF8-9618-424F-B3DF-52817766F8F8}" dt="2020-02-11T20:31:38.683" v="66" actId="20577"/>
            <ac:spMkLst>
              <pc:docMk/>
              <pc:sldMasterMk cId="0" sldId="2147483661"/>
              <pc:sldLayoutMk cId="1645480504" sldId="2147483685"/>
              <ac:spMk id="6" creationId="{00000000-0000-0000-0000-000000000000}"/>
            </ac:spMkLst>
          </pc:spChg>
        </pc:sldLayoutChg>
        <pc:sldLayoutChg chg="modSp">
          <pc:chgData name="David A Hixson" userId="34c5febc-1c6e-4020-8cfe-0a7b2b62c6bd" providerId="ADAL" clId="{975BEFF8-9618-424F-B3DF-52817766F8F8}" dt="2020-02-11T20:31:33.823" v="62" actId="20577"/>
          <pc:sldLayoutMkLst>
            <pc:docMk/>
            <pc:sldMasterMk cId="0" sldId="2147483661"/>
            <pc:sldLayoutMk cId="2412412220" sldId="2147483686"/>
          </pc:sldLayoutMkLst>
          <pc:spChg chg="mod">
            <ac:chgData name="David A Hixson" userId="34c5febc-1c6e-4020-8cfe-0a7b2b62c6bd" providerId="ADAL" clId="{975BEFF8-9618-424F-B3DF-52817766F8F8}" dt="2020-02-11T20:31:33.823" v="62" actId="20577"/>
            <ac:spMkLst>
              <pc:docMk/>
              <pc:sldMasterMk cId="0" sldId="2147483661"/>
              <pc:sldLayoutMk cId="2412412220" sldId="2147483686"/>
              <ac:spMk id="5" creationId="{00000000-0000-0000-0000-000000000000}"/>
            </ac:spMkLst>
          </pc:spChg>
        </pc:sldLayoutChg>
      </pc:sldMasterChg>
    </pc:docChg>
  </pc:docChgLst>
  <pc:docChgLst>
    <pc:chgData name="David A Hixson" userId="34c5febc-1c6e-4020-8cfe-0a7b2b62c6bd" providerId="ADAL" clId="{F905D222-6AEB-4BCA-8D79-54F5B4EA358D}"/>
    <pc:docChg chg="undo custSel addSld modSld">
      <pc:chgData name="David A Hixson" userId="34c5febc-1c6e-4020-8cfe-0a7b2b62c6bd" providerId="ADAL" clId="{F905D222-6AEB-4BCA-8D79-54F5B4EA358D}" dt="2020-02-12T16:32:15.809" v="707" actId="20577"/>
      <pc:docMkLst>
        <pc:docMk/>
      </pc:docMkLst>
      <pc:sldChg chg="delSp modSp">
        <pc:chgData name="David A Hixson" userId="34c5febc-1c6e-4020-8cfe-0a7b2b62c6bd" providerId="ADAL" clId="{F905D222-6AEB-4BCA-8D79-54F5B4EA358D}" dt="2020-02-11T20:42:48.936" v="85" actId="1076"/>
        <pc:sldMkLst>
          <pc:docMk/>
          <pc:sldMk cId="113595353" sldId="282"/>
        </pc:sldMkLst>
        <pc:spChg chg="mod">
          <ac:chgData name="David A Hixson" userId="34c5febc-1c6e-4020-8cfe-0a7b2b62c6bd" providerId="ADAL" clId="{F905D222-6AEB-4BCA-8D79-54F5B4EA358D}" dt="2020-02-11T20:41:32.020" v="70" actId="1035"/>
          <ac:spMkLst>
            <pc:docMk/>
            <pc:sldMk cId="113595353" sldId="282"/>
            <ac:spMk id="2" creationId="{D82A7CCD-F17A-4AC9-9E21-C2DBEC61C549}"/>
          </ac:spMkLst>
        </pc:spChg>
        <pc:spChg chg="mod">
          <ac:chgData name="David A Hixson" userId="34c5febc-1c6e-4020-8cfe-0a7b2b62c6bd" providerId="ADAL" clId="{F905D222-6AEB-4BCA-8D79-54F5B4EA358D}" dt="2020-02-11T20:41:32.020" v="70" actId="1035"/>
          <ac:spMkLst>
            <pc:docMk/>
            <pc:sldMk cId="113595353" sldId="282"/>
            <ac:spMk id="3" creationId="{0EE3B0EC-6963-43CF-B49B-09E6D394E483}"/>
          </ac:spMkLst>
        </pc:spChg>
        <pc:spChg chg="mod">
          <ac:chgData name="David A Hixson" userId="34c5febc-1c6e-4020-8cfe-0a7b2b62c6bd" providerId="ADAL" clId="{F905D222-6AEB-4BCA-8D79-54F5B4EA358D}" dt="2020-02-11T20:41:32.020" v="70" actId="1035"/>
          <ac:spMkLst>
            <pc:docMk/>
            <pc:sldMk cId="113595353" sldId="282"/>
            <ac:spMk id="5" creationId="{D5365AC9-9445-41B3-BA6D-2F2DE89DABDE}"/>
          </ac:spMkLst>
        </pc:spChg>
        <pc:spChg chg="del">
          <ac:chgData name="David A Hixson" userId="34c5febc-1c6e-4020-8cfe-0a7b2b62c6bd" providerId="ADAL" clId="{F905D222-6AEB-4BCA-8D79-54F5B4EA358D}" dt="2020-02-11T20:39:40.268" v="31" actId="478"/>
          <ac:spMkLst>
            <pc:docMk/>
            <pc:sldMk cId="113595353" sldId="282"/>
            <ac:spMk id="9" creationId="{FFEF2642-1A84-40A8-906D-56F434138408}"/>
          </ac:spMkLst>
        </pc:spChg>
        <pc:spChg chg="mod">
          <ac:chgData name="David A Hixson" userId="34c5febc-1c6e-4020-8cfe-0a7b2b62c6bd" providerId="ADAL" clId="{F905D222-6AEB-4BCA-8D79-54F5B4EA358D}" dt="2020-02-11T20:41:32.020" v="70" actId="1035"/>
          <ac:spMkLst>
            <pc:docMk/>
            <pc:sldMk cId="113595353" sldId="282"/>
            <ac:spMk id="10" creationId="{E3A9777A-DC0B-434D-93FE-FAB37841DDF2}"/>
          </ac:spMkLst>
        </pc:spChg>
        <pc:spChg chg="del">
          <ac:chgData name="David A Hixson" userId="34c5febc-1c6e-4020-8cfe-0a7b2b62c6bd" providerId="ADAL" clId="{F905D222-6AEB-4BCA-8D79-54F5B4EA358D}" dt="2020-02-11T20:39:40.268" v="31" actId="478"/>
          <ac:spMkLst>
            <pc:docMk/>
            <pc:sldMk cId="113595353" sldId="282"/>
            <ac:spMk id="11" creationId="{D95F79EC-EAB1-4855-A286-A4375D832D17}"/>
          </ac:spMkLst>
        </pc:spChg>
        <pc:spChg chg="del">
          <ac:chgData name="David A Hixson" userId="34c5febc-1c6e-4020-8cfe-0a7b2b62c6bd" providerId="ADAL" clId="{F905D222-6AEB-4BCA-8D79-54F5B4EA358D}" dt="2020-02-11T20:39:40.268" v="31" actId="478"/>
          <ac:spMkLst>
            <pc:docMk/>
            <pc:sldMk cId="113595353" sldId="282"/>
            <ac:spMk id="13" creationId="{E2AE44EE-31F4-4D99-A2A8-125CF68C875D}"/>
          </ac:spMkLst>
        </pc:spChg>
        <pc:spChg chg="del">
          <ac:chgData name="David A Hixson" userId="34c5febc-1c6e-4020-8cfe-0a7b2b62c6bd" providerId="ADAL" clId="{F905D222-6AEB-4BCA-8D79-54F5B4EA358D}" dt="2020-02-11T20:39:40.268" v="31" actId="478"/>
          <ac:spMkLst>
            <pc:docMk/>
            <pc:sldMk cId="113595353" sldId="282"/>
            <ac:spMk id="14" creationId="{47221AB8-2D66-49DF-B58C-F7D1B4580882}"/>
          </ac:spMkLst>
        </pc:spChg>
        <pc:spChg chg="mod">
          <ac:chgData name="David A Hixson" userId="34c5febc-1c6e-4020-8cfe-0a7b2b62c6bd" providerId="ADAL" clId="{F905D222-6AEB-4BCA-8D79-54F5B4EA358D}" dt="2020-02-11T20:41:32.020" v="70" actId="1035"/>
          <ac:spMkLst>
            <pc:docMk/>
            <pc:sldMk cId="113595353" sldId="282"/>
            <ac:spMk id="16" creationId="{6A81C59F-3AEF-4DBF-8A5A-A76D8EE8F2F1}"/>
          </ac:spMkLst>
        </pc:spChg>
        <pc:spChg chg="mod">
          <ac:chgData name="David A Hixson" userId="34c5febc-1c6e-4020-8cfe-0a7b2b62c6bd" providerId="ADAL" clId="{F905D222-6AEB-4BCA-8D79-54F5B4EA358D}" dt="2020-02-11T20:41:32.020" v="70" actId="1035"/>
          <ac:spMkLst>
            <pc:docMk/>
            <pc:sldMk cId="113595353" sldId="282"/>
            <ac:spMk id="17" creationId="{65E71F41-09D3-46D8-B3B2-E90509D41CF0}"/>
          </ac:spMkLst>
        </pc:spChg>
        <pc:spChg chg="del">
          <ac:chgData name="David A Hixson" userId="34c5febc-1c6e-4020-8cfe-0a7b2b62c6bd" providerId="ADAL" clId="{F905D222-6AEB-4BCA-8D79-54F5B4EA358D}" dt="2020-02-11T20:40:30.482" v="40" actId="478"/>
          <ac:spMkLst>
            <pc:docMk/>
            <pc:sldMk cId="113595353" sldId="282"/>
            <ac:spMk id="18" creationId="{D802A6C0-FF4B-46E2-B164-2490020285EB}"/>
          </ac:spMkLst>
        </pc:spChg>
        <pc:spChg chg="del">
          <ac:chgData name="David A Hixson" userId="34c5febc-1c6e-4020-8cfe-0a7b2b62c6bd" providerId="ADAL" clId="{F905D222-6AEB-4BCA-8D79-54F5B4EA358D}" dt="2020-02-11T20:40:30.482" v="40" actId="478"/>
          <ac:spMkLst>
            <pc:docMk/>
            <pc:sldMk cId="113595353" sldId="282"/>
            <ac:spMk id="19" creationId="{E860238A-E4C9-4FC1-BE14-69CCE7852B04}"/>
          </ac:spMkLst>
        </pc:spChg>
        <pc:spChg chg="del">
          <ac:chgData name="David A Hixson" userId="34c5febc-1c6e-4020-8cfe-0a7b2b62c6bd" providerId="ADAL" clId="{F905D222-6AEB-4BCA-8D79-54F5B4EA358D}" dt="2020-02-11T20:40:30.482" v="40" actId="478"/>
          <ac:spMkLst>
            <pc:docMk/>
            <pc:sldMk cId="113595353" sldId="282"/>
            <ac:spMk id="20" creationId="{9DCE20E2-A10A-4928-BB3F-7749164E9E02}"/>
          </ac:spMkLst>
        </pc:spChg>
        <pc:spChg chg="del">
          <ac:chgData name="David A Hixson" userId="34c5febc-1c6e-4020-8cfe-0a7b2b62c6bd" providerId="ADAL" clId="{F905D222-6AEB-4BCA-8D79-54F5B4EA358D}" dt="2020-02-11T20:39:55.242" v="35" actId="478"/>
          <ac:spMkLst>
            <pc:docMk/>
            <pc:sldMk cId="113595353" sldId="282"/>
            <ac:spMk id="21" creationId="{D8C3025A-5216-43FE-8642-069E36F5A855}"/>
          </ac:spMkLst>
        </pc:spChg>
        <pc:spChg chg="del">
          <ac:chgData name="David A Hixson" userId="34c5febc-1c6e-4020-8cfe-0a7b2b62c6bd" providerId="ADAL" clId="{F905D222-6AEB-4BCA-8D79-54F5B4EA358D}" dt="2020-02-11T20:39:55.242" v="35" actId="478"/>
          <ac:spMkLst>
            <pc:docMk/>
            <pc:sldMk cId="113595353" sldId="282"/>
            <ac:spMk id="22" creationId="{F3E1E21D-F51D-4CF4-AA8F-0BEB3AF9E93A}"/>
          </ac:spMkLst>
        </pc:spChg>
        <pc:spChg chg="del">
          <ac:chgData name="David A Hixson" userId="34c5febc-1c6e-4020-8cfe-0a7b2b62c6bd" providerId="ADAL" clId="{F905D222-6AEB-4BCA-8D79-54F5B4EA358D}" dt="2020-02-11T20:39:55.242" v="35" actId="478"/>
          <ac:spMkLst>
            <pc:docMk/>
            <pc:sldMk cId="113595353" sldId="282"/>
            <ac:spMk id="23" creationId="{A2B19137-C670-4662-B774-9C984A1FB67B}"/>
          </ac:spMkLst>
        </pc:spChg>
        <pc:spChg chg="del">
          <ac:chgData name="David A Hixson" userId="34c5febc-1c6e-4020-8cfe-0a7b2b62c6bd" providerId="ADAL" clId="{F905D222-6AEB-4BCA-8D79-54F5B4EA358D}" dt="2020-02-11T20:40:30.482" v="40" actId="478"/>
          <ac:spMkLst>
            <pc:docMk/>
            <pc:sldMk cId="113595353" sldId="282"/>
            <ac:spMk id="25" creationId="{C014B4BC-08BF-4EFD-B16D-B9CAE0F189C7}"/>
          </ac:spMkLst>
        </pc:spChg>
        <pc:spChg chg="del">
          <ac:chgData name="David A Hixson" userId="34c5febc-1c6e-4020-8cfe-0a7b2b62c6bd" providerId="ADAL" clId="{F905D222-6AEB-4BCA-8D79-54F5B4EA358D}" dt="2020-02-11T20:39:55.242" v="35" actId="478"/>
          <ac:spMkLst>
            <pc:docMk/>
            <pc:sldMk cId="113595353" sldId="282"/>
            <ac:spMk id="26" creationId="{AEDF9027-0E0B-4999-90B8-1B045D56941B}"/>
          </ac:spMkLst>
        </pc:spChg>
        <pc:spChg chg="del">
          <ac:chgData name="David A Hixson" userId="34c5febc-1c6e-4020-8cfe-0a7b2b62c6bd" providerId="ADAL" clId="{F905D222-6AEB-4BCA-8D79-54F5B4EA358D}" dt="2020-02-11T20:39:42.768" v="32" actId="478"/>
          <ac:spMkLst>
            <pc:docMk/>
            <pc:sldMk cId="113595353" sldId="282"/>
            <ac:spMk id="27" creationId="{39071E17-6A26-43A9-AD31-0AB4DBF7330F}"/>
          </ac:spMkLst>
        </pc:spChg>
        <pc:spChg chg="del">
          <ac:chgData name="David A Hixson" userId="34c5febc-1c6e-4020-8cfe-0a7b2b62c6bd" providerId="ADAL" clId="{F905D222-6AEB-4BCA-8D79-54F5B4EA358D}" dt="2020-02-11T20:39:44.281" v="33" actId="478"/>
          <ac:spMkLst>
            <pc:docMk/>
            <pc:sldMk cId="113595353" sldId="282"/>
            <ac:spMk id="28" creationId="{B063FEA7-A923-4D36-BC72-0A609D35F396}"/>
          </ac:spMkLst>
        </pc:spChg>
        <pc:spChg chg="mod">
          <ac:chgData name="David A Hixson" userId="34c5febc-1c6e-4020-8cfe-0a7b2b62c6bd" providerId="ADAL" clId="{F905D222-6AEB-4BCA-8D79-54F5B4EA358D}" dt="2020-02-11T20:41:32.020" v="70" actId="1035"/>
          <ac:spMkLst>
            <pc:docMk/>
            <pc:sldMk cId="113595353" sldId="282"/>
            <ac:spMk id="29" creationId="{A2E4C317-0C53-44EC-9A97-279BFCC2CBD4}"/>
          </ac:spMkLst>
        </pc:spChg>
        <pc:spChg chg="del">
          <ac:chgData name="David A Hixson" userId="34c5febc-1c6e-4020-8cfe-0a7b2b62c6bd" providerId="ADAL" clId="{F905D222-6AEB-4BCA-8D79-54F5B4EA358D}" dt="2020-02-11T20:40:30.482" v="40" actId="478"/>
          <ac:spMkLst>
            <pc:docMk/>
            <pc:sldMk cId="113595353" sldId="282"/>
            <ac:spMk id="30" creationId="{C6B90FDF-F279-490D-BE5C-3F9E3EE478A5}"/>
          </ac:spMkLst>
        </pc:spChg>
        <pc:spChg chg="mod">
          <ac:chgData name="David A Hixson" userId="34c5febc-1c6e-4020-8cfe-0a7b2b62c6bd" providerId="ADAL" clId="{F905D222-6AEB-4BCA-8D79-54F5B4EA358D}" dt="2020-02-11T20:41:32.020" v="70" actId="1035"/>
          <ac:spMkLst>
            <pc:docMk/>
            <pc:sldMk cId="113595353" sldId="282"/>
            <ac:spMk id="31" creationId="{35F504CB-8429-4023-B3C7-A213248E35CA}"/>
          </ac:spMkLst>
        </pc:spChg>
        <pc:spChg chg="del">
          <ac:chgData name="David A Hixson" userId="34c5febc-1c6e-4020-8cfe-0a7b2b62c6bd" providerId="ADAL" clId="{F905D222-6AEB-4BCA-8D79-54F5B4EA358D}" dt="2020-02-11T20:40:08.942" v="39" actId="478"/>
          <ac:spMkLst>
            <pc:docMk/>
            <pc:sldMk cId="113595353" sldId="282"/>
            <ac:spMk id="33" creationId="{A00471EF-6EB7-4332-A3C7-4C0204EDA6D6}"/>
          </ac:spMkLst>
        </pc:spChg>
        <pc:spChg chg="mod">
          <ac:chgData name="David A Hixson" userId="34c5febc-1c6e-4020-8cfe-0a7b2b62c6bd" providerId="ADAL" clId="{F905D222-6AEB-4BCA-8D79-54F5B4EA358D}" dt="2020-02-11T20:41:32.020" v="70" actId="1035"/>
          <ac:spMkLst>
            <pc:docMk/>
            <pc:sldMk cId="113595353" sldId="282"/>
            <ac:spMk id="34" creationId="{CD8B8EA9-6F3C-4EDF-8219-B7F4FD54E6AC}"/>
          </ac:spMkLst>
        </pc:spChg>
        <pc:spChg chg="del">
          <ac:chgData name="David A Hixson" userId="34c5febc-1c6e-4020-8cfe-0a7b2b62c6bd" providerId="ADAL" clId="{F905D222-6AEB-4BCA-8D79-54F5B4EA358D}" dt="2020-02-11T20:39:48.174" v="34" actId="478"/>
          <ac:spMkLst>
            <pc:docMk/>
            <pc:sldMk cId="113595353" sldId="282"/>
            <ac:spMk id="35" creationId="{D11D889C-3903-4E32-A78C-C969F6926B6F}"/>
          </ac:spMkLst>
        </pc:spChg>
        <pc:spChg chg="mod">
          <ac:chgData name="David A Hixson" userId="34c5febc-1c6e-4020-8cfe-0a7b2b62c6bd" providerId="ADAL" clId="{F905D222-6AEB-4BCA-8D79-54F5B4EA358D}" dt="2020-02-11T20:41:32.020" v="70" actId="1035"/>
          <ac:spMkLst>
            <pc:docMk/>
            <pc:sldMk cId="113595353" sldId="282"/>
            <ac:spMk id="36" creationId="{C6CF1136-C4BA-49AD-A619-8B4E9E620941}"/>
          </ac:spMkLst>
        </pc:spChg>
        <pc:spChg chg="del mod">
          <ac:chgData name="David A Hixson" userId="34c5febc-1c6e-4020-8cfe-0a7b2b62c6bd" providerId="ADAL" clId="{F905D222-6AEB-4BCA-8D79-54F5B4EA358D}" dt="2020-02-11T20:40:03.903" v="38" actId="478"/>
          <ac:spMkLst>
            <pc:docMk/>
            <pc:sldMk cId="113595353" sldId="282"/>
            <ac:spMk id="46" creationId="{B6C6DF24-8872-4F17-BA70-80D6E6D63B13}"/>
          </ac:spMkLst>
        </pc:spChg>
        <pc:spChg chg="mod">
          <ac:chgData name="David A Hixson" userId="34c5febc-1c6e-4020-8cfe-0a7b2b62c6bd" providerId="ADAL" clId="{F905D222-6AEB-4BCA-8D79-54F5B4EA358D}" dt="2020-02-11T20:41:53.437" v="84" actId="20577"/>
          <ac:spMkLst>
            <pc:docMk/>
            <pc:sldMk cId="113595353" sldId="282"/>
            <ac:spMk id="48" creationId="{1C023F3C-D45D-46C9-B9F9-4E777F9E13ED}"/>
          </ac:spMkLst>
        </pc:spChg>
        <pc:spChg chg="del">
          <ac:chgData name="David A Hixson" userId="34c5febc-1c6e-4020-8cfe-0a7b2b62c6bd" providerId="ADAL" clId="{F905D222-6AEB-4BCA-8D79-54F5B4EA358D}" dt="2020-02-11T20:39:40.268" v="31" actId="478"/>
          <ac:spMkLst>
            <pc:docMk/>
            <pc:sldMk cId="113595353" sldId="282"/>
            <ac:spMk id="49" creationId="{B2A95315-D7F3-4951-9FF0-1A57B55BFDD0}"/>
          </ac:spMkLst>
        </pc:spChg>
        <pc:spChg chg="del">
          <ac:chgData name="David A Hixson" userId="34c5febc-1c6e-4020-8cfe-0a7b2b62c6bd" providerId="ADAL" clId="{F905D222-6AEB-4BCA-8D79-54F5B4EA358D}" dt="2020-02-11T20:39:40.268" v="31" actId="478"/>
          <ac:spMkLst>
            <pc:docMk/>
            <pc:sldMk cId="113595353" sldId="282"/>
            <ac:spMk id="50" creationId="{99C0E9C3-CD88-459B-B7A7-5B426914EC07}"/>
          </ac:spMkLst>
        </pc:spChg>
        <pc:spChg chg="mod">
          <ac:chgData name="David A Hixson" userId="34c5febc-1c6e-4020-8cfe-0a7b2b62c6bd" providerId="ADAL" clId="{F905D222-6AEB-4BCA-8D79-54F5B4EA358D}" dt="2020-02-11T20:42:48.936" v="85" actId="1076"/>
          <ac:spMkLst>
            <pc:docMk/>
            <pc:sldMk cId="113595353" sldId="282"/>
            <ac:spMk id="51" creationId="{8808192A-6354-4D60-A5BD-56D4FE8790E4}"/>
          </ac:spMkLst>
        </pc:spChg>
      </pc:sldChg>
      <pc:sldChg chg="modSp">
        <pc:chgData name="David A Hixson" userId="34c5febc-1c6e-4020-8cfe-0a7b2b62c6bd" providerId="ADAL" clId="{F905D222-6AEB-4BCA-8D79-54F5B4EA358D}" dt="2020-02-11T20:37:27.672" v="2" actId="20577"/>
        <pc:sldMkLst>
          <pc:docMk/>
          <pc:sldMk cId="1213700223" sldId="283"/>
        </pc:sldMkLst>
        <pc:spChg chg="mod">
          <ac:chgData name="David A Hixson" userId="34c5febc-1c6e-4020-8cfe-0a7b2b62c6bd" providerId="ADAL" clId="{F905D222-6AEB-4BCA-8D79-54F5B4EA358D}" dt="2020-02-11T20:37:27.672" v="2" actId="20577"/>
          <ac:spMkLst>
            <pc:docMk/>
            <pc:sldMk cId="1213700223" sldId="283"/>
            <ac:spMk id="3" creationId="{00000000-0000-0000-0000-000000000000}"/>
          </ac:spMkLst>
        </pc:spChg>
      </pc:sldChg>
      <pc:sldChg chg="modSp">
        <pc:chgData name="David A Hixson" userId="34c5febc-1c6e-4020-8cfe-0a7b2b62c6bd" providerId="ADAL" clId="{F905D222-6AEB-4BCA-8D79-54F5B4EA358D}" dt="2020-02-11T20:38:51.193" v="17" actId="20577"/>
        <pc:sldMkLst>
          <pc:docMk/>
          <pc:sldMk cId="3913448249" sldId="284"/>
        </pc:sldMkLst>
        <pc:spChg chg="mod">
          <ac:chgData name="David A Hixson" userId="34c5febc-1c6e-4020-8cfe-0a7b2b62c6bd" providerId="ADAL" clId="{F905D222-6AEB-4BCA-8D79-54F5B4EA358D}" dt="2020-02-11T20:38:51.193" v="17" actId="20577"/>
          <ac:spMkLst>
            <pc:docMk/>
            <pc:sldMk cId="3913448249" sldId="284"/>
            <ac:spMk id="3" creationId="{00000000-0000-0000-0000-000000000000}"/>
          </ac:spMkLst>
        </pc:spChg>
      </pc:sldChg>
      <pc:sldChg chg="addSp delSp modSp">
        <pc:chgData name="David A Hixson" userId="34c5febc-1c6e-4020-8cfe-0a7b2b62c6bd" providerId="ADAL" clId="{F905D222-6AEB-4BCA-8D79-54F5B4EA358D}" dt="2020-02-12T14:51:15.623" v="346" actId="20577"/>
        <pc:sldMkLst>
          <pc:docMk/>
          <pc:sldMk cId="1378432700" sldId="285"/>
        </pc:sldMkLst>
        <pc:spChg chg="add del mod">
          <ac:chgData name="David A Hixson" userId="34c5febc-1c6e-4020-8cfe-0a7b2b62c6bd" providerId="ADAL" clId="{F905D222-6AEB-4BCA-8D79-54F5B4EA358D}" dt="2020-02-12T14:45:28.537" v="180" actId="478"/>
          <ac:spMkLst>
            <pc:docMk/>
            <pc:sldMk cId="1378432700" sldId="285"/>
            <ac:spMk id="7" creationId="{48CC0A81-1402-4763-AD38-20B51F6D6BD9}"/>
          </ac:spMkLst>
        </pc:spChg>
        <pc:graphicFrameChg chg="add del mod modGraphic">
          <ac:chgData name="David A Hixson" userId="34c5febc-1c6e-4020-8cfe-0a7b2b62c6bd" providerId="ADAL" clId="{F905D222-6AEB-4BCA-8D79-54F5B4EA358D}" dt="2020-02-12T14:49:11.983" v="258" actId="478"/>
          <ac:graphicFrameMkLst>
            <pc:docMk/>
            <pc:sldMk cId="1378432700" sldId="285"/>
            <ac:graphicFrameMk id="8" creationId="{F938746B-28C7-4BA0-A73A-A8E11F786158}"/>
          </ac:graphicFrameMkLst>
        </pc:graphicFrameChg>
        <pc:graphicFrameChg chg="add del mod modGraphic">
          <ac:chgData name="David A Hixson" userId="34c5febc-1c6e-4020-8cfe-0a7b2b62c6bd" providerId="ADAL" clId="{F905D222-6AEB-4BCA-8D79-54F5B4EA358D}" dt="2020-02-12T14:51:15.623" v="346" actId="20577"/>
          <ac:graphicFrameMkLst>
            <pc:docMk/>
            <pc:sldMk cId="1378432700" sldId="285"/>
            <ac:graphicFrameMk id="9" creationId="{D0B7010F-7A2A-4035-94B8-79537376C014}"/>
          </ac:graphicFrameMkLst>
        </pc:graphicFrameChg>
        <pc:graphicFrameChg chg="del mod">
          <ac:chgData name="David A Hixson" userId="34c5febc-1c6e-4020-8cfe-0a7b2b62c6bd" providerId="ADAL" clId="{F905D222-6AEB-4BCA-8D79-54F5B4EA358D}" dt="2020-02-12T14:45:22.727" v="179" actId="478"/>
          <ac:graphicFrameMkLst>
            <pc:docMk/>
            <pc:sldMk cId="1378432700" sldId="285"/>
            <ac:graphicFrameMk id="12" creationId="{4EBC2FA1-F3D7-4F1C-B69D-00305D2EC8CA}"/>
          </ac:graphicFrameMkLst>
        </pc:graphicFrameChg>
      </pc:sldChg>
      <pc:sldChg chg="addSp delSp modSp">
        <pc:chgData name="David A Hixson" userId="34c5febc-1c6e-4020-8cfe-0a7b2b62c6bd" providerId="ADAL" clId="{F905D222-6AEB-4BCA-8D79-54F5B4EA358D}" dt="2020-02-12T16:22:46.887" v="486" actId="1038"/>
        <pc:sldMkLst>
          <pc:docMk/>
          <pc:sldMk cId="3017191710" sldId="286"/>
        </pc:sldMkLst>
        <pc:spChg chg="mod">
          <ac:chgData name="David A Hixson" userId="34c5febc-1c6e-4020-8cfe-0a7b2b62c6bd" providerId="ADAL" clId="{F905D222-6AEB-4BCA-8D79-54F5B4EA358D}" dt="2020-02-12T14:51:46.599" v="371" actId="1036"/>
          <ac:spMkLst>
            <pc:docMk/>
            <pc:sldMk cId="3017191710" sldId="286"/>
            <ac:spMk id="10" creationId="{9D119BBD-6015-47ED-94E9-1F0C66199F04}"/>
          </ac:spMkLst>
        </pc:spChg>
        <pc:picChg chg="add mod">
          <ac:chgData name="David A Hixson" userId="34c5febc-1c6e-4020-8cfe-0a7b2b62c6bd" providerId="ADAL" clId="{F905D222-6AEB-4BCA-8D79-54F5B4EA358D}" dt="2020-02-12T16:22:46.887" v="486" actId="1038"/>
          <ac:picMkLst>
            <pc:docMk/>
            <pc:sldMk cId="3017191710" sldId="286"/>
            <ac:picMk id="3" creationId="{68B686A4-610F-4699-8BAD-B95C80B4BDEE}"/>
          </ac:picMkLst>
        </pc:picChg>
        <pc:picChg chg="del">
          <ac:chgData name="David A Hixson" userId="34c5febc-1c6e-4020-8cfe-0a7b2b62c6bd" providerId="ADAL" clId="{F905D222-6AEB-4BCA-8D79-54F5B4EA358D}" dt="2020-02-12T14:51:53.187" v="373" actId="478"/>
          <ac:picMkLst>
            <pc:docMk/>
            <pc:sldMk cId="3017191710" sldId="286"/>
            <ac:picMk id="8" creationId="{A2543A63-63C0-4938-990C-B135F04E3E45}"/>
          </ac:picMkLst>
        </pc:picChg>
        <pc:picChg chg="del">
          <ac:chgData name="David A Hixson" userId="34c5febc-1c6e-4020-8cfe-0a7b2b62c6bd" providerId="ADAL" clId="{F905D222-6AEB-4BCA-8D79-54F5B4EA358D}" dt="2020-02-12T14:51:49.850" v="372" actId="478"/>
          <ac:picMkLst>
            <pc:docMk/>
            <pc:sldMk cId="3017191710" sldId="286"/>
            <ac:picMk id="9" creationId="{BED1E614-FDEB-426A-80B5-198D3411884D}"/>
          </ac:picMkLst>
        </pc:picChg>
      </pc:sldChg>
      <pc:sldChg chg="addSp delSp modSp">
        <pc:chgData name="David A Hixson" userId="34c5febc-1c6e-4020-8cfe-0a7b2b62c6bd" providerId="ADAL" clId="{F905D222-6AEB-4BCA-8D79-54F5B4EA358D}" dt="2020-02-12T16:24:50.507" v="489" actId="1076"/>
        <pc:sldMkLst>
          <pc:docMk/>
          <pc:sldMk cId="4063418069" sldId="288"/>
        </pc:sldMkLst>
        <pc:spChg chg="mod">
          <ac:chgData name="David A Hixson" userId="34c5febc-1c6e-4020-8cfe-0a7b2b62c6bd" providerId="ADAL" clId="{F905D222-6AEB-4BCA-8D79-54F5B4EA358D}" dt="2020-02-12T14:52:14.880" v="398" actId="1036"/>
          <ac:spMkLst>
            <pc:docMk/>
            <pc:sldMk cId="4063418069" sldId="288"/>
            <ac:spMk id="10" creationId="{CD972FEB-8B87-44EE-BDB9-5D985D3CF781}"/>
          </ac:spMkLst>
        </pc:spChg>
        <pc:picChg chg="del">
          <ac:chgData name="David A Hixson" userId="34c5febc-1c6e-4020-8cfe-0a7b2b62c6bd" providerId="ADAL" clId="{F905D222-6AEB-4BCA-8D79-54F5B4EA358D}" dt="2020-02-12T14:52:26.541" v="399" actId="478"/>
          <ac:picMkLst>
            <pc:docMk/>
            <pc:sldMk cId="4063418069" sldId="288"/>
            <ac:picMk id="3" creationId="{873C386D-28AB-4F84-B0D7-619FA79CB65E}"/>
          </ac:picMkLst>
        </pc:picChg>
        <pc:picChg chg="add mod">
          <ac:chgData name="David A Hixson" userId="34c5febc-1c6e-4020-8cfe-0a7b2b62c6bd" providerId="ADAL" clId="{F905D222-6AEB-4BCA-8D79-54F5B4EA358D}" dt="2020-02-12T16:24:50.507" v="489" actId="1076"/>
          <ac:picMkLst>
            <pc:docMk/>
            <pc:sldMk cId="4063418069" sldId="288"/>
            <ac:picMk id="7" creationId="{959B5D77-CCD9-470F-9612-0DA7B434CD90}"/>
          </ac:picMkLst>
        </pc:picChg>
      </pc:sldChg>
      <pc:sldChg chg="addSp delSp modSp">
        <pc:chgData name="David A Hixson" userId="34c5febc-1c6e-4020-8cfe-0a7b2b62c6bd" providerId="ADAL" clId="{F905D222-6AEB-4BCA-8D79-54F5B4EA358D}" dt="2020-02-12T16:29:41.295" v="653" actId="1035"/>
        <pc:sldMkLst>
          <pc:docMk/>
          <pc:sldMk cId="1140630298" sldId="289"/>
        </pc:sldMkLst>
        <pc:spChg chg="mod ord">
          <ac:chgData name="David A Hixson" userId="34c5febc-1c6e-4020-8cfe-0a7b2b62c6bd" providerId="ADAL" clId="{F905D222-6AEB-4BCA-8D79-54F5B4EA358D}" dt="2020-02-12T16:29:41.295" v="653" actId="1035"/>
          <ac:spMkLst>
            <pc:docMk/>
            <pc:sldMk cId="1140630298" sldId="289"/>
            <ac:spMk id="10" creationId="{CD972FEB-8B87-44EE-BDB9-5D985D3CF781}"/>
          </ac:spMkLst>
        </pc:spChg>
        <pc:picChg chg="add mod">
          <ac:chgData name="David A Hixson" userId="34c5febc-1c6e-4020-8cfe-0a7b2b62c6bd" providerId="ADAL" clId="{F905D222-6AEB-4BCA-8D79-54F5B4EA358D}" dt="2020-02-12T16:29:41.295" v="653" actId="1035"/>
          <ac:picMkLst>
            <pc:docMk/>
            <pc:sldMk cId="1140630298" sldId="289"/>
            <ac:picMk id="3" creationId="{1436C215-DF93-4FCB-9C8B-E68F8C4312E4}"/>
          </ac:picMkLst>
        </pc:picChg>
        <pc:picChg chg="del">
          <ac:chgData name="David A Hixson" userId="34c5febc-1c6e-4020-8cfe-0a7b2b62c6bd" providerId="ADAL" clId="{F905D222-6AEB-4BCA-8D79-54F5B4EA358D}" dt="2020-02-12T14:53:11.387" v="410" actId="478"/>
          <ac:picMkLst>
            <pc:docMk/>
            <pc:sldMk cId="1140630298" sldId="289"/>
            <ac:picMk id="8" creationId="{BDA99DE1-F91F-4E94-89DB-4394B488BF87}"/>
          </ac:picMkLst>
        </pc:picChg>
      </pc:sldChg>
      <pc:sldChg chg="modSp">
        <pc:chgData name="David A Hixson" userId="34c5febc-1c6e-4020-8cfe-0a7b2b62c6bd" providerId="ADAL" clId="{F905D222-6AEB-4BCA-8D79-54F5B4EA358D}" dt="2020-02-11T20:45:48" v="177" actId="6549"/>
        <pc:sldMkLst>
          <pc:docMk/>
          <pc:sldMk cId="2303041946" sldId="290"/>
        </pc:sldMkLst>
        <pc:spChg chg="mod">
          <ac:chgData name="David A Hixson" userId="34c5febc-1c6e-4020-8cfe-0a7b2b62c6bd" providerId="ADAL" clId="{F905D222-6AEB-4BCA-8D79-54F5B4EA358D}" dt="2020-02-11T20:45:48" v="177" actId="6549"/>
          <ac:spMkLst>
            <pc:docMk/>
            <pc:sldMk cId="2303041946" sldId="290"/>
            <ac:spMk id="3" creationId="{00000000-0000-0000-0000-000000000000}"/>
          </ac:spMkLst>
        </pc:spChg>
      </pc:sldChg>
      <pc:sldChg chg="modSp">
        <pc:chgData name="David A Hixson" userId="34c5febc-1c6e-4020-8cfe-0a7b2b62c6bd" providerId="ADAL" clId="{F905D222-6AEB-4BCA-8D79-54F5B4EA358D}" dt="2020-02-12T16:32:15.809" v="707" actId="20577"/>
        <pc:sldMkLst>
          <pc:docMk/>
          <pc:sldMk cId="3451637374" sldId="291"/>
        </pc:sldMkLst>
        <pc:spChg chg="mod">
          <ac:chgData name="David A Hixson" userId="34c5febc-1c6e-4020-8cfe-0a7b2b62c6bd" providerId="ADAL" clId="{F905D222-6AEB-4BCA-8D79-54F5B4EA358D}" dt="2020-02-12T16:32:15.809" v="707" actId="20577"/>
          <ac:spMkLst>
            <pc:docMk/>
            <pc:sldMk cId="3451637374" sldId="291"/>
            <ac:spMk id="3" creationId="{00000000-0000-0000-0000-000000000000}"/>
          </ac:spMkLst>
        </pc:spChg>
      </pc:sldChg>
      <pc:sldChg chg="addSp delSp modSp">
        <pc:chgData name="David A Hixson" userId="34c5febc-1c6e-4020-8cfe-0a7b2b62c6bd" providerId="ADAL" clId="{F905D222-6AEB-4BCA-8D79-54F5B4EA358D}" dt="2020-02-12T16:31:43.515" v="705" actId="1036"/>
        <pc:sldMkLst>
          <pc:docMk/>
          <pc:sldMk cId="3966290454" sldId="293"/>
        </pc:sldMkLst>
        <pc:spChg chg="mod ord">
          <ac:chgData name="David A Hixson" userId="34c5febc-1c6e-4020-8cfe-0a7b2b62c6bd" providerId="ADAL" clId="{F905D222-6AEB-4BCA-8D79-54F5B4EA358D}" dt="2020-02-12T16:31:43.515" v="705" actId="1036"/>
          <ac:spMkLst>
            <pc:docMk/>
            <pc:sldMk cId="3966290454" sldId="293"/>
            <ac:spMk id="10" creationId="{CD972FEB-8B87-44EE-BDB9-5D985D3CF781}"/>
          </ac:spMkLst>
        </pc:spChg>
        <pc:picChg chg="add mod">
          <ac:chgData name="David A Hixson" userId="34c5febc-1c6e-4020-8cfe-0a7b2b62c6bd" providerId="ADAL" clId="{F905D222-6AEB-4BCA-8D79-54F5B4EA358D}" dt="2020-02-12T16:31:43.515" v="705" actId="1036"/>
          <ac:picMkLst>
            <pc:docMk/>
            <pc:sldMk cId="3966290454" sldId="293"/>
            <ac:picMk id="3" creationId="{E7DCF330-F32E-422E-A727-ED9186E5FCEF}"/>
          </ac:picMkLst>
        </pc:picChg>
        <pc:picChg chg="del">
          <ac:chgData name="David A Hixson" userId="34c5febc-1c6e-4020-8cfe-0a7b2b62c6bd" providerId="ADAL" clId="{F905D222-6AEB-4BCA-8D79-54F5B4EA358D}" dt="2020-02-12T14:53:17.977" v="411" actId="478"/>
          <ac:picMkLst>
            <pc:docMk/>
            <pc:sldMk cId="3966290454" sldId="293"/>
            <ac:picMk id="7" creationId="{1A2FE05D-02E5-4FCA-9801-718092FFFC33}"/>
          </ac:picMkLst>
        </pc:picChg>
      </pc:sldChg>
      <pc:sldChg chg="addSp modSp add">
        <pc:chgData name="David A Hixson" userId="34c5febc-1c6e-4020-8cfe-0a7b2b62c6bd" providerId="ADAL" clId="{F905D222-6AEB-4BCA-8D79-54F5B4EA358D}" dt="2020-02-12T16:26:51.184" v="524" actId="1038"/>
        <pc:sldMkLst>
          <pc:docMk/>
          <pc:sldMk cId="2378641636" sldId="295"/>
        </pc:sldMkLst>
        <pc:spChg chg="mod">
          <ac:chgData name="David A Hixson" userId="34c5febc-1c6e-4020-8cfe-0a7b2b62c6bd" providerId="ADAL" clId="{F905D222-6AEB-4BCA-8D79-54F5B4EA358D}" dt="2020-02-12T14:52:58.571" v="409" actId="20577"/>
          <ac:spMkLst>
            <pc:docMk/>
            <pc:sldMk cId="2378641636" sldId="295"/>
            <ac:spMk id="2" creationId="{00000000-0000-0000-0000-000000000000}"/>
          </ac:spMkLst>
        </pc:spChg>
        <pc:picChg chg="add mod">
          <ac:chgData name="David A Hixson" userId="34c5febc-1c6e-4020-8cfe-0a7b2b62c6bd" providerId="ADAL" clId="{F905D222-6AEB-4BCA-8D79-54F5B4EA358D}" dt="2020-02-12T16:26:51.184" v="524" actId="1038"/>
          <ac:picMkLst>
            <pc:docMk/>
            <pc:sldMk cId="2378641636" sldId="295"/>
            <ac:picMk id="3" creationId="{B6EACDF3-A601-41AB-8DC2-ABF29C4B794D}"/>
          </ac:picMkLst>
        </pc:picChg>
      </pc:sldChg>
    </pc:docChg>
  </pc:docChgLst>
  <pc:docChgLst>
    <pc:chgData name="David A Hixson" userId="34c5febc-1c6e-4020-8cfe-0a7b2b62c6bd" providerId="ADAL" clId="{355880AA-63E0-4F2C-812C-869CB3CEF5E8}"/>
    <pc:docChg chg="undo custSel addSld delSld modSld modMainMaster">
      <pc:chgData name="David A Hixson" userId="34c5febc-1c6e-4020-8cfe-0a7b2b62c6bd" providerId="ADAL" clId="{355880AA-63E0-4F2C-812C-869CB3CEF5E8}" dt="2020-02-12T18:01:49.953" v="1217" actId="1035"/>
      <pc:docMkLst>
        <pc:docMk/>
      </pc:docMkLst>
      <pc:sldChg chg="modSp">
        <pc:chgData name="David A Hixson" userId="34c5febc-1c6e-4020-8cfe-0a7b2b62c6bd" providerId="ADAL" clId="{355880AA-63E0-4F2C-812C-869CB3CEF5E8}" dt="2020-02-12T16:39:44.172" v="18" actId="20577"/>
        <pc:sldMkLst>
          <pc:docMk/>
          <pc:sldMk cId="0" sldId="263"/>
        </pc:sldMkLst>
        <pc:spChg chg="mod">
          <ac:chgData name="David A Hixson" userId="34c5febc-1c6e-4020-8cfe-0a7b2b62c6bd" providerId="ADAL" clId="{355880AA-63E0-4F2C-812C-869CB3CEF5E8}" dt="2020-02-12T16:39:44.172" v="18" actId="20577"/>
          <ac:spMkLst>
            <pc:docMk/>
            <pc:sldMk cId="0" sldId="263"/>
            <ac:spMk id="6145" creationId="{00000000-0000-0000-0000-000000000000}"/>
          </ac:spMkLst>
        </pc:spChg>
      </pc:sldChg>
      <pc:sldChg chg="modSp">
        <pc:chgData name="David A Hixson" userId="34c5febc-1c6e-4020-8cfe-0a7b2b62c6bd" providerId="ADAL" clId="{355880AA-63E0-4F2C-812C-869CB3CEF5E8}" dt="2020-02-12T16:58:51.150" v="145" actId="20577"/>
        <pc:sldMkLst>
          <pc:docMk/>
          <pc:sldMk cId="154596650" sldId="273"/>
        </pc:sldMkLst>
        <pc:spChg chg="mod">
          <ac:chgData name="David A Hixson" userId="34c5febc-1c6e-4020-8cfe-0a7b2b62c6bd" providerId="ADAL" clId="{355880AA-63E0-4F2C-812C-869CB3CEF5E8}" dt="2020-02-12T16:40:48.689" v="19" actId="313"/>
          <ac:spMkLst>
            <pc:docMk/>
            <pc:sldMk cId="154596650" sldId="273"/>
            <ac:spMk id="2" creationId="{00000000-0000-0000-0000-000000000000}"/>
          </ac:spMkLst>
        </pc:spChg>
        <pc:spChg chg="mod">
          <ac:chgData name="David A Hixson" userId="34c5febc-1c6e-4020-8cfe-0a7b2b62c6bd" providerId="ADAL" clId="{355880AA-63E0-4F2C-812C-869CB3CEF5E8}" dt="2020-02-12T16:58:51.150" v="145" actId="20577"/>
          <ac:spMkLst>
            <pc:docMk/>
            <pc:sldMk cId="154596650" sldId="273"/>
            <ac:spMk id="3" creationId="{00000000-0000-0000-0000-000000000000}"/>
          </ac:spMkLst>
        </pc:spChg>
      </pc:sldChg>
      <pc:sldChg chg="del">
        <pc:chgData name="David A Hixson" userId="34c5febc-1c6e-4020-8cfe-0a7b2b62c6bd" providerId="ADAL" clId="{355880AA-63E0-4F2C-812C-869CB3CEF5E8}" dt="2020-02-12T17:20:02.099" v="356" actId="2696"/>
        <pc:sldMkLst>
          <pc:docMk/>
          <pc:sldMk cId="113595353" sldId="282"/>
        </pc:sldMkLst>
      </pc:sldChg>
      <pc:sldChg chg="modSp">
        <pc:chgData name="David A Hixson" userId="34c5febc-1c6e-4020-8cfe-0a7b2b62c6bd" providerId="ADAL" clId="{355880AA-63E0-4F2C-812C-869CB3CEF5E8}" dt="2020-02-12T17:02:14.163" v="181" actId="14100"/>
        <pc:sldMkLst>
          <pc:docMk/>
          <pc:sldMk cId="1213700223" sldId="283"/>
        </pc:sldMkLst>
        <pc:spChg chg="mod">
          <ac:chgData name="David A Hixson" userId="34c5febc-1c6e-4020-8cfe-0a7b2b62c6bd" providerId="ADAL" clId="{355880AA-63E0-4F2C-812C-869CB3CEF5E8}" dt="2020-02-12T17:02:00.699" v="180" actId="20577"/>
          <ac:spMkLst>
            <pc:docMk/>
            <pc:sldMk cId="1213700223" sldId="283"/>
            <ac:spMk id="2" creationId="{00000000-0000-0000-0000-000000000000}"/>
          </ac:spMkLst>
        </pc:spChg>
        <pc:spChg chg="mod">
          <ac:chgData name="David A Hixson" userId="34c5febc-1c6e-4020-8cfe-0a7b2b62c6bd" providerId="ADAL" clId="{355880AA-63E0-4F2C-812C-869CB3CEF5E8}" dt="2020-02-12T17:02:14.163" v="181" actId="14100"/>
          <ac:spMkLst>
            <pc:docMk/>
            <pc:sldMk cId="1213700223" sldId="283"/>
            <ac:spMk id="3" creationId="{00000000-0000-0000-0000-000000000000}"/>
          </ac:spMkLst>
        </pc:spChg>
      </pc:sldChg>
      <pc:sldChg chg="modSp">
        <pc:chgData name="David A Hixson" userId="34c5febc-1c6e-4020-8cfe-0a7b2b62c6bd" providerId="ADAL" clId="{355880AA-63E0-4F2C-812C-869CB3CEF5E8}" dt="2020-02-12T17:49:37.177" v="990" actId="20577"/>
        <pc:sldMkLst>
          <pc:docMk/>
          <pc:sldMk cId="3913448249" sldId="284"/>
        </pc:sldMkLst>
        <pc:spChg chg="mod">
          <ac:chgData name="David A Hixson" userId="34c5febc-1c6e-4020-8cfe-0a7b2b62c6bd" providerId="ADAL" clId="{355880AA-63E0-4F2C-812C-869CB3CEF5E8}" dt="2020-02-12T16:43:32.207" v="24" actId="313"/>
          <ac:spMkLst>
            <pc:docMk/>
            <pc:sldMk cId="3913448249" sldId="284"/>
            <ac:spMk id="2" creationId="{00000000-0000-0000-0000-000000000000}"/>
          </ac:spMkLst>
        </pc:spChg>
        <pc:spChg chg="mod">
          <ac:chgData name="David A Hixson" userId="34c5febc-1c6e-4020-8cfe-0a7b2b62c6bd" providerId="ADAL" clId="{355880AA-63E0-4F2C-812C-869CB3CEF5E8}" dt="2020-02-12T17:49:37.177" v="990" actId="20577"/>
          <ac:spMkLst>
            <pc:docMk/>
            <pc:sldMk cId="3913448249" sldId="284"/>
            <ac:spMk id="3" creationId="{00000000-0000-0000-0000-000000000000}"/>
          </ac:spMkLst>
        </pc:spChg>
      </pc:sldChg>
      <pc:sldChg chg="addSp delSp modSp">
        <pc:chgData name="David A Hixson" userId="34c5febc-1c6e-4020-8cfe-0a7b2b62c6bd" providerId="ADAL" clId="{355880AA-63E0-4F2C-812C-869CB3CEF5E8}" dt="2020-02-12T17:28:45.828" v="456" actId="1035"/>
        <pc:sldMkLst>
          <pc:docMk/>
          <pc:sldMk cId="1378432700" sldId="285"/>
        </pc:sldMkLst>
        <pc:spChg chg="mod">
          <ac:chgData name="David A Hixson" userId="34c5febc-1c6e-4020-8cfe-0a7b2b62c6bd" providerId="ADAL" clId="{355880AA-63E0-4F2C-812C-869CB3CEF5E8}" dt="2020-02-12T17:21:37.657" v="376" actId="20577"/>
          <ac:spMkLst>
            <pc:docMk/>
            <pc:sldMk cId="1378432700" sldId="285"/>
            <ac:spMk id="2" creationId="{00000000-0000-0000-0000-000000000000}"/>
          </ac:spMkLst>
        </pc:spChg>
        <pc:spChg chg="add del mod">
          <ac:chgData name="David A Hixson" userId="34c5febc-1c6e-4020-8cfe-0a7b2b62c6bd" providerId="ADAL" clId="{355880AA-63E0-4F2C-812C-869CB3CEF5E8}" dt="2020-02-12T17:21:26.698" v="375"/>
          <ac:spMkLst>
            <pc:docMk/>
            <pc:sldMk cId="1378432700" sldId="285"/>
            <ac:spMk id="7" creationId="{E5C3CC48-F84E-4781-8E73-919135614F1C}"/>
          </ac:spMkLst>
        </pc:spChg>
        <pc:spChg chg="add mod">
          <ac:chgData name="David A Hixson" userId="34c5febc-1c6e-4020-8cfe-0a7b2b62c6bd" providerId="ADAL" clId="{355880AA-63E0-4F2C-812C-869CB3CEF5E8}" dt="2020-02-12T17:28:33.740" v="442" actId="1035"/>
          <ac:spMkLst>
            <pc:docMk/>
            <pc:sldMk cId="1378432700" sldId="285"/>
            <ac:spMk id="10" creationId="{B864B37B-8593-4476-A973-799236E4F51E}"/>
          </ac:spMkLst>
        </pc:spChg>
        <pc:graphicFrameChg chg="add del mod">
          <ac:chgData name="David A Hixson" userId="34c5febc-1c6e-4020-8cfe-0a7b2b62c6bd" providerId="ADAL" clId="{355880AA-63E0-4F2C-812C-869CB3CEF5E8}" dt="2020-02-12T17:21:26.698" v="375"/>
          <ac:graphicFrameMkLst>
            <pc:docMk/>
            <pc:sldMk cId="1378432700" sldId="285"/>
            <ac:graphicFrameMk id="3" creationId="{18C3A2E2-41F3-422D-B9F2-E8DCD26C951C}"/>
          </ac:graphicFrameMkLst>
        </pc:graphicFrameChg>
        <pc:graphicFrameChg chg="add mod modGraphic">
          <ac:chgData name="David A Hixson" userId="34c5febc-1c6e-4020-8cfe-0a7b2b62c6bd" providerId="ADAL" clId="{355880AA-63E0-4F2C-812C-869CB3CEF5E8}" dt="2020-02-12T17:28:45.828" v="456" actId="1035"/>
          <ac:graphicFrameMkLst>
            <pc:docMk/>
            <pc:sldMk cId="1378432700" sldId="285"/>
            <ac:graphicFrameMk id="8" creationId="{760398A2-6142-4CCB-9551-9C79D29108E3}"/>
          </ac:graphicFrameMkLst>
        </pc:graphicFrameChg>
        <pc:graphicFrameChg chg="del">
          <ac:chgData name="David A Hixson" userId="34c5febc-1c6e-4020-8cfe-0a7b2b62c6bd" providerId="ADAL" clId="{355880AA-63E0-4F2C-812C-869CB3CEF5E8}" dt="2020-02-12T17:20:33.295" v="369" actId="478"/>
          <ac:graphicFrameMkLst>
            <pc:docMk/>
            <pc:sldMk cId="1378432700" sldId="285"/>
            <ac:graphicFrameMk id="9" creationId="{D0B7010F-7A2A-4035-94B8-79537376C014}"/>
          </ac:graphicFrameMkLst>
        </pc:graphicFrameChg>
      </pc:sldChg>
      <pc:sldChg chg="modSp">
        <pc:chgData name="David A Hixson" userId="34c5febc-1c6e-4020-8cfe-0a7b2b62c6bd" providerId="ADAL" clId="{355880AA-63E0-4F2C-812C-869CB3CEF5E8}" dt="2020-02-12T17:34:16.868" v="579" actId="20577"/>
        <pc:sldMkLst>
          <pc:docMk/>
          <pc:sldMk cId="3017191710" sldId="286"/>
        </pc:sldMkLst>
        <pc:spChg chg="mod">
          <ac:chgData name="David A Hixson" userId="34c5febc-1c6e-4020-8cfe-0a7b2b62c6bd" providerId="ADAL" clId="{355880AA-63E0-4F2C-812C-869CB3CEF5E8}" dt="2020-02-12T16:43:44.725" v="28" actId="313"/>
          <ac:spMkLst>
            <pc:docMk/>
            <pc:sldMk cId="3017191710" sldId="286"/>
            <ac:spMk id="2" creationId="{00000000-0000-0000-0000-000000000000}"/>
          </ac:spMkLst>
        </pc:spChg>
        <pc:spChg chg="mod">
          <ac:chgData name="David A Hixson" userId="34c5febc-1c6e-4020-8cfe-0a7b2b62c6bd" providerId="ADAL" clId="{355880AA-63E0-4F2C-812C-869CB3CEF5E8}" dt="2020-02-12T17:34:16.868" v="579" actId="20577"/>
          <ac:spMkLst>
            <pc:docMk/>
            <pc:sldMk cId="3017191710" sldId="286"/>
            <ac:spMk id="10" creationId="{9D119BBD-6015-47ED-94E9-1F0C66199F04}"/>
          </ac:spMkLst>
        </pc:spChg>
      </pc:sldChg>
      <pc:sldChg chg="modSp">
        <pc:chgData name="David A Hixson" userId="34c5febc-1c6e-4020-8cfe-0a7b2b62c6bd" providerId="ADAL" clId="{355880AA-63E0-4F2C-812C-869CB3CEF5E8}" dt="2020-02-12T17:19:45.060" v="355" actId="20577"/>
        <pc:sldMkLst>
          <pc:docMk/>
          <pc:sldMk cId="4018735677" sldId="287"/>
        </pc:sldMkLst>
        <pc:spChg chg="mod">
          <ac:chgData name="David A Hixson" userId="34c5febc-1c6e-4020-8cfe-0a7b2b62c6bd" providerId="ADAL" clId="{355880AA-63E0-4F2C-812C-869CB3CEF5E8}" dt="2020-02-12T16:43:34.852" v="26" actId="313"/>
          <ac:spMkLst>
            <pc:docMk/>
            <pc:sldMk cId="4018735677" sldId="287"/>
            <ac:spMk id="2" creationId="{00000000-0000-0000-0000-000000000000}"/>
          </ac:spMkLst>
        </pc:spChg>
        <pc:spChg chg="mod">
          <ac:chgData name="David A Hixson" userId="34c5febc-1c6e-4020-8cfe-0a7b2b62c6bd" providerId="ADAL" clId="{355880AA-63E0-4F2C-812C-869CB3CEF5E8}" dt="2020-02-12T17:19:45.060" v="355" actId="20577"/>
          <ac:spMkLst>
            <pc:docMk/>
            <pc:sldMk cId="4018735677" sldId="287"/>
            <ac:spMk id="3" creationId="{00000000-0000-0000-0000-000000000000}"/>
          </ac:spMkLst>
        </pc:spChg>
      </pc:sldChg>
      <pc:sldChg chg="addSp delSp modSp">
        <pc:chgData name="David A Hixson" userId="34c5febc-1c6e-4020-8cfe-0a7b2b62c6bd" providerId="ADAL" clId="{355880AA-63E0-4F2C-812C-869CB3CEF5E8}" dt="2020-02-12T17:37:19.717" v="633" actId="20577"/>
        <pc:sldMkLst>
          <pc:docMk/>
          <pc:sldMk cId="4063418069" sldId="288"/>
        </pc:sldMkLst>
        <pc:spChg chg="mod">
          <ac:chgData name="David A Hixson" userId="34c5febc-1c6e-4020-8cfe-0a7b2b62c6bd" providerId="ADAL" clId="{355880AA-63E0-4F2C-812C-869CB3CEF5E8}" dt="2020-02-12T17:37:19.717" v="633" actId="20577"/>
          <ac:spMkLst>
            <pc:docMk/>
            <pc:sldMk cId="4063418069" sldId="288"/>
            <ac:spMk id="2" creationId="{00000000-0000-0000-0000-000000000000}"/>
          </ac:spMkLst>
        </pc:spChg>
        <pc:spChg chg="mod">
          <ac:chgData name="David A Hixson" userId="34c5febc-1c6e-4020-8cfe-0a7b2b62c6bd" providerId="ADAL" clId="{355880AA-63E0-4F2C-812C-869CB3CEF5E8}" dt="2020-02-12T17:34:43.703" v="580"/>
          <ac:spMkLst>
            <pc:docMk/>
            <pc:sldMk cId="4063418069" sldId="288"/>
            <ac:spMk id="10" creationId="{CD972FEB-8B87-44EE-BDB9-5D985D3CF781}"/>
          </ac:spMkLst>
        </pc:spChg>
        <pc:picChg chg="add mod">
          <ac:chgData name="David A Hixson" userId="34c5febc-1c6e-4020-8cfe-0a7b2b62c6bd" providerId="ADAL" clId="{355880AA-63E0-4F2C-812C-869CB3CEF5E8}" dt="2020-02-12T17:36:49.095" v="616" actId="1038"/>
          <ac:picMkLst>
            <pc:docMk/>
            <pc:sldMk cId="4063418069" sldId="288"/>
            <ac:picMk id="3" creationId="{32D07C32-A87C-417F-8660-A5AB519FD016}"/>
          </ac:picMkLst>
        </pc:picChg>
        <pc:picChg chg="del">
          <ac:chgData name="David A Hixson" userId="34c5febc-1c6e-4020-8cfe-0a7b2b62c6bd" providerId="ADAL" clId="{355880AA-63E0-4F2C-812C-869CB3CEF5E8}" dt="2020-02-12T17:34:48.061" v="581" actId="478"/>
          <ac:picMkLst>
            <pc:docMk/>
            <pc:sldMk cId="4063418069" sldId="288"/>
            <ac:picMk id="7" creationId="{959B5D77-CCD9-470F-9612-0DA7B434CD90}"/>
          </ac:picMkLst>
        </pc:picChg>
      </pc:sldChg>
      <pc:sldChg chg="addSp delSp modSp">
        <pc:chgData name="David A Hixson" userId="34c5febc-1c6e-4020-8cfe-0a7b2b62c6bd" providerId="ADAL" clId="{355880AA-63E0-4F2C-812C-869CB3CEF5E8}" dt="2020-02-12T17:43:00.100" v="739" actId="20577"/>
        <pc:sldMkLst>
          <pc:docMk/>
          <pc:sldMk cId="1140630298" sldId="289"/>
        </pc:sldMkLst>
        <pc:spChg chg="mod">
          <ac:chgData name="David A Hixson" userId="34c5febc-1c6e-4020-8cfe-0a7b2b62c6bd" providerId="ADAL" clId="{355880AA-63E0-4F2C-812C-869CB3CEF5E8}" dt="2020-02-12T17:43:00.100" v="739" actId="20577"/>
          <ac:spMkLst>
            <pc:docMk/>
            <pc:sldMk cId="1140630298" sldId="289"/>
            <ac:spMk id="2" creationId="{00000000-0000-0000-0000-000000000000}"/>
          </ac:spMkLst>
        </pc:spChg>
        <pc:spChg chg="mod">
          <ac:chgData name="David A Hixson" userId="34c5febc-1c6e-4020-8cfe-0a7b2b62c6bd" providerId="ADAL" clId="{355880AA-63E0-4F2C-812C-869CB3CEF5E8}" dt="2020-02-12T17:40:10.869" v="707" actId="1076"/>
          <ac:spMkLst>
            <pc:docMk/>
            <pc:sldMk cId="1140630298" sldId="289"/>
            <ac:spMk id="10" creationId="{CD972FEB-8B87-44EE-BDB9-5D985D3CF781}"/>
          </ac:spMkLst>
        </pc:spChg>
        <pc:picChg chg="del">
          <ac:chgData name="David A Hixson" userId="34c5febc-1c6e-4020-8cfe-0a7b2b62c6bd" providerId="ADAL" clId="{355880AA-63E0-4F2C-812C-869CB3CEF5E8}" dt="2020-02-12T17:38:35.933" v="651" actId="478"/>
          <ac:picMkLst>
            <pc:docMk/>
            <pc:sldMk cId="1140630298" sldId="289"/>
            <ac:picMk id="3" creationId="{1436C215-DF93-4FCB-9C8B-E68F8C4312E4}"/>
          </ac:picMkLst>
        </pc:picChg>
        <pc:picChg chg="add mod ord">
          <ac:chgData name="David A Hixson" userId="34c5febc-1c6e-4020-8cfe-0a7b2b62c6bd" providerId="ADAL" clId="{355880AA-63E0-4F2C-812C-869CB3CEF5E8}" dt="2020-02-12T17:40:02.011" v="706" actId="167"/>
          <ac:picMkLst>
            <pc:docMk/>
            <pc:sldMk cId="1140630298" sldId="289"/>
            <ac:picMk id="7" creationId="{44538601-6814-4480-808A-F9A93909C9AD}"/>
          </ac:picMkLst>
        </pc:picChg>
      </pc:sldChg>
      <pc:sldChg chg="modSp">
        <pc:chgData name="David A Hixson" userId="34c5febc-1c6e-4020-8cfe-0a7b2b62c6bd" providerId="ADAL" clId="{355880AA-63E0-4F2C-812C-869CB3CEF5E8}" dt="2020-02-12T17:52:43.921" v="1046"/>
        <pc:sldMkLst>
          <pc:docMk/>
          <pc:sldMk cId="2303041946" sldId="290"/>
        </pc:sldMkLst>
        <pc:spChg chg="mod">
          <ac:chgData name="David A Hixson" userId="34c5febc-1c6e-4020-8cfe-0a7b2b62c6bd" providerId="ADAL" clId="{355880AA-63E0-4F2C-812C-869CB3CEF5E8}" dt="2020-02-12T16:44:02.219" v="34" actId="313"/>
          <ac:spMkLst>
            <pc:docMk/>
            <pc:sldMk cId="2303041946" sldId="290"/>
            <ac:spMk id="2" creationId="{00000000-0000-0000-0000-000000000000}"/>
          </ac:spMkLst>
        </pc:spChg>
        <pc:spChg chg="mod">
          <ac:chgData name="David A Hixson" userId="34c5febc-1c6e-4020-8cfe-0a7b2b62c6bd" providerId="ADAL" clId="{355880AA-63E0-4F2C-812C-869CB3CEF5E8}" dt="2020-02-12T17:52:43.921" v="1046"/>
          <ac:spMkLst>
            <pc:docMk/>
            <pc:sldMk cId="2303041946" sldId="290"/>
            <ac:spMk id="3" creationId="{00000000-0000-0000-0000-000000000000}"/>
          </ac:spMkLst>
        </pc:spChg>
      </pc:sldChg>
      <pc:sldChg chg="modSp">
        <pc:chgData name="David A Hixson" userId="34c5febc-1c6e-4020-8cfe-0a7b2b62c6bd" providerId="ADAL" clId="{355880AA-63E0-4F2C-812C-869CB3CEF5E8}" dt="2020-02-12T18:01:49.953" v="1217" actId="1035"/>
        <pc:sldMkLst>
          <pc:docMk/>
          <pc:sldMk cId="3451637374" sldId="291"/>
        </pc:sldMkLst>
        <pc:spChg chg="mod">
          <ac:chgData name="David A Hixson" userId="34c5febc-1c6e-4020-8cfe-0a7b2b62c6bd" providerId="ADAL" clId="{355880AA-63E0-4F2C-812C-869CB3CEF5E8}" dt="2020-02-12T16:44:03.491" v="35" actId="313"/>
          <ac:spMkLst>
            <pc:docMk/>
            <pc:sldMk cId="3451637374" sldId="291"/>
            <ac:spMk id="2" creationId="{00000000-0000-0000-0000-000000000000}"/>
          </ac:spMkLst>
        </pc:spChg>
        <pc:spChg chg="mod">
          <ac:chgData name="David A Hixson" userId="34c5febc-1c6e-4020-8cfe-0a7b2b62c6bd" providerId="ADAL" clId="{355880AA-63E0-4F2C-812C-869CB3CEF5E8}" dt="2020-02-12T18:01:49.953" v="1217" actId="1035"/>
          <ac:spMkLst>
            <pc:docMk/>
            <pc:sldMk cId="3451637374" sldId="291"/>
            <ac:spMk id="3" creationId="{00000000-0000-0000-0000-000000000000}"/>
          </ac:spMkLst>
        </pc:spChg>
      </pc:sldChg>
      <pc:sldChg chg="modSp">
        <pc:chgData name="David A Hixson" userId="34c5febc-1c6e-4020-8cfe-0a7b2b62c6bd" providerId="ADAL" clId="{355880AA-63E0-4F2C-812C-869CB3CEF5E8}" dt="2020-02-12T17:51:01.284" v="1024" actId="20577"/>
        <pc:sldMkLst>
          <pc:docMk/>
          <pc:sldMk cId="2519137052" sldId="292"/>
        </pc:sldMkLst>
        <pc:spChg chg="mod">
          <ac:chgData name="David A Hixson" userId="34c5febc-1c6e-4020-8cfe-0a7b2b62c6bd" providerId="ADAL" clId="{355880AA-63E0-4F2C-812C-869CB3CEF5E8}" dt="2020-02-12T17:51:01.284" v="1024" actId="20577"/>
          <ac:spMkLst>
            <pc:docMk/>
            <pc:sldMk cId="2519137052" sldId="292"/>
            <ac:spMk id="2" creationId="{00000000-0000-0000-0000-000000000000}"/>
          </ac:spMkLst>
        </pc:spChg>
        <pc:spChg chg="mod">
          <ac:chgData name="David A Hixson" userId="34c5febc-1c6e-4020-8cfe-0a7b2b62c6bd" providerId="ADAL" clId="{355880AA-63E0-4F2C-812C-869CB3CEF5E8}" dt="2020-02-12T17:50:52.631" v="1012" actId="20577"/>
          <ac:spMkLst>
            <pc:docMk/>
            <pc:sldMk cId="2519137052" sldId="292"/>
            <ac:spMk id="3" creationId="{00000000-0000-0000-0000-000000000000}"/>
          </ac:spMkLst>
        </pc:spChg>
      </pc:sldChg>
      <pc:sldChg chg="addSp delSp modSp">
        <pc:chgData name="David A Hixson" userId="34c5febc-1c6e-4020-8cfe-0a7b2b62c6bd" providerId="ADAL" clId="{355880AA-63E0-4F2C-812C-869CB3CEF5E8}" dt="2020-02-12T17:45:42.940" v="829" actId="1076"/>
        <pc:sldMkLst>
          <pc:docMk/>
          <pc:sldMk cId="3966290454" sldId="293"/>
        </pc:sldMkLst>
        <pc:spChg chg="mod">
          <ac:chgData name="David A Hixson" userId="34c5febc-1c6e-4020-8cfe-0a7b2b62c6bd" providerId="ADAL" clId="{355880AA-63E0-4F2C-812C-869CB3CEF5E8}" dt="2020-02-12T17:43:45.740" v="785" actId="20577"/>
          <ac:spMkLst>
            <pc:docMk/>
            <pc:sldMk cId="3966290454" sldId="293"/>
            <ac:spMk id="2" creationId="{00000000-0000-0000-0000-000000000000}"/>
          </ac:spMkLst>
        </pc:spChg>
        <pc:spChg chg="mod ord">
          <ac:chgData name="David A Hixson" userId="34c5febc-1c6e-4020-8cfe-0a7b2b62c6bd" providerId="ADAL" clId="{355880AA-63E0-4F2C-812C-869CB3CEF5E8}" dt="2020-02-12T17:45:42.940" v="829" actId="1076"/>
          <ac:spMkLst>
            <pc:docMk/>
            <pc:sldMk cId="3966290454" sldId="293"/>
            <ac:spMk id="10" creationId="{CD972FEB-8B87-44EE-BDB9-5D985D3CF781}"/>
          </ac:spMkLst>
        </pc:spChg>
        <pc:picChg chg="del">
          <ac:chgData name="David A Hixson" userId="34c5febc-1c6e-4020-8cfe-0a7b2b62c6bd" providerId="ADAL" clId="{355880AA-63E0-4F2C-812C-869CB3CEF5E8}" dt="2020-02-12T17:44:05.292" v="789" actId="478"/>
          <ac:picMkLst>
            <pc:docMk/>
            <pc:sldMk cId="3966290454" sldId="293"/>
            <ac:picMk id="3" creationId="{E7DCF330-F32E-422E-A727-ED9186E5FCEF}"/>
          </ac:picMkLst>
        </pc:picChg>
        <pc:picChg chg="add mod">
          <ac:chgData name="David A Hixson" userId="34c5febc-1c6e-4020-8cfe-0a7b2b62c6bd" providerId="ADAL" clId="{355880AA-63E0-4F2C-812C-869CB3CEF5E8}" dt="2020-02-12T17:45:29.279" v="826" actId="1036"/>
          <ac:picMkLst>
            <pc:docMk/>
            <pc:sldMk cId="3966290454" sldId="293"/>
            <ac:picMk id="7" creationId="{867833AD-7516-448C-8ADF-A35384DC6409}"/>
          </ac:picMkLst>
        </pc:picChg>
      </pc:sldChg>
      <pc:sldChg chg="modSp">
        <pc:chgData name="David A Hixson" userId="34c5febc-1c6e-4020-8cfe-0a7b2b62c6bd" providerId="ADAL" clId="{355880AA-63E0-4F2C-812C-869CB3CEF5E8}" dt="2020-02-12T16:44:04.688" v="36" actId="313"/>
        <pc:sldMkLst>
          <pc:docMk/>
          <pc:sldMk cId="2061976948" sldId="294"/>
        </pc:sldMkLst>
        <pc:spChg chg="mod">
          <ac:chgData name="David A Hixson" userId="34c5febc-1c6e-4020-8cfe-0a7b2b62c6bd" providerId="ADAL" clId="{355880AA-63E0-4F2C-812C-869CB3CEF5E8}" dt="2020-02-12T16:44:04.688" v="36" actId="313"/>
          <ac:spMkLst>
            <pc:docMk/>
            <pc:sldMk cId="2061976948" sldId="294"/>
            <ac:spMk id="2" creationId="{00000000-0000-0000-0000-000000000000}"/>
          </ac:spMkLst>
        </pc:spChg>
      </pc:sldChg>
      <pc:sldChg chg="modSp del">
        <pc:chgData name="David A Hixson" userId="34c5febc-1c6e-4020-8cfe-0a7b2b62c6bd" providerId="ADAL" clId="{355880AA-63E0-4F2C-812C-869CB3CEF5E8}" dt="2020-02-12T17:34:55.189" v="582" actId="2696"/>
        <pc:sldMkLst>
          <pc:docMk/>
          <pc:sldMk cId="2378641636" sldId="295"/>
        </pc:sldMkLst>
        <pc:spChg chg="mod">
          <ac:chgData name="David A Hixson" userId="34c5febc-1c6e-4020-8cfe-0a7b2b62c6bd" providerId="ADAL" clId="{355880AA-63E0-4F2C-812C-869CB3CEF5E8}" dt="2020-02-12T16:43:47.764" v="30" actId="313"/>
          <ac:spMkLst>
            <pc:docMk/>
            <pc:sldMk cId="2378641636" sldId="295"/>
            <ac:spMk id="2" creationId="{00000000-0000-0000-0000-000000000000}"/>
          </ac:spMkLst>
        </pc:spChg>
      </pc:sldChg>
      <pc:sldChg chg="modSp add">
        <pc:chgData name="David A Hixson" userId="34c5febc-1c6e-4020-8cfe-0a7b2b62c6bd" providerId="ADAL" clId="{355880AA-63E0-4F2C-812C-869CB3CEF5E8}" dt="2020-02-12T17:04:56.566" v="199" actId="108"/>
        <pc:sldMkLst>
          <pc:docMk/>
          <pc:sldMk cId="2716701446" sldId="296"/>
        </pc:sldMkLst>
        <pc:spChg chg="mod">
          <ac:chgData name="David A Hixson" userId="34c5febc-1c6e-4020-8cfe-0a7b2b62c6bd" providerId="ADAL" clId="{355880AA-63E0-4F2C-812C-869CB3CEF5E8}" dt="2020-02-12T17:02:26.965" v="184" actId="20577"/>
          <ac:spMkLst>
            <pc:docMk/>
            <pc:sldMk cId="2716701446" sldId="296"/>
            <ac:spMk id="2" creationId="{00000000-0000-0000-0000-000000000000}"/>
          </ac:spMkLst>
        </pc:spChg>
        <pc:spChg chg="mod">
          <ac:chgData name="David A Hixson" userId="34c5febc-1c6e-4020-8cfe-0a7b2b62c6bd" providerId="ADAL" clId="{355880AA-63E0-4F2C-812C-869CB3CEF5E8}" dt="2020-02-12T17:04:56.566" v="199" actId="108"/>
          <ac:spMkLst>
            <pc:docMk/>
            <pc:sldMk cId="2716701446" sldId="296"/>
            <ac:spMk id="3" creationId="{00000000-0000-0000-0000-000000000000}"/>
          </ac:spMkLst>
        </pc:spChg>
      </pc:sldChg>
      <pc:sldChg chg="modSp add">
        <pc:chgData name="David A Hixson" userId="34c5febc-1c6e-4020-8cfe-0a7b2b62c6bd" providerId="ADAL" clId="{355880AA-63E0-4F2C-812C-869CB3CEF5E8}" dt="2020-02-12T17:06:30.074" v="227" actId="20577"/>
        <pc:sldMkLst>
          <pc:docMk/>
          <pc:sldMk cId="379326566" sldId="297"/>
        </pc:sldMkLst>
        <pc:spChg chg="mod">
          <ac:chgData name="David A Hixson" userId="34c5febc-1c6e-4020-8cfe-0a7b2b62c6bd" providerId="ADAL" clId="{355880AA-63E0-4F2C-812C-869CB3CEF5E8}" dt="2020-02-12T17:05:27.630" v="208" actId="20577"/>
          <ac:spMkLst>
            <pc:docMk/>
            <pc:sldMk cId="379326566" sldId="297"/>
            <ac:spMk id="2" creationId="{00000000-0000-0000-0000-000000000000}"/>
          </ac:spMkLst>
        </pc:spChg>
        <pc:spChg chg="mod">
          <ac:chgData name="David A Hixson" userId="34c5febc-1c6e-4020-8cfe-0a7b2b62c6bd" providerId="ADAL" clId="{355880AA-63E0-4F2C-812C-869CB3CEF5E8}" dt="2020-02-12T17:06:30.074" v="227" actId="20577"/>
          <ac:spMkLst>
            <pc:docMk/>
            <pc:sldMk cId="379326566" sldId="297"/>
            <ac:spMk id="3" creationId="{00000000-0000-0000-0000-000000000000}"/>
          </ac:spMkLst>
        </pc:spChg>
      </pc:sldChg>
      <pc:sldChg chg="addSp delSp modSp add">
        <pc:chgData name="David A Hixson" userId="34c5febc-1c6e-4020-8cfe-0a7b2b62c6bd" providerId="ADAL" clId="{355880AA-63E0-4F2C-812C-869CB3CEF5E8}" dt="2020-02-12T17:32:56.211" v="541" actId="14100"/>
        <pc:sldMkLst>
          <pc:docMk/>
          <pc:sldMk cId="15956262" sldId="298"/>
        </pc:sldMkLst>
        <pc:spChg chg="mod">
          <ac:chgData name="David A Hixson" userId="34c5febc-1c6e-4020-8cfe-0a7b2b62c6bd" providerId="ADAL" clId="{355880AA-63E0-4F2C-812C-869CB3CEF5E8}" dt="2020-02-12T17:29:24.056" v="460"/>
          <ac:spMkLst>
            <pc:docMk/>
            <pc:sldMk cId="15956262" sldId="298"/>
            <ac:spMk id="10" creationId="{B864B37B-8593-4476-A973-799236E4F51E}"/>
          </ac:spMkLst>
        </pc:spChg>
        <pc:graphicFrameChg chg="add mod modGraphic">
          <ac:chgData name="David A Hixson" userId="34c5febc-1c6e-4020-8cfe-0a7b2b62c6bd" providerId="ADAL" clId="{355880AA-63E0-4F2C-812C-869CB3CEF5E8}" dt="2020-02-12T17:32:56.211" v="541" actId="14100"/>
          <ac:graphicFrameMkLst>
            <pc:docMk/>
            <pc:sldMk cId="15956262" sldId="298"/>
            <ac:graphicFrameMk id="3" creationId="{E9917BE9-9A27-49E8-9368-0D212384BE75}"/>
          </ac:graphicFrameMkLst>
        </pc:graphicFrameChg>
        <pc:graphicFrameChg chg="del">
          <ac:chgData name="David A Hixson" userId="34c5febc-1c6e-4020-8cfe-0a7b2b62c6bd" providerId="ADAL" clId="{355880AA-63E0-4F2C-812C-869CB3CEF5E8}" dt="2020-02-12T17:29:31.750" v="461" actId="478"/>
          <ac:graphicFrameMkLst>
            <pc:docMk/>
            <pc:sldMk cId="15956262" sldId="298"/>
            <ac:graphicFrameMk id="8" creationId="{760398A2-6142-4CCB-9551-9C79D29108E3}"/>
          </ac:graphicFrameMkLst>
        </pc:graphicFrameChg>
      </pc:sldChg>
      <pc:sldChg chg="addSp delSp modSp add">
        <pc:chgData name="David A Hixson" userId="34c5febc-1c6e-4020-8cfe-0a7b2b62c6bd" providerId="ADAL" clId="{355880AA-63E0-4F2C-812C-869CB3CEF5E8}" dt="2020-02-12T17:43:25.453" v="767" actId="20577"/>
        <pc:sldMkLst>
          <pc:docMk/>
          <pc:sldMk cId="344970661" sldId="299"/>
        </pc:sldMkLst>
        <pc:spChg chg="mod">
          <ac:chgData name="David A Hixson" userId="34c5febc-1c6e-4020-8cfe-0a7b2b62c6bd" providerId="ADAL" clId="{355880AA-63E0-4F2C-812C-869CB3CEF5E8}" dt="2020-02-12T17:43:25.453" v="767" actId="20577"/>
          <ac:spMkLst>
            <pc:docMk/>
            <pc:sldMk cId="344970661" sldId="299"/>
            <ac:spMk id="2" creationId="{00000000-0000-0000-0000-000000000000}"/>
          </ac:spMkLst>
        </pc:spChg>
        <pc:spChg chg="mod">
          <ac:chgData name="David A Hixson" userId="34c5febc-1c6e-4020-8cfe-0a7b2b62c6bd" providerId="ADAL" clId="{355880AA-63E0-4F2C-812C-869CB3CEF5E8}" dt="2020-02-12T17:42:32.453" v="731" actId="1076"/>
          <ac:spMkLst>
            <pc:docMk/>
            <pc:sldMk cId="344970661" sldId="299"/>
            <ac:spMk id="10" creationId="{CD972FEB-8B87-44EE-BDB9-5D985D3CF781}"/>
          </ac:spMkLst>
        </pc:spChg>
        <pc:picChg chg="add mod">
          <ac:chgData name="David A Hixson" userId="34c5febc-1c6e-4020-8cfe-0a7b2b62c6bd" providerId="ADAL" clId="{355880AA-63E0-4F2C-812C-869CB3CEF5E8}" dt="2020-02-12T17:42:24.716" v="730" actId="14100"/>
          <ac:picMkLst>
            <pc:docMk/>
            <pc:sldMk cId="344970661" sldId="299"/>
            <ac:picMk id="3" creationId="{0A711969-54B3-4F2D-978C-7B25FF369974}"/>
          </ac:picMkLst>
        </pc:picChg>
        <pc:picChg chg="del">
          <ac:chgData name="David A Hixson" userId="34c5febc-1c6e-4020-8cfe-0a7b2b62c6bd" providerId="ADAL" clId="{355880AA-63E0-4F2C-812C-869CB3CEF5E8}" dt="2020-02-12T17:41:38.822" v="712" actId="478"/>
          <ac:picMkLst>
            <pc:docMk/>
            <pc:sldMk cId="344970661" sldId="299"/>
            <ac:picMk id="7" creationId="{44538601-6814-4480-808A-F9A93909C9AD}"/>
          </ac:picMkLst>
        </pc:picChg>
      </pc:sldChg>
      <pc:sldChg chg="addSp delSp modSp add">
        <pc:chgData name="David A Hixson" userId="34c5febc-1c6e-4020-8cfe-0a7b2b62c6bd" providerId="ADAL" clId="{355880AA-63E0-4F2C-812C-869CB3CEF5E8}" dt="2020-02-12T17:47:36.685" v="869" actId="1076"/>
        <pc:sldMkLst>
          <pc:docMk/>
          <pc:sldMk cId="3029377004" sldId="300"/>
        </pc:sldMkLst>
        <pc:spChg chg="mod">
          <ac:chgData name="David A Hixson" userId="34c5febc-1c6e-4020-8cfe-0a7b2b62c6bd" providerId="ADAL" clId="{355880AA-63E0-4F2C-812C-869CB3CEF5E8}" dt="2020-02-12T17:46:02.735" v="832" actId="20577"/>
          <ac:spMkLst>
            <pc:docMk/>
            <pc:sldMk cId="3029377004" sldId="300"/>
            <ac:spMk id="2" creationId="{00000000-0000-0000-0000-000000000000}"/>
          </ac:spMkLst>
        </pc:spChg>
        <pc:spChg chg="mod">
          <ac:chgData name="David A Hixson" userId="34c5febc-1c6e-4020-8cfe-0a7b2b62c6bd" providerId="ADAL" clId="{355880AA-63E0-4F2C-812C-869CB3CEF5E8}" dt="2020-02-12T17:47:36.685" v="869" actId="1076"/>
          <ac:spMkLst>
            <pc:docMk/>
            <pc:sldMk cId="3029377004" sldId="300"/>
            <ac:spMk id="10" creationId="{CD972FEB-8B87-44EE-BDB9-5D985D3CF781}"/>
          </ac:spMkLst>
        </pc:spChg>
        <pc:picChg chg="add mod ord">
          <ac:chgData name="David A Hixson" userId="34c5febc-1c6e-4020-8cfe-0a7b2b62c6bd" providerId="ADAL" clId="{355880AA-63E0-4F2C-812C-869CB3CEF5E8}" dt="2020-02-12T17:47:23.471" v="868" actId="1036"/>
          <ac:picMkLst>
            <pc:docMk/>
            <pc:sldMk cId="3029377004" sldId="300"/>
            <ac:picMk id="3" creationId="{D3C06D30-0377-4528-9446-557AFED38994}"/>
          </ac:picMkLst>
        </pc:picChg>
        <pc:picChg chg="del">
          <ac:chgData name="David A Hixson" userId="34c5febc-1c6e-4020-8cfe-0a7b2b62c6bd" providerId="ADAL" clId="{355880AA-63E0-4F2C-812C-869CB3CEF5E8}" dt="2020-02-12T17:46:17.430" v="835" actId="478"/>
          <ac:picMkLst>
            <pc:docMk/>
            <pc:sldMk cId="3029377004" sldId="300"/>
            <ac:picMk id="7" creationId="{867833AD-7516-448C-8ADF-A35384DC6409}"/>
          </ac:picMkLst>
        </pc:picChg>
      </pc:sldChg>
      <pc:sldMasterChg chg="modSp">
        <pc:chgData name="David A Hixson" userId="34c5febc-1c6e-4020-8cfe-0a7b2b62c6bd" providerId="ADAL" clId="{355880AA-63E0-4F2C-812C-869CB3CEF5E8}" dt="2020-02-12T16:41:17.244" v="20"/>
        <pc:sldMasterMkLst>
          <pc:docMk/>
          <pc:sldMasterMk cId="0" sldId="2147483661"/>
        </pc:sldMasterMkLst>
        <pc:spChg chg="mod">
          <ac:chgData name="David A Hixson" userId="34c5febc-1c6e-4020-8cfe-0a7b2b62c6bd" providerId="ADAL" clId="{355880AA-63E0-4F2C-812C-869CB3CEF5E8}" dt="2020-02-12T16:41:17.244" v="20"/>
          <ac:spMkLst>
            <pc:docMk/>
            <pc:sldMasterMk cId="0" sldId="2147483661"/>
            <ac:spMk id="5"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2/12/2020</a:t>
            </a:fld>
            <a:endParaRPr lang="en-US" dirty="0"/>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dirty="0"/>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2/12/2020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dirty="0"/>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457200" y="1711746"/>
            <a:ext cx="8293100" cy="1143000"/>
          </a:xfrm>
          <a:prstGeom prst="rect">
            <a:avLst/>
          </a:prstGeom>
        </p:spPr>
        <p:txBody>
          <a:bodyPr vert="horz" lIns="0" tIns="0" rIns="0" bIns="0" anchor="b" anchorCtr="0"/>
          <a:lstStyle>
            <a:lvl1pPr algn="l">
              <a:defRPr sz="3200" b="1" i="0" baseline="0">
                <a:solidFill>
                  <a:srgbClr val="004C97"/>
                </a:solidFill>
                <a:latin typeface="Helvetica"/>
              </a:defRPr>
            </a:lvl1pPr>
          </a:lstStyle>
          <a:p>
            <a:r>
              <a:rPr lang="en-US"/>
              <a:t>Click to edit Master title style</a:t>
            </a:r>
            <a:endParaRPr lang="en-US" dirty="0"/>
          </a:p>
        </p:txBody>
      </p:sp>
      <p:sp>
        <p:nvSpPr>
          <p:cNvPr id="4" name="Text Placeholder 3"/>
          <p:cNvSpPr>
            <a:spLocks noGrp="1"/>
          </p:cNvSpPr>
          <p:nvPr>
            <p:ph type="body" sz="quarter" idx="10"/>
          </p:nvPr>
        </p:nvSpPr>
        <p:spPr>
          <a:xfrm>
            <a:off x="454025" y="3209907"/>
            <a:ext cx="8296275" cy="1721069"/>
          </a:xfrm>
          <a:prstGeom prst="rect">
            <a:avLst/>
          </a:prstGeom>
        </p:spPr>
        <p:txBody>
          <a:bodyPr vert="horz" lIns="0" tIns="0" rIns="0" bIns="0"/>
          <a:lstStyle>
            <a:lvl1pPr marL="0" indent="0">
              <a:buFontTx/>
              <a:buNone/>
              <a:defRPr sz="2200" baseline="0">
                <a:solidFill>
                  <a:srgbClr val="004C97"/>
                </a:solidFill>
                <a:latin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a:t>Click to edit Master text styles</a:t>
            </a:r>
          </a:p>
        </p:txBody>
      </p:sp>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2" name="Title 1"/>
          <p:cNvSpPr>
            <a:spLocks noGrp="1"/>
          </p:cNvSpPr>
          <p:nvPr>
            <p:ph type="title" hasCustomPrompt="1"/>
          </p:nvPr>
        </p:nvSpPr>
        <p:spPr>
          <a:xfrm>
            <a:off x="457200" y="432610"/>
            <a:ext cx="8293100" cy="837840"/>
          </a:xfrm>
          <a:prstGeom prst="rect">
            <a:avLst/>
          </a:prstGeom>
        </p:spPr>
        <p:txBody>
          <a:bodyPr vert="horz" lIns="0" tIns="0" rIns="0" bIns="0"/>
          <a:lstStyle>
            <a:lvl1pPr algn="l">
              <a:defRPr sz="2200" b="1" i="0" baseline="0">
                <a:solidFill>
                  <a:srgbClr val="004C97"/>
                </a:solidFill>
                <a:latin typeface="Helvetica"/>
              </a:defRPr>
            </a:lvl1pPr>
          </a:lstStyle>
          <a:p>
            <a:r>
              <a:rPr lang="en-US" dirty="0"/>
              <a:t>Target Hall Intermediate Water (INTW)</a:t>
            </a:r>
            <a:br>
              <a:rPr lang="en-US" dirty="0"/>
            </a:br>
            <a:br>
              <a:rPr lang="en-US" sz="800" dirty="0"/>
            </a:br>
            <a:r>
              <a:rPr lang="en-US" dirty="0"/>
              <a:t>Slide Title</a:t>
            </a:r>
          </a:p>
        </p:txBody>
      </p:sp>
      <p:sp>
        <p:nvSpPr>
          <p:cNvPr id="3" name="Date Placeholder 2"/>
          <p:cNvSpPr>
            <a:spLocks noGrp="1"/>
          </p:cNvSpPr>
          <p:nvPr>
            <p:ph type="dt" sz="half" idx="10"/>
          </p:nvPr>
        </p:nvSpPr>
        <p:spPr/>
        <p:txBody>
          <a:bodyPr/>
          <a:lstStyle>
            <a:lvl1pPr>
              <a:defRPr/>
            </a:lvl1p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a:t>
            </a:fld>
            <a:endParaRPr lang="en-US" dirty="0"/>
          </a:p>
        </p:txBody>
      </p:sp>
      <p:sp>
        <p:nvSpPr>
          <p:cNvPr id="8" name="Content Placeholder 2"/>
          <p:cNvSpPr>
            <a:spLocks noGrp="1"/>
          </p:cNvSpPr>
          <p:nvPr>
            <p:ph idx="13"/>
          </p:nvPr>
        </p:nvSpPr>
        <p:spPr>
          <a:xfrm>
            <a:off x="457200" y="1417638"/>
            <a:ext cx="8293100" cy="4667250"/>
          </a:xfrm>
          <a:prstGeom prst="rect">
            <a:avLst/>
          </a:prstGeom>
        </p:spPr>
        <p:txBody>
          <a:bodyPr lIns="0" rIns="0"/>
          <a:lstStyle>
            <a:lvl1pPr marL="228600" indent="-228600">
              <a:lnSpc>
                <a:spcPct val="100000"/>
              </a:lnSpc>
              <a:spcBef>
                <a:spcPts val="0"/>
              </a:spcBef>
              <a:spcAft>
                <a:spcPts val="800"/>
              </a:spcAft>
              <a:buFont typeface="Arial"/>
              <a:buChar char="•"/>
              <a:defRPr sz="2200" b="0" i="0">
                <a:solidFill>
                  <a:srgbClr val="63666A"/>
                </a:solidFill>
                <a:latin typeface="Helvetica"/>
              </a:defRPr>
            </a:lvl1pPr>
            <a:lvl2pPr marL="457200" indent="-230188">
              <a:lnSpc>
                <a:spcPct val="100000"/>
              </a:lnSpc>
              <a:spcBef>
                <a:spcPts val="0"/>
              </a:spcBef>
              <a:spcAft>
                <a:spcPts val="800"/>
              </a:spcAft>
              <a:buSzPct val="90000"/>
              <a:buFont typeface="Lucida Grande"/>
              <a:buChar char="-"/>
              <a:defRPr sz="2000" b="0" i="0">
                <a:solidFill>
                  <a:srgbClr val="63666A"/>
                </a:solidFill>
                <a:latin typeface="Helvetica"/>
              </a:defRPr>
            </a:lvl2pPr>
            <a:lvl3pPr marL="687388" indent="-225425">
              <a:lnSpc>
                <a:spcPct val="100000"/>
              </a:lnSpc>
              <a:spcBef>
                <a:spcPts val="0"/>
              </a:spcBef>
              <a:spcAft>
                <a:spcPts val="800"/>
              </a:spcAft>
              <a:buSzPct val="88000"/>
              <a:buFont typeface="Arial"/>
              <a:buChar char="•"/>
              <a:defRPr sz="1800" b="0" i="0">
                <a:solidFill>
                  <a:srgbClr val="63666A"/>
                </a:solidFill>
                <a:latin typeface="Helvetica"/>
              </a:defRPr>
            </a:lvl3pPr>
            <a:lvl4pPr marL="914400" indent="-227013">
              <a:lnSpc>
                <a:spcPct val="100000"/>
              </a:lnSpc>
              <a:spcBef>
                <a:spcPts val="0"/>
              </a:spcBef>
              <a:spcAft>
                <a:spcPts val="800"/>
              </a:spcAft>
              <a:buSzPct val="90000"/>
              <a:buFont typeface="Lucida Grande"/>
              <a:buChar char="-"/>
              <a:defRPr sz="1600" b="0" i="0">
                <a:solidFill>
                  <a:srgbClr val="63666A"/>
                </a:solidFill>
                <a:latin typeface="Helvetica"/>
              </a:defRPr>
            </a:lvl4pPr>
            <a:lvl5pPr marL="1143000" indent="-228600">
              <a:lnSpc>
                <a:spcPct val="100000"/>
              </a:lnSpc>
              <a:spcBef>
                <a:spcPts val="0"/>
              </a:spcBef>
              <a:spcAft>
                <a:spcPts val="80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796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9" name="Title 1"/>
          <p:cNvSpPr>
            <a:spLocks noGrp="1"/>
          </p:cNvSpPr>
          <p:nvPr>
            <p:ph type="title"/>
          </p:nvPr>
        </p:nvSpPr>
        <p:spPr>
          <a:xfrm>
            <a:off x="457200" y="432609"/>
            <a:ext cx="8293100" cy="64695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3" name="Picture Placeholder 12"/>
          <p:cNvSpPr>
            <a:spLocks noGrp="1"/>
          </p:cNvSpPr>
          <p:nvPr>
            <p:ph type="pic" sz="quarter" idx="10"/>
          </p:nvPr>
        </p:nvSpPr>
        <p:spPr>
          <a:xfrm>
            <a:off x="457200" y="1238250"/>
            <a:ext cx="8293100" cy="4846639"/>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4" name="Date Placeholder 3"/>
          <p:cNvSpPr>
            <a:spLocks noGrp="1"/>
          </p:cNvSpPr>
          <p:nvPr>
            <p:ph type="dt" sz="half" idx="11"/>
          </p:nvPr>
        </p:nvSpPr>
        <p:spPr/>
        <p:txBody>
          <a:bodyPr/>
          <a:lstStyle>
            <a:lvl1pPr>
              <a:defRPr/>
            </a:lvl1pPr>
          </a:lstStyle>
          <a:p>
            <a:pPr>
              <a:defRPr/>
            </a:pPr>
            <a:r>
              <a:rPr lang="en-US" dirty="0"/>
              <a:t>2/20/2020</a:t>
            </a:r>
          </a:p>
        </p:txBody>
      </p:sp>
      <p:sp>
        <p:nvSpPr>
          <p:cNvPr id="5" name="Footer Placeholder 4"/>
          <p:cNvSpPr>
            <a:spLocks noGrp="1"/>
          </p:cNvSpPr>
          <p:nvPr>
            <p:ph type="ftr" sz="quarter" idx="12"/>
          </p:nvPr>
        </p:nvSpPr>
        <p:spPr/>
        <p:txBody>
          <a:bodyPr/>
          <a:lstStyle>
            <a:lvl1pPr>
              <a:defRPr/>
            </a:lvl1pPr>
          </a:lstStyle>
          <a:p>
            <a:pPr>
              <a:defRPr/>
            </a:pPr>
            <a:r>
              <a:rPr lang="en-US" dirty="0"/>
              <a:t>Dave Hixson | Absorber Hall RAW Exchange System Preliminary Design</a:t>
            </a:r>
          </a:p>
        </p:txBody>
      </p:sp>
      <p:sp>
        <p:nvSpPr>
          <p:cNvPr id="6" name="Slide Number Placeholder 5"/>
          <p:cNvSpPr>
            <a:spLocks noGrp="1"/>
          </p:cNvSpPr>
          <p:nvPr>
            <p:ph type="sldNum" sz="quarter" idx="13"/>
          </p:nvPr>
        </p:nvSpPr>
        <p:spPr/>
        <p:txBody>
          <a:bodyPr/>
          <a:lstStyle>
            <a:lvl1pPr>
              <a:defRPr/>
            </a:lvl1pPr>
          </a:lstStyle>
          <a:p>
            <a:pPr>
              <a:defRPr/>
            </a:pPr>
            <a:fld id="{C663080B-B7DD-F94E-BF93-E5AF96AB2174}" type="slidenum">
              <a:rPr lang="en-US"/>
              <a:pPr>
                <a:defRPr/>
              </a:pPr>
              <a:t>‹#›</a:t>
            </a:fld>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099175"/>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3" name="Date Placeholder 3"/>
          <p:cNvSpPr>
            <a:spLocks noGrp="1"/>
          </p:cNvSpPr>
          <p:nvPr>
            <p:ph type="dt" sz="half" idx="11"/>
          </p:nvPr>
        </p:nvSpPr>
        <p:spPr/>
        <p:txBody>
          <a:bodyPr/>
          <a:lstStyle>
            <a:lvl1pPr>
              <a:defRPr/>
            </a:lvl1pPr>
          </a:lstStyle>
          <a:p>
            <a:pPr>
              <a:defRPr/>
            </a:pPr>
            <a:r>
              <a:rPr lang="en-US" dirty="0"/>
              <a:t>2/20/2020</a:t>
            </a:r>
          </a:p>
        </p:txBody>
      </p:sp>
      <p:sp>
        <p:nvSpPr>
          <p:cNvPr id="4" name="Footer Placeholder 4"/>
          <p:cNvSpPr>
            <a:spLocks noGrp="1"/>
          </p:cNvSpPr>
          <p:nvPr>
            <p:ph type="ftr" sz="quarter" idx="12"/>
          </p:nvPr>
        </p:nvSpPr>
        <p:spPr/>
        <p:txBody>
          <a:bodyPr/>
          <a:lstStyle>
            <a:lvl1pPr>
              <a:defRPr/>
            </a:lvl1pPr>
          </a:lstStyle>
          <a:p>
            <a:pPr>
              <a:defRPr/>
            </a:pPr>
            <a:r>
              <a:rPr lang="en-US" dirty="0"/>
              <a:t>Dave Hixson | Absorber Hall RAW Exchange System Preliminary Design</a:t>
            </a:r>
          </a:p>
        </p:txBody>
      </p:sp>
      <p:sp>
        <p:nvSpPr>
          <p:cNvPr id="5" name="Slide Number Placeholder 5"/>
          <p:cNvSpPr>
            <a:spLocks noGrp="1"/>
          </p:cNvSpPr>
          <p:nvPr>
            <p:ph type="sldNum" sz="quarter" idx="13"/>
          </p:nvPr>
        </p:nvSpPr>
        <p:spPr/>
        <p:txBody>
          <a:bodyPr/>
          <a:lstStyle>
            <a:lvl1pPr>
              <a:defRPr/>
            </a:lvl1pPr>
          </a:lstStyle>
          <a:p>
            <a:pPr>
              <a:defRPr/>
            </a:pPr>
            <a:fld id="{72F71154-E60D-9942-9C7E-C9963561CB3F}" type="slidenum">
              <a:rPr lang="en-US"/>
              <a:pPr>
                <a:defRPr/>
              </a:pPr>
              <a:t>‹#›</a:t>
            </a:fld>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175906"/>
            <a:ext cx="3017520" cy="915332"/>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38250"/>
            <a:ext cx="5033962" cy="4852988"/>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6" name="Date Placeholder 3"/>
          <p:cNvSpPr>
            <a:spLocks noGrp="1"/>
          </p:cNvSpPr>
          <p:nvPr>
            <p:ph type="dt" sz="half" idx="16"/>
          </p:nvPr>
        </p:nvSpPr>
        <p:spPr/>
        <p:txBody>
          <a:bodyPr/>
          <a:lstStyle>
            <a:lvl1pPr>
              <a:defRPr sz="1200" baseline="0" smtClean="0">
                <a:solidFill>
                  <a:srgbClr val="004C97"/>
                </a:solidFill>
                <a:latin typeface="Helvetica"/>
              </a:defRPr>
            </a:lvl1pPr>
          </a:lstStyle>
          <a:p>
            <a:pPr>
              <a:defRPr/>
            </a:pPr>
            <a:r>
              <a:rPr lang="en-US" dirty="0"/>
              <a:t>2/20/2020</a:t>
            </a:r>
          </a:p>
        </p:txBody>
      </p:sp>
      <p:sp>
        <p:nvSpPr>
          <p:cNvPr id="7" name="Footer Placeholder 4"/>
          <p:cNvSpPr>
            <a:spLocks noGrp="1"/>
          </p:cNvSpPr>
          <p:nvPr>
            <p:ph type="ftr" sz="quarter" idx="17"/>
          </p:nvPr>
        </p:nvSpPr>
        <p:spPr/>
        <p:txBody>
          <a:bodyPr/>
          <a:lstStyle>
            <a:lvl1pPr>
              <a:defRPr sz="1200" baseline="0" dirty="0">
                <a:solidFill>
                  <a:srgbClr val="004C97"/>
                </a:solidFill>
                <a:latin typeface="Helvetica"/>
              </a:defRPr>
            </a:lvl1pPr>
          </a:lstStyle>
          <a:p>
            <a:pPr>
              <a:defRPr/>
            </a:pPr>
            <a:r>
              <a:rPr lang="en-US" dirty="0"/>
              <a:t>Dave Hixson | Absorber Hall RAW Exchange System Preliminary Design</a:t>
            </a:r>
          </a:p>
        </p:txBody>
      </p:sp>
      <p:sp>
        <p:nvSpPr>
          <p:cNvPr id="8" name="Slide Number Placeholder 5"/>
          <p:cNvSpPr>
            <a:spLocks noGrp="1"/>
          </p:cNvSpPr>
          <p:nvPr>
            <p:ph type="sldNum" sz="quarter" idx="18"/>
          </p:nvPr>
        </p:nvSpPr>
        <p:spPr/>
        <p:txBody>
          <a:bodyPr/>
          <a:lstStyle>
            <a:lvl1pPr>
              <a:defRPr sz="1200" b="1" i="0" baseline="0" smtClean="0">
                <a:solidFill>
                  <a:srgbClr val="004C97"/>
                </a:solidFill>
                <a:latin typeface="Helvetica"/>
              </a:defRPr>
            </a:lvl1pPr>
          </a:lstStyle>
          <a:p>
            <a:pPr>
              <a:defRPr/>
            </a:pPr>
            <a:fld id="{609735B5-E0F8-D44A-A3DE-E2CD0DCDE7CF}" type="slidenum">
              <a:rPr lang="en-US"/>
              <a:pPr>
                <a:defRPr/>
              </a:pPr>
              <a:t>‹#›</a:t>
            </a:fld>
            <a:endParaRPr lang="en-US" dirty="0"/>
          </a:p>
        </p:txBody>
      </p:sp>
      <p:sp>
        <p:nvSpPr>
          <p:cNvPr id="2" name="Title 1"/>
          <p:cNvSpPr>
            <a:spLocks noGrp="1"/>
          </p:cNvSpPr>
          <p:nvPr>
            <p:ph type="title"/>
          </p:nvPr>
        </p:nvSpPr>
        <p:spPr>
          <a:xfrm>
            <a:off x="457200" y="429098"/>
            <a:ext cx="8293100" cy="647102"/>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9" name="Content Placeholder 2"/>
          <p:cNvSpPr>
            <a:spLocks noGrp="1"/>
          </p:cNvSpPr>
          <p:nvPr>
            <p:ph idx="19"/>
          </p:nvPr>
        </p:nvSpPr>
        <p:spPr>
          <a:xfrm>
            <a:off x="457200" y="1238250"/>
            <a:ext cx="3017524" cy="3722688"/>
          </a:xfrm>
          <a:prstGeom prst="rect">
            <a:avLst/>
          </a:prstGeom>
        </p:spPr>
        <p:txBody>
          <a:bodyPr lIns="0" rIns="0"/>
          <a:lstStyle>
            <a:lvl1pPr marL="227013" indent="-227013">
              <a:lnSpc>
                <a:spcPct val="100000"/>
              </a:lnSpc>
              <a:spcBef>
                <a:spcPts val="0"/>
              </a:spcBef>
              <a:spcAft>
                <a:spcPts val="800"/>
              </a:spcAft>
              <a:buFont typeface="Arial"/>
              <a:buChar char="•"/>
              <a:defRPr sz="2200" b="0" i="0">
                <a:solidFill>
                  <a:srgbClr val="63666A"/>
                </a:solidFill>
                <a:latin typeface="Helvetica"/>
              </a:defRPr>
            </a:lvl1pPr>
            <a:lvl2pPr marL="461963" indent="-234950">
              <a:lnSpc>
                <a:spcPct val="100000"/>
              </a:lnSpc>
              <a:spcBef>
                <a:spcPts val="0"/>
              </a:spcBef>
              <a:spcAft>
                <a:spcPts val="800"/>
              </a:spcAft>
              <a:buSzPct val="90000"/>
              <a:buFont typeface="Lucida Grande"/>
              <a:buChar char="-"/>
              <a:defRPr sz="2000" b="0" i="0">
                <a:solidFill>
                  <a:srgbClr val="63666A"/>
                </a:solidFill>
                <a:latin typeface="Helvetica"/>
              </a:defRPr>
            </a:lvl2pPr>
            <a:lvl3pPr marL="687388" indent="-225425">
              <a:lnSpc>
                <a:spcPct val="100000"/>
              </a:lnSpc>
              <a:spcBef>
                <a:spcPts val="0"/>
              </a:spcBef>
              <a:spcAft>
                <a:spcPts val="800"/>
              </a:spcAft>
              <a:buSzPct val="88000"/>
              <a:buFont typeface="Arial"/>
              <a:buChar char="•"/>
              <a:defRPr sz="1800" b="0" i="0">
                <a:solidFill>
                  <a:srgbClr val="63666A"/>
                </a:solidFill>
                <a:latin typeface="Helvetica"/>
              </a:defRPr>
            </a:lvl3pPr>
            <a:lvl4pPr marL="914400" indent="-227013">
              <a:lnSpc>
                <a:spcPct val="100000"/>
              </a:lnSpc>
              <a:spcBef>
                <a:spcPts val="0"/>
              </a:spcBef>
              <a:spcAft>
                <a:spcPts val="800"/>
              </a:spcAft>
              <a:buSzPct val="90000"/>
              <a:buFont typeface="Lucida Grande"/>
              <a:buChar char="-"/>
              <a:defRPr sz="1600" b="0" i="0">
                <a:solidFill>
                  <a:srgbClr val="63666A"/>
                </a:solidFill>
                <a:latin typeface="Helvetica"/>
              </a:defRPr>
            </a:lvl4pPr>
            <a:lvl5pPr marL="1143000" indent="-228600">
              <a:lnSpc>
                <a:spcPct val="100000"/>
              </a:lnSpc>
              <a:spcBef>
                <a:spcPts val="0"/>
              </a:spcBef>
              <a:spcAft>
                <a:spcPts val="80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548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4" y="1227137"/>
            <a:ext cx="8296275" cy="4241851"/>
          </a:xfrm>
          <a:prstGeom prst="rect">
            <a:avLst/>
          </a:prstGeom>
        </p:spPr>
        <p:txBody>
          <a:bodyPr/>
          <a:lstStyle>
            <a:lvl1pPr marL="0" indent="0">
              <a:buNone/>
              <a:defRPr sz="3200">
                <a:solidFill>
                  <a:srgbClr val="63666A"/>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3" y="5686118"/>
            <a:ext cx="8293095" cy="439738"/>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Date Placeholder 3"/>
          <p:cNvSpPr>
            <a:spLocks noGrp="1"/>
          </p:cNvSpPr>
          <p:nvPr>
            <p:ph type="dt" sz="half" idx="12"/>
          </p:nvPr>
        </p:nvSpPr>
        <p:spPr/>
        <p:txBody>
          <a:bodyPr/>
          <a:lstStyle>
            <a:lvl1pPr>
              <a:defRPr sz="1200" baseline="0" smtClean="0">
                <a:solidFill>
                  <a:srgbClr val="004C97"/>
                </a:solidFill>
                <a:latin typeface="Helvetica"/>
              </a:defRPr>
            </a:lvl1pPr>
          </a:lstStyle>
          <a:p>
            <a:pPr>
              <a:defRPr/>
            </a:pPr>
            <a:r>
              <a:rPr lang="en-US" dirty="0"/>
              <a:t>2/20/2020</a:t>
            </a:r>
          </a:p>
        </p:txBody>
      </p:sp>
      <p:sp>
        <p:nvSpPr>
          <p:cNvPr id="6" name="Footer Placeholder 4"/>
          <p:cNvSpPr>
            <a:spLocks noGrp="1"/>
          </p:cNvSpPr>
          <p:nvPr>
            <p:ph type="ftr" sz="quarter" idx="13"/>
          </p:nvPr>
        </p:nvSpPr>
        <p:spPr/>
        <p:txBody>
          <a:bodyPr/>
          <a:lstStyle>
            <a:lvl1pPr>
              <a:defRPr sz="1200" baseline="0" dirty="0">
                <a:solidFill>
                  <a:srgbClr val="004C97"/>
                </a:solidFill>
                <a:latin typeface="Helvetica"/>
              </a:defRPr>
            </a:lvl1pPr>
          </a:lstStyle>
          <a:p>
            <a:pPr>
              <a:defRPr/>
            </a:pPr>
            <a:r>
              <a:rPr lang="en-US" dirty="0"/>
              <a:t>Dave Hixson | Absorber Hall RAW Exchange System Preliminary Design</a:t>
            </a:r>
          </a:p>
        </p:txBody>
      </p:sp>
      <p:sp>
        <p:nvSpPr>
          <p:cNvPr id="7" name="Slide Number Placeholder 5"/>
          <p:cNvSpPr>
            <a:spLocks noGrp="1"/>
          </p:cNvSpPr>
          <p:nvPr>
            <p:ph type="sldNum" sz="quarter" idx="14"/>
          </p:nvPr>
        </p:nvSpPr>
        <p:spPr/>
        <p:txBody>
          <a:bodyPr/>
          <a:lstStyle>
            <a:lvl1pPr>
              <a:defRPr sz="1200" b="1" i="0" baseline="0" smtClean="0">
                <a:solidFill>
                  <a:srgbClr val="004C97"/>
                </a:solidFill>
                <a:latin typeface="Helvetica"/>
              </a:defRPr>
            </a:lvl1pPr>
          </a:lstStyle>
          <a:p>
            <a:pPr>
              <a:defRPr/>
            </a:pPr>
            <a:fld id="{D7C6703C-D516-5C41-9D7B-DB72F4B68AE4}" type="slidenum">
              <a:rPr lang="en-US"/>
              <a:pPr>
                <a:defRPr/>
              </a:pPr>
              <a:t>‹#›</a:t>
            </a:fld>
            <a:endParaRPr lang="en-US" dirty="0"/>
          </a:p>
        </p:txBody>
      </p:sp>
      <p:sp>
        <p:nvSpPr>
          <p:cNvPr id="2" name="Title 1"/>
          <p:cNvSpPr>
            <a:spLocks noGrp="1"/>
          </p:cNvSpPr>
          <p:nvPr>
            <p:ph type="title"/>
          </p:nvPr>
        </p:nvSpPr>
        <p:spPr>
          <a:xfrm>
            <a:off x="457204" y="425568"/>
            <a:ext cx="8293096" cy="603767"/>
          </a:xfrm>
          <a:prstGeom prst="rect">
            <a:avLst/>
          </a:prstGeom>
        </p:spPr>
        <p:txBody>
          <a:bodyPr vert="horz" lIns="0" tIns="0" rIns="0" bIns="0"/>
          <a:lstStyle>
            <a:lvl1pPr algn="l">
              <a:defRPr sz="2200" b="1" i="0" baseline="0">
                <a:solidFill>
                  <a:srgbClr val="004C97"/>
                </a:solidFill>
                <a:latin typeface="Helvetica"/>
              </a:defRPr>
            </a:lvl1pPr>
          </a:lstStyle>
          <a:p>
            <a:r>
              <a:rPr lang="en-US"/>
              <a:t>Click to edit Master title style</a:t>
            </a:r>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 Placeholder 7"/>
          <p:cNvSpPr txBox="1">
            <a:spLocks/>
          </p:cNvSpPr>
          <p:nvPr/>
        </p:nvSpPr>
        <p:spPr>
          <a:xfrm>
            <a:off x="985866" y="195263"/>
            <a:ext cx="4381500" cy="247650"/>
          </a:xfrm>
          <a:prstGeom prst="rect">
            <a:avLst/>
          </a:prstGeom>
        </p:spPr>
        <p:txBody>
          <a:bodyPr lIns="0" tIns="0" rIns="0" bIns="0"/>
          <a:lstStyle>
            <a:lvl1pPr marL="0" indent="0" algn="l" defTabSz="457200" rtl="0" eaLnBrk="1" latinLnBrk="0" hangingPunct="1">
              <a:spcBef>
                <a:spcPts val="0"/>
              </a:spcBef>
              <a:buFontTx/>
              <a:buNone/>
              <a:defRPr sz="1400" b="0"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dirty="0"/>
              <a:t>Long-Baseline Neutrino Facility</a:t>
            </a:r>
          </a:p>
        </p:txBody>
      </p:sp>
      <p:cxnSp>
        <p:nvCxnSpPr>
          <p:cNvPr id="10" name="Straight Connector 9"/>
          <p:cNvCxnSpPr/>
          <p:nvPr/>
        </p:nvCxnSpPr>
        <p:spPr>
          <a:xfrm>
            <a:off x="457200" y="475760"/>
            <a:ext cx="8302625" cy="0"/>
          </a:xfrm>
          <a:prstGeom prst="line">
            <a:avLst/>
          </a:prstGeom>
          <a:ln w="19050" cmpd="sng">
            <a:solidFill>
              <a:srgbClr val="004C97"/>
            </a:solidFill>
          </a:ln>
        </p:spPr>
        <p:style>
          <a:lnRef idx="1">
            <a:schemeClr val="dk1"/>
          </a:lnRef>
          <a:fillRef idx="0">
            <a:schemeClr val="dk1"/>
          </a:fillRef>
          <a:effectRef idx="0">
            <a:schemeClr val="dk1"/>
          </a:effectRef>
          <a:fontRef idx="minor">
            <a:schemeClr val="tx1"/>
          </a:fontRef>
        </p:style>
      </p:cxnSp>
      <p:sp>
        <p:nvSpPr>
          <p:cNvPr id="11" name="Text Placeholder 7"/>
          <p:cNvSpPr txBox="1">
            <a:spLocks/>
          </p:cNvSpPr>
          <p:nvPr/>
        </p:nvSpPr>
        <p:spPr>
          <a:xfrm>
            <a:off x="457200" y="196850"/>
            <a:ext cx="506413" cy="246063"/>
          </a:xfrm>
          <a:prstGeom prst="rect">
            <a:avLst/>
          </a:prstGeom>
        </p:spPr>
        <p:txBody>
          <a:bodyPr lIns="0" tIns="0" rIns="0" bIns="0"/>
          <a:lstStyle>
            <a:lvl1pPr marL="0" indent="0" algn="l" defTabSz="457200" rtl="0" eaLnBrk="1" latinLnBrk="0" hangingPunct="1">
              <a:spcBef>
                <a:spcPts val="0"/>
              </a:spcBef>
              <a:buFontTx/>
              <a:buNone/>
              <a:defRPr sz="1400" b="1"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dirty="0"/>
              <a:t>LBNF</a:t>
            </a:r>
          </a:p>
        </p:txBody>
      </p:sp>
      <p:pic>
        <p:nvPicPr>
          <p:cNvPr id="1029"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4025" y="6154906"/>
            <a:ext cx="1594477" cy="288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3" name="Straight Connector 12"/>
          <p:cNvCxnSpPr/>
          <p:nvPr/>
        </p:nvCxnSpPr>
        <p:spPr>
          <a:xfrm>
            <a:off x="457200" y="5728951"/>
            <a:ext cx="8302625"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pic>
        <p:nvPicPr>
          <p:cNvPr id="1031" name="Picture 13" descr="CERN-logo_outlin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47456" y="6003296"/>
            <a:ext cx="654050" cy="644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3" name="Picture 16" descr="SanfordSURF-horiz-logo.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72024" y="5916605"/>
            <a:ext cx="1857669" cy="69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Picture 1" descr="Color-Seal_Green-Mark_SC_Horizonta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12209" y="6083428"/>
            <a:ext cx="2202053" cy="368028"/>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 Placeholder 7"/>
          <p:cNvSpPr txBox="1">
            <a:spLocks/>
          </p:cNvSpPr>
          <p:nvPr/>
        </p:nvSpPr>
        <p:spPr>
          <a:xfrm>
            <a:off x="8337550" y="6483731"/>
            <a:ext cx="419100" cy="192024"/>
          </a:xfrm>
          <a:prstGeom prst="rect">
            <a:avLst/>
          </a:prstGeom>
        </p:spPr>
        <p:txBody>
          <a:bodyPr lIns="0" tIns="0" rIns="0" bIns="0" anchor="b"/>
          <a:lstStyle>
            <a:lvl1pPr marL="0" indent="0" algn="l" defTabSz="457200" rtl="0" eaLnBrk="1" latinLnBrk="0" hangingPunct="1">
              <a:spcBef>
                <a:spcPts val="0"/>
              </a:spcBef>
              <a:buFontTx/>
              <a:buNone/>
              <a:defRPr sz="1400" b="1"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sz="1200" dirty="0"/>
              <a:t>LBNF</a:t>
            </a:r>
          </a:p>
        </p:txBody>
      </p:sp>
      <p:cxnSp>
        <p:nvCxnSpPr>
          <p:cNvPr id="13" name="Straight Connector 12"/>
          <p:cNvCxnSpPr/>
          <p:nvPr/>
        </p:nvCxnSpPr>
        <p:spPr>
          <a:xfrm>
            <a:off x="457200" y="6357938"/>
            <a:ext cx="8293100"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979488" y="6488430"/>
            <a:ext cx="1136650"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dirty="0"/>
              <a:t>2/20/2020</a:t>
            </a:r>
          </a:p>
        </p:txBody>
      </p:sp>
      <p:sp>
        <p:nvSpPr>
          <p:cNvPr id="5" name="Footer Placeholder 4"/>
          <p:cNvSpPr>
            <a:spLocks noGrp="1"/>
          </p:cNvSpPr>
          <p:nvPr>
            <p:ph type="ftr" sz="quarter" idx="3"/>
          </p:nvPr>
        </p:nvSpPr>
        <p:spPr>
          <a:xfrm>
            <a:off x="2116138" y="6488430"/>
            <a:ext cx="5616575" cy="187325"/>
          </a:xfrm>
          <a:prstGeom prst="rect">
            <a:avLst/>
          </a:prstGeom>
        </p:spPr>
        <p:txBody>
          <a:bodyPr lIns="0" tIns="0" rIns="0" bIns="0" anchor="b" anchorCtr="0"/>
          <a:lstStyle>
            <a:lvl1pPr fontAlgn="auto">
              <a:spcBef>
                <a:spcPts val="0"/>
              </a:spcBef>
              <a:spcAft>
                <a:spcPts val="0"/>
              </a:spcAft>
              <a:defRPr sz="1200" baseline="0" dirty="0">
                <a:solidFill>
                  <a:srgbClr val="004C97"/>
                </a:solidFill>
                <a:latin typeface="Helvetica"/>
                <a:ea typeface="+mn-ea"/>
                <a:cs typeface="+mn-cs"/>
              </a:defRPr>
            </a:lvl1pPr>
          </a:lstStyle>
          <a:p>
            <a:pPr>
              <a:defRPr/>
            </a:pPr>
            <a:r>
              <a:rPr lang="en-US" dirty="0"/>
              <a:t>Dave Hixson | Absorber Hall </a:t>
            </a:r>
            <a:r>
              <a:rPr lang="en-US" dirty="0">
                <a:latin typeface="Helvetica" charset="0"/>
              </a:rPr>
              <a:t>RAW Exchange System</a:t>
            </a:r>
            <a:r>
              <a:rPr lang="en-US" dirty="0"/>
              <a:t> Preliminary Design</a:t>
            </a:r>
          </a:p>
        </p:txBody>
      </p:sp>
      <p:sp>
        <p:nvSpPr>
          <p:cNvPr id="6" name="Slide Number Placeholder 5"/>
          <p:cNvSpPr>
            <a:spLocks noGrp="1"/>
          </p:cNvSpPr>
          <p:nvPr>
            <p:ph type="sldNum" sz="quarter" idx="4"/>
          </p:nvPr>
        </p:nvSpPr>
        <p:spPr>
          <a:xfrm>
            <a:off x="454025" y="6488430"/>
            <a:ext cx="525463" cy="187325"/>
          </a:xfrm>
          <a:prstGeom prst="rect">
            <a:avLst/>
          </a:prstGeom>
        </p:spPr>
        <p:txBody>
          <a:bodyPr lIns="0" tIns="0" rIns="0" bIns="0" anchor="b" anchorCtr="0"/>
          <a:lstStyle>
            <a:lvl1pPr fontAlgn="auto">
              <a:spcBef>
                <a:spcPts val="0"/>
              </a:spcBef>
              <a:spcAft>
                <a:spcPts val="0"/>
              </a:spcAft>
              <a:defRPr sz="1200" b="1" i="0" baseline="0" smtClean="0">
                <a:solidFill>
                  <a:srgbClr val="004C97"/>
                </a:solidFill>
                <a:latin typeface="Helvetica"/>
                <a:ea typeface="+mn-ea"/>
                <a:cs typeface="+mn-cs"/>
              </a:defRPr>
            </a:lvl1pPr>
          </a:lstStyle>
          <a:p>
            <a:pPr>
              <a:defRPr/>
            </a:pPr>
            <a:fld id="{0C39C72E-2A13-EB4D-AD45-6D4E6ACAED8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4" r:id="rId1"/>
    <p:sldLayoutId id="2147483682" r:id="rId2"/>
    <p:sldLayoutId id="2147483683" r:id="rId3"/>
    <p:sldLayoutId id="2147483685" r:id="rId4"/>
    <p:sldLayoutId id="2147483686" r:id="rId5"/>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bwMode="auto">
          <a:xfrm>
            <a:off x="457200" y="944283"/>
            <a:ext cx="8218488" cy="17208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compatLnSpc="1">
            <a:prstTxWarp prst="textNoShape">
              <a:avLst/>
            </a:prstTxWarp>
          </a:bodyPr>
          <a:lstStyle/>
          <a:p>
            <a:r>
              <a:rPr lang="en-US" dirty="0">
                <a:latin typeface="Helvetica" charset="0"/>
              </a:rPr>
              <a:t>Neutrino Beamline</a:t>
            </a:r>
            <a:br>
              <a:rPr lang="en-US" dirty="0">
                <a:latin typeface="Helvetica" charset="0"/>
              </a:rPr>
            </a:br>
            <a:r>
              <a:rPr lang="en-US" dirty="0">
                <a:latin typeface="Helvetica" charset="0"/>
              </a:rPr>
              <a:t>Absorber Hall RAW Exchange System</a:t>
            </a:r>
            <a:br>
              <a:rPr lang="en-US" dirty="0">
                <a:latin typeface="Helvetica" charset="0"/>
              </a:rPr>
            </a:br>
            <a:r>
              <a:rPr lang="en-US" dirty="0">
                <a:latin typeface="Helvetica" charset="0"/>
              </a:rPr>
              <a:t>Preliminary Design Review</a:t>
            </a:r>
          </a:p>
        </p:txBody>
      </p:sp>
      <p:sp>
        <p:nvSpPr>
          <p:cNvPr id="6146" name="Text Placeholder 2"/>
          <p:cNvSpPr>
            <a:spLocks noGrp="1"/>
          </p:cNvSpPr>
          <p:nvPr>
            <p:ph type="body" sz="quarter" idx="10"/>
          </p:nvPr>
        </p:nvSpPr>
        <p:spPr bwMode="auto">
          <a:xfrm>
            <a:off x="457200" y="3515425"/>
            <a:ext cx="8221663" cy="2152286"/>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z="2800" dirty="0">
                <a:latin typeface="Helvetica" charset="0"/>
              </a:rPr>
              <a:t>Technical Design Aspects</a:t>
            </a:r>
          </a:p>
          <a:p>
            <a:endParaRPr lang="en-US" dirty="0">
              <a:latin typeface="Helvetica" charset="0"/>
            </a:endParaRPr>
          </a:p>
          <a:p>
            <a:endParaRPr lang="en-US" dirty="0">
              <a:latin typeface="Helvetica" charset="0"/>
            </a:endParaRPr>
          </a:p>
          <a:p>
            <a:r>
              <a:rPr lang="en-US" dirty="0">
                <a:latin typeface="Helvetica" charset="0"/>
              </a:rPr>
              <a:t>David Hixson</a:t>
            </a:r>
          </a:p>
          <a:p>
            <a:r>
              <a:rPr lang="en-US" dirty="0">
                <a:latin typeface="Helvetica" charset="0"/>
              </a:rPr>
              <a:t>February 19 &amp; 20,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Approximate Layout – General Rooms Arrangement</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10</a:t>
            </a:fld>
            <a:endParaRPr lang="en-US" dirty="0"/>
          </a:p>
        </p:txBody>
      </p:sp>
      <p:sp>
        <p:nvSpPr>
          <p:cNvPr id="10" name="TextBox 9">
            <a:extLst>
              <a:ext uri="{FF2B5EF4-FFF2-40B4-BE49-F238E27FC236}">
                <a16:creationId xmlns:a16="http://schemas.microsoft.com/office/drawing/2014/main" id="{9D119BBD-6015-47ED-94E9-1F0C66199F04}"/>
              </a:ext>
            </a:extLst>
          </p:cNvPr>
          <p:cNvSpPr txBox="1"/>
          <p:nvPr/>
        </p:nvSpPr>
        <p:spPr>
          <a:xfrm>
            <a:off x="457200" y="5971488"/>
            <a:ext cx="8293100" cy="276999"/>
          </a:xfrm>
          <a:prstGeom prst="rect">
            <a:avLst/>
          </a:prstGeom>
          <a:noFill/>
        </p:spPr>
        <p:txBody>
          <a:bodyPr wrap="square" rtlCol="0">
            <a:spAutoFit/>
          </a:bodyPr>
          <a:lstStyle/>
          <a:p>
            <a:r>
              <a:rPr lang="en-US" sz="1200" dirty="0">
                <a:solidFill>
                  <a:srgbClr val="004C97"/>
                </a:solidFill>
                <a:latin typeface="Helvetica" panose="020B0604020202020204" pitchFamily="34" charset="0"/>
                <a:cs typeface="Helvetica" panose="020B0604020202020204" pitchFamily="34" charset="0"/>
              </a:rPr>
              <a:t>Rad Waste Fill Area has not been shown (Noted in 50% NSCF Design Review)</a:t>
            </a:r>
          </a:p>
        </p:txBody>
      </p:sp>
      <p:pic>
        <p:nvPicPr>
          <p:cNvPr id="3" name="Picture 2">
            <a:extLst>
              <a:ext uri="{FF2B5EF4-FFF2-40B4-BE49-F238E27FC236}">
                <a16:creationId xmlns:a16="http://schemas.microsoft.com/office/drawing/2014/main" id="{68B686A4-610F-4699-8BAD-B95C80B4BDEE}"/>
              </a:ext>
            </a:extLst>
          </p:cNvPr>
          <p:cNvPicPr>
            <a:picLocks noChangeAspect="1"/>
          </p:cNvPicPr>
          <p:nvPr/>
        </p:nvPicPr>
        <p:blipFill>
          <a:blip r:embed="rId2"/>
          <a:stretch>
            <a:fillRect/>
          </a:stretch>
        </p:blipFill>
        <p:spPr>
          <a:xfrm>
            <a:off x="2130577" y="1103877"/>
            <a:ext cx="4477074" cy="4786181"/>
          </a:xfrm>
          <a:prstGeom prst="rect">
            <a:avLst/>
          </a:prstGeom>
        </p:spPr>
      </p:pic>
    </p:spTree>
    <p:extLst>
      <p:ext uri="{BB962C8B-B14F-4D97-AF65-F5344CB8AC3E}">
        <p14:creationId xmlns:p14="http://schemas.microsoft.com/office/powerpoint/2010/main" val="3017191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Approximate General Layout – Option 1 Only</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11</a:t>
            </a:fld>
            <a:endParaRPr lang="en-US" dirty="0"/>
          </a:p>
        </p:txBody>
      </p:sp>
      <p:sp>
        <p:nvSpPr>
          <p:cNvPr id="10" name="TextBox 9">
            <a:extLst>
              <a:ext uri="{FF2B5EF4-FFF2-40B4-BE49-F238E27FC236}">
                <a16:creationId xmlns:a16="http://schemas.microsoft.com/office/drawing/2014/main" id="{CD972FEB-8B87-44EE-BDB9-5D985D3CF781}"/>
              </a:ext>
            </a:extLst>
          </p:cNvPr>
          <p:cNvSpPr txBox="1"/>
          <p:nvPr/>
        </p:nvSpPr>
        <p:spPr>
          <a:xfrm>
            <a:off x="457200" y="6012678"/>
            <a:ext cx="8293100" cy="276999"/>
          </a:xfrm>
          <a:prstGeom prst="rect">
            <a:avLst/>
          </a:prstGeom>
          <a:noFill/>
        </p:spPr>
        <p:txBody>
          <a:bodyPr wrap="square" rtlCol="0">
            <a:spAutoFit/>
          </a:bodyPr>
          <a:lstStyle/>
          <a:p>
            <a:r>
              <a:rPr lang="en-US" sz="1200" dirty="0">
                <a:solidFill>
                  <a:srgbClr val="004C97"/>
                </a:solidFill>
                <a:latin typeface="Helvetica" panose="020B0604020202020204" pitchFamily="34" charset="0"/>
                <a:cs typeface="Helvetica" panose="020B0604020202020204" pitchFamily="34" charset="0"/>
              </a:rPr>
              <a:t>Rad Waste Fill Area has not been shown (Noted in 50% NSCF Design Review)</a:t>
            </a:r>
          </a:p>
        </p:txBody>
      </p:sp>
      <p:pic>
        <p:nvPicPr>
          <p:cNvPr id="3" name="Picture 2">
            <a:extLst>
              <a:ext uri="{FF2B5EF4-FFF2-40B4-BE49-F238E27FC236}">
                <a16:creationId xmlns:a16="http://schemas.microsoft.com/office/drawing/2014/main" id="{32D07C32-A87C-417F-8660-A5AB519FD016}"/>
              </a:ext>
            </a:extLst>
          </p:cNvPr>
          <p:cNvPicPr>
            <a:picLocks noChangeAspect="1"/>
          </p:cNvPicPr>
          <p:nvPr/>
        </p:nvPicPr>
        <p:blipFill>
          <a:blip r:embed="rId2"/>
          <a:stretch>
            <a:fillRect/>
          </a:stretch>
        </p:blipFill>
        <p:spPr>
          <a:xfrm>
            <a:off x="1783080" y="1167011"/>
            <a:ext cx="5589605" cy="4646914"/>
          </a:xfrm>
          <a:prstGeom prst="rect">
            <a:avLst/>
          </a:prstGeom>
        </p:spPr>
      </p:pic>
    </p:spTree>
    <p:extLst>
      <p:ext uri="{BB962C8B-B14F-4D97-AF65-F5344CB8AC3E}">
        <p14:creationId xmlns:p14="http://schemas.microsoft.com/office/powerpoint/2010/main" val="4063418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4538601-6814-4480-808A-F9A93909C9AD}"/>
              </a:ext>
            </a:extLst>
          </p:cNvPr>
          <p:cNvPicPr>
            <a:picLocks noChangeAspect="1"/>
          </p:cNvPicPr>
          <p:nvPr/>
        </p:nvPicPr>
        <p:blipFill>
          <a:blip r:embed="rId2"/>
          <a:stretch>
            <a:fillRect/>
          </a:stretch>
        </p:blipFill>
        <p:spPr>
          <a:xfrm>
            <a:off x="448000" y="1261255"/>
            <a:ext cx="8301638" cy="4579475"/>
          </a:xfrm>
          <a:prstGeom prst="rect">
            <a:avLst/>
          </a:prstGeom>
        </p:spPr>
      </p:pic>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Flow Models – Option 1 Only – Worst Case for RAW Pump</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12</a:t>
            </a:fld>
            <a:endParaRPr lang="en-US" dirty="0"/>
          </a:p>
        </p:txBody>
      </p:sp>
      <p:sp>
        <p:nvSpPr>
          <p:cNvPr id="10" name="TextBox 9">
            <a:extLst>
              <a:ext uri="{FF2B5EF4-FFF2-40B4-BE49-F238E27FC236}">
                <a16:creationId xmlns:a16="http://schemas.microsoft.com/office/drawing/2014/main" id="{CD972FEB-8B87-44EE-BDB9-5D985D3CF781}"/>
              </a:ext>
            </a:extLst>
          </p:cNvPr>
          <p:cNvSpPr txBox="1"/>
          <p:nvPr/>
        </p:nvSpPr>
        <p:spPr>
          <a:xfrm>
            <a:off x="716756" y="5702914"/>
            <a:ext cx="1877925" cy="461665"/>
          </a:xfrm>
          <a:prstGeom prst="rect">
            <a:avLst/>
          </a:prstGeom>
          <a:noFill/>
        </p:spPr>
        <p:txBody>
          <a:bodyPr wrap="square" rtlCol="0">
            <a:spAutoFit/>
          </a:bodyPr>
          <a:lstStyle/>
          <a:p>
            <a:r>
              <a:rPr lang="en-US" sz="1200" dirty="0">
                <a:solidFill>
                  <a:srgbClr val="004C97"/>
                </a:solidFill>
                <a:latin typeface="Helvetica" panose="020B0604020202020204" pitchFamily="34" charset="0"/>
                <a:cs typeface="Helvetica" panose="020B0604020202020204" pitchFamily="34" charset="0"/>
              </a:rPr>
              <a:t>Flow Model PDF located in LBNF DocDB</a:t>
            </a:r>
          </a:p>
        </p:txBody>
      </p:sp>
    </p:spTree>
    <p:extLst>
      <p:ext uri="{BB962C8B-B14F-4D97-AF65-F5344CB8AC3E}">
        <p14:creationId xmlns:p14="http://schemas.microsoft.com/office/powerpoint/2010/main" val="1140630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Flow Models – Option 1 Only – Worst Case for INTW Pump</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13</a:t>
            </a:fld>
            <a:endParaRPr lang="en-US" dirty="0"/>
          </a:p>
        </p:txBody>
      </p:sp>
      <p:sp>
        <p:nvSpPr>
          <p:cNvPr id="10" name="TextBox 9">
            <a:extLst>
              <a:ext uri="{FF2B5EF4-FFF2-40B4-BE49-F238E27FC236}">
                <a16:creationId xmlns:a16="http://schemas.microsoft.com/office/drawing/2014/main" id="{CD972FEB-8B87-44EE-BDB9-5D985D3CF781}"/>
              </a:ext>
            </a:extLst>
          </p:cNvPr>
          <p:cNvSpPr txBox="1"/>
          <p:nvPr/>
        </p:nvSpPr>
        <p:spPr>
          <a:xfrm>
            <a:off x="683851" y="5733528"/>
            <a:ext cx="1877925" cy="461665"/>
          </a:xfrm>
          <a:prstGeom prst="rect">
            <a:avLst/>
          </a:prstGeom>
          <a:noFill/>
        </p:spPr>
        <p:txBody>
          <a:bodyPr wrap="square" rtlCol="0">
            <a:spAutoFit/>
          </a:bodyPr>
          <a:lstStyle/>
          <a:p>
            <a:r>
              <a:rPr lang="en-US" sz="1200" dirty="0">
                <a:solidFill>
                  <a:srgbClr val="004C97"/>
                </a:solidFill>
                <a:latin typeface="Helvetica" panose="020B0604020202020204" pitchFamily="34" charset="0"/>
                <a:cs typeface="Helvetica" panose="020B0604020202020204" pitchFamily="34" charset="0"/>
              </a:rPr>
              <a:t>Flow Model PDF located in LBNF DocDB</a:t>
            </a:r>
          </a:p>
        </p:txBody>
      </p:sp>
      <p:pic>
        <p:nvPicPr>
          <p:cNvPr id="3" name="Picture 2">
            <a:extLst>
              <a:ext uri="{FF2B5EF4-FFF2-40B4-BE49-F238E27FC236}">
                <a16:creationId xmlns:a16="http://schemas.microsoft.com/office/drawing/2014/main" id="{0A711969-54B3-4F2D-978C-7B25FF369974}"/>
              </a:ext>
            </a:extLst>
          </p:cNvPr>
          <p:cNvPicPr>
            <a:picLocks noChangeAspect="1"/>
          </p:cNvPicPr>
          <p:nvPr/>
        </p:nvPicPr>
        <p:blipFill>
          <a:blip r:embed="rId2"/>
          <a:stretch>
            <a:fillRect/>
          </a:stretch>
        </p:blipFill>
        <p:spPr>
          <a:xfrm>
            <a:off x="454025" y="1157746"/>
            <a:ext cx="8296276" cy="4575782"/>
          </a:xfrm>
          <a:prstGeom prst="rect">
            <a:avLst/>
          </a:prstGeom>
        </p:spPr>
      </p:pic>
    </p:spTree>
    <p:extLst>
      <p:ext uri="{BB962C8B-B14F-4D97-AF65-F5344CB8AC3E}">
        <p14:creationId xmlns:p14="http://schemas.microsoft.com/office/powerpoint/2010/main" val="344970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P&amp;ID Drawing – Option 1</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14</a:t>
            </a:fld>
            <a:endParaRPr lang="en-US" dirty="0"/>
          </a:p>
        </p:txBody>
      </p:sp>
      <p:pic>
        <p:nvPicPr>
          <p:cNvPr id="7" name="Picture 6">
            <a:extLst>
              <a:ext uri="{FF2B5EF4-FFF2-40B4-BE49-F238E27FC236}">
                <a16:creationId xmlns:a16="http://schemas.microsoft.com/office/drawing/2014/main" id="{867833AD-7516-448C-8ADF-A35384DC6409}"/>
              </a:ext>
            </a:extLst>
          </p:cNvPr>
          <p:cNvPicPr>
            <a:picLocks noChangeAspect="1"/>
          </p:cNvPicPr>
          <p:nvPr/>
        </p:nvPicPr>
        <p:blipFill>
          <a:blip r:embed="rId2"/>
          <a:stretch>
            <a:fillRect/>
          </a:stretch>
        </p:blipFill>
        <p:spPr>
          <a:xfrm>
            <a:off x="459744" y="1062273"/>
            <a:ext cx="8261499" cy="5265045"/>
          </a:xfrm>
          <a:prstGeom prst="rect">
            <a:avLst/>
          </a:prstGeom>
        </p:spPr>
      </p:pic>
      <p:sp>
        <p:nvSpPr>
          <p:cNvPr id="10" name="TextBox 9">
            <a:extLst>
              <a:ext uri="{FF2B5EF4-FFF2-40B4-BE49-F238E27FC236}">
                <a16:creationId xmlns:a16="http://schemas.microsoft.com/office/drawing/2014/main" id="{CD972FEB-8B87-44EE-BDB9-5D985D3CF781}"/>
              </a:ext>
            </a:extLst>
          </p:cNvPr>
          <p:cNvSpPr txBox="1"/>
          <p:nvPr/>
        </p:nvSpPr>
        <p:spPr>
          <a:xfrm>
            <a:off x="716756" y="5795727"/>
            <a:ext cx="2615514" cy="276999"/>
          </a:xfrm>
          <a:prstGeom prst="rect">
            <a:avLst/>
          </a:prstGeom>
          <a:noFill/>
        </p:spPr>
        <p:txBody>
          <a:bodyPr wrap="square" rtlCol="0">
            <a:spAutoFit/>
          </a:bodyPr>
          <a:lstStyle/>
          <a:p>
            <a:r>
              <a:rPr lang="en-US" sz="1200" dirty="0">
                <a:solidFill>
                  <a:srgbClr val="004C97"/>
                </a:solidFill>
                <a:latin typeface="Helvetica" panose="020B0604020202020204" pitchFamily="34" charset="0"/>
                <a:cs typeface="Helvetica" panose="020B0604020202020204" pitchFamily="34" charset="0"/>
              </a:rPr>
              <a:t>P&amp;ID in TeamCenter as F10133687</a:t>
            </a:r>
          </a:p>
        </p:txBody>
      </p:sp>
    </p:spTree>
    <p:extLst>
      <p:ext uri="{BB962C8B-B14F-4D97-AF65-F5344CB8AC3E}">
        <p14:creationId xmlns:p14="http://schemas.microsoft.com/office/powerpoint/2010/main" val="3966290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C06D30-0377-4528-9446-557AFED38994}"/>
              </a:ext>
            </a:extLst>
          </p:cNvPr>
          <p:cNvPicPr>
            <a:picLocks noChangeAspect="1"/>
          </p:cNvPicPr>
          <p:nvPr/>
        </p:nvPicPr>
        <p:blipFill>
          <a:blip r:embed="rId2"/>
          <a:stretch>
            <a:fillRect/>
          </a:stretch>
        </p:blipFill>
        <p:spPr>
          <a:xfrm>
            <a:off x="457200" y="1033993"/>
            <a:ext cx="8293100" cy="5292051"/>
          </a:xfrm>
          <a:prstGeom prst="rect">
            <a:avLst/>
          </a:prstGeom>
        </p:spPr>
      </p:pic>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P&amp;ID Drawing – Option 2</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15</a:t>
            </a:fld>
            <a:endParaRPr lang="en-US" dirty="0"/>
          </a:p>
        </p:txBody>
      </p:sp>
      <p:sp>
        <p:nvSpPr>
          <p:cNvPr id="10" name="TextBox 9">
            <a:extLst>
              <a:ext uri="{FF2B5EF4-FFF2-40B4-BE49-F238E27FC236}">
                <a16:creationId xmlns:a16="http://schemas.microsoft.com/office/drawing/2014/main" id="{CD972FEB-8B87-44EE-BDB9-5D985D3CF781}"/>
              </a:ext>
            </a:extLst>
          </p:cNvPr>
          <p:cNvSpPr txBox="1"/>
          <p:nvPr/>
        </p:nvSpPr>
        <p:spPr>
          <a:xfrm>
            <a:off x="3133384" y="5824007"/>
            <a:ext cx="2615514" cy="276999"/>
          </a:xfrm>
          <a:prstGeom prst="rect">
            <a:avLst/>
          </a:prstGeom>
          <a:noFill/>
        </p:spPr>
        <p:txBody>
          <a:bodyPr wrap="square" rtlCol="0">
            <a:spAutoFit/>
          </a:bodyPr>
          <a:lstStyle/>
          <a:p>
            <a:r>
              <a:rPr lang="en-US" sz="1200" dirty="0">
                <a:solidFill>
                  <a:srgbClr val="004C97"/>
                </a:solidFill>
                <a:latin typeface="Helvetica" panose="020B0604020202020204" pitchFamily="34" charset="0"/>
                <a:cs typeface="Helvetica" panose="020B0604020202020204" pitchFamily="34" charset="0"/>
              </a:rPr>
              <a:t>P&amp;ID in TeamCenter as F10133688</a:t>
            </a:r>
          </a:p>
        </p:txBody>
      </p:sp>
    </p:spTree>
    <p:extLst>
      <p:ext uri="{BB962C8B-B14F-4D97-AF65-F5344CB8AC3E}">
        <p14:creationId xmlns:p14="http://schemas.microsoft.com/office/powerpoint/2010/main" val="3029377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P&amp;ID - Major Equipment, Piping, Fittings, Estimate – Option 1</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16</a:t>
            </a:fld>
            <a:endParaRPr lang="en-US" dirty="0"/>
          </a:p>
        </p:txBody>
      </p:sp>
      <p:sp>
        <p:nvSpPr>
          <p:cNvPr id="3" name="Content Placeholder 2"/>
          <p:cNvSpPr>
            <a:spLocks noGrp="1"/>
          </p:cNvSpPr>
          <p:nvPr>
            <p:ph idx="13"/>
          </p:nvPr>
        </p:nvSpPr>
        <p:spPr>
          <a:prstGeom prst="rect">
            <a:avLst/>
          </a:prstGeom>
        </p:spPr>
        <p:txBody>
          <a:bodyPr/>
          <a:lstStyle/>
          <a:p>
            <a:r>
              <a:rPr lang="en-US" dirty="0">
                <a:solidFill>
                  <a:srgbClr val="004C97"/>
                </a:solidFill>
              </a:rPr>
              <a:t>Major Equipment has been sized and selected</a:t>
            </a:r>
          </a:p>
          <a:p>
            <a:pPr lvl="1"/>
            <a:r>
              <a:rPr lang="en-US" dirty="0">
                <a:solidFill>
                  <a:srgbClr val="004C97"/>
                </a:solidFill>
                <a:latin typeface="Helvetica" panose="020B0604020202020204" pitchFamily="34" charset="0"/>
                <a:cs typeface="Helvetica" panose="020B0604020202020204" pitchFamily="34" charset="0"/>
              </a:rPr>
              <a:t>Pumps and Heat Exchangers</a:t>
            </a:r>
          </a:p>
          <a:p>
            <a:r>
              <a:rPr lang="en-US" dirty="0">
                <a:solidFill>
                  <a:srgbClr val="004C97"/>
                </a:solidFill>
                <a:latin typeface="Helvetica" panose="020B0604020202020204" pitchFamily="34" charset="0"/>
                <a:cs typeface="Helvetica" panose="020B0604020202020204" pitchFamily="34" charset="0"/>
              </a:rPr>
              <a:t>Piping has been sized</a:t>
            </a:r>
          </a:p>
          <a:p>
            <a:pPr lvl="1"/>
            <a:r>
              <a:rPr lang="en-US" dirty="0">
                <a:solidFill>
                  <a:srgbClr val="004C97"/>
                </a:solidFill>
                <a:latin typeface="Helvetica" panose="020B0604020202020204" pitchFamily="34" charset="0"/>
                <a:cs typeface="Helvetica" panose="020B0604020202020204" pitchFamily="34" charset="0"/>
              </a:rPr>
              <a:t>Final Pipe Routing may vary based upon the final RAW Room layout and</a:t>
            </a:r>
          </a:p>
          <a:p>
            <a:r>
              <a:rPr lang="en-US" dirty="0">
                <a:solidFill>
                  <a:srgbClr val="004C97"/>
                </a:solidFill>
                <a:latin typeface="Helvetica" panose="020B0604020202020204" pitchFamily="34" charset="0"/>
                <a:cs typeface="Helvetica" panose="020B0604020202020204" pitchFamily="34" charset="0"/>
              </a:rPr>
              <a:t>Major Valves and Fittings have been sized and selected</a:t>
            </a:r>
          </a:p>
          <a:p>
            <a:pPr lvl="1"/>
            <a:r>
              <a:rPr lang="en-US" dirty="0">
                <a:solidFill>
                  <a:srgbClr val="004C97"/>
                </a:solidFill>
                <a:latin typeface="Helvetica" panose="020B0604020202020204" pitchFamily="34" charset="0"/>
                <a:cs typeface="Helvetica" panose="020B0604020202020204" pitchFamily="34" charset="0"/>
              </a:rPr>
              <a:t>Flanges, Large Valves, Strainers, etc.</a:t>
            </a:r>
          </a:p>
          <a:p>
            <a:r>
              <a:rPr lang="en-US" dirty="0">
                <a:solidFill>
                  <a:srgbClr val="004C97"/>
                </a:solidFill>
                <a:latin typeface="Helvetica" panose="020B0604020202020204" pitchFamily="34" charset="0"/>
                <a:cs typeface="Helvetica" panose="020B0604020202020204" pitchFamily="34" charset="0"/>
              </a:rPr>
              <a:t>Item costs selected above show good equivalence to the estimate</a:t>
            </a:r>
          </a:p>
          <a:p>
            <a:pPr lvl="1"/>
            <a:r>
              <a:rPr lang="en-US" dirty="0">
                <a:solidFill>
                  <a:srgbClr val="004C97"/>
                </a:solidFill>
                <a:latin typeface="Helvetica" panose="020B0604020202020204" pitchFamily="34" charset="0"/>
                <a:cs typeface="Helvetica" panose="020B0604020202020204" pitchFamily="34" charset="0"/>
              </a:rPr>
              <a:t>Per LBNF DocDB 9504 - BOE form for 131.01.03.03.03.06.03</a:t>
            </a:r>
          </a:p>
          <a:p>
            <a:pPr marL="227012" lvl="1" indent="0">
              <a:buNone/>
            </a:pPr>
            <a:endParaRPr lang="en-US" dirty="0">
              <a:solidFill>
                <a:srgbClr val="004C97"/>
              </a:solidFill>
              <a:latin typeface="Helvetica" panose="020B0604020202020204" pitchFamily="34" charset="0"/>
              <a:cs typeface="Helvetica" panose="020B0604020202020204" pitchFamily="34" charset="0"/>
            </a:endParaRPr>
          </a:p>
          <a:p>
            <a:endParaRPr lang="en-US" dirty="0">
              <a:solidFill>
                <a:srgbClr val="004C97"/>
              </a:solidFill>
            </a:endParaRPr>
          </a:p>
          <a:p>
            <a:pPr lvl="1"/>
            <a:endParaRPr lang="en-US" dirty="0">
              <a:solidFill>
                <a:srgbClr val="004C97"/>
              </a:solidFill>
            </a:endParaRPr>
          </a:p>
          <a:p>
            <a:pPr lvl="1"/>
            <a:endParaRPr lang="en-US" dirty="0"/>
          </a:p>
          <a:p>
            <a:endParaRPr lang="en-US" dirty="0"/>
          </a:p>
        </p:txBody>
      </p:sp>
    </p:spTree>
    <p:extLst>
      <p:ext uri="{BB962C8B-B14F-4D97-AF65-F5344CB8AC3E}">
        <p14:creationId xmlns:p14="http://schemas.microsoft.com/office/powerpoint/2010/main" val="2519137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Summary</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17</a:t>
            </a:fld>
            <a:endParaRPr lang="en-US" dirty="0"/>
          </a:p>
        </p:txBody>
      </p:sp>
      <p:sp>
        <p:nvSpPr>
          <p:cNvPr id="3" name="Content Placeholder 2"/>
          <p:cNvSpPr>
            <a:spLocks noGrp="1"/>
          </p:cNvSpPr>
          <p:nvPr>
            <p:ph idx="13"/>
          </p:nvPr>
        </p:nvSpPr>
        <p:spPr>
          <a:xfrm>
            <a:off x="457200" y="1358536"/>
            <a:ext cx="8293100" cy="4702630"/>
          </a:xfrm>
          <a:prstGeom prst="rect">
            <a:avLst/>
          </a:prstGeom>
        </p:spPr>
        <p:txBody>
          <a:bodyPr/>
          <a:lstStyle/>
          <a:p>
            <a:r>
              <a:rPr lang="en-US" sz="1800" dirty="0">
                <a:solidFill>
                  <a:srgbClr val="004C97"/>
                </a:solidFill>
              </a:rPr>
              <a:t>There are two options, the first is Drain and Fill/Make-up of the radioactive cooling water (RAW) and Intermediate Water (INTW) systems.</a:t>
            </a:r>
          </a:p>
          <a:p>
            <a:r>
              <a:rPr lang="en-US" sz="1800" dirty="0">
                <a:solidFill>
                  <a:srgbClr val="004C97"/>
                </a:solidFill>
              </a:rPr>
              <a:t>The second option allows for Drain and Fill/Make-up of the radioactive cooling water (RAW) and Intermediate Water (INTW) systems, or Bleed and Feed (Burping) of just the radioactive cooling water (RAW) system.</a:t>
            </a:r>
          </a:p>
          <a:p>
            <a:endParaRPr lang="en-US" dirty="0"/>
          </a:p>
          <a:p>
            <a:endParaRPr lang="en-US" dirty="0"/>
          </a:p>
        </p:txBody>
      </p:sp>
    </p:spTree>
    <p:extLst>
      <p:ext uri="{BB962C8B-B14F-4D97-AF65-F5344CB8AC3E}">
        <p14:creationId xmlns:p14="http://schemas.microsoft.com/office/powerpoint/2010/main" val="2303041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Pending Items for Final Design</a:t>
            </a:r>
            <a:br>
              <a:rPr lang="en-US" dirty="0"/>
            </a:br>
            <a:endParaRPr lang="en-US" dirty="0"/>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18</a:t>
            </a:fld>
            <a:endParaRPr lang="en-US" dirty="0"/>
          </a:p>
        </p:txBody>
      </p:sp>
      <p:sp>
        <p:nvSpPr>
          <p:cNvPr id="3" name="Content Placeholder 2"/>
          <p:cNvSpPr>
            <a:spLocks noGrp="1"/>
          </p:cNvSpPr>
          <p:nvPr>
            <p:ph idx="13"/>
          </p:nvPr>
        </p:nvSpPr>
        <p:spPr>
          <a:xfrm>
            <a:off x="457200" y="1278847"/>
            <a:ext cx="8293100" cy="4868862"/>
          </a:xfrm>
          <a:prstGeom prst="rect">
            <a:avLst/>
          </a:prstGeom>
        </p:spPr>
        <p:txBody>
          <a:bodyPr/>
          <a:lstStyle/>
          <a:p>
            <a:r>
              <a:rPr lang="en-US" dirty="0">
                <a:solidFill>
                  <a:srgbClr val="004C97"/>
                </a:solidFill>
              </a:rPr>
              <a:t>Rad Waste Fill Area has not been shown</a:t>
            </a:r>
          </a:p>
          <a:p>
            <a:pPr lvl="1"/>
            <a:r>
              <a:rPr lang="en-US" dirty="0">
                <a:solidFill>
                  <a:srgbClr val="004C97"/>
                </a:solidFill>
                <a:latin typeface="Helvetica" panose="020B0604020202020204" pitchFamily="34" charset="0"/>
                <a:cs typeface="Helvetica" panose="020B0604020202020204" pitchFamily="34" charset="0"/>
              </a:rPr>
              <a:t>Noted in 50% NSCF Design Review</a:t>
            </a:r>
          </a:p>
          <a:p>
            <a:r>
              <a:rPr lang="en-US" dirty="0">
                <a:solidFill>
                  <a:srgbClr val="004C97"/>
                </a:solidFill>
                <a:latin typeface="Helvetica" panose="020B0604020202020204" pitchFamily="34" charset="0"/>
                <a:cs typeface="Helvetica" panose="020B0604020202020204" pitchFamily="34" charset="0"/>
              </a:rPr>
              <a:t>Finalize RAW Exchange Skid Footprint based on finalized RAW room layout and the other RAW skid footprints</a:t>
            </a:r>
          </a:p>
          <a:p>
            <a:pPr lvl="1"/>
            <a:r>
              <a:rPr lang="en-US" dirty="0">
                <a:solidFill>
                  <a:srgbClr val="004C97"/>
                </a:solidFill>
                <a:latin typeface="Helvetica" panose="020B0604020202020204" pitchFamily="34" charset="0"/>
                <a:cs typeface="Helvetica" panose="020B0604020202020204" pitchFamily="34" charset="0"/>
              </a:rPr>
              <a:t>Need a determination of which RAW Exchange Option to pursue:</a:t>
            </a:r>
          </a:p>
          <a:p>
            <a:pPr lvl="2"/>
            <a:r>
              <a:rPr lang="en-US" dirty="0">
                <a:solidFill>
                  <a:srgbClr val="004C97"/>
                </a:solidFill>
                <a:latin typeface="Helvetica" panose="020B0604020202020204" pitchFamily="34" charset="0"/>
                <a:cs typeface="Helvetica" panose="020B0604020202020204" pitchFamily="34" charset="0"/>
              </a:rPr>
              <a:t>Drain and Fill/Make-up of the radioactive cooling water (RAW) and Intermediate Water (INTW) systems – Option 1</a:t>
            </a:r>
          </a:p>
          <a:p>
            <a:pPr lvl="2"/>
            <a:r>
              <a:rPr lang="en-US" dirty="0">
                <a:solidFill>
                  <a:srgbClr val="004C97"/>
                </a:solidFill>
                <a:latin typeface="Helvetica" panose="020B0604020202020204" pitchFamily="34" charset="0"/>
                <a:cs typeface="Helvetica" panose="020B0604020202020204" pitchFamily="34" charset="0"/>
              </a:rPr>
              <a:t>- or -</a:t>
            </a:r>
          </a:p>
          <a:p>
            <a:pPr lvl="2"/>
            <a:r>
              <a:rPr lang="en-US" dirty="0">
                <a:solidFill>
                  <a:srgbClr val="004C97"/>
                </a:solidFill>
                <a:latin typeface="Helvetica" panose="020B0604020202020204" pitchFamily="34" charset="0"/>
                <a:cs typeface="Helvetica" panose="020B0604020202020204" pitchFamily="34" charset="0"/>
              </a:rPr>
              <a:t>Drain and Fill/Make-up of the radioactive cooling water (RAW) and Intermediate Water (INTW) systems, or Bleed and Feed (Burping) – Option 2</a:t>
            </a:r>
          </a:p>
          <a:p>
            <a:r>
              <a:rPr lang="en-US" dirty="0">
                <a:solidFill>
                  <a:srgbClr val="004C97"/>
                </a:solidFill>
                <a:latin typeface="Helvetica" panose="020B0604020202020204" pitchFamily="34" charset="0"/>
                <a:cs typeface="Helvetica" panose="020B0604020202020204" pitchFamily="34" charset="0"/>
              </a:rPr>
              <a:t>Coordinate and route piping to the RAW and INTW skids.</a:t>
            </a:r>
          </a:p>
          <a:p>
            <a:r>
              <a:rPr lang="en-US" dirty="0">
                <a:solidFill>
                  <a:srgbClr val="004C97"/>
                </a:solidFill>
                <a:latin typeface="Helvetica" panose="020B0604020202020204" pitchFamily="34" charset="0"/>
                <a:cs typeface="Helvetica" panose="020B0604020202020204" pitchFamily="34" charset="0"/>
              </a:rPr>
              <a:t>Finalize water exchange control parameters</a:t>
            </a:r>
          </a:p>
          <a:p>
            <a:endParaRPr lang="en-US" dirty="0">
              <a:solidFill>
                <a:srgbClr val="004C97"/>
              </a:solidFill>
            </a:endParaRPr>
          </a:p>
          <a:p>
            <a:pPr lvl="1"/>
            <a:endParaRPr lang="en-US" dirty="0">
              <a:solidFill>
                <a:srgbClr val="004C97"/>
              </a:solidFill>
            </a:endParaRPr>
          </a:p>
          <a:p>
            <a:pPr lvl="1"/>
            <a:endParaRPr lang="en-US" dirty="0"/>
          </a:p>
          <a:p>
            <a:endParaRPr lang="en-US" dirty="0"/>
          </a:p>
        </p:txBody>
      </p:sp>
    </p:spTree>
    <p:extLst>
      <p:ext uri="{BB962C8B-B14F-4D97-AF65-F5344CB8AC3E}">
        <p14:creationId xmlns:p14="http://schemas.microsoft.com/office/powerpoint/2010/main" val="3451637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Questions?</a:t>
            </a:r>
            <a:br>
              <a:rPr lang="en-US" dirty="0"/>
            </a:br>
            <a:endParaRPr lang="en-US" dirty="0"/>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19</a:t>
            </a:fld>
            <a:endParaRPr lang="en-US" dirty="0"/>
          </a:p>
        </p:txBody>
      </p:sp>
      <p:sp>
        <p:nvSpPr>
          <p:cNvPr id="3" name="Content Placeholder 2"/>
          <p:cNvSpPr>
            <a:spLocks noGrp="1"/>
          </p:cNvSpPr>
          <p:nvPr>
            <p:ph idx="13"/>
          </p:nvPr>
        </p:nvSpPr>
        <p:spPr>
          <a:prstGeom prst="rect">
            <a:avLst/>
          </a:prstGeom>
        </p:spPr>
        <p:txBody>
          <a:bodyPr/>
          <a:lstStyle/>
          <a:p>
            <a:endParaRPr lang="en-US" dirty="0">
              <a:solidFill>
                <a:srgbClr val="004C97"/>
              </a:solidFill>
            </a:endParaRPr>
          </a:p>
          <a:p>
            <a:pPr lvl="1"/>
            <a:endParaRPr lang="en-US" dirty="0">
              <a:solidFill>
                <a:srgbClr val="004C97"/>
              </a:solidFill>
            </a:endParaRPr>
          </a:p>
          <a:p>
            <a:pPr lvl="1"/>
            <a:endParaRPr lang="en-US" dirty="0"/>
          </a:p>
          <a:p>
            <a:endParaRPr lang="en-US" dirty="0"/>
          </a:p>
        </p:txBody>
      </p:sp>
    </p:spTree>
    <p:extLst>
      <p:ext uri="{BB962C8B-B14F-4D97-AF65-F5344CB8AC3E}">
        <p14:creationId xmlns:p14="http://schemas.microsoft.com/office/powerpoint/2010/main" val="2061976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Outline</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2</a:t>
            </a:fld>
            <a:endParaRPr lang="en-US" dirty="0"/>
          </a:p>
        </p:txBody>
      </p:sp>
      <p:sp>
        <p:nvSpPr>
          <p:cNvPr id="3" name="Content Placeholder 2"/>
          <p:cNvSpPr>
            <a:spLocks noGrp="1"/>
          </p:cNvSpPr>
          <p:nvPr>
            <p:ph idx="13"/>
          </p:nvPr>
        </p:nvSpPr>
        <p:spPr>
          <a:xfrm>
            <a:off x="457200" y="1243458"/>
            <a:ext cx="8293100" cy="4667250"/>
          </a:xfrm>
          <a:prstGeom prst="rect">
            <a:avLst/>
          </a:prstGeom>
        </p:spPr>
        <p:txBody>
          <a:bodyPr/>
          <a:lstStyle/>
          <a:p>
            <a:pPr lvl="0">
              <a:spcAft>
                <a:spcPts val="800"/>
              </a:spcAft>
            </a:pPr>
            <a:r>
              <a:rPr lang="en-US" dirty="0">
                <a:solidFill>
                  <a:srgbClr val="004C97"/>
                </a:solidFill>
              </a:rPr>
              <a:t>Purpose and Options</a:t>
            </a:r>
          </a:p>
          <a:p>
            <a:pPr lvl="0">
              <a:spcAft>
                <a:spcPts val="800"/>
              </a:spcAft>
            </a:pPr>
            <a:r>
              <a:rPr lang="en-US" dirty="0">
                <a:solidFill>
                  <a:srgbClr val="004C97"/>
                </a:solidFill>
              </a:rPr>
              <a:t>Design Requirements</a:t>
            </a:r>
          </a:p>
          <a:p>
            <a:r>
              <a:rPr lang="en-US" dirty="0">
                <a:solidFill>
                  <a:srgbClr val="004C97"/>
                </a:solidFill>
              </a:rPr>
              <a:t>Design Standards and Codes</a:t>
            </a:r>
          </a:p>
          <a:p>
            <a:pPr lvl="0">
              <a:spcAft>
                <a:spcPts val="800"/>
              </a:spcAft>
            </a:pPr>
            <a:r>
              <a:rPr lang="en-US" dirty="0">
                <a:solidFill>
                  <a:srgbClr val="004C97"/>
                </a:solidFill>
              </a:rPr>
              <a:t>Design Layout and Details</a:t>
            </a:r>
          </a:p>
          <a:p>
            <a:pPr lvl="1">
              <a:spcBef>
                <a:spcPts val="0"/>
              </a:spcBef>
              <a:spcAft>
                <a:spcPts val="800"/>
              </a:spcAft>
            </a:pPr>
            <a:r>
              <a:rPr lang="en-US" dirty="0">
                <a:solidFill>
                  <a:srgbClr val="004C97"/>
                </a:solidFill>
              </a:rPr>
              <a:t>System Operational Parameters</a:t>
            </a:r>
          </a:p>
          <a:p>
            <a:pPr lvl="1">
              <a:spcBef>
                <a:spcPts val="0"/>
              </a:spcBef>
              <a:spcAft>
                <a:spcPts val="800"/>
              </a:spcAft>
            </a:pPr>
            <a:r>
              <a:rPr lang="en-US" dirty="0">
                <a:solidFill>
                  <a:srgbClr val="004C97"/>
                </a:solidFill>
              </a:rPr>
              <a:t>Approximate Room Layout</a:t>
            </a:r>
          </a:p>
          <a:p>
            <a:pPr lvl="1">
              <a:spcBef>
                <a:spcPts val="0"/>
              </a:spcBef>
              <a:spcAft>
                <a:spcPts val="800"/>
              </a:spcAft>
            </a:pPr>
            <a:r>
              <a:rPr lang="en-US" dirty="0">
                <a:solidFill>
                  <a:srgbClr val="004C97"/>
                </a:solidFill>
              </a:rPr>
              <a:t>Flow Model and P&amp;ID</a:t>
            </a:r>
          </a:p>
          <a:p>
            <a:pPr lvl="0">
              <a:spcAft>
                <a:spcPts val="800"/>
              </a:spcAft>
            </a:pPr>
            <a:r>
              <a:rPr lang="en-US" dirty="0">
                <a:solidFill>
                  <a:srgbClr val="004C97"/>
                </a:solidFill>
              </a:rPr>
              <a:t>Summary</a:t>
            </a:r>
          </a:p>
          <a:p>
            <a:pPr lvl="1">
              <a:spcBef>
                <a:spcPts val="0"/>
              </a:spcBef>
              <a:spcAft>
                <a:spcPts val="800"/>
              </a:spcAft>
            </a:pPr>
            <a:r>
              <a:rPr lang="en-US" dirty="0">
                <a:solidFill>
                  <a:srgbClr val="004C97"/>
                </a:solidFill>
              </a:rPr>
              <a:t>Pending Items</a:t>
            </a:r>
          </a:p>
          <a:p>
            <a:pPr lvl="1">
              <a:spcBef>
                <a:spcPts val="0"/>
              </a:spcBef>
              <a:spcAft>
                <a:spcPts val="800"/>
              </a:spcAft>
            </a:pPr>
            <a:r>
              <a:rPr lang="en-US" dirty="0">
                <a:solidFill>
                  <a:srgbClr val="004C97"/>
                </a:solidFill>
              </a:rPr>
              <a:t>Questions</a:t>
            </a:r>
          </a:p>
          <a:p>
            <a:pPr marL="0" indent="0">
              <a:buNone/>
            </a:pPr>
            <a:endParaRPr lang="en-US" dirty="0"/>
          </a:p>
          <a:p>
            <a:endParaRPr lang="en-US" dirty="0"/>
          </a:p>
        </p:txBody>
      </p:sp>
    </p:spTree>
    <p:extLst>
      <p:ext uri="{BB962C8B-B14F-4D97-AF65-F5344CB8AC3E}">
        <p14:creationId xmlns:p14="http://schemas.microsoft.com/office/powerpoint/2010/main" val="15459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Purpose and Options – Option 1</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3</a:t>
            </a:fld>
            <a:endParaRPr lang="en-US" dirty="0"/>
          </a:p>
        </p:txBody>
      </p:sp>
      <p:sp>
        <p:nvSpPr>
          <p:cNvPr id="3" name="Content Placeholder 2"/>
          <p:cNvSpPr>
            <a:spLocks noGrp="1"/>
          </p:cNvSpPr>
          <p:nvPr>
            <p:ph idx="13"/>
          </p:nvPr>
        </p:nvSpPr>
        <p:spPr>
          <a:xfrm>
            <a:off x="434340" y="1223010"/>
            <a:ext cx="8293100" cy="4941888"/>
          </a:xfrm>
          <a:prstGeom prst="rect">
            <a:avLst/>
          </a:prstGeom>
        </p:spPr>
        <p:txBody>
          <a:bodyPr/>
          <a:lstStyle/>
          <a:p>
            <a:pPr lvl="0"/>
            <a:r>
              <a:rPr lang="en-US" dirty="0">
                <a:solidFill>
                  <a:srgbClr val="004C97"/>
                </a:solidFill>
              </a:rPr>
              <a:t>There will be two options presented; the first is Drain and Fill/Make-up of the radioactive cooling water (RAW) and Intermediate Water (INTW) systems. This option includes two independent functional sections:</a:t>
            </a:r>
          </a:p>
          <a:p>
            <a:pPr lvl="1"/>
            <a:r>
              <a:rPr lang="en-US" dirty="0">
                <a:solidFill>
                  <a:srgbClr val="004C97"/>
                </a:solidFill>
              </a:rPr>
              <a:t>Draining the Absorber RAW system into radiation safe drums located outside of Absorber Hall for radioactive waste safe disposal and hauling offsite, and Fill/Make-up supply of low conductivity water (LCW) to the Absorber RAW system, located in the LBNF Absorber Hall RAW room.</a:t>
            </a:r>
          </a:p>
          <a:p>
            <a:pPr lvl="1"/>
            <a:r>
              <a:rPr lang="en-US" dirty="0">
                <a:solidFill>
                  <a:srgbClr val="004C97"/>
                </a:solidFill>
              </a:rPr>
              <a:t>Draining the Intermediate Water system into drums located outside of Absorber Hall for safe disposal, and Fill/Make-up supply of low conductivity water (LCW) to the Intermediate Water system, located in the LBNF Absorber Hall RAW room.</a:t>
            </a:r>
            <a:endParaRPr lang="en-US" dirty="0"/>
          </a:p>
          <a:p>
            <a:endParaRPr lang="en-US" dirty="0"/>
          </a:p>
        </p:txBody>
      </p:sp>
    </p:spTree>
    <p:extLst>
      <p:ext uri="{BB962C8B-B14F-4D97-AF65-F5344CB8AC3E}">
        <p14:creationId xmlns:p14="http://schemas.microsoft.com/office/powerpoint/2010/main" val="1213700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Purpose and Options – Option 2</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4</a:t>
            </a:fld>
            <a:endParaRPr lang="en-US" dirty="0"/>
          </a:p>
        </p:txBody>
      </p:sp>
      <p:sp>
        <p:nvSpPr>
          <p:cNvPr id="3" name="Content Placeholder 2"/>
          <p:cNvSpPr>
            <a:spLocks noGrp="1"/>
          </p:cNvSpPr>
          <p:nvPr>
            <p:ph idx="13"/>
          </p:nvPr>
        </p:nvSpPr>
        <p:spPr>
          <a:xfrm>
            <a:off x="434340" y="1223010"/>
            <a:ext cx="8293100" cy="4941888"/>
          </a:xfrm>
          <a:prstGeom prst="rect">
            <a:avLst/>
          </a:prstGeom>
        </p:spPr>
        <p:txBody>
          <a:bodyPr/>
          <a:lstStyle/>
          <a:p>
            <a:pPr lvl="0"/>
            <a:r>
              <a:rPr lang="en-US" dirty="0">
                <a:solidFill>
                  <a:srgbClr val="004C97"/>
                </a:solidFill>
              </a:rPr>
              <a:t>The second option allows for Drain and Fill/Make-up of the radioactive cooling water (RAW) and Intermediate Water (INTW) systems, or Bleed and Feed (Burping) of just the radioactive cooling water (RAW) system. This option includes five independent functional sections:</a:t>
            </a:r>
          </a:p>
          <a:p>
            <a:pPr lvl="1"/>
            <a:r>
              <a:rPr lang="en-US" dirty="0">
                <a:solidFill>
                  <a:srgbClr val="004C97"/>
                </a:solidFill>
              </a:rPr>
              <a:t>Fill/Make-up supply of low conductivity water (LCW) to the Expansion/Storage Tank.</a:t>
            </a:r>
          </a:p>
          <a:p>
            <a:pPr lvl="1"/>
            <a:r>
              <a:rPr lang="en-US" dirty="0">
                <a:solidFill>
                  <a:srgbClr val="004C97"/>
                </a:solidFill>
              </a:rPr>
              <a:t>Fill/Make-up supply of low conductivity water (LCW) to the Absorber RAW or Intermediate Water (INTW) systems located in the same LBNF Absorber Hall RAW room.</a:t>
            </a:r>
          </a:p>
          <a:p>
            <a:pPr lvl="1"/>
            <a:r>
              <a:rPr lang="en-US" dirty="0">
                <a:solidFill>
                  <a:srgbClr val="004C97"/>
                </a:solidFill>
              </a:rPr>
              <a:t>Bleed and Feed (Burping) or periodically removing predetermined quantity of RAW from the Absorber RAW system during operation to reduce the contamination concentration of the RAW and thus maintain required cooling water quality.</a:t>
            </a:r>
          </a:p>
          <a:p>
            <a:endParaRPr lang="en-US" dirty="0"/>
          </a:p>
        </p:txBody>
      </p:sp>
    </p:spTree>
    <p:extLst>
      <p:ext uri="{BB962C8B-B14F-4D97-AF65-F5344CB8AC3E}">
        <p14:creationId xmlns:p14="http://schemas.microsoft.com/office/powerpoint/2010/main" val="2716701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Purpose and Options – Option 2 (cont.)</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5</a:t>
            </a:fld>
            <a:endParaRPr lang="en-US" dirty="0"/>
          </a:p>
        </p:txBody>
      </p:sp>
      <p:sp>
        <p:nvSpPr>
          <p:cNvPr id="3" name="Content Placeholder 2"/>
          <p:cNvSpPr>
            <a:spLocks noGrp="1"/>
          </p:cNvSpPr>
          <p:nvPr>
            <p:ph idx="13"/>
          </p:nvPr>
        </p:nvSpPr>
        <p:spPr>
          <a:xfrm>
            <a:off x="434340" y="1223010"/>
            <a:ext cx="8293100" cy="4941888"/>
          </a:xfrm>
          <a:prstGeom prst="rect">
            <a:avLst/>
          </a:prstGeom>
        </p:spPr>
        <p:txBody>
          <a:bodyPr/>
          <a:lstStyle/>
          <a:p>
            <a:pPr lvl="0"/>
            <a:r>
              <a:rPr lang="en-US" dirty="0">
                <a:solidFill>
                  <a:srgbClr val="004C97"/>
                </a:solidFill>
              </a:rPr>
              <a:t>The second option continued:</a:t>
            </a:r>
          </a:p>
          <a:p>
            <a:pPr lvl="1"/>
            <a:r>
              <a:rPr lang="en-US" dirty="0">
                <a:solidFill>
                  <a:srgbClr val="004C97"/>
                </a:solidFill>
              </a:rPr>
              <a:t>Draining the Absorber RAW cooling system and Intermediate Water (INTW) system completely during repair and maintenance modes, with Absorber RAW drainage initially pumped to a Polyethylene Storage Tank, and Intermediate Water (INTW) drainage into drums located outside of Absorber Hall for safe disposal.</a:t>
            </a:r>
          </a:p>
          <a:p>
            <a:pPr lvl="1"/>
            <a:r>
              <a:rPr lang="en-US" dirty="0">
                <a:solidFill>
                  <a:srgbClr val="004C97"/>
                </a:solidFill>
              </a:rPr>
              <a:t>Transferring all the drained Absorber RAW into radiation safe drums located outside of Absorber Hall for radioactive waste safe disposal – hauling offsite.</a:t>
            </a:r>
          </a:p>
        </p:txBody>
      </p:sp>
    </p:spTree>
    <p:extLst>
      <p:ext uri="{BB962C8B-B14F-4D97-AF65-F5344CB8AC3E}">
        <p14:creationId xmlns:p14="http://schemas.microsoft.com/office/powerpoint/2010/main" val="37932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Design Requirements</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6</a:t>
            </a:fld>
            <a:endParaRPr lang="en-US" dirty="0"/>
          </a:p>
        </p:txBody>
      </p:sp>
      <p:sp>
        <p:nvSpPr>
          <p:cNvPr id="3" name="Content Placeholder 2"/>
          <p:cNvSpPr>
            <a:spLocks noGrp="1"/>
          </p:cNvSpPr>
          <p:nvPr>
            <p:ph idx="13"/>
          </p:nvPr>
        </p:nvSpPr>
        <p:spPr>
          <a:prstGeom prst="rect">
            <a:avLst/>
          </a:prstGeom>
        </p:spPr>
        <p:txBody>
          <a:bodyPr/>
          <a:lstStyle/>
          <a:p>
            <a:pPr lvl="0">
              <a:spcAft>
                <a:spcPts val="800"/>
              </a:spcAft>
            </a:pPr>
            <a:r>
              <a:rPr lang="en-US" dirty="0">
                <a:solidFill>
                  <a:srgbClr val="004C97"/>
                </a:solidFill>
              </a:rPr>
              <a:t>The Absorber Hall RAW Exchange System System shall:</a:t>
            </a:r>
          </a:p>
          <a:p>
            <a:pPr lvl="1"/>
            <a:r>
              <a:rPr lang="en-US" dirty="0">
                <a:solidFill>
                  <a:srgbClr val="004C97"/>
                </a:solidFill>
              </a:rPr>
              <a:t>Require minimal unscheduled interventions for maintenance.</a:t>
            </a:r>
          </a:p>
          <a:p>
            <a:pPr lvl="1"/>
            <a:r>
              <a:rPr lang="en-US" dirty="0">
                <a:solidFill>
                  <a:srgbClr val="004C97"/>
                </a:solidFill>
              </a:rPr>
              <a:t>The system shall meet established lab standards for safety, flow, capacity, and pressure.</a:t>
            </a:r>
          </a:p>
          <a:p>
            <a:pPr lvl="1"/>
            <a:r>
              <a:rPr lang="en-US" dirty="0">
                <a:solidFill>
                  <a:srgbClr val="004C97"/>
                </a:solidFill>
              </a:rPr>
              <a:t>The Intermediate Water System (INTW) shall be considered non-radioactive with a maximum radioactivity of 1900 pCi/ml.</a:t>
            </a:r>
          </a:p>
          <a:p>
            <a:pPr lvl="1"/>
            <a:r>
              <a:rPr lang="en-US" dirty="0">
                <a:solidFill>
                  <a:srgbClr val="004C97"/>
                </a:solidFill>
              </a:rPr>
              <a:t>Be supplied with Make-up water filtered to remove all particles larger than 5 microns.</a:t>
            </a:r>
          </a:p>
          <a:p>
            <a:pPr lvl="1"/>
            <a:r>
              <a:rPr lang="en-US" dirty="0">
                <a:solidFill>
                  <a:srgbClr val="004C97"/>
                </a:solidFill>
              </a:rPr>
              <a:t>Pumps will be constructed of PVDF plastic with Magnetic Drives to eliminate shaft seal leakage.</a:t>
            </a:r>
          </a:p>
          <a:p>
            <a:pPr lvl="1"/>
            <a:endParaRPr lang="en-US" dirty="0">
              <a:solidFill>
                <a:srgbClr val="004C97"/>
              </a:solidFill>
            </a:endParaRPr>
          </a:p>
          <a:p>
            <a:pPr lvl="1"/>
            <a:endParaRPr lang="en-US" dirty="0"/>
          </a:p>
          <a:p>
            <a:endParaRPr lang="en-US" dirty="0"/>
          </a:p>
        </p:txBody>
      </p:sp>
    </p:spTree>
    <p:extLst>
      <p:ext uri="{BB962C8B-B14F-4D97-AF65-F5344CB8AC3E}">
        <p14:creationId xmlns:p14="http://schemas.microsoft.com/office/powerpoint/2010/main" val="3913448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Design Standards and Codes</a:t>
            </a:r>
            <a:br>
              <a:rPr lang="en-US" dirty="0"/>
            </a:br>
            <a:endParaRPr lang="en-US" dirty="0"/>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7</a:t>
            </a:fld>
            <a:endParaRPr lang="en-US" dirty="0"/>
          </a:p>
        </p:txBody>
      </p:sp>
      <p:sp>
        <p:nvSpPr>
          <p:cNvPr id="3" name="Content Placeholder 2"/>
          <p:cNvSpPr>
            <a:spLocks noGrp="1"/>
          </p:cNvSpPr>
          <p:nvPr>
            <p:ph idx="13"/>
          </p:nvPr>
        </p:nvSpPr>
        <p:spPr>
          <a:xfrm>
            <a:off x="457200" y="1211898"/>
            <a:ext cx="8293100" cy="5017452"/>
          </a:xfrm>
          <a:prstGeom prst="rect">
            <a:avLst/>
          </a:prstGeom>
        </p:spPr>
        <p:txBody>
          <a:bodyPr/>
          <a:lstStyle/>
          <a:p>
            <a:r>
              <a:rPr lang="en-US" dirty="0">
                <a:solidFill>
                  <a:srgbClr val="004C97"/>
                </a:solidFill>
              </a:rPr>
              <a:t>In addition to complying with the following industrial and Fermilab standards and codes, the system design, particularly the system’s operation modes, capacity, and valve regulating &amp; controls, is mainly based on Numi/Nova systems’ operational experience, lessons learned, and the latest feedback in operational input and upgrades. </a:t>
            </a:r>
          </a:p>
          <a:p>
            <a:pPr lvl="1"/>
            <a:r>
              <a:rPr lang="en-US" dirty="0">
                <a:solidFill>
                  <a:srgbClr val="004C97"/>
                </a:solidFill>
              </a:rPr>
              <a:t>ASME B31.3 Code for Normal Fluid Service.</a:t>
            </a:r>
          </a:p>
          <a:p>
            <a:pPr lvl="1"/>
            <a:r>
              <a:rPr lang="en-US" dirty="0">
                <a:solidFill>
                  <a:srgbClr val="004C97"/>
                </a:solidFill>
              </a:rPr>
              <a:t>ASME BPVC Section IX for Welding Process Specifications (WPS’s) and welders &amp; pipefitters' Personal Weld Qualifications.</a:t>
            </a:r>
          </a:p>
          <a:p>
            <a:pPr lvl="1"/>
            <a:r>
              <a:rPr lang="en-US" dirty="0">
                <a:solidFill>
                  <a:srgbClr val="004C97"/>
                </a:solidFill>
              </a:rPr>
              <a:t>Both piping and vessels will adhere to FESHM Chapters 5031, 5031.1, 5031.3, 5034 as well as the Fermilab Engineering Manual.</a:t>
            </a:r>
          </a:p>
          <a:p>
            <a:pPr lvl="1"/>
            <a:r>
              <a:rPr lang="en-US" dirty="0">
                <a:solidFill>
                  <a:srgbClr val="004C97"/>
                </a:solidFill>
              </a:rPr>
              <a:t>ASTM-D-1998-15, Standard Specification for Polyethylene Upright Storage Tanks.</a:t>
            </a:r>
          </a:p>
          <a:p>
            <a:pPr lvl="1"/>
            <a:r>
              <a:rPr lang="en-US" dirty="0">
                <a:solidFill>
                  <a:srgbClr val="004C97"/>
                </a:solidFill>
              </a:rPr>
              <a:t>Piping and Tubing will be 304L or 316L ASTM A312 Stainless Steel</a:t>
            </a:r>
          </a:p>
          <a:p>
            <a:pPr lvl="1"/>
            <a:endParaRPr lang="en-US" dirty="0">
              <a:solidFill>
                <a:srgbClr val="004C97"/>
              </a:solidFill>
            </a:endParaRPr>
          </a:p>
          <a:p>
            <a:pPr lvl="1"/>
            <a:endParaRPr lang="en-US" dirty="0">
              <a:solidFill>
                <a:srgbClr val="004C97"/>
              </a:solidFill>
            </a:endParaRPr>
          </a:p>
          <a:p>
            <a:pPr lvl="1"/>
            <a:endParaRPr lang="en-US" dirty="0"/>
          </a:p>
          <a:p>
            <a:endParaRPr lang="en-US" dirty="0"/>
          </a:p>
        </p:txBody>
      </p:sp>
    </p:spTree>
    <p:extLst>
      <p:ext uri="{BB962C8B-B14F-4D97-AF65-F5344CB8AC3E}">
        <p14:creationId xmlns:p14="http://schemas.microsoft.com/office/powerpoint/2010/main" val="401873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System Operational Parameters</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8</a:t>
            </a:fld>
            <a:endParaRPr lang="en-US" dirty="0"/>
          </a:p>
        </p:txBody>
      </p:sp>
      <p:sp>
        <p:nvSpPr>
          <p:cNvPr id="10" name="Content Placeholder 2">
            <a:extLst>
              <a:ext uri="{FF2B5EF4-FFF2-40B4-BE49-F238E27FC236}">
                <a16:creationId xmlns:a16="http://schemas.microsoft.com/office/drawing/2014/main" id="{B864B37B-8593-4476-A973-799236E4F51E}"/>
              </a:ext>
            </a:extLst>
          </p:cNvPr>
          <p:cNvSpPr>
            <a:spLocks noGrp="1"/>
          </p:cNvSpPr>
          <p:nvPr>
            <p:ph idx="13"/>
          </p:nvPr>
        </p:nvSpPr>
        <p:spPr>
          <a:xfrm>
            <a:off x="457200" y="1109028"/>
            <a:ext cx="8126730" cy="277017"/>
          </a:xfrm>
          <a:prstGeom prst="rect">
            <a:avLst/>
          </a:prstGeom>
        </p:spPr>
        <p:txBody>
          <a:bodyPr/>
          <a:lstStyle/>
          <a:p>
            <a:r>
              <a:rPr lang="en-US" sz="1600" dirty="0">
                <a:solidFill>
                  <a:srgbClr val="004C97"/>
                </a:solidFill>
              </a:rPr>
              <a:t>Option 1, Drain and Fill/Make-up only:</a:t>
            </a:r>
          </a:p>
          <a:p>
            <a:pPr lvl="1"/>
            <a:endParaRPr lang="en-US" dirty="0">
              <a:solidFill>
                <a:srgbClr val="004C97"/>
              </a:solidFill>
            </a:endParaRPr>
          </a:p>
          <a:p>
            <a:pPr lvl="1"/>
            <a:endParaRPr lang="en-US" dirty="0"/>
          </a:p>
          <a:p>
            <a:endParaRPr lang="en-US" dirty="0"/>
          </a:p>
        </p:txBody>
      </p:sp>
      <p:graphicFrame>
        <p:nvGraphicFramePr>
          <p:cNvPr id="8" name="Table 7">
            <a:extLst>
              <a:ext uri="{FF2B5EF4-FFF2-40B4-BE49-F238E27FC236}">
                <a16:creationId xmlns:a16="http://schemas.microsoft.com/office/drawing/2014/main" id="{760398A2-6142-4CCB-9551-9C79D29108E3}"/>
              </a:ext>
            </a:extLst>
          </p:cNvPr>
          <p:cNvGraphicFramePr>
            <a:graphicFrameLocks noGrp="1"/>
          </p:cNvGraphicFramePr>
          <p:nvPr>
            <p:extLst>
              <p:ext uri="{D42A27DB-BD31-4B8C-83A1-F6EECF244321}">
                <p14:modId xmlns:p14="http://schemas.microsoft.com/office/powerpoint/2010/main" val="3889067808"/>
              </p:ext>
            </p:extLst>
          </p:nvPr>
        </p:nvGraphicFramePr>
        <p:xfrm>
          <a:off x="617221" y="1571903"/>
          <a:ext cx="7966709" cy="4513499"/>
        </p:xfrm>
        <a:graphic>
          <a:graphicData uri="http://schemas.openxmlformats.org/drawingml/2006/table">
            <a:tbl>
              <a:tblPr firstRow="1" firstCol="1" bandRow="1"/>
              <a:tblGrid>
                <a:gridCol w="331469">
                  <a:extLst>
                    <a:ext uri="{9D8B030D-6E8A-4147-A177-3AD203B41FA5}">
                      <a16:colId xmlns:a16="http://schemas.microsoft.com/office/drawing/2014/main" val="1245624685"/>
                    </a:ext>
                  </a:extLst>
                </a:gridCol>
                <a:gridCol w="2034540">
                  <a:extLst>
                    <a:ext uri="{9D8B030D-6E8A-4147-A177-3AD203B41FA5}">
                      <a16:colId xmlns:a16="http://schemas.microsoft.com/office/drawing/2014/main" val="323267433"/>
                    </a:ext>
                  </a:extLst>
                </a:gridCol>
                <a:gridCol w="2034540">
                  <a:extLst>
                    <a:ext uri="{9D8B030D-6E8A-4147-A177-3AD203B41FA5}">
                      <a16:colId xmlns:a16="http://schemas.microsoft.com/office/drawing/2014/main" val="913967814"/>
                    </a:ext>
                  </a:extLst>
                </a:gridCol>
                <a:gridCol w="742950">
                  <a:extLst>
                    <a:ext uri="{9D8B030D-6E8A-4147-A177-3AD203B41FA5}">
                      <a16:colId xmlns:a16="http://schemas.microsoft.com/office/drawing/2014/main" val="1207064019"/>
                    </a:ext>
                  </a:extLst>
                </a:gridCol>
                <a:gridCol w="765810">
                  <a:extLst>
                    <a:ext uri="{9D8B030D-6E8A-4147-A177-3AD203B41FA5}">
                      <a16:colId xmlns:a16="http://schemas.microsoft.com/office/drawing/2014/main" val="1504216648"/>
                    </a:ext>
                  </a:extLst>
                </a:gridCol>
                <a:gridCol w="925830">
                  <a:extLst>
                    <a:ext uri="{9D8B030D-6E8A-4147-A177-3AD203B41FA5}">
                      <a16:colId xmlns:a16="http://schemas.microsoft.com/office/drawing/2014/main" val="1453929972"/>
                    </a:ext>
                  </a:extLst>
                </a:gridCol>
                <a:gridCol w="1131570">
                  <a:extLst>
                    <a:ext uri="{9D8B030D-6E8A-4147-A177-3AD203B41FA5}">
                      <a16:colId xmlns:a16="http://schemas.microsoft.com/office/drawing/2014/main" val="3288426883"/>
                    </a:ext>
                  </a:extLst>
                </a:gridCol>
              </a:tblGrid>
              <a:tr h="346834">
                <a:tc rowSpan="3">
                  <a:txBody>
                    <a:bodyPr/>
                    <a:lstStyle/>
                    <a:p>
                      <a:pPr marL="0" marR="0" algn="ctr">
                        <a:lnSpc>
                          <a:spcPct val="107000"/>
                        </a:lnSpc>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5797" marR="95797" marT="47898" marB="47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07000"/>
                        </a:lnSpc>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Option 1, </a:t>
                      </a:r>
                      <a:r>
                        <a:rPr lang="en-US" sz="1500" b="1" dirty="0">
                          <a:effectLst/>
                          <a:latin typeface="Calibri" panose="020F0502020204030204" pitchFamily="34" charset="0"/>
                          <a:ea typeface="Calibri" panose="020F0502020204030204" pitchFamily="34" charset="0"/>
                          <a:cs typeface="Times New Roman" panose="02020603050405020304" pitchFamily="18" charset="0"/>
                        </a:rPr>
                        <a:t>Drain and Fill/Make-up only -</a:t>
                      </a: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Table-1 - Design Values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5797" marR="95797" marT="47898" marB="47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58423522"/>
                  </a:ext>
                </a:extLst>
              </a:tr>
              <a:tr h="346834">
                <a:tc vMerge="1">
                  <a:txBody>
                    <a:bodyPr/>
                    <a:lstStyle/>
                    <a:p>
                      <a:endParaRPr lang="en-US"/>
                    </a:p>
                  </a:txBody>
                  <a:tcPr/>
                </a:tc>
                <a:tc rowSpan="2">
                  <a:txBody>
                    <a:bodyPr/>
                    <a:lstStyle/>
                    <a:p>
                      <a:pPr marL="0" marR="0" algn="ctr">
                        <a:lnSpc>
                          <a:spcPct val="107000"/>
                        </a:lnSpc>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Functional Section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5797" marR="95797" marT="47898" marB="47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System Name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5797" marR="95797" marT="47898" marB="47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Fluid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5797" marR="95797" marT="47898" marB="47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Flow Rate (GPM)</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5797" marR="95797" marT="47898" marB="47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Pressure (Psig)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5797" marR="95797" marT="47898" marB="47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755004195"/>
                  </a:ext>
                </a:extLst>
              </a:tr>
              <a:tr h="71009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Source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Destination</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6783610"/>
                  </a:ext>
                </a:extLst>
              </a:tr>
              <a:tr h="706900">
                <a:tc rowSpan="2">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5797" marR="95797" marT="47898" marB="47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Drain RAW to radiation safe drums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Absorber RAW System</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0016183"/>
                  </a:ext>
                </a:extLst>
              </a:tr>
              <a:tr h="946060">
                <a:tc vMerge="1">
                  <a:txBody>
                    <a:bodyPr/>
                    <a:lstStyle/>
                    <a:p>
                      <a:endParaRPr lang="en-US"/>
                    </a:p>
                  </a:txBody>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Fill/Make-up</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Absorber RAW System</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LCW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Drum</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LCW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3203843"/>
                  </a:ext>
                </a:extLst>
              </a:tr>
              <a:tr h="467741">
                <a:tc rowSpan="2">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5797" marR="95797" marT="47898" marB="47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Drain INTW to drums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Absorber INTW System</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2118189"/>
                  </a:ext>
                </a:extLst>
              </a:tr>
              <a:tr h="946060">
                <a:tc vMerge="1">
                  <a:txBody>
                    <a:bodyPr/>
                    <a:lstStyle/>
                    <a:p>
                      <a:endParaRPr lang="en-US"/>
                    </a:p>
                  </a:txBody>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Fill/Make-up</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Absorber INTW System</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LCW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Drum</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LCW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0474" marR="904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4678201"/>
                  </a:ext>
                </a:extLst>
              </a:tr>
            </a:tbl>
          </a:graphicData>
        </a:graphic>
      </p:graphicFrame>
    </p:spTree>
    <p:extLst>
      <p:ext uri="{BB962C8B-B14F-4D97-AF65-F5344CB8AC3E}">
        <p14:creationId xmlns:p14="http://schemas.microsoft.com/office/powerpoint/2010/main" val="1378432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166"/>
            <a:ext cx="8293100" cy="751712"/>
          </a:xfrm>
        </p:spPr>
        <p:txBody>
          <a:bodyPr/>
          <a:lstStyle/>
          <a:p>
            <a:pPr>
              <a:spcAft>
                <a:spcPts val="600"/>
              </a:spcAft>
            </a:pPr>
            <a:r>
              <a:rPr lang="en-US" dirty="0"/>
              <a:t>Absorber Hall RAW Exchange System</a:t>
            </a:r>
            <a:br>
              <a:rPr lang="en-US" dirty="0"/>
            </a:br>
            <a:br>
              <a:rPr lang="en-US" sz="800" dirty="0"/>
            </a:br>
            <a:r>
              <a:rPr lang="en-US" dirty="0"/>
              <a:t>System Operational Parameters</a:t>
            </a:r>
          </a:p>
        </p:txBody>
      </p:sp>
      <p:sp>
        <p:nvSpPr>
          <p:cNvPr id="4" name="Date Placeholder 3"/>
          <p:cNvSpPr>
            <a:spLocks noGrp="1"/>
          </p:cNvSpPr>
          <p:nvPr>
            <p:ph type="dt" sz="half" idx="10"/>
          </p:nvPr>
        </p:nvSpPr>
        <p:spPr/>
        <p:txBody>
          <a:bodyPr/>
          <a:lstStyle/>
          <a:p>
            <a:pPr>
              <a:defRPr/>
            </a:pPr>
            <a:r>
              <a:rPr lang="en-US" dirty="0"/>
              <a:t>2/20/2020</a:t>
            </a:r>
          </a:p>
        </p:txBody>
      </p:sp>
      <p:sp>
        <p:nvSpPr>
          <p:cNvPr id="5" name="Footer Placeholder 4"/>
          <p:cNvSpPr>
            <a:spLocks noGrp="1"/>
          </p:cNvSpPr>
          <p:nvPr>
            <p:ph type="ftr" sz="quarter" idx="11"/>
          </p:nvPr>
        </p:nvSpPr>
        <p:spPr/>
        <p:txBody>
          <a:bodyPr/>
          <a:lstStyle/>
          <a:p>
            <a:pPr>
              <a:defRPr/>
            </a:pPr>
            <a:r>
              <a:rPr lang="en-US" dirty="0"/>
              <a:t>Dave Hixson | Absorber Hall RAW Exchange System Preliminary Design</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9</a:t>
            </a:fld>
            <a:endParaRPr lang="en-US" dirty="0"/>
          </a:p>
        </p:txBody>
      </p:sp>
      <p:sp>
        <p:nvSpPr>
          <p:cNvPr id="10" name="Content Placeholder 2">
            <a:extLst>
              <a:ext uri="{FF2B5EF4-FFF2-40B4-BE49-F238E27FC236}">
                <a16:creationId xmlns:a16="http://schemas.microsoft.com/office/drawing/2014/main" id="{B864B37B-8593-4476-A973-799236E4F51E}"/>
              </a:ext>
            </a:extLst>
          </p:cNvPr>
          <p:cNvSpPr>
            <a:spLocks noGrp="1"/>
          </p:cNvSpPr>
          <p:nvPr>
            <p:ph idx="13"/>
          </p:nvPr>
        </p:nvSpPr>
        <p:spPr>
          <a:xfrm>
            <a:off x="457200" y="1109028"/>
            <a:ext cx="8126730" cy="277017"/>
          </a:xfrm>
          <a:prstGeom prst="rect">
            <a:avLst/>
          </a:prstGeom>
        </p:spPr>
        <p:txBody>
          <a:bodyPr/>
          <a:lstStyle/>
          <a:p>
            <a:r>
              <a:rPr lang="en-US" sz="1600" dirty="0">
                <a:solidFill>
                  <a:srgbClr val="004C97"/>
                </a:solidFill>
              </a:rPr>
              <a:t>Option 2, Fill/Make-up, Bleed and Feed (Burping), Drain, and Transfer:</a:t>
            </a:r>
          </a:p>
          <a:p>
            <a:pPr lvl="1"/>
            <a:endParaRPr lang="en-US" dirty="0">
              <a:solidFill>
                <a:srgbClr val="004C97"/>
              </a:solidFill>
            </a:endParaRPr>
          </a:p>
          <a:p>
            <a:pPr lvl="1"/>
            <a:endParaRPr lang="en-US" dirty="0"/>
          </a:p>
          <a:p>
            <a:endParaRPr lang="en-US" dirty="0"/>
          </a:p>
        </p:txBody>
      </p:sp>
      <p:graphicFrame>
        <p:nvGraphicFramePr>
          <p:cNvPr id="3" name="Table 2">
            <a:extLst>
              <a:ext uri="{FF2B5EF4-FFF2-40B4-BE49-F238E27FC236}">
                <a16:creationId xmlns:a16="http://schemas.microsoft.com/office/drawing/2014/main" id="{E9917BE9-9A27-49E8-9368-0D212384BE75}"/>
              </a:ext>
            </a:extLst>
          </p:cNvPr>
          <p:cNvGraphicFramePr>
            <a:graphicFrameLocks noGrp="1"/>
          </p:cNvGraphicFramePr>
          <p:nvPr>
            <p:extLst>
              <p:ext uri="{D42A27DB-BD31-4B8C-83A1-F6EECF244321}">
                <p14:modId xmlns:p14="http://schemas.microsoft.com/office/powerpoint/2010/main" val="1750447168"/>
              </p:ext>
            </p:extLst>
          </p:nvPr>
        </p:nvGraphicFramePr>
        <p:xfrm>
          <a:off x="480060" y="1493195"/>
          <a:ext cx="8270239" cy="4778521"/>
        </p:xfrm>
        <a:graphic>
          <a:graphicData uri="http://schemas.openxmlformats.org/drawingml/2006/table">
            <a:tbl>
              <a:tblPr firstRow="1" firstCol="1" bandRow="1"/>
              <a:tblGrid>
                <a:gridCol w="491490">
                  <a:extLst>
                    <a:ext uri="{9D8B030D-6E8A-4147-A177-3AD203B41FA5}">
                      <a16:colId xmlns:a16="http://schemas.microsoft.com/office/drawing/2014/main" val="865643028"/>
                    </a:ext>
                  </a:extLst>
                </a:gridCol>
                <a:gridCol w="2320290">
                  <a:extLst>
                    <a:ext uri="{9D8B030D-6E8A-4147-A177-3AD203B41FA5}">
                      <a16:colId xmlns:a16="http://schemas.microsoft.com/office/drawing/2014/main" val="2506528034"/>
                    </a:ext>
                  </a:extLst>
                </a:gridCol>
                <a:gridCol w="1657350">
                  <a:extLst>
                    <a:ext uri="{9D8B030D-6E8A-4147-A177-3AD203B41FA5}">
                      <a16:colId xmlns:a16="http://schemas.microsoft.com/office/drawing/2014/main" val="3232647107"/>
                    </a:ext>
                  </a:extLst>
                </a:gridCol>
                <a:gridCol w="605790">
                  <a:extLst>
                    <a:ext uri="{9D8B030D-6E8A-4147-A177-3AD203B41FA5}">
                      <a16:colId xmlns:a16="http://schemas.microsoft.com/office/drawing/2014/main" val="2583701704"/>
                    </a:ext>
                  </a:extLst>
                </a:gridCol>
                <a:gridCol w="800100">
                  <a:extLst>
                    <a:ext uri="{9D8B030D-6E8A-4147-A177-3AD203B41FA5}">
                      <a16:colId xmlns:a16="http://schemas.microsoft.com/office/drawing/2014/main" val="3407008168"/>
                    </a:ext>
                  </a:extLst>
                </a:gridCol>
                <a:gridCol w="1143000">
                  <a:extLst>
                    <a:ext uri="{9D8B030D-6E8A-4147-A177-3AD203B41FA5}">
                      <a16:colId xmlns:a16="http://schemas.microsoft.com/office/drawing/2014/main" val="3987593943"/>
                    </a:ext>
                  </a:extLst>
                </a:gridCol>
                <a:gridCol w="1252219">
                  <a:extLst>
                    <a:ext uri="{9D8B030D-6E8A-4147-A177-3AD203B41FA5}">
                      <a16:colId xmlns:a16="http://schemas.microsoft.com/office/drawing/2014/main" val="1330914358"/>
                    </a:ext>
                  </a:extLst>
                </a:gridCol>
              </a:tblGrid>
              <a:tr h="429057">
                <a:tc rowSpan="3">
                  <a:txBody>
                    <a:bodyPr/>
                    <a:lstStyle/>
                    <a:p>
                      <a:pPr marL="0" marR="0" algn="ct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Option 2, </a:t>
                      </a:r>
                      <a:r>
                        <a:rPr lang="en-US" sz="1100" b="1" dirty="0">
                          <a:effectLst/>
                          <a:latin typeface="Calibri" panose="020F0502020204030204" pitchFamily="34" charset="0"/>
                          <a:ea typeface="Calibri" panose="020F0502020204030204" pitchFamily="34" charset="0"/>
                          <a:cs typeface="Times New Roman" panose="02020603050405020304" pitchFamily="18" charset="0"/>
                        </a:rPr>
                        <a:t>Fill/Make-up, Bleed and Feed, Drain, and Transfer -</a:t>
                      </a: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Table-2 - Design Values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9681592"/>
                  </a:ext>
                </a:extLst>
              </a:tr>
              <a:tr h="256473">
                <a:tc vMerge="1">
                  <a:txBody>
                    <a:bodyPr/>
                    <a:lstStyle/>
                    <a:p>
                      <a:endParaRPr lang="en-US"/>
                    </a:p>
                  </a:txBody>
                  <a:tcPr/>
                </a:tc>
                <a:tc rowSpan="2">
                  <a:txBody>
                    <a:bodyPr/>
                    <a:lstStyle/>
                    <a:p>
                      <a:pPr marL="0" marR="0" algn="ct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Functional Section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System Name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Fluid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Flow Rate (GPM)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Pressure (Psig)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180151521"/>
                  </a:ext>
                </a:extLst>
              </a:tr>
              <a:tr h="34650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Source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Destination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0228815"/>
                  </a:ext>
                </a:extLst>
              </a:tr>
              <a:tr h="700121">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Fill/Make-up to LCW Expansion/Storage tank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LCW Expansion/Storage Tank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LCW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0434653"/>
                  </a:ext>
                </a:extLst>
              </a:tr>
              <a:tr h="558978">
                <a:tc rowSpan="2">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Fill/Make-up to one skid each time from LCW Expansion/Storage Tank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Absorber RAW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LCW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(pumped)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049922"/>
                  </a:ext>
                </a:extLst>
              </a:tr>
              <a:tr h="389837">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INTW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323630404"/>
                  </a:ext>
                </a:extLst>
              </a:tr>
              <a:tr h="346145">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Bleed and Feed (Burp)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Absorber RAW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9666560"/>
                  </a:ext>
                </a:extLst>
              </a:tr>
              <a:tr h="346145">
                <a:tc rowSpan="2">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0041" marR="90041" marT="45021" marB="4502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Drain to RAW holding tank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Absorber RAW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2446100"/>
                  </a:ext>
                </a:extLst>
              </a:tr>
              <a:tr h="523132">
                <a:tc vMerge="1">
                  <a:txBody>
                    <a:bodyPr/>
                    <a:lstStyle/>
                    <a:p>
                      <a:endParaRPr lang="en-US"/>
                    </a:p>
                  </a:txBody>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Drain LCW to waste capture drum(s)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Intermediate LCW 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LCW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3667375"/>
                  </a:ext>
                </a:extLst>
              </a:tr>
              <a:tr h="877108">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Drain RAW transfer to disposal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From RAW holding tank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RAW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b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RAW holding tank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b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RAW waste capture drum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269" marR="672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9001788"/>
                  </a:ext>
                </a:extLst>
              </a:tr>
            </a:tbl>
          </a:graphicData>
        </a:graphic>
      </p:graphicFrame>
    </p:spTree>
    <p:extLst>
      <p:ext uri="{BB962C8B-B14F-4D97-AF65-F5344CB8AC3E}">
        <p14:creationId xmlns:p14="http://schemas.microsoft.com/office/powerpoint/2010/main" val="15956262"/>
      </p:ext>
    </p:extLst>
  </p:cSld>
  <p:clrMapOvr>
    <a:masterClrMapping/>
  </p:clrMapOvr>
</p:sld>
</file>

<file path=ppt/theme/theme1.xml><?xml version="1.0" encoding="utf-8"?>
<a:theme xmlns:a="http://schemas.openxmlformats.org/drawingml/2006/main" name="LBNF Template_051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7AC8B11773DC345A6A7B1699CFCF121" ma:contentTypeVersion="8" ma:contentTypeDescription="Create a new document." ma:contentTypeScope="" ma:versionID="dd8afca3065341482f10c429db72812c">
  <xsd:schema xmlns:xsd="http://www.w3.org/2001/XMLSchema" xmlns:xs="http://www.w3.org/2001/XMLSchema" xmlns:p="http://schemas.microsoft.com/office/2006/metadata/properties" xmlns:ns3="87d35bd7-cc13-486d-92f0-24078e59316b" targetNamespace="http://schemas.microsoft.com/office/2006/metadata/properties" ma:root="true" ma:fieldsID="ffd36d03bfa7e6a037f4387708f3e215" ns3:_="">
    <xsd:import namespace="87d35bd7-cc13-486d-92f0-24078e59316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d35bd7-cc13-486d-92f0-24078e59316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Location" ma:index="11" nillable="true" ma:displayName="MediaServiceLocation" ma:description="" ma:internalName="MediaServiceLocation" ma:readOnly="true">
      <xsd:simpleType>
        <xsd:restriction base="dms:Text"/>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B74C45-46BE-45F1-94B0-D3D3EF4F6C28}">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87d35bd7-cc13-486d-92f0-24078e59316b"/>
    <ds:schemaRef ds:uri="http://www.w3.org/XML/1998/namespace"/>
    <ds:schemaRef ds:uri="http://purl.org/dc/elements/1.1/"/>
  </ds:schemaRefs>
</ds:datastoreItem>
</file>

<file path=customXml/itemProps2.xml><?xml version="1.0" encoding="utf-8"?>
<ds:datastoreItem xmlns:ds="http://schemas.openxmlformats.org/officeDocument/2006/customXml" ds:itemID="{0EE4EDFD-E061-4281-9BC2-1DD407AF9426}">
  <ds:schemaRefs>
    <ds:schemaRef ds:uri="http://schemas.microsoft.com/sharepoint/v3/contenttype/forms"/>
  </ds:schemaRefs>
</ds:datastoreItem>
</file>

<file path=customXml/itemProps3.xml><?xml version="1.0" encoding="utf-8"?>
<ds:datastoreItem xmlns:ds="http://schemas.openxmlformats.org/officeDocument/2006/customXml" ds:itemID="{876F6AEB-ACA4-44C9-AD27-D39A255D05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d35bd7-cc13-486d-92f0-24078e5931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7878</TotalTime>
  <Words>1467</Words>
  <Application>Microsoft Office PowerPoint</Application>
  <PresentationFormat>On-screen Show (4:3)</PresentationFormat>
  <Paragraphs>249</Paragraphs>
  <Slides>19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Helvetica</vt:lpstr>
      <vt:lpstr>Lucida Grande</vt:lpstr>
      <vt:lpstr>LBNF Template_051215</vt:lpstr>
      <vt:lpstr>LBNF Content-Footer Theme</vt:lpstr>
      <vt:lpstr>Neutrino Beamline Absorber Hall RAW Exchange System Preliminary Design Review</vt:lpstr>
      <vt:lpstr>Absorber Hall RAW Exchange System  Outline</vt:lpstr>
      <vt:lpstr>Absorber Hall RAW Exchange System  Purpose and Options – Option 1</vt:lpstr>
      <vt:lpstr>Absorber Hall RAW Exchange System  Purpose and Options – Option 2</vt:lpstr>
      <vt:lpstr>Absorber Hall RAW Exchange System  Purpose and Options – Option 2 (cont.)</vt:lpstr>
      <vt:lpstr>Absorber Hall RAW Exchange System  Design Requirements</vt:lpstr>
      <vt:lpstr>Absorber Hall RAW Exchange System  Design Standards and Codes </vt:lpstr>
      <vt:lpstr>Absorber Hall RAW Exchange System  System Operational Parameters</vt:lpstr>
      <vt:lpstr>Absorber Hall RAW Exchange System  System Operational Parameters</vt:lpstr>
      <vt:lpstr>Absorber Hall RAW Exchange System  Approximate Layout – General Rooms Arrangement</vt:lpstr>
      <vt:lpstr>Absorber Hall RAW Exchange System  Approximate General Layout – Option 1 Only</vt:lpstr>
      <vt:lpstr>Absorber Hall RAW Exchange System  Flow Models – Option 1 Only – Worst Case for RAW Pump</vt:lpstr>
      <vt:lpstr>Absorber Hall RAW Exchange System  Flow Models – Option 1 Only – Worst Case for INTW Pump</vt:lpstr>
      <vt:lpstr>Absorber Hall RAW Exchange System  P&amp;ID Drawing – Option 1</vt:lpstr>
      <vt:lpstr>Absorber Hall RAW Exchange System  P&amp;ID Drawing – Option 2</vt:lpstr>
      <vt:lpstr>Absorber Hall RAW Exchange System  P&amp;ID - Major Equipment, Piping, Fittings, Estimate – Option 1</vt:lpstr>
      <vt:lpstr>Absorber Hall RAW Exchange System  Summary</vt:lpstr>
      <vt:lpstr>Absorber Hall RAW Exchange System  Pending Items for Final Design </vt:lpstr>
      <vt:lpstr>Absorber Hall RAW Exchange System  Questions? </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dhixson@fnal.gov</dc:creator>
  <cp:lastModifiedBy>David A Hixson</cp:lastModifiedBy>
  <cp:revision>75</cp:revision>
  <cp:lastPrinted>2020-02-07T17:53:01Z</cp:lastPrinted>
  <dcterms:created xsi:type="dcterms:W3CDTF">2015-04-30T14:29:22Z</dcterms:created>
  <dcterms:modified xsi:type="dcterms:W3CDTF">2020-02-12T19:08:45Z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0x01010077AC8B11773DC345A6A7B1699CFCF121</vt:lpwstr>
  </property>
</Properties>
</file>