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</p:sldMasterIdLst>
  <p:notesMasterIdLst>
    <p:notesMasterId r:id="rId22"/>
  </p:notesMasterIdLst>
  <p:handoutMasterIdLst>
    <p:handoutMasterId r:id="rId23"/>
  </p:handoutMasterIdLst>
  <p:sldIdLst>
    <p:sldId id="263" r:id="rId6"/>
    <p:sldId id="273" r:id="rId7"/>
    <p:sldId id="283" r:id="rId8"/>
    <p:sldId id="284" r:id="rId9"/>
    <p:sldId id="287" r:id="rId10"/>
    <p:sldId id="282" r:id="rId11"/>
    <p:sldId id="285" r:id="rId12"/>
    <p:sldId id="286" r:id="rId13"/>
    <p:sldId id="288" r:id="rId14"/>
    <p:sldId id="295" r:id="rId15"/>
    <p:sldId id="289" r:id="rId16"/>
    <p:sldId id="293" r:id="rId17"/>
    <p:sldId id="292" r:id="rId18"/>
    <p:sldId id="290" r:id="rId19"/>
    <p:sldId id="291" r:id="rId20"/>
    <p:sldId id="294" r:id="rId21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00B5E2"/>
    <a:srgbClr val="63666A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05D222-6AEB-4BCA-8D79-54F5B4EA358D}" v="14" dt="2020-02-12T16:30:54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7" autoAdjust="0"/>
    <p:restoredTop sz="98464" autoAdjust="0"/>
  </p:normalViewPr>
  <p:slideViewPr>
    <p:cSldViewPr snapToGrid="0" snapToObjects="1">
      <p:cViewPr varScale="1">
        <p:scale>
          <a:sx n="116" d="100"/>
          <a:sy n="116" d="100"/>
        </p:scale>
        <p:origin x="108" y="132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A Hixson" userId="34c5febc-1c6e-4020-8cfe-0a7b2b62c6bd" providerId="ADAL" clId="{975BEFF8-9618-424F-B3DF-52817766F8F8}"/>
    <pc:docChg chg="custSel modSld modMainMaster">
      <pc:chgData name="David A Hixson" userId="34c5febc-1c6e-4020-8cfe-0a7b2b62c6bd" providerId="ADAL" clId="{975BEFF8-9618-424F-B3DF-52817766F8F8}" dt="2020-02-11T20:31:49.015" v="74" actId="20577"/>
      <pc:docMkLst>
        <pc:docMk/>
      </pc:docMkLst>
      <pc:sldChg chg="modSp">
        <pc:chgData name="David A Hixson" userId="34c5febc-1c6e-4020-8cfe-0a7b2b62c6bd" providerId="ADAL" clId="{975BEFF8-9618-424F-B3DF-52817766F8F8}" dt="2020-02-11T20:21:37.298" v="18" actId="313"/>
        <pc:sldMkLst>
          <pc:docMk/>
          <pc:sldMk cId="0" sldId="263"/>
        </pc:sldMkLst>
        <pc:spChg chg="mod">
          <ac:chgData name="David A Hixson" userId="34c5febc-1c6e-4020-8cfe-0a7b2b62c6bd" providerId="ADAL" clId="{975BEFF8-9618-424F-B3DF-52817766F8F8}" dt="2020-02-11T20:21:37.298" v="18" actId="313"/>
          <ac:spMkLst>
            <pc:docMk/>
            <pc:sldMk cId="0" sldId="263"/>
            <ac:spMk id="6145" creationId="{00000000-0000-0000-0000-000000000000}"/>
          </ac:spMkLst>
        </pc:spChg>
      </pc:sldChg>
      <pc:sldChg chg="modSp">
        <pc:chgData name="David A Hixson" userId="34c5febc-1c6e-4020-8cfe-0a7b2b62c6bd" providerId="ADAL" clId="{975BEFF8-9618-424F-B3DF-52817766F8F8}" dt="2020-02-11T20:21:45.269" v="20" actId="313"/>
        <pc:sldMkLst>
          <pc:docMk/>
          <pc:sldMk cId="154596650" sldId="273"/>
        </pc:sldMkLst>
        <pc:spChg chg="mod">
          <ac:chgData name="David A Hixson" userId="34c5febc-1c6e-4020-8cfe-0a7b2b62c6bd" providerId="ADAL" clId="{975BEFF8-9618-424F-B3DF-52817766F8F8}" dt="2020-02-11T20:21:38.897" v="19" actId="313"/>
          <ac:spMkLst>
            <pc:docMk/>
            <pc:sldMk cId="154596650" sldId="273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1:45.269" v="20" actId="313"/>
          <ac:spMkLst>
            <pc:docMk/>
            <pc:sldMk cId="154596650" sldId="273"/>
            <ac:spMk id="5" creationId="{00000000-0000-0000-0000-000000000000}"/>
          </ac:spMkLst>
        </pc:spChg>
      </pc:sldChg>
      <pc:sldChg chg="modSp">
        <pc:chgData name="David A Hixson" userId="34c5febc-1c6e-4020-8cfe-0a7b2b62c6bd" providerId="ADAL" clId="{975BEFF8-9618-424F-B3DF-52817766F8F8}" dt="2020-02-11T20:22:00.075" v="30" actId="313"/>
        <pc:sldMkLst>
          <pc:docMk/>
          <pc:sldMk cId="113595353" sldId="282"/>
        </pc:sldMkLst>
        <pc:spChg chg="mod">
          <ac:chgData name="David A Hixson" userId="34c5febc-1c6e-4020-8cfe-0a7b2b62c6bd" providerId="ADAL" clId="{975BEFF8-9618-424F-B3DF-52817766F8F8}" dt="2020-02-11T20:21:58.827" v="29" actId="313"/>
          <ac:spMkLst>
            <pc:docMk/>
            <pc:sldMk cId="113595353" sldId="282"/>
            <ac:spMk id="24" creationId="{5AD7BCD5-3D80-4338-B59E-E5043F3273E3}"/>
          </ac:spMkLst>
        </pc:spChg>
        <pc:spChg chg="mod">
          <ac:chgData name="David A Hixson" userId="34c5febc-1c6e-4020-8cfe-0a7b2b62c6bd" providerId="ADAL" clId="{975BEFF8-9618-424F-B3DF-52817766F8F8}" dt="2020-02-11T20:22:00.075" v="30" actId="313"/>
          <ac:spMkLst>
            <pc:docMk/>
            <pc:sldMk cId="113595353" sldId="282"/>
            <ac:spMk id="47" creationId="{39774EF4-7C4C-4F94-8930-B9B5A6AD31AE}"/>
          </ac:spMkLst>
        </pc:spChg>
      </pc:sldChg>
      <pc:sldChg chg="modSp">
        <pc:chgData name="David A Hixson" userId="34c5febc-1c6e-4020-8cfe-0a7b2b62c6bd" providerId="ADAL" clId="{975BEFF8-9618-424F-B3DF-52817766F8F8}" dt="2020-02-11T20:21:49.866" v="23" actId="313"/>
        <pc:sldMkLst>
          <pc:docMk/>
          <pc:sldMk cId="1213700223" sldId="283"/>
        </pc:sldMkLst>
        <pc:spChg chg="mod">
          <ac:chgData name="David A Hixson" userId="34c5febc-1c6e-4020-8cfe-0a7b2b62c6bd" providerId="ADAL" clId="{975BEFF8-9618-424F-B3DF-52817766F8F8}" dt="2020-02-11T20:21:46.787" v="21" actId="313"/>
          <ac:spMkLst>
            <pc:docMk/>
            <pc:sldMk cId="1213700223" sldId="283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1:49.866" v="23" actId="313"/>
          <ac:spMkLst>
            <pc:docMk/>
            <pc:sldMk cId="1213700223" sldId="283"/>
            <ac:spMk id="3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1:47.248" v="22" actId="313"/>
          <ac:spMkLst>
            <pc:docMk/>
            <pc:sldMk cId="1213700223" sldId="283"/>
            <ac:spMk id="5" creationId="{00000000-0000-0000-0000-000000000000}"/>
          </ac:spMkLst>
        </pc:spChg>
      </pc:sldChg>
      <pc:sldChg chg="modSp">
        <pc:chgData name="David A Hixson" userId="34c5febc-1c6e-4020-8cfe-0a7b2b62c6bd" providerId="ADAL" clId="{975BEFF8-9618-424F-B3DF-52817766F8F8}" dt="2020-02-11T20:21:53.883" v="26" actId="313"/>
        <pc:sldMkLst>
          <pc:docMk/>
          <pc:sldMk cId="3913448249" sldId="284"/>
        </pc:sldMkLst>
        <pc:spChg chg="mod">
          <ac:chgData name="David A Hixson" userId="34c5febc-1c6e-4020-8cfe-0a7b2b62c6bd" providerId="ADAL" clId="{975BEFF8-9618-424F-B3DF-52817766F8F8}" dt="2020-02-11T20:21:51.107" v="24" actId="313"/>
          <ac:spMkLst>
            <pc:docMk/>
            <pc:sldMk cId="3913448249" sldId="284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1:53.883" v="26" actId="313"/>
          <ac:spMkLst>
            <pc:docMk/>
            <pc:sldMk cId="3913448249" sldId="284"/>
            <ac:spMk id="3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1:52.012" v="25" actId="313"/>
          <ac:spMkLst>
            <pc:docMk/>
            <pc:sldMk cId="3913448249" sldId="284"/>
            <ac:spMk id="5" creationId="{00000000-0000-0000-0000-000000000000}"/>
          </ac:spMkLst>
        </pc:spChg>
      </pc:sldChg>
      <pc:sldChg chg="modSp">
        <pc:chgData name="David A Hixson" userId="34c5febc-1c6e-4020-8cfe-0a7b2b62c6bd" providerId="ADAL" clId="{975BEFF8-9618-424F-B3DF-52817766F8F8}" dt="2020-02-11T20:22:16.213" v="34" actId="313"/>
        <pc:sldMkLst>
          <pc:docMk/>
          <pc:sldMk cId="1378432700" sldId="285"/>
        </pc:sldMkLst>
        <pc:spChg chg="mod">
          <ac:chgData name="David A Hixson" userId="34c5febc-1c6e-4020-8cfe-0a7b2b62c6bd" providerId="ADAL" clId="{975BEFF8-9618-424F-B3DF-52817766F8F8}" dt="2020-02-11T20:22:08.544" v="31" actId="313"/>
          <ac:spMkLst>
            <pc:docMk/>
            <pc:sldMk cId="1378432700" sldId="285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2:09.699" v="32" actId="313"/>
          <ac:spMkLst>
            <pc:docMk/>
            <pc:sldMk cId="1378432700" sldId="285"/>
            <ac:spMk id="5" creationId="{00000000-0000-0000-0000-000000000000}"/>
          </ac:spMkLst>
        </pc:spChg>
        <pc:graphicFrameChg chg="modGraphic">
          <ac:chgData name="David A Hixson" userId="34c5febc-1c6e-4020-8cfe-0a7b2b62c6bd" providerId="ADAL" clId="{975BEFF8-9618-424F-B3DF-52817766F8F8}" dt="2020-02-11T20:22:16.213" v="34" actId="313"/>
          <ac:graphicFrameMkLst>
            <pc:docMk/>
            <pc:sldMk cId="1378432700" sldId="285"/>
            <ac:graphicFrameMk id="12" creationId="{4EBC2FA1-F3D7-4F1C-B69D-00305D2EC8CA}"/>
          </ac:graphicFrameMkLst>
        </pc:graphicFrameChg>
      </pc:sldChg>
      <pc:sldChg chg="modSp">
        <pc:chgData name="David A Hixson" userId="34c5febc-1c6e-4020-8cfe-0a7b2b62c6bd" providerId="ADAL" clId="{975BEFF8-9618-424F-B3DF-52817766F8F8}" dt="2020-02-11T20:22:25.252" v="36" actId="313"/>
        <pc:sldMkLst>
          <pc:docMk/>
          <pc:sldMk cId="3017191710" sldId="286"/>
        </pc:sldMkLst>
        <pc:spChg chg="mod">
          <ac:chgData name="David A Hixson" userId="34c5febc-1c6e-4020-8cfe-0a7b2b62c6bd" providerId="ADAL" clId="{975BEFF8-9618-424F-B3DF-52817766F8F8}" dt="2020-02-11T20:22:24.082" v="35" actId="313"/>
          <ac:spMkLst>
            <pc:docMk/>
            <pc:sldMk cId="3017191710" sldId="286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2:25.252" v="36" actId="313"/>
          <ac:spMkLst>
            <pc:docMk/>
            <pc:sldMk cId="3017191710" sldId="286"/>
            <ac:spMk id="5" creationId="{00000000-0000-0000-0000-000000000000}"/>
          </ac:spMkLst>
        </pc:spChg>
      </pc:sldChg>
      <pc:sldChg chg="modSp">
        <pc:chgData name="David A Hixson" userId="34c5febc-1c6e-4020-8cfe-0a7b2b62c6bd" providerId="ADAL" clId="{975BEFF8-9618-424F-B3DF-52817766F8F8}" dt="2020-02-11T20:21:56.372" v="28" actId="313"/>
        <pc:sldMkLst>
          <pc:docMk/>
          <pc:sldMk cId="4018735677" sldId="287"/>
        </pc:sldMkLst>
        <pc:spChg chg="mod">
          <ac:chgData name="David A Hixson" userId="34c5febc-1c6e-4020-8cfe-0a7b2b62c6bd" providerId="ADAL" clId="{975BEFF8-9618-424F-B3DF-52817766F8F8}" dt="2020-02-11T20:21:55.835" v="27" actId="313"/>
          <ac:spMkLst>
            <pc:docMk/>
            <pc:sldMk cId="4018735677" sldId="287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1:56.372" v="28" actId="313"/>
          <ac:spMkLst>
            <pc:docMk/>
            <pc:sldMk cId="4018735677" sldId="287"/>
            <ac:spMk id="5" creationId="{00000000-0000-0000-0000-000000000000}"/>
          </ac:spMkLst>
        </pc:spChg>
      </pc:sldChg>
      <pc:sldChg chg="modSp">
        <pc:chgData name="David A Hixson" userId="34c5febc-1c6e-4020-8cfe-0a7b2b62c6bd" providerId="ADAL" clId="{975BEFF8-9618-424F-B3DF-52817766F8F8}" dt="2020-02-11T20:22:27.497" v="38" actId="313"/>
        <pc:sldMkLst>
          <pc:docMk/>
          <pc:sldMk cId="4063418069" sldId="288"/>
        </pc:sldMkLst>
        <pc:spChg chg="mod">
          <ac:chgData name="David A Hixson" userId="34c5febc-1c6e-4020-8cfe-0a7b2b62c6bd" providerId="ADAL" clId="{975BEFF8-9618-424F-B3DF-52817766F8F8}" dt="2020-02-11T20:22:26.573" v="37" actId="313"/>
          <ac:spMkLst>
            <pc:docMk/>
            <pc:sldMk cId="4063418069" sldId="288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2:27.497" v="38" actId="313"/>
          <ac:spMkLst>
            <pc:docMk/>
            <pc:sldMk cId="4063418069" sldId="288"/>
            <ac:spMk id="5" creationId="{00000000-0000-0000-0000-000000000000}"/>
          </ac:spMkLst>
        </pc:spChg>
      </pc:sldChg>
      <pc:sldChg chg="modSp">
        <pc:chgData name="David A Hixson" userId="34c5febc-1c6e-4020-8cfe-0a7b2b62c6bd" providerId="ADAL" clId="{975BEFF8-9618-424F-B3DF-52817766F8F8}" dt="2020-02-11T20:22:29.713" v="40" actId="313"/>
        <pc:sldMkLst>
          <pc:docMk/>
          <pc:sldMk cId="1140630298" sldId="289"/>
        </pc:sldMkLst>
        <pc:spChg chg="mod">
          <ac:chgData name="David A Hixson" userId="34c5febc-1c6e-4020-8cfe-0a7b2b62c6bd" providerId="ADAL" clId="{975BEFF8-9618-424F-B3DF-52817766F8F8}" dt="2020-02-11T20:22:28.693" v="39" actId="313"/>
          <ac:spMkLst>
            <pc:docMk/>
            <pc:sldMk cId="1140630298" sldId="289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2:29.713" v="40" actId="313"/>
          <ac:spMkLst>
            <pc:docMk/>
            <pc:sldMk cId="1140630298" sldId="289"/>
            <ac:spMk id="5" creationId="{00000000-0000-0000-0000-000000000000}"/>
          </ac:spMkLst>
        </pc:spChg>
      </pc:sldChg>
      <pc:sldChg chg="modSp">
        <pc:chgData name="David A Hixson" userId="34c5febc-1c6e-4020-8cfe-0a7b2b62c6bd" providerId="ADAL" clId="{975BEFF8-9618-424F-B3DF-52817766F8F8}" dt="2020-02-11T20:22:38.818" v="47" actId="313"/>
        <pc:sldMkLst>
          <pc:docMk/>
          <pc:sldMk cId="2303041946" sldId="290"/>
        </pc:sldMkLst>
        <pc:spChg chg="mod">
          <ac:chgData name="David A Hixson" userId="34c5febc-1c6e-4020-8cfe-0a7b2b62c6bd" providerId="ADAL" clId="{975BEFF8-9618-424F-B3DF-52817766F8F8}" dt="2020-02-11T20:22:37.457" v="46" actId="313"/>
          <ac:spMkLst>
            <pc:docMk/>
            <pc:sldMk cId="2303041946" sldId="290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2:38.818" v="47" actId="313"/>
          <ac:spMkLst>
            <pc:docMk/>
            <pc:sldMk cId="2303041946" sldId="290"/>
            <ac:spMk id="5" creationId="{00000000-0000-0000-0000-000000000000}"/>
          </ac:spMkLst>
        </pc:spChg>
      </pc:sldChg>
      <pc:sldChg chg="modSp">
        <pc:chgData name="David A Hixson" userId="34c5febc-1c6e-4020-8cfe-0a7b2b62c6bd" providerId="ADAL" clId="{975BEFF8-9618-424F-B3DF-52817766F8F8}" dt="2020-02-11T20:22:42.154" v="49" actId="313"/>
        <pc:sldMkLst>
          <pc:docMk/>
          <pc:sldMk cId="3451637374" sldId="291"/>
        </pc:sldMkLst>
        <pc:spChg chg="mod">
          <ac:chgData name="David A Hixson" userId="34c5febc-1c6e-4020-8cfe-0a7b2b62c6bd" providerId="ADAL" clId="{975BEFF8-9618-424F-B3DF-52817766F8F8}" dt="2020-02-11T20:22:41.123" v="48" actId="313"/>
          <ac:spMkLst>
            <pc:docMk/>
            <pc:sldMk cId="3451637374" sldId="291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2:42.154" v="49" actId="313"/>
          <ac:spMkLst>
            <pc:docMk/>
            <pc:sldMk cId="3451637374" sldId="291"/>
            <ac:spMk id="5" creationId="{00000000-0000-0000-0000-000000000000}"/>
          </ac:spMkLst>
        </pc:spChg>
      </pc:sldChg>
      <pc:sldChg chg="modSp">
        <pc:chgData name="David A Hixson" userId="34c5febc-1c6e-4020-8cfe-0a7b2b62c6bd" providerId="ADAL" clId="{975BEFF8-9618-424F-B3DF-52817766F8F8}" dt="2020-02-11T20:29:57.505" v="54"/>
        <pc:sldMkLst>
          <pc:docMk/>
          <pc:sldMk cId="2519137052" sldId="292"/>
        </pc:sldMkLst>
        <pc:spChg chg="mod">
          <ac:chgData name="David A Hixson" userId="34c5febc-1c6e-4020-8cfe-0a7b2b62c6bd" providerId="ADAL" clId="{975BEFF8-9618-424F-B3DF-52817766F8F8}" dt="2020-02-11T20:22:33.203" v="43" actId="313"/>
          <ac:spMkLst>
            <pc:docMk/>
            <pc:sldMk cId="2519137052" sldId="292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9:57.505" v="54"/>
          <ac:spMkLst>
            <pc:docMk/>
            <pc:sldMk cId="2519137052" sldId="292"/>
            <ac:spMk id="3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2:34.092" v="44" actId="313"/>
          <ac:spMkLst>
            <pc:docMk/>
            <pc:sldMk cId="2519137052" sldId="292"/>
            <ac:spMk id="5" creationId="{00000000-0000-0000-0000-000000000000}"/>
          </ac:spMkLst>
        </pc:spChg>
      </pc:sldChg>
      <pc:sldChg chg="modSp">
        <pc:chgData name="David A Hixson" userId="34c5febc-1c6e-4020-8cfe-0a7b2b62c6bd" providerId="ADAL" clId="{975BEFF8-9618-424F-B3DF-52817766F8F8}" dt="2020-02-11T20:22:32.218" v="42" actId="313"/>
        <pc:sldMkLst>
          <pc:docMk/>
          <pc:sldMk cId="3966290454" sldId="293"/>
        </pc:sldMkLst>
        <pc:spChg chg="mod">
          <ac:chgData name="David A Hixson" userId="34c5febc-1c6e-4020-8cfe-0a7b2b62c6bd" providerId="ADAL" clId="{975BEFF8-9618-424F-B3DF-52817766F8F8}" dt="2020-02-11T20:22:31.402" v="41" actId="313"/>
          <ac:spMkLst>
            <pc:docMk/>
            <pc:sldMk cId="3966290454" sldId="293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2:32.218" v="42" actId="313"/>
          <ac:spMkLst>
            <pc:docMk/>
            <pc:sldMk cId="3966290454" sldId="293"/>
            <ac:spMk id="5" creationId="{00000000-0000-0000-0000-000000000000}"/>
          </ac:spMkLst>
        </pc:spChg>
      </pc:sldChg>
      <pc:sldChg chg="modSp">
        <pc:chgData name="David A Hixson" userId="34c5febc-1c6e-4020-8cfe-0a7b2b62c6bd" providerId="ADAL" clId="{975BEFF8-9618-424F-B3DF-52817766F8F8}" dt="2020-02-11T20:22:44.514" v="51" actId="313"/>
        <pc:sldMkLst>
          <pc:docMk/>
          <pc:sldMk cId="2061976948" sldId="294"/>
        </pc:sldMkLst>
        <pc:spChg chg="mod">
          <ac:chgData name="David A Hixson" userId="34c5febc-1c6e-4020-8cfe-0a7b2b62c6bd" providerId="ADAL" clId="{975BEFF8-9618-424F-B3DF-52817766F8F8}" dt="2020-02-11T20:22:43.579" v="50" actId="313"/>
          <ac:spMkLst>
            <pc:docMk/>
            <pc:sldMk cId="2061976948" sldId="294"/>
            <ac:spMk id="2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2:44.514" v="51" actId="313"/>
          <ac:spMkLst>
            <pc:docMk/>
            <pc:sldMk cId="2061976948" sldId="294"/>
            <ac:spMk id="5" creationId="{00000000-0000-0000-0000-000000000000}"/>
          </ac:spMkLst>
        </pc:spChg>
      </pc:sldChg>
      <pc:sldMasterChg chg="modSp modSldLayout">
        <pc:chgData name="David A Hixson" userId="34c5febc-1c6e-4020-8cfe-0a7b2b62c6bd" providerId="ADAL" clId="{975BEFF8-9618-424F-B3DF-52817766F8F8}" dt="2020-02-11T20:31:49.015" v="74" actId="20577"/>
        <pc:sldMasterMkLst>
          <pc:docMk/>
          <pc:sldMasterMk cId="0" sldId="2147483661"/>
        </pc:sldMasterMkLst>
        <pc:spChg chg="mod">
          <ac:chgData name="David A Hixson" userId="34c5febc-1c6e-4020-8cfe-0a7b2b62c6bd" providerId="ADAL" clId="{975BEFF8-9618-424F-B3DF-52817766F8F8}" dt="2020-02-11T20:20:55.917" v="3" actId="20577"/>
          <ac:spMkLst>
            <pc:docMk/>
            <pc:sldMasterMk cId="0" sldId="2147483661"/>
            <ac:spMk id="4" creationId="{00000000-0000-0000-0000-000000000000}"/>
          </ac:spMkLst>
        </pc:spChg>
        <pc:spChg chg="mod">
          <ac:chgData name="David A Hixson" userId="34c5febc-1c6e-4020-8cfe-0a7b2b62c6bd" providerId="ADAL" clId="{975BEFF8-9618-424F-B3DF-52817766F8F8}" dt="2020-02-11T20:21:04.253" v="17" actId="20577"/>
          <ac:spMkLst>
            <pc:docMk/>
            <pc:sldMasterMk cId="0" sldId="2147483661"/>
            <ac:spMk id="5" creationId="{00000000-0000-0000-0000-000000000000}"/>
          </ac:spMkLst>
        </pc:spChg>
        <pc:sldLayoutChg chg="modSp">
          <pc:chgData name="David A Hixson" userId="34c5febc-1c6e-4020-8cfe-0a7b2b62c6bd" providerId="ADAL" clId="{975BEFF8-9618-424F-B3DF-52817766F8F8}" dt="2020-02-11T20:31:49.015" v="74" actId="20577"/>
          <pc:sldLayoutMkLst>
            <pc:docMk/>
            <pc:sldMasterMk cId="0" sldId="2147483661"/>
            <pc:sldLayoutMk cId="2850782605" sldId="2147483682"/>
          </pc:sldLayoutMkLst>
          <pc:spChg chg="mod">
            <ac:chgData name="David A Hixson" userId="34c5febc-1c6e-4020-8cfe-0a7b2b62c6bd" providerId="ADAL" clId="{975BEFF8-9618-424F-B3DF-52817766F8F8}" dt="2020-02-11T20:31:49.015" v="74" actId="20577"/>
            <ac:spMkLst>
              <pc:docMk/>
              <pc:sldMasterMk cId="0" sldId="2147483661"/>
              <pc:sldLayoutMk cId="2850782605" sldId="2147483682"/>
              <ac:spMk id="4" creationId="{00000000-0000-0000-0000-000000000000}"/>
            </ac:spMkLst>
          </pc:spChg>
        </pc:sldLayoutChg>
        <pc:sldLayoutChg chg="modSp">
          <pc:chgData name="David A Hixson" userId="34c5febc-1c6e-4020-8cfe-0a7b2b62c6bd" providerId="ADAL" clId="{975BEFF8-9618-424F-B3DF-52817766F8F8}" dt="2020-02-11T20:31:43.213" v="70" actId="20577"/>
          <pc:sldLayoutMkLst>
            <pc:docMk/>
            <pc:sldMasterMk cId="0" sldId="2147483661"/>
            <pc:sldLayoutMk cId="3458088708" sldId="2147483683"/>
          </pc:sldLayoutMkLst>
          <pc:spChg chg="mod">
            <ac:chgData name="David A Hixson" userId="34c5febc-1c6e-4020-8cfe-0a7b2b62c6bd" providerId="ADAL" clId="{975BEFF8-9618-424F-B3DF-52817766F8F8}" dt="2020-02-11T20:31:43.213" v="70" actId="20577"/>
            <ac:spMkLst>
              <pc:docMk/>
              <pc:sldMasterMk cId="0" sldId="2147483661"/>
              <pc:sldLayoutMk cId="3458088708" sldId="2147483683"/>
              <ac:spMk id="3" creationId="{00000000-0000-0000-0000-000000000000}"/>
            </ac:spMkLst>
          </pc:spChg>
        </pc:sldLayoutChg>
        <pc:sldLayoutChg chg="modSp">
          <pc:chgData name="David A Hixson" userId="34c5febc-1c6e-4020-8cfe-0a7b2b62c6bd" providerId="ADAL" clId="{975BEFF8-9618-424F-B3DF-52817766F8F8}" dt="2020-02-11T20:31:20.444" v="58" actId="20577"/>
          <pc:sldLayoutMkLst>
            <pc:docMk/>
            <pc:sldMasterMk cId="0" sldId="2147483661"/>
            <pc:sldLayoutMk cId="2879684545" sldId="2147483684"/>
          </pc:sldLayoutMkLst>
          <pc:spChg chg="mod">
            <ac:chgData name="David A Hixson" userId="34c5febc-1c6e-4020-8cfe-0a7b2b62c6bd" providerId="ADAL" clId="{975BEFF8-9618-424F-B3DF-52817766F8F8}" dt="2020-02-11T20:31:20.444" v="58" actId="20577"/>
            <ac:spMkLst>
              <pc:docMk/>
              <pc:sldMasterMk cId="0" sldId="2147483661"/>
              <pc:sldLayoutMk cId="2879684545" sldId="2147483684"/>
              <ac:spMk id="3" creationId="{00000000-0000-0000-0000-000000000000}"/>
            </ac:spMkLst>
          </pc:spChg>
          <pc:spChg chg="mod">
            <ac:chgData name="David A Hixson" userId="34c5febc-1c6e-4020-8cfe-0a7b2b62c6bd" providerId="ADAL" clId="{975BEFF8-9618-424F-B3DF-52817766F8F8}" dt="2020-02-11T20:22:49.787" v="52" actId="313"/>
            <ac:spMkLst>
              <pc:docMk/>
              <pc:sldMasterMk cId="0" sldId="2147483661"/>
              <pc:sldLayoutMk cId="2879684545" sldId="2147483684"/>
              <ac:spMk id="5" creationId="{00000000-0000-0000-0000-000000000000}"/>
            </ac:spMkLst>
          </pc:spChg>
        </pc:sldLayoutChg>
        <pc:sldLayoutChg chg="modSp">
          <pc:chgData name="David A Hixson" userId="34c5febc-1c6e-4020-8cfe-0a7b2b62c6bd" providerId="ADAL" clId="{975BEFF8-9618-424F-B3DF-52817766F8F8}" dt="2020-02-11T20:31:38.683" v="66" actId="20577"/>
          <pc:sldLayoutMkLst>
            <pc:docMk/>
            <pc:sldMasterMk cId="0" sldId="2147483661"/>
            <pc:sldLayoutMk cId="1645480504" sldId="2147483685"/>
          </pc:sldLayoutMkLst>
          <pc:spChg chg="mod">
            <ac:chgData name="David A Hixson" userId="34c5febc-1c6e-4020-8cfe-0a7b2b62c6bd" providerId="ADAL" clId="{975BEFF8-9618-424F-B3DF-52817766F8F8}" dt="2020-02-11T20:31:38.683" v="66" actId="20577"/>
            <ac:spMkLst>
              <pc:docMk/>
              <pc:sldMasterMk cId="0" sldId="2147483661"/>
              <pc:sldLayoutMk cId="1645480504" sldId="2147483685"/>
              <ac:spMk id="6" creationId="{00000000-0000-0000-0000-000000000000}"/>
            </ac:spMkLst>
          </pc:spChg>
        </pc:sldLayoutChg>
        <pc:sldLayoutChg chg="modSp">
          <pc:chgData name="David A Hixson" userId="34c5febc-1c6e-4020-8cfe-0a7b2b62c6bd" providerId="ADAL" clId="{975BEFF8-9618-424F-B3DF-52817766F8F8}" dt="2020-02-11T20:31:33.823" v="62" actId="20577"/>
          <pc:sldLayoutMkLst>
            <pc:docMk/>
            <pc:sldMasterMk cId="0" sldId="2147483661"/>
            <pc:sldLayoutMk cId="2412412220" sldId="2147483686"/>
          </pc:sldLayoutMkLst>
          <pc:spChg chg="mod">
            <ac:chgData name="David A Hixson" userId="34c5febc-1c6e-4020-8cfe-0a7b2b62c6bd" providerId="ADAL" clId="{975BEFF8-9618-424F-B3DF-52817766F8F8}" dt="2020-02-11T20:31:33.823" v="62" actId="20577"/>
            <ac:spMkLst>
              <pc:docMk/>
              <pc:sldMasterMk cId="0" sldId="2147483661"/>
              <pc:sldLayoutMk cId="2412412220" sldId="2147483686"/>
              <ac:spMk id="5" creationId="{00000000-0000-0000-0000-000000000000}"/>
            </ac:spMkLst>
          </pc:spChg>
        </pc:sldLayoutChg>
      </pc:sldMasterChg>
    </pc:docChg>
  </pc:docChgLst>
  <pc:docChgLst>
    <pc:chgData name="David A Hixson" userId="34c5febc-1c6e-4020-8cfe-0a7b2b62c6bd" providerId="ADAL" clId="{F905D222-6AEB-4BCA-8D79-54F5B4EA358D}"/>
    <pc:docChg chg="undo custSel addSld modSld">
      <pc:chgData name="David A Hixson" userId="34c5febc-1c6e-4020-8cfe-0a7b2b62c6bd" providerId="ADAL" clId="{F905D222-6AEB-4BCA-8D79-54F5B4EA358D}" dt="2020-02-12T16:32:15.809" v="707" actId="20577"/>
      <pc:docMkLst>
        <pc:docMk/>
      </pc:docMkLst>
      <pc:sldChg chg="delSp modSp">
        <pc:chgData name="David A Hixson" userId="34c5febc-1c6e-4020-8cfe-0a7b2b62c6bd" providerId="ADAL" clId="{F905D222-6AEB-4BCA-8D79-54F5B4EA358D}" dt="2020-02-11T20:42:48.936" v="85" actId="1076"/>
        <pc:sldMkLst>
          <pc:docMk/>
          <pc:sldMk cId="113595353" sldId="282"/>
        </pc:sldMkLst>
        <pc:spChg chg="mod">
          <ac:chgData name="David A Hixson" userId="34c5febc-1c6e-4020-8cfe-0a7b2b62c6bd" providerId="ADAL" clId="{F905D222-6AEB-4BCA-8D79-54F5B4EA358D}" dt="2020-02-11T20:41:32.020" v="70" actId="1035"/>
          <ac:spMkLst>
            <pc:docMk/>
            <pc:sldMk cId="113595353" sldId="282"/>
            <ac:spMk id="2" creationId="{D82A7CCD-F17A-4AC9-9E21-C2DBEC61C549}"/>
          </ac:spMkLst>
        </pc:spChg>
        <pc:spChg chg="mod">
          <ac:chgData name="David A Hixson" userId="34c5febc-1c6e-4020-8cfe-0a7b2b62c6bd" providerId="ADAL" clId="{F905D222-6AEB-4BCA-8D79-54F5B4EA358D}" dt="2020-02-11T20:41:32.020" v="70" actId="1035"/>
          <ac:spMkLst>
            <pc:docMk/>
            <pc:sldMk cId="113595353" sldId="282"/>
            <ac:spMk id="3" creationId="{0EE3B0EC-6963-43CF-B49B-09E6D394E483}"/>
          </ac:spMkLst>
        </pc:spChg>
        <pc:spChg chg="mod">
          <ac:chgData name="David A Hixson" userId="34c5febc-1c6e-4020-8cfe-0a7b2b62c6bd" providerId="ADAL" clId="{F905D222-6AEB-4BCA-8D79-54F5B4EA358D}" dt="2020-02-11T20:41:32.020" v="70" actId="1035"/>
          <ac:spMkLst>
            <pc:docMk/>
            <pc:sldMk cId="113595353" sldId="282"/>
            <ac:spMk id="5" creationId="{D5365AC9-9445-41B3-BA6D-2F2DE89DABDE}"/>
          </ac:spMkLst>
        </pc:spChg>
        <pc:spChg chg="del">
          <ac:chgData name="David A Hixson" userId="34c5febc-1c6e-4020-8cfe-0a7b2b62c6bd" providerId="ADAL" clId="{F905D222-6AEB-4BCA-8D79-54F5B4EA358D}" dt="2020-02-11T20:39:40.268" v="31" actId="478"/>
          <ac:spMkLst>
            <pc:docMk/>
            <pc:sldMk cId="113595353" sldId="282"/>
            <ac:spMk id="9" creationId="{FFEF2642-1A84-40A8-906D-56F434138408}"/>
          </ac:spMkLst>
        </pc:spChg>
        <pc:spChg chg="mod">
          <ac:chgData name="David A Hixson" userId="34c5febc-1c6e-4020-8cfe-0a7b2b62c6bd" providerId="ADAL" clId="{F905D222-6AEB-4BCA-8D79-54F5B4EA358D}" dt="2020-02-11T20:41:32.020" v="70" actId="1035"/>
          <ac:spMkLst>
            <pc:docMk/>
            <pc:sldMk cId="113595353" sldId="282"/>
            <ac:spMk id="10" creationId="{E3A9777A-DC0B-434D-93FE-FAB37841DDF2}"/>
          </ac:spMkLst>
        </pc:spChg>
        <pc:spChg chg="del">
          <ac:chgData name="David A Hixson" userId="34c5febc-1c6e-4020-8cfe-0a7b2b62c6bd" providerId="ADAL" clId="{F905D222-6AEB-4BCA-8D79-54F5B4EA358D}" dt="2020-02-11T20:39:40.268" v="31" actId="478"/>
          <ac:spMkLst>
            <pc:docMk/>
            <pc:sldMk cId="113595353" sldId="282"/>
            <ac:spMk id="11" creationId="{D95F79EC-EAB1-4855-A286-A4375D832D17}"/>
          </ac:spMkLst>
        </pc:spChg>
        <pc:spChg chg="del">
          <ac:chgData name="David A Hixson" userId="34c5febc-1c6e-4020-8cfe-0a7b2b62c6bd" providerId="ADAL" clId="{F905D222-6AEB-4BCA-8D79-54F5B4EA358D}" dt="2020-02-11T20:39:40.268" v="31" actId="478"/>
          <ac:spMkLst>
            <pc:docMk/>
            <pc:sldMk cId="113595353" sldId="282"/>
            <ac:spMk id="13" creationId="{E2AE44EE-31F4-4D99-A2A8-125CF68C875D}"/>
          </ac:spMkLst>
        </pc:spChg>
        <pc:spChg chg="del">
          <ac:chgData name="David A Hixson" userId="34c5febc-1c6e-4020-8cfe-0a7b2b62c6bd" providerId="ADAL" clId="{F905D222-6AEB-4BCA-8D79-54F5B4EA358D}" dt="2020-02-11T20:39:40.268" v="31" actId="478"/>
          <ac:spMkLst>
            <pc:docMk/>
            <pc:sldMk cId="113595353" sldId="282"/>
            <ac:spMk id="14" creationId="{47221AB8-2D66-49DF-B58C-F7D1B4580882}"/>
          </ac:spMkLst>
        </pc:spChg>
        <pc:spChg chg="mod">
          <ac:chgData name="David A Hixson" userId="34c5febc-1c6e-4020-8cfe-0a7b2b62c6bd" providerId="ADAL" clId="{F905D222-6AEB-4BCA-8D79-54F5B4EA358D}" dt="2020-02-11T20:41:32.020" v="70" actId="1035"/>
          <ac:spMkLst>
            <pc:docMk/>
            <pc:sldMk cId="113595353" sldId="282"/>
            <ac:spMk id="16" creationId="{6A81C59F-3AEF-4DBF-8A5A-A76D8EE8F2F1}"/>
          </ac:spMkLst>
        </pc:spChg>
        <pc:spChg chg="mod">
          <ac:chgData name="David A Hixson" userId="34c5febc-1c6e-4020-8cfe-0a7b2b62c6bd" providerId="ADAL" clId="{F905D222-6AEB-4BCA-8D79-54F5B4EA358D}" dt="2020-02-11T20:41:32.020" v="70" actId="1035"/>
          <ac:spMkLst>
            <pc:docMk/>
            <pc:sldMk cId="113595353" sldId="282"/>
            <ac:spMk id="17" creationId="{65E71F41-09D3-46D8-B3B2-E90509D41CF0}"/>
          </ac:spMkLst>
        </pc:spChg>
        <pc:spChg chg="del">
          <ac:chgData name="David A Hixson" userId="34c5febc-1c6e-4020-8cfe-0a7b2b62c6bd" providerId="ADAL" clId="{F905D222-6AEB-4BCA-8D79-54F5B4EA358D}" dt="2020-02-11T20:40:30.482" v="40" actId="478"/>
          <ac:spMkLst>
            <pc:docMk/>
            <pc:sldMk cId="113595353" sldId="282"/>
            <ac:spMk id="18" creationId="{D802A6C0-FF4B-46E2-B164-2490020285EB}"/>
          </ac:spMkLst>
        </pc:spChg>
        <pc:spChg chg="del">
          <ac:chgData name="David A Hixson" userId="34c5febc-1c6e-4020-8cfe-0a7b2b62c6bd" providerId="ADAL" clId="{F905D222-6AEB-4BCA-8D79-54F5B4EA358D}" dt="2020-02-11T20:40:30.482" v="40" actId="478"/>
          <ac:spMkLst>
            <pc:docMk/>
            <pc:sldMk cId="113595353" sldId="282"/>
            <ac:spMk id="19" creationId="{E860238A-E4C9-4FC1-BE14-69CCE7852B04}"/>
          </ac:spMkLst>
        </pc:spChg>
        <pc:spChg chg="del">
          <ac:chgData name="David A Hixson" userId="34c5febc-1c6e-4020-8cfe-0a7b2b62c6bd" providerId="ADAL" clId="{F905D222-6AEB-4BCA-8D79-54F5B4EA358D}" dt="2020-02-11T20:40:30.482" v="40" actId="478"/>
          <ac:spMkLst>
            <pc:docMk/>
            <pc:sldMk cId="113595353" sldId="282"/>
            <ac:spMk id="20" creationId="{9DCE20E2-A10A-4928-BB3F-7749164E9E02}"/>
          </ac:spMkLst>
        </pc:spChg>
        <pc:spChg chg="del">
          <ac:chgData name="David A Hixson" userId="34c5febc-1c6e-4020-8cfe-0a7b2b62c6bd" providerId="ADAL" clId="{F905D222-6AEB-4BCA-8D79-54F5B4EA358D}" dt="2020-02-11T20:39:55.242" v="35" actId="478"/>
          <ac:spMkLst>
            <pc:docMk/>
            <pc:sldMk cId="113595353" sldId="282"/>
            <ac:spMk id="21" creationId="{D8C3025A-5216-43FE-8642-069E36F5A855}"/>
          </ac:spMkLst>
        </pc:spChg>
        <pc:spChg chg="del">
          <ac:chgData name="David A Hixson" userId="34c5febc-1c6e-4020-8cfe-0a7b2b62c6bd" providerId="ADAL" clId="{F905D222-6AEB-4BCA-8D79-54F5B4EA358D}" dt="2020-02-11T20:39:55.242" v="35" actId="478"/>
          <ac:spMkLst>
            <pc:docMk/>
            <pc:sldMk cId="113595353" sldId="282"/>
            <ac:spMk id="22" creationId="{F3E1E21D-F51D-4CF4-AA8F-0BEB3AF9E93A}"/>
          </ac:spMkLst>
        </pc:spChg>
        <pc:spChg chg="del">
          <ac:chgData name="David A Hixson" userId="34c5febc-1c6e-4020-8cfe-0a7b2b62c6bd" providerId="ADAL" clId="{F905D222-6AEB-4BCA-8D79-54F5B4EA358D}" dt="2020-02-11T20:39:55.242" v="35" actId="478"/>
          <ac:spMkLst>
            <pc:docMk/>
            <pc:sldMk cId="113595353" sldId="282"/>
            <ac:spMk id="23" creationId="{A2B19137-C670-4662-B774-9C984A1FB67B}"/>
          </ac:spMkLst>
        </pc:spChg>
        <pc:spChg chg="del">
          <ac:chgData name="David A Hixson" userId="34c5febc-1c6e-4020-8cfe-0a7b2b62c6bd" providerId="ADAL" clId="{F905D222-6AEB-4BCA-8D79-54F5B4EA358D}" dt="2020-02-11T20:40:30.482" v="40" actId="478"/>
          <ac:spMkLst>
            <pc:docMk/>
            <pc:sldMk cId="113595353" sldId="282"/>
            <ac:spMk id="25" creationId="{C014B4BC-08BF-4EFD-B16D-B9CAE0F189C7}"/>
          </ac:spMkLst>
        </pc:spChg>
        <pc:spChg chg="del">
          <ac:chgData name="David A Hixson" userId="34c5febc-1c6e-4020-8cfe-0a7b2b62c6bd" providerId="ADAL" clId="{F905D222-6AEB-4BCA-8D79-54F5B4EA358D}" dt="2020-02-11T20:39:55.242" v="35" actId="478"/>
          <ac:spMkLst>
            <pc:docMk/>
            <pc:sldMk cId="113595353" sldId="282"/>
            <ac:spMk id="26" creationId="{AEDF9027-0E0B-4999-90B8-1B045D56941B}"/>
          </ac:spMkLst>
        </pc:spChg>
        <pc:spChg chg="del">
          <ac:chgData name="David A Hixson" userId="34c5febc-1c6e-4020-8cfe-0a7b2b62c6bd" providerId="ADAL" clId="{F905D222-6AEB-4BCA-8D79-54F5B4EA358D}" dt="2020-02-11T20:39:42.768" v="32" actId="478"/>
          <ac:spMkLst>
            <pc:docMk/>
            <pc:sldMk cId="113595353" sldId="282"/>
            <ac:spMk id="27" creationId="{39071E17-6A26-43A9-AD31-0AB4DBF7330F}"/>
          </ac:spMkLst>
        </pc:spChg>
        <pc:spChg chg="del">
          <ac:chgData name="David A Hixson" userId="34c5febc-1c6e-4020-8cfe-0a7b2b62c6bd" providerId="ADAL" clId="{F905D222-6AEB-4BCA-8D79-54F5B4EA358D}" dt="2020-02-11T20:39:44.281" v="33" actId="478"/>
          <ac:spMkLst>
            <pc:docMk/>
            <pc:sldMk cId="113595353" sldId="282"/>
            <ac:spMk id="28" creationId="{B063FEA7-A923-4D36-BC72-0A609D35F396}"/>
          </ac:spMkLst>
        </pc:spChg>
        <pc:spChg chg="mod">
          <ac:chgData name="David A Hixson" userId="34c5febc-1c6e-4020-8cfe-0a7b2b62c6bd" providerId="ADAL" clId="{F905D222-6AEB-4BCA-8D79-54F5B4EA358D}" dt="2020-02-11T20:41:32.020" v="70" actId="1035"/>
          <ac:spMkLst>
            <pc:docMk/>
            <pc:sldMk cId="113595353" sldId="282"/>
            <ac:spMk id="29" creationId="{A2E4C317-0C53-44EC-9A97-279BFCC2CBD4}"/>
          </ac:spMkLst>
        </pc:spChg>
        <pc:spChg chg="del">
          <ac:chgData name="David A Hixson" userId="34c5febc-1c6e-4020-8cfe-0a7b2b62c6bd" providerId="ADAL" clId="{F905D222-6AEB-4BCA-8D79-54F5B4EA358D}" dt="2020-02-11T20:40:30.482" v="40" actId="478"/>
          <ac:spMkLst>
            <pc:docMk/>
            <pc:sldMk cId="113595353" sldId="282"/>
            <ac:spMk id="30" creationId="{C6B90FDF-F279-490D-BE5C-3F9E3EE478A5}"/>
          </ac:spMkLst>
        </pc:spChg>
        <pc:spChg chg="mod">
          <ac:chgData name="David A Hixson" userId="34c5febc-1c6e-4020-8cfe-0a7b2b62c6bd" providerId="ADAL" clId="{F905D222-6AEB-4BCA-8D79-54F5B4EA358D}" dt="2020-02-11T20:41:32.020" v="70" actId="1035"/>
          <ac:spMkLst>
            <pc:docMk/>
            <pc:sldMk cId="113595353" sldId="282"/>
            <ac:spMk id="31" creationId="{35F504CB-8429-4023-B3C7-A213248E35CA}"/>
          </ac:spMkLst>
        </pc:spChg>
        <pc:spChg chg="del">
          <ac:chgData name="David A Hixson" userId="34c5febc-1c6e-4020-8cfe-0a7b2b62c6bd" providerId="ADAL" clId="{F905D222-6AEB-4BCA-8D79-54F5B4EA358D}" dt="2020-02-11T20:40:08.942" v="39" actId="478"/>
          <ac:spMkLst>
            <pc:docMk/>
            <pc:sldMk cId="113595353" sldId="282"/>
            <ac:spMk id="33" creationId="{A00471EF-6EB7-4332-A3C7-4C0204EDA6D6}"/>
          </ac:spMkLst>
        </pc:spChg>
        <pc:spChg chg="mod">
          <ac:chgData name="David A Hixson" userId="34c5febc-1c6e-4020-8cfe-0a7b2b62c6bd" providerId="ADAL" clId="{F905D222-6AEB-4BCA-8D79-54F5B4EA358D}" dt="2020-02-11T20:41:32.020" v="70" actId="1035"/>
          <ac:spMkLst>
            <pc:docMk/>
            <pc:sldMk cId="113595353" sldId="282"/>
            <ac:spMk id="34" creationId="{CD8B8EA9-6F3C-4EDF-8219-B7F4FD54E6AC}"/>
          </ac:spMkLst>
        </pc:spChg>
        <pc:spChg chg="del">
          <ac:chgData name="David A Hixson" userId="34c5febc-1c6e-4020-8cfe-0a7b2b62c6bd" providerId="ADAL" clId="{F905D222-6AEB-4BCA-8D79-54F5B4EA358D}" dt="2020-02-11T20:39:48.174" v="34" actId="478"/>
          <ac:spMkLst>
            <pc:docMk/>
            <pc:sldMk cId="113595353" sldId="282"/>
            <ac:spMk id="35" creationId="{D11D889C-3903-4E32-A78C-C969F6926B6F}"/>
          </ac:spMkLst>
        </pc:spChg>
        <pc:spChg chg="mod">
          <ac:chgData name="David A Hixson" userId="34c5febc-1c6e-4020-8cfe-0a7b2b62c6bd" providerId="ADAL" clId="{F905D222-6AEB-4BCA-8D79-54F5B4EA358D}" dt="2020-02-11T20:41:32.020" v="70" actId="1035"/>
          <ac:spMkLst>
            <pc:docMk/>
            <pc:sldMk cId="113595353" sldId="282"/>
            <ac:spMk id="36" creationId="{C6CF1136-C4BA-49AD-A619-8B4E9E620941}"/>
          </ac:spMkLst>
        </pc:spChg>
        <pc:spChg chg="del mod">
          <ac:chgData name="David A Hixson" userId="34c5febc-1c6e-4020-8cfe-0a7b2b62c6bd" providerId="ADAL" clId="{F905D222-6AEB-4BCA-8D79-54F5B4EA358D}" dt="2020-02-11T20:40:03.903" v="38" actId="478"/>
          <ac:spMkLst>
            <pc:docMk/>
            <pc:sldMk cId="113595353" sldId="282"/>
            <ac:spMk id="46" creationId="{B6C6DF24-8872-4F17-BA70-80D6E6D63B13}"/>
          </ac:spMkLst>
        </pc:spChg>
        <pc:spChg chg="mod">
          <ac:chgData name="David A Hixson" userId="34c5febc-1c6e-4020-8cfe-0a7b2b62c6bd" providerId="ADAL" clId="{F905D222-6AEB-4BCA-8D79-54F5B4EA358D}" dt="2020-02-11T20:41:53.437" v="84" actId="20577"/>
          <ac:spMkLst>
            <pc:docMk/>
            <pc:sldMk cId="113595353" sldId="282"/>
            <ac:spMk id="48" creationId="{1C023F3C-D45D-46C9-B9F9-4E777F9E13ED}"/>
          </ac:spMkLst>
        </pc:spChg>
        <pc:spChg chg="del">
          <ac:chgData name="David A Hixson" userId="34c5febc-1c6e-4020-8cfe-0a7b2b62c6bd" providerId="ADAL" clId="{F905D222-6AEB-4BCA-8D79-54F5B4EA358D}" dt="2020-02-11T20:39:40.268" v="31" actId="478"/>
          <ac:spMkLst>
            <pc:docMk/>
            <pc:sldMk cId="113595353" sldId="282"/>
            <ac:spMk id="49" creationId="{B2A95315-D7F3-4951-9FF0-1A57B55BFDD0}"/>
          </ac:spMkLst>
        </pc:spChg>
        <pc:spChg chg="del">
          <ac:chgData name="David A Hixson" userId="34c5febc-1c6e-4020-8cfe-0a7b2b62c6bd" providerId="ADAL" clId="{F905D222-6AEB-4BCA-8D79-54F5B4EA358D}" dt="2020-02-11T20:39:40.268" v="31" actId="478"/>
          <ac:spMkLst>
            <pc:docMk/>
            <pc:sldMk cId="113595353" sldId="282"/>
            <ac:spMk id="50" creationId="{99C0E9C3-CD88-459B-B7A7-5B426914EC07}"/>
          </ac:spMkLst>
        </pc:spChg>
        <pc:spChg chg="mod">
          <ac:chgData name="David A Hixson" userId="34c5febc-1c6e-4020-8cfe-0a7b2b62c6bd" providerId="ADAL" clId="{F905D222-6AEB-4BCA-8D79-54F5B4EA358D}" dt="2020-02-11T20:42:48.936" v="85" actId="1076"/>
          <ac:spMkLst>
            <pc:docMk/>
            <pc:sldMk cId="113595353" sldId="282"/>
            <ac:spMk id="51" creationId="{8808192A-6354-4D60-A5BD-56D4FE8790E4}"/>
          </ac:spMkLst>
        </pc:spChg>
      </pc:sldChg>
      <pc:sldChg chg="modSp">
        <pc:chgData name="David A Hixson" userId="34c5febc-1c6e-4020-8cfe-0a7b2b62c6bd" providerId="ADAL" clId="{F905D222-6AEB-4BCA-8D79-54F5B4EA358D}" dt="2020-02-11T20:37:27.672" v="2" actId="20577"/>
        <pc:sldMkLst>
          <pc:docMk/>
          <pc:sldMk cId="1213700223" sldId="283"/>
        </pc:sldMkLst>
        <pc:spChg chg="mod">
          <ac:chgData name="David A Hixson" userId="34c5febc-1c6e-4020-8cfe-0a7b2b62c6bd" providerId="ADAL" clId="{F905D222-6AEB-4BCA-8D79-54F5B4EA358D}" dt="2020-02-11T20:37:27.672" v="2" actId="20577"/>
          <ac:spMkLst>
            <pc:docMk/>
            <pc:sldMk cId="1213700223" sldId="283"/>
            <ac:spMk id="3" creationId="{00000000-0000-0000-0000-000000000000}"/>
          </ac:spMkLst>
        </pc:spChg>
      </pc:sldChg>
      <pc:sldChg chg="modSp">
        <pc:chgData name="David A Hixson" userId="34c5febc-1c6e-4020-8cfe-0a7b2b62c6bd" providerId="ADAL" clId="{F905D222-6AEB-4BCA-8D79-54F5B4EA358D}" dt="2020-02-11T20:38:51.193" v="17" actId="20577"/>
        <pc:sldMkLst>
          <pc:docMk/>
          <pc:sldMk cId="3913448249" sldId="284"/>
        </pc:sldMkLst>
        <pc:spChg chg="mod">
          <ac:chgData name="David A Hixson" userId="34c5febc-1c6e-4020-8cfe-0a7b2b62c6bd" providerId="ADAL" clId="{F905D222-6AEB-4BCA-8D79-54F5B4EA358D}" dt="2020-02-11T20:38:51.193" v="17" actId="20577"/>
          <ac:spMkLst>
            <pc:docMk/>
            <pc:sldMk cId="3913448249" sldId="284"/>
            <ac:spMk id="3" creationId="{00000000-0000-0000-0000-000000000000}"/>
          </ac:spMkLst>
        </pc:spChg>
      </pc:sldChg>
      <pc:sldChg chg="addSp delSp modSp">
        <pc:chgData name="David A Hixson" userId="34c5febc-1c6e-4020-8cfe-0a7b2b62c6bd" providerId="ADAL" clId="{F905D222-6AEB-4BCA-8D79-54F5B4EA358D}" dt="2020-02-12T14:51:15.623" v="346" actId="20577"/>
        <pc:sldMkLst>
          <pc:docMk/>
          <pc:sldMk cId="1378432700" sldId="285"/>
        </pc:sldMkLst>
        <pc:spChg chg="add del mod">
          <ac:chgData name="David A Hixson" userId="34c5febc-1c6e-4020-8cfe-0a7b2b62c6bd" providerId="ADAL" clId="{F905D222-6AEB-4BCA-8D79-54F5B4EA358D}" dt="2020-02-12T14:45:28.537" v="180" actId="478"/>
          <ac:spMkLst>
            <pc:docMk/>
            <pc:sldMk cId="1378432700" sldId="285"/>
            <ac:spMk id="7" creationId="{48CC0A81-1402-4763-AD38-20B51F6D6BD9}"/>
          </ac:spMkLst>
        </pc:spChg>
        <pc:graphicFrameChg chg="add del mod modGraphic">
          <ac:chgData name="David A Hixson" userId="34c5febc-1c6e-4020-8cfe-0a7b2b62c6bd" providerId="ADAL" clId="{F905D222-6AEB-4BCA-8D79-54F5B4EA358D}" dt="2020-02-12T14:49:11.983" v="258" actId="478"/>
          <ac:graphicFrameMkLst>
            <pc:docMk/>
            <pc:sldMk cId="1378432700" sldId="285"/>
            <ac:graphicFrameMk id="8" creationId="{F938746B-28C7-4BA0-A73A-A8E11F786158}"/>
          </ac:graphicFrameMkLst>
        </pc:graphicFrameChg>
        <pc:graphicFrameChg chg="add del mod modGraphic">
          <ac:chgData name="David A Hixson" userId="34c5febc-1c6e-4020-8cfe-0a7b2b62c6bd" providerId="ADAL" clId="{F905D222-6AEB-4BCA-8D79-54F5B4EA358D}" dt="2020-02-12T14:51:15.623" v="346" actId="20577"/>
          <ac:graphicFrameMkLst>
            <pc:docMk/>
            <pc:sldMk cId="1378432700" sldId="285"/>
            <ac:graphicFrameMk id="9" creationId="{D0B7010F-7A2A-4035-94B8-79537376C014}"/>
          </ac:graphicFrameMkLst>
        </pc:graphicFrameChg>
        <pc:graphicFrameChg chg="del mod">
          <ac:chgData name="David A Hixson" userId="34c5febc-1c6e-4020-8cfe-0a7b2b62c6bd" providerId="ADAL" clId="{F905D222-6AEB-4BCA-8D79-54F5B4EA358D}" dt="2020-02-12T14:45:22.727" v="179" actId="478"/>
          <ac:graphicFrameMkLst>
            <pc:docMk/>
            <pc:sldMk cId="1378432700" sldId="285"/>
            <ac:graphicFrameMk id="12" creationId="{4EBC2FA1-F3D7-4F1C-B69D-00305D2EC8CA}"/>
          </ac:graphicFrameMkLst>
        </pc:graphicFrameChg>
      </pc:sldChg>
      <pc:sldChg chg="addSp delSp modSp">
        <pc:chgData name="David A Hixson" userId="34c5febc-1c6e-4020-8cfe-0a7b2b62c6bd" providerId="ADAL" clId="{F905D222-6AEB-4BCA-8D79-54F5B4EA358D}" dt="2020-02-12T16:22:46.887" v="486" actId="1038"/>
        <pc:sldMkLst>
          <pc:docMk/>
          <pc:sldMk cId="3017191710" sldId="286"/>
        </pc:sldMkLst>
        <pc:spChg chg="mod">
          <ac:chgData name="David A Hixson" userId="34c5febc-1c6e-4020-8cfe-0a7b2b62c6bd" providerId="ADAL" clId="{F905D222-6AEB-4BCA-8D79-54F5B4EA358D}" dt="2020-02-12T14:51:46.599" v="371" actId="1036"/>
          <ac:spMkLst>
            <pc:docMk/>
            <pc:sldMk cId="3017191710" sldId="286"/>
            <ac:spMk id="10" creationId="{9D119BBD-6015-47ED-94E9-1F0C66199F04}"/>
          </ac:spMkLst>
        </pc:spChg>
        <pc:picChg chg="add mod">
          <ac:chgData name="David A Hixson" userId="34c5febc-1c6e-4020-8cfe-0a7b2b62c6bd" providerId="ADAL" clId="{F905D222-6AEB-4BCA-8D79-54F5B4EA358D}" dt="2020-02-12T16:22:46.887" v="486" actId="1038"/>
          <ac:picMkLst>
            <pc:docMk/>
            <pc:sldMk cId="3017191710" sldId="286"/>
            <ac:picMk id="3" creationId="{68B686A4-610F-4699-8BAD-B95C80B4BDEE}"/>
          </ac:picMkLst>
        </pc:picChg>
        <pc:picChg chg="del">
          <ac:chgData name="David A Hixson" userId="34c5febc-1c6e-4020-8cfe-0a7b2b62c6bd" providerId="ADAL" clId="{F905D222-6AEB-4BCA-8D79-54F5B4EA358D}" dt="2020-02-12T14:51:53.187" v="373" actId="478"/>
          <ac:picMkLst>
            <pc:docMk/>
            <pc:sldMk cId="3017191710" sldId="286"/>
            <ac:picMk id="8" creationId="{A2543A63-63C0-4938-990C-B135F04E3E45}"/>
          </ac:picMkLst>
        </pc:picChg>
        <pc:picChg chg="del">
          <ac:chgData name="David A Hixson" userId="34c5febc-1c6e-4020-8cfe-0a7b2b62c6bd" providerId="ADAL" clId="{F905D222-6AEB-4BCA-8D79-54F5B4EA358D}" dt="2020-02-12T14:51:49.850" v="372" actId="478"/>
          <ac:picMkLst>
            <pc:docMk/>
            <pc:sldMk cId="3017191710" sldId="286"/>
            <ac:picMk id="9" creationId="{BED1E614-FDEB-426A-80B5-198D3411884D}"/>
          </ac:picMkLst>
        </pc:picChg>
      </pc:sldChg>
      <pc:sldChg chg="addSp delSp modSp">
        <pc:chgData name="David A Hixson" userId="34c5febc-1c6e-4020-8cfe-0a7b2b62c6bd" providerId="ADAL" clId="{F905D222-6AEB-4BCA-8D79-54F5B4EA358D}" dt="2020-02-12T16:24:50.507" v="489" actId="1076"/>
        <pc:sldMkLst>
          <pc:docMk/>
          <pc:sldMk cId="4063418069" sldId="288"/>
        </pc:sldMkLst>
        <pc:spChg chg="mod">
          <ac:chgData name="David A Hixson" userId="34c5febc-1c6e-4020-8cfe-0a7b2b62c6bd" providerId="ADAL" clId="{F905D222-6AEB-4BCA-8D79-54F5B4EA358D}" dt="2020-02-12T14:52:14.880" v="398" actId="1036"/>
          <ac:spMkLst>
            <pc:docMk/>
            <pc:sldMk cId="4063418069" sldId="288"/>
            <ac:spMk id="10" creationId="{CD972FEB-8B87-44EE-BDB9-5D985D3CF781}"/>
          </ac:spMkLst>
        </pc:spChg>
        <pc:picChg chg="del">
          <ac:chgData name="David A Hixson" userId="34c5febc-1c6e-4020-8cfe-0a7b2b62c6bd" providerId="ADAL" clId="{F905D222-6AEB-4BCA-8D79-54F5B4EA358D}" dt="2020-02-12T14:52:26.541" v="399" actId="478"/>
          <ac:picMkLst>
            <pc:docMk/>
            <pc:sldMk cId="4063418069" sldId="288"/>
            <ac:picMk id="3" creationId="{873C386D-28AB-4F84-B0D7-619FA79CB65E}"/>
          </ac:picMkLst>
        </pc:picChg>
        <pc:picChg chg="add mod">
          <ac:chgData name="David A Hixson" userId="34c5febc-1c6e-4020-8cfe-0a7b2b62c6bd" providerId="ADAL" clId="{F905D222-6AEB-4BCA-8D79-54F5B4EA358D}" dt="2020-02-12T16:24:50.507" v="489" actId="1076"/>
          <ac:picMkLst>
            <pc:docMk/>
            <pc:sldMk cId="4063418069" sldId="288"/>
            <ac:picMk id="7" creationId="{959B5D77-CCD9-470F-9612-0DA7B434CD90}"/>
          </ac:picMkLst>
        </pc:picChg>
      </pc:sldChg>
      <pc:sldChg chg="addSp delSp modSp">
        <pc:chgData name="David A Hixson" userId="34c5febc-1c6e-4020-8cfe-0a7b2b62c6bd" providerId="ADAL" clId="{F905D222-6AEB-4BCA-8D79-54F5B4EA358D}" dt="2020-02-12T16:29:41.295" v="653" actId="1035"/>
        <pc:sldMkLst>
          <pc:docMk/>
          <pc:sldMk cId="1140630298" sldId="289"/>
        </pc:sldMkLst>
        <pc:spChg chg="mod ord">
          <ac:chgData name="David A Hixson" userId="34c5febc-1c6e-4020-8cfe-0a7b2b62c6bd" providerId="ADAL" clId="{F905D222-6AEB-4BCA-8D79-54F5B4EA358D}" dt="2020-02-12T16:29:41.295" v="653" actId="1035"/>
          <ac:spMkLst>
            <pc:docMk/>
            <pc:sldMk cId="1140630298" sldId="289"/>
            <ac:spMk id="10" creationId="{CD972FEB-8B87-44EE-BDB9-5D985D3CF781}"/>
          </ac:spMkLst>
        </pc:spChg>
        <pc:picChg chg="add mod">
          <ac:chgData name="David A Hixson" userId="34c5febc-1c6e-4020-8cfe-0a7b2b62c6bd" providerId="ADAL" clId="{F905D222-6AEB-4BCA-8D79-54F5B4EA358D}" dt="2020-02-12T16:29:41.295" v="653" actId="1035"/>
          <ac:picMkLst>
            <pc:docMk/>
            <pc:sldMk cId="1140630298" sldId="289"/>
            <ac:picMk id="3" creationId="{1436C215-DF93-4FCB-9C8B-E68F8C4312E4}"/>
          </ac:picMkLst>
        </pc:picChg>
        <pc:picChg chg="del">
          <ac:chgData name="David A Hixson" userId="34c5febc-1c6e-4020-8cfe-0a7b2b62c6bd" providerId="ADAL" clId="{F905D222-6AEB-4BCA-8D79-54F5B4EA358D}" dt="2020-02-12T14:53:11.387" v="410" actId="478"/>
          <ac:picMkLst>
            <pc:docMk/>
            <pc:sldMk cId="1140630298" sldId="289"/>
            <ac:picMk id="8" creationId="{BDA99DE1-F91F-4E94-89DB-4394B488BF87}"/>
          </ac:picMkLst>
        </pc:picChg>
      </pc:sldChg>
      <pc:sldChg chg="modSp">
        <pc:chgData name="David A Hixson" userId="34c5febc-1c6e-4020-8cfe-0a7b2b62c6bd" providerId="ADAL" clId="{F905D222-6AEB-4BCA-8D79-54F5B4EA358D}" dt="2020-02-11T20:45:48" v="177" actId="6549"/>
        <pc:sldMkLst>
          <pc:docMk/>
          <pc:sldMk cId="2303041946" sldId="290"/>
        </pc:sldMkLst>
        <pc:spChg chg="mod">
          <ac:chgData name="David A Hixson" userId="34c5febc-1c6e-4020-8cfe-0a7b2b62c6bd" providerId="ADAL" clId="{F905D222-6AEB-4BCA-8D79-54F5B4EA358D}" dt="2020-02-11T20:45:48" v="177" actId="6549"/>
          <ac:spMkLst>
            <pc:docMk/>
            <pc:sldMk cId="2303041946" sldId="290"/>
            <ac:spMk id="3" creationId="{00000000-0000-0000-0000-000000000000}"/>
          </ac:spMkLst>
        </pc:spChg>
      </pc:sldChg>
      <pc:sldChg chg="modSp">
        <pc:chgData name="David A Hixson" userId="34c5febc-1c6e-4020-8cfe-0a7b2b62c6bd" providerId="ADAL" clId="{F905D222-6AEB-4BCA-8D79-54F5B4EA358D}" dt="2020-02-12T16:32:15.809" v="707" actId="20577"/>
        <pc:sldMkLst>
          <pc:docMk/>
          <pc:sldMk cId="3451637374" sldId="291"/>
        </pc:sldMkLst>
        <pc:spChg chg="mod">
          <ac:chgData name="David A Hixson" userId="34c5febc-1c6e-4020-8cfe-0a7b2b62c6bd" providerId="ADAL" clId="{F905D222-6AEB-4BCA-8D79-54F5B4EA358D}" dt="2020-02-12T16:32:15.809" v="707" actId="20577"/>
          <ac:spMkLst>
            <pc:docMk/>
            <pc:sldMk cId="3451637374" sldId="291"/>
            <ac:spMk id="3" creationId="{00000000-0000-0000-0000-000000000000}"/>
          </ac:spMkLst>
        </pc:spChg>
      </pc:sldChg>
      <pc:sldChg chg="addSp delSp modSp">
        <pc:chgData name="David A Hixson" userId="34c5febc-1c6e-4020-8cfe-0a7b2b62c6bd" providerId="ADAL" clId="{F905D222-6AEB-4BCA-8D79-54F5B4EA358D}" dt="2020-02-12T16:31:43.515" v="705" actId="1036"/>
        <pc:sldMkLst>
          <pc:docMk/>
          <pc:sldMk cId="3966290454" sldId="293"/>
        </pc:sldMkLst>
        <pc:spChg chg="mod ord">
          <ac:chgData name="David A Hixson" userId="34c5febc-1c6e-4020-8cfe-0a7b2b62c6bd" providerId="ADAL" clId="{F905D222-6AEB-4BCA-8D79-54F5B4EA358D}" dt="2020-02-12T16:31:43.515" v="705" actId="1036"/>
          <ac:spMkLst>
            <pc:docMk/>
            <pc:sldMk cId="3966290454" sldId="293"/>
            <ac:spMk id="10" creationId="{CD972FEB-8B87-44EE-BDB9-5D985D3CF781}"/>
          </ac:spMkLst>
        </pc:spChg>
        <pc:picChg chg="add mod">
          <ac:chgData name="David A Hixson" userId="34c5febc-1c6e-4020-8cfe-0a7b2b62c6bd" providerId="ADAL" clId="{F905D222-6AEB-4BCA-8D79-54F5B4EA358D}" dt="2020-02-12T16:31:43.515" v="705" actId="1036"/>
          <ac:picMkLst>
            <pc:docMk/>
            <pc:sldMk cId="3966290454" sldId="293"/>
            <ac:picMk id="3" creationId="{E7DCF330-F32E-422E-A727-ED9186E5FCEF}"/>
          </ac:picMkLst>
        </pc:picChg>
        <pc:picChg chg="del">
          <ac:chgData name="David A Hixson" userId="34c5febc-1c6e-4020-8cfe-0a7b2b62c6bd" providerId="ADAL" clId="{F905D222-6AEB-4BCA-8D79-54F5B4EA358D}" dt="2020-02-12T14:53:17.977" v="411" actId="478"/>
          <ac:picMkLst>
            <pc:docMk/>
            <pc:sldMk cId="3966290454" sldId="293"/>
            <ac:picMk id="7" creationId="{1A2FE05D-02E5-4FCA-9801-718092FFFC33}"/>
          </ac:picMkLst>
        </pc:picChg>
      </pc:sldChg>
      <pc:sldChg chg="addSp modSp add">
        <pc:chgData name="David A Hixson" userId="34c5febc-1c6e-4020-8cfe-0a7b2b62c6bd" providerId="ADAL" clId="{F905D222-6AEB-4BCA-8D79-54F5B4EA358D}" dt="2020-02-12T16:26:51.184" v="524" actId="1038"/>
        <pc:sldMkLst>
          <pc:docMk/>
          <pc:sldMk cId="2378641636" sldId="295"/>
        </pc:sldMkLst>
        <pc:spChg chg="mod">
          <ac:chgData name="David A Hixson" userId="34c5febc-1c6e-4020-8cfe-0a7b2b62c6bd" providerId="ADAL" clId="{F905D222-6AEB-4BCA-8D79-54F5B4EA358D}" dt="2020-02-12T14:52:58.571" v="409" actId="20577"/>
          <ac:spMkLst>
            <pc:docMk/>
            <pc:sldMk cId="2378641636" sldId="295"/>
            <ac:spMk id="2" creationId="{00000000-0000-0000-0000-000000000000}"/>
          </ac:spMkLst>
        </pc:spChg>
        <pc:picChg chg="add mod">
          <ac:chgData name="David A Hixson" userId="34c5febc-1c6e-4020-8cfe-0a7b2b62c6bd" providerId="ADAL" clId="{F905D222-6AEB-4BCA-8D79-54F5B4EA358D}" dt="2020-02-12T16:26:51.184" v="524" actId="1038"/>
          <ac:picMkLst>
            <pc:docMk/>
            <pc:sldMk cId="2378641636" sldId="295"/>
            <ac:picMk id="3" creationId="{B6EACDF3-A601-41AB-8DC2-ABF29C4B794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2610"/>
            <a:ext cx="8293100" cy="83784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Target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417638"/>
            <a:ext cx="8293100" cy="4667250"/>
          </a:xfrm>
          <a:prstGeom prst="rect">
            <a:avLst/>
          </a:prstGeom>
        </p:spPr>
        <p:txBody>
          <a:bodyPr lIns="0" rIns="0"/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457200" indent="-230188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87388" indent="-225425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-22701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-2286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Hixson | Absorber Hall Intermediate Water (INTW) Preliminary Design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Hixson | Absorber Hall Intermediate Water (INTW) Preliminary Design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Dave Hixson | Absorber Hall Intermediate Water (INTW) Preliminary Design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27013" indent="-22701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461963" indent="-23495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87388" indent="-225425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-22701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-2286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Dave Hixson | Absorber Hall Intermediate Water (INTW) Preliminary Design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2" r:id="rId2"/>
    <p:sldLayoutId id="2147483683" r:id="rId3"/>
    <p:sldLayoutId id="2147483685" r:id="rId4"/>
    <p:sldLayoutId id="2147483686" r:id="rId5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944283"/>
            <a:ext cx="8218488" cy="17208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Neutrino Beamline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Absorber Hall Intermediate Water (INTW)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Preliminary Design Review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3515425"/>
            <a:ext cx="8221663" cy="2152286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Helvetica" charset="0"/>
              </a:rPr>
              <a:t>Technical Design Aspects</a:t>
            </a:r>
          </a:p>
          <a:p>
            <a:endParaRPr lang="en-US" dirty="0">
              <a:latin typeface="Helvetica" charset="0"/>
            </a:endParaRPr>
          </a:p>
          <a:p>
            <a:endParaRPr lang="en-US" dirty="0">
              <a:latin typeface="Helvetica" charset="0"/>
            </a:endParaRPr>
          </a:p>
          <a:p>
            <a:r>
              <a:rPr lang="en-US" dirty="0">
                <a:latin typeface="Helvetica" charset="0"/>
              </a:rPr>
              <a:t>David Hixson</a:t>
            </a:r>
          </a:p>
          <a:p>
            <a:r>
              <a:rPr lang="en-US" dirty="0">
                <a:latin typeface="Helvetica" charset="0"/>
              </a:rPr>
              <a:t>February 19 &amp; 20,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Approximate Isometric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972FEB-8B87-44EE-BDB9-5D985D3CF781}"/>
              </a:ext>
            </a:extLst>
          </p:cNvPr>
          <p:cNvSpPr txBox="1"/>
          <p:nvPr/>
        </p:nvSpPr>
        <p:spPr>
          <a:xfrm>
            <a:off x="457200" y="6012678"/>
            <a:ext cx="829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Routing for Chilled Water from CF Chiller to INTW Skid still undetermined (Noted in 50% NSCF Design Review)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EACDF3-A601-41AB-8DC2-ABF29C4B7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14" y="1045726"/>
            <a:ext cx="7072184" cy="496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1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Flow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36C215-DF93-4FCB-9C8B-E68F8C431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76009"/>
            <a:ext cx="8293100" cy="51521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972FEB-8B87-44EE-BDB9-5D985D3CF781}"/>
              </a:ext>
            </a:extLst>
          </p:cNvPr>
          <p:cNvSpPr txBox="1"/>
          <p:nvPr/>
        </p:nvSpPr>
        <p:spPr>
          <a:xfrm>
            <a:off x="1123329" y="4451180"/>
            <a:ext cx="1877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Flow Model PDF located in LBNF DocDB</a:t>
            </a:r>
          </a:p>
        </p:txBody>
      </p:sp>
    </p:spTree>
    <p:extLst>
      <p:ext uri="{BB962C8B-B14F-4D97-AF65-F5344CB8AC3E}">
        <p14:creationId xmlns:p14="http://schemas.microsoft.com/office/powerpoint/2010/main" val="1140630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P&amp;ID Drawing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DCF330-F32E-422E-A727-ED9186E5F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54" y="1049672"/>
            <a:ext cx="8290146" cy="52852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972FEB-8B87-44EE-BDB9-5D985D3CF781}"/>
              </a:ext>
            </a:extLst>
          </p:cNvPr>
          <p:cNvSpPr txBox="1"/>
          <p:nvPr/>
        </p:nvSpPr>
        <p:spPr>
          <a:xfrm>
            <a:off x="613719" y="5960906"/>
            <a:ext cx="2615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P&amp;ID in TeamCenter as F10133685</a:t>
            </a:r>
          </a:p>
        </p:txBody>
      </p:sp>
    </p:spTree>
    <p:extLst>
      <p:ext uri="{BB962C8B-B14F-4D97-AF65-F5344CB8AC3E}">
        <p14:creationId xmlns:p14="http://schemas.microsoft.com/office/powerpoint/2010/main" val="3966290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P&amp;ID - Major Equipment, Piping, Fittings, Estimate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4C97"/>
                </a:solidFill>
              </a:rPr>
              <a:t>The Absorber Hall Intermediate Water (INTW) system has been designed for the 2.4 MW Beam. (see page 7)</a:t>
            </a:r>
          </a:p>
          <a:p>
            <a:r>
              <a:rPr lang="en-US" dirty="0">
                <a:solidFill>
                  <a:srgbClr val="004C97"/>
                </a:solidFill>
              </a:rPr>
              <a:t>Major Equipment has been sized and selected</a:t>
            </a:r>
          </a:p>
          <a:p>
            <a:pPr lvl="1"/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Pumps and Heat Exchangers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Piping has been sized</a:t>
            </a:r>
          </a:p>
          <a:p>
            <a:pPr lvl="1"/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Final Pipe Routing may vary based upon the final RAW Room layout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Major Valves and Fittings have been sized and selected</a:t>
            </a:r>
          </a:p>
          <a:p>
            <a:pPr lvl="1"/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Flanges, Large Valves, Strainers, etc.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Item costs selected above show good equivalence to the estimate</a:t>
            </a:r>
          </a:p>
          <a:p>
            <a:pPr lvl="1"/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 LBNF DocDB 9504 - BOE form for 131.01.03.03.03.06.03</a:t>
            </a:r>
          </a:p>
          <a:p>
            <a:pPr marL="227012" lvl="1" indent="0">
              <a:buNone/>
            </a:pPr>
            <a:endParaRPr lang="en-US" dirty="0">
              <a:solidFill>
                <a:srgbClr val="004C97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37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57200" y="1358536"/>
            <a:ext cx="8293100" cy="4702630"/>
          </a:xfrm>
          <a:prstGeom prst="rect">
            <a:avLst/>
          </a:prstGeom>
        </p:spPr>
        <p:txBody>
          <a:bodyPr/>
          <a:lstStyle/>
          <a:p>
            <a:r>
              <a:rPr lang="en-US" sz="1800" dirty="0">
                <a:solidFill>
                  <a:srgbClr val="004C97"/>
                </a:solidFill>
              </a:rPr>
              <a:t>A means of heat transfer between conventional facilities cooling equipment and Radioactive Water (RAW) using Fermilab equipment .</a:t>
            </a:r>
          </a:p>
          <a:p>
            <a:r>
              <a:rPr lang="en-US" sz="1800" dirty="0">
                <a:solidFill>
                  <a:srgbClr val="004C97"/>
                </a:solidFill>
              </a:rPr>
              <a:t>A means of isolating that conventional facilities cooling equipment from any Fermilab equipment that may become radioactive.</a:t>
            </a:r>
          </a:p>
          <a:p>
            <a:pPr marL="228600" lvl="1" indent="-228600">
              <a:buFont typeface="Arial"/>
              <a:buChar char="•"/>
            </a:pPr>
            <a:r>
              <a:rPr lang="en-US" sz="1800" dirty="0">
                <a:solidFill>
                  <a:srgbClr val="004C97"/>
                </a:solidFill>
              </a:rPr>
              <a:t>Have flows and capacities based on the connected loads obtained from the Absorber RAW system engineer(s).</a:t>
            </a:r>
          </a:p>
          <a:p>
            <a:pPr marL="228600" lvl="1" indent="-228600">
              <a:buFont typeface="Arial"/>
              <a:buChar char="•"/>
            </a:pPr>
            <a:r>
              <a:rPr lang="en-US" sz="1800" dirty="0">
                <a:solidFill>
                  <a:srgbClr val="004C97"/>
                </a:solidFill>
              </a:rPr>
              <a:t>Be considered non-radioactive with a maximum radioactivity of 1900 pCi/ml.</a:t>
            </a:r>
          </a:p>
          <a:p>
            <a:pPr marL="228600" lvl="1" indent="-228600">
              <a:buFont typeface="Arial"/>
              <a:buChar char="•"/>
            </a:pPr>
            <a:r>
              <a:rPr lang="en-US" sz="1800" dirty="0">
                <a:solidFill>
                  <a:srgbClr val="004C97"/>
                </a:solidFill>
              </a:rPr>
              <a:t>Be filtered to remove all particles larger than 5 microns.</a:t>
            </a:r>
          </a:p>
          <a:p>
            <a:r>
              <a:rPr lang="en-US" sz="1800" dirty="0">
                <a:solidFill>
                  <a:srgbClr val="004C97"/>
                </a:solidFill>
                <a:cs typeface="+mn-cs"/>
              </a:rPr>
              <a:t>Mainly based on Numi/Nova systems’ operational experience Design Layout and Details, applicable ASME Codes, FESHM, and the Fermi Engineering Manual.</a:t>
            </a:r>
          </a:p>
          <a:p>
            <a:r>
              <a:rPr lang="en-US" sz="1800" dirty="0">
                <a:solidFill>
                  <a:srgbClr val="004C97"/>
                </a:solidFill>
              </a:rPr>
              <a:t>Piping and Tubing will be 304L or 316L ASTM A312 Stainless Steel</a:t>
            </a:r>
            <a:endParaRPr lang="en-US" sz="1800" dirty="0">
              <a:solidFill>
                <a:srgbClr val="004C97"/>
              </a:solidFill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41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Pending Items for Final Design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4C97"/>
                </a:solidFill>
              </a:rPr>
              <a:t>CF Chilled Water piping routing to the AH INTW Skid</a:t>
            </a:r>
          </a:p>
          <a:p>
            <a:pPr lvl="1"/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Noted in 50% NSCF Design Review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Finalize INTW Skid Footprint based on finalized RAW room layout and the other RAW skid footprints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Determine arrangement of equipment, piping, fittings, etc. on the final INTW Skid footprint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Coordinate and route INTW piping to each of the other RAW skids.</a:t>
            </a:r>
          </a:p>
          <a:p>
            <a:r>
              <a:rPr lang="en-US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Finalize water temperature control parameters</a:t>
            </a:r>
          </a:p>
          <a:p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37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Questions?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7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57200" y="1243458"/>
            <a:ext cx="8293100" cy="4667250"/>
          </a:xfrm>
          <a:prstGeom prst="rect">
            <a:avLst/>
          </a:prstGeom>
        </p:spPr>
        <p:txBody>
          <a:bodyPr/>
          <a:lstStyle/>
          <a:p>
            <a:pPr lvl="0"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Purpose</a:t>
            </a:r>
          </a:p>
          <a:p>
            <a:pPr lvl="0"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Design Requirements</a:t>
            </a:r>
          </a:p>
          <a:p>
            <a:r>
              <a:rPr lang="en-US" dirty="0">
                <a:solidFill>
                  <a:srgbClr val="004C97"/>
                </a:solidFill>
              </a:rPr>
              <a:t>Design Standards and Codes</a:t>
            </a:r>
          </a:p>
          <a:p>
            <a:pPr lvl="0"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Design Layout and Details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Block Diagram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System Operational Parameters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Approximate Room Layout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Flow Model and P&amp;ID</a:t>
            </a:r>
          </a:p>
          <a:p>
            <a:pPr lvl="0"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Summary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Pending Items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Questions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Purpose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The Absorber Hall Intermediate Water (INTW) System provides: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A means of heat transfer between conventional facilities cooling equipment and Radioactive Water (RAW) using Fermilab equipment 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A means of isolating that conventional facilities cooling equipment from any Fermilab equipment that may become radioactive.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0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Design Requirements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Aft>
                <a:spcPts val="800"/>
              </a:spcAft>
            </a:pPr>
            <a:r>
              <a:rPr lang="en-US" dirty="0">
                <a:solidFill>
                  <a:srgbClr val="004C97"/>
                </a:solidFill>
              </a:rPr>
              <a:t>The Absorber Hall Intermediate Water (INTW) System shall: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Require minimal unscheduled interventions for maintenance.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Have flows and capacities based on the connected load obtained from the Absorber RAW system engineer(s).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Have a nominal design temperature of 66°F.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Be considered non-radioactive with a maximum radioactivity of 1900 pCi/ml.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Be filtered to remove all particles larger than 5 microns.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Reject heat to a water chiller furnished and installed under the Conventional Facilities portion of the LBNF Project.</a:t>
            </a: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4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Design Standards and Codes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4C97"/>
                </a:solidFill>
              </a:rPr>
              <a:t>In addition to complying with the following industrial and Fermilab standards and codes, the system design, particularly the system’s operation modes, capacity, and valve regulating &amp; controls, is mainly based on Numi/Nova systems’ operational experience, lessons learned, and the latest feedback in operational input and upgrades. 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ASME B31.3 Code for Category D Fluid Service.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ASME BPVC Section IX for Welding Process Specifications (WPS’s) and welders &amp; pipefitters' Personal Weld Qualifications.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Both piping and vessels will adhere to FESHM Chapters 5031, 5031.1, 5031.3, 5034 as well as the Fermilab Engineering Manual.</a:t>
            </a:r>
          </a:p>
          <a:p>
            <a:pPr lvl="1"/>
            <a:r>
              <a:rPr lang="en-US" dirty="0">
                <a:solidFill>
                  <a:srgbClr val="004C97"/>
                </a:solidFill>
              </a:rPr>
              <a:t>Piping and Tubing will be 304L or 316L ASTM A312 Stainless Steel</a:t>
            </a: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>
              <a:solidFill>
                <a:srgbClr val="004C97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3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AD7BCD5-3D80-4338-B59E-E5043F32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39774EF4-7C4C-4F94-8930-B9B5A6AD31AE}"/>
              </a:ext>
            </a:extLst>
          </p:cNvPr>
          <p:cNvSpPr txBox="1">
            <a:spLocks/>
          </p:cNvSpPr>
          <p:nvPr/>
        </p:nvSpPr>
        <p:spPr>
          <a:xfrm>
            <a:off x="457200" y="250166"/>
            <a:ext cx="8293100" cy="751712"/>
          </a:xfrm>
          <a:prstGeom prst="rect">
            <a:avLst/>
          </a:prstGeom>
        </p:spPr>
        <p:txBody>
          <a:bodyPr vert="horz" lIns="0" tIns="0" rIns="0" bIns="0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200" b="1" i="0" kern="1200" baseline="0">
                <a:solidFill>
                  <a:srgbClr val="004C97"/>
                </a:solidFill>
                <a:latin typeface="Helvetica"/>
                <a:ea typeface="Geneva" charset="0"/>
                <a:cs typeface="Geneva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Block Diagram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82A7CCD-F17A-4AC9-9E21-C2DBEC61C549}"/>
              </a:ext>
            </a:extLst>
          </p:cNvPr>
          <p:cNvSpPr/>
          <p:nvPr/>
        </p:nvSpPr>
        <p:spPr>
          <a:xfrm>
            <a:off x="457200" y="3825708"/>
            <a:ext cx="930729" cy="7517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Chilled Water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365AC9-9445-41B3-BA6D-2F2DE89DABDE}"/>
              </a:ext>
            </a:extLst>
          </p:cNvPr>
          <p:cNvSpPr/>
          <p:nvPr/>
        </p:nvSpPr>
        <p:spPr>
          <a:xfrm>
            <a:off x="1910443" y="3825708"/>
            <a:ext cx="498021" cy="7517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Heat</a:t>
            </a:r>
          </a:p>
          <a:p>
            <a:pPr algn="ctr"/>
            <a:r>
              <a:rPr lang="en-US" sz="1200" dirty="0"/>
              <a:t>Exch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EE3B0EC-6963-43CF-B49B-09E6D394E483}"/>
              </a:ext>
            </a:extLst>
          </p:cNvPr>
          <p:cNvSpPr/>
          <p:nvPr/>
        </p:nvSpPr>
        <p:spPr>
          <a:xfrm>
            <a:off x="1387929" y="4165352"/>
            <a:ext cx="522514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81C59F-3AEF-4DBF-8A5A-A76D8EE8F2F1}"/>
              </a:ext>
            </a:extLst>
          </p:cNvPr>
          <p:cNvSpPr/>
          <p:nvPr/>
        </p:nvSpPr>
        <p:spPr>
          <a:xfrm>
            <a:off x="6276919" y="2271908"/>
            <a:ext cx="498021" cy="751712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89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Heat</a:t>
            </a:r>
          </a:p>
          <a:p>
            <a:pPr algn="ctr"/>
            <a:r>
              <a:rPr lang="en-US" sz="1200" dirty="0"/>
              <a:t>Exch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5E71F41-09D3-46D8-B3B2-E90509D41CF0}"/>
              </a:ext>
            </a:extLst>
          </p:cNvPr>
          <p:cNvSpPr/>
          <p:nvPr/>
        </p:nvSpPr>
        <p:spPr>
          <a:xfrm>
            <a:off x="6774940" y="2595571"/>
            <a:ext cx="522514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A2E4C317-0C53-44EC-9A97-279BFCC2CBD4}"/>
              </a:ext>
            </a:extLst>
          </p:cNvPr>
          <p:cNvSpPr/>
          <p:nvPr/>
        </p:nvSpPr>
        <p:spPr>
          <a:xfrm>
            <a:off x="5241835" y="2595571"/>
            <a:ext cx="1022838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35F504CB-8429-4023-B3C7-A213248E35CA}"/>
              </a:ext>
            </a:extLst>
          </p:cNvPr>
          <p:cNvSpPr/>
          <p:nvPr/>
        </p:nvSpPr>
        <p:spPr>
          <a:xfrm>
            <a:off x="2408463" y="4165352"/>
            <a:ext cx="841171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3A9777A-DC0B-434D-93FE-FAB37841DDF2}"/>
              </a:ext>
            </a:extLst>
          </p:cNvPr>
          <p:cNvSpPr/>
          <p:nvPr/>
        </p:nvSpPr>
        <p:spPr>
          <a:xfrm>
            <a:off x="3264185" y="3852237"/>
            <a:ext cx="737897" cy="737897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Pumps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CD8B8EA9-6F3C-4EDF-8219-B7F4FD54E6AC}"/>
              </a:ext>
            </a:extLst>
          </p:cNvPr>
          <p:cNvSpPr/>
          <p:nvPr/>
        </p:nvSpPr>
        <p:spPr>
          <a:xfrm>
            <a:off x="4002082" y="4165352"/>
            <a:ext cx="1184064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C6CF1136-C4BA-49AD-A619-8B4E9E620941}"/>
              </a:ext>
            </a:extLst>
          </p:cNvPr>
          <p:cNvSpPr/>
          <p:nvPr/>
        </p:nvSpPr>
        <p:spPr>
          <a:xfrm rot="16200000">
            <a:off x="4440804" y="3381397"/>
            <a:ext cx="1553862" cy="1065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1C023F3C-D45D-46C9-B9F9-4E777F9E13ED}"/>
              </a:ext>
            </a:extLst>
          </p:cNvPr>
          <p:cNvSpPr/>
          <p:nvPr/>
        </p:nvSpPr>
        <p:spPr>
          <a:xfrm>
            <a:off x="7312004" y="2173719"/>
            <a:ext cx="1176816" cy="918913"/>
          </a:xfrm>
          <a:prstGeom prst="round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Absorber Raw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583 kW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808192A-6354-4D60-A5BD-56D4FE8790E4}"/>
              </a:ext>
            </a:extLst>
          </p:cNvPr>
          <p:cNvSpPr txBox="1"/>
          <p:nvPr/>
        </p:nvSpPr>
        <p:spPr>
          <a:xfrm>
            <a:off x="6762356" y="5770848"/>
            <a:ext cx="2276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kW Loading obtained from Absorber RAW System Engineer(s)</a:t>
            </a:r>
          </a:p>
        </p:txBody>
      </p:sp>
    </p:spTree>
    <p:extLst>
      <p:ext uri="{BB962C8B-B14F-4D97-AF65-F5344CB8AC3E}">
        <p14:creationId xmlns:p14="http://schemas.microsoft.com/office/powerpoint/2010/main" val="11359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System Operational Parameters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0B7010F-7A2A-4035-94B8-79537376C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30622"/>
              </p:ext>
            </p:extLst>
          </p:nvPr>
        </p:nvGraphicFramePr>
        <p:xfrm>
          <a:off x="535460" y="1607015"/>
          <a:ext cx="8130743" cy="3063830"/>
        </p:xfrm>
        <a:graphic>
          <a:graphicData uri="http://schemas.openxmlformats.org/drawingml/2006/table">
            <a:tbl>
              <a:tblPr/>
              <a:tblGrid>
                <a:gridCol w="1557432">
                  <a:extLst>
                    <a:ext uri="{9D8B030D-6E8A-4147-A177-3AD203B41FA5}">
                      <a16:colId xmlns:a16="http://schemas.microsoft.com/office/drawing/2014/main" val="772857178"/>
                    </a:ext>
                  </a:extLst>
                </a:gridCol>
                <a:gridCol w="411302">
                  <a:extLst>
                    <a:ext uri="{9D8B030D-6E8A-4147-A177-3AD203B41FA5}">
                      <a16:colId xmlns:a16="http://schemas.microsoft.com/office/drawing/2014/main" val="524444183"/>
                    </a:ext>
                  </a:extLst>
                </a:gridCol>
                <a:gridCol w="411302">
                  <a:extLst>
                    <a:ext uri="{9D8B030D-6E8A-4147-A177-3AD203B41FA5}">
                      <a16:colId xmlns:a16="http://schemas.microsoft.com/office/drawing/2014/main" val="1683569329"/>
                    </a:ext>
                  </a:extLst>
                </a:gridCol>
                <a:gridCol w="411302">
                  <a:extLst>
                    <a:ext uri="{9D8B030D-6E8A-4147-A177-3AD203B41FA5}">
                      <a16:colId xmlns:a16="http://schemas.microsoft.com/office/drawing/2014/main" val="1719402199"/>
                    </a:ext>
                  </a:extLst>
                </a:gridCol>
                <a:gridCol w="411302">
                  <a:extLst>
                    <a:ext uri="{9D8B030D-6E8A-4147-A177-3AD203B41FA5}">
                      <a16:colId xmlns:a16="http://schemas.microsoft.com/office/drawing/2014/main" val="2526775032"/>
                    </a:ext>
                  </a:extLst>
                </a:gridCol>
                <a:gridCol w="411302">
                  <a:extLst>
                    <a:ext uri="{9D8B030D-6E8A-4147-A177-3AD203B41FA5}">
                      <a16:colId xmlns:a16="http://schemas.microsoft.com/office/drawing/2014/main" val="2417788860"/>
                    </a:ext>
                  </a:extLst>
                </a:gridCol>
                <a:gridCol w="411302">
                  <a:extLst>
                    <a:ext uri="{9D8B030D-6E8A-4147-A177-3AD203B41FA5}">
                      <a16:colId xmlns:a16="http://schemas.microsoft.com/office/drawing/2014/main" val="3612727102"/>
                    </a:ext>
                  </a:extLst>
                </a:gridCol>
                <a:gridCol w="411302">
                  <a:extLst>
                    <a:ext uri="{9D8B030D-6E8A-4147-A177-3AD203B41FA5}">
                      <a16:colId xmlns:a16="http://schemas.microsoft.com/office/drawing/2014/main" val="1875241672"/>
                    </a:ext>
                  </a:extLst>
                </a:gridCol>
                <a:gridCol w="411302">
                  <a:extLst>
                    <a:ext uri="{9D8B030D-6E8A-4147-A177-3AD203B41FA5}">
                      <a16:colId xmlns:a16="http://schemas.microsoft.com/office/drawing/2014/main" val="1028122713"/>
                    </a:ext>
                  </a:extLst>
                </a:gridCol>
                <a:gridCol w="411302">
                  <a:extLst>
                    <a:ext uri="{9D8B030D-6E8A-4147-A177-3AD203B41FA5}">
                      <a16:colId xmlns:a16="http://schemas.microsoft.com/office/drawing/2014/main" val="3074202034"/>
                    </a:ext>
                  </a:extLst>
                </a:gridCol>
                <a:gridCol w="411302">
                  <a:extLst>
                    <a:ext uri="{9D8B030D-6E8A-4147-A177-3AD203B41FA5}">
                      <a16:colId xmlns:a16="http://schemas.microsoft.com/office/drawing/2014/main" val="570777273"/>
                    </a:ext>
                  </a:extLst>
                </a:gridCol>
                <a:gridCol w="2460291">
                  <a:extLst>
                    <a:ext uri="{9D8B030D-6E8A-4147-A177-3AD203B41FA5}">
                      <a16:colId xmlns:a16="http://schemas.microsoft.com/office/drawing/2014/main" val="2194476331"/>
                    </a:ext>
                  </a:extLst>
                </a:gridCol>
              </a:tblGrid>
              <a:tr h="198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LBNF Loading - Summary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557529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Absorber Hall @ 2.4 MW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RAW Skid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INTW Skid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556641"/>
                  </a:ext>
                </a:extLst>
              </a:tr>
              <a:tr h="318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Absorber Hall Skids @ 2.4 MW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GPM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 °F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EWT °F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LWT °F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GPM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 °F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EWT °F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LWT °F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848396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Absorber Skids: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HEX Sized for 583 kW and 400 GPM (per AD)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101186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Chilled Water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INTW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806405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Chilled to INTW Heat Exchanger: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HEX Sized for 583 kW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168812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Filtration Loop: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Approx: 45 mins to filter 150 gallon system volume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610160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 Size: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GPM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265952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73599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Absorber RAW Info (AD)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 Heat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198094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1,600 GPM @ 50 TDH (21.6 Psi) 105 Ft. Shut-off Head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 heat is &lt; 5 kW and is lost in total system noise (~ 1 kW)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373412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1,600 GPM is required by the Absorber system.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072681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 400 GPM passes through the Heat Exchanger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Absorber RAW - 2.4 MW Design Basis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861911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Exchanger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GPM @ 90°F in / 80°F (10°F </a:t>
                      </a:r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T), 4.22 Psi </a:t>
                      </a:r>
                      <a:r>
                        <a:rPr lang="el-G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Since the 1.2 MW Beamline case kW loading is approximately equal to the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532834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Calc'd Load =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 MW Beamline case kW loading, the 2.4 MW Beamline Case will be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808137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 as the design basis for the INTW system.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862230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Chiller (by CF)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45°F out, at 10°F ΔT (per Lee Hammond)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8554"/>
                  </a:ext>
                </a:extLst>
              </a:tr>
              <a:tr h="15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2" marR="7302" marT="730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669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43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Approximate Layout – General Rooms Arrangement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119BBD-6015-47ED-94E9-1F0C66199F04}"/>
              </a:ext>
            </a:extLst>
          </p:cNvPr>
          <p:cNvSpPr txBox="1"/>
          <p:nvPr/>
        </p:nvSpPr>
        <p:spPr>
          <a:xfrm>
            <a:off x="457200" y="5971488"/>
            <a:ext cx="829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Routing for Chilled Water from CF Chiller still undetermined (Noted in 50% NSCF Design Review)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B686A4-610F-4699-8BAD-B95C80B4B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577" y="1103877"/>
            <a:ext cx="4477074" cy="478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9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Absorber Hall Intermediate Water (INTW)</a:t>
            </a:r>
            <a:br>
              <a:rPr lang="en-US" dirty="0"/>
            </a:br>
            <a:br>
              <a:rPr lang="en-US" sz="800" dirty="0"/>
            </a:br>
            <a:r>
              <a:rPr lang="en-US" dirty="0"/>
              <a:t>Approximate General Layout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2/20/2020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Dave Hixson | Absorber Hall Intermediate Water (INTW) Preliminary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972FEB-8B87-44EE-BDB9-5D985D3CF781}"/>
              </a:ext>
            </a:extLst>
          </p:cNvPr>
          <p:cNvSpPr txBox="1"/>
          <p:nvPr/>
        </p:nvSpPr>
        <p:spPr>
          <a:xfrm>
            <a:off x="457200" y="6012678"/>
            <a:ext cx="829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4C97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Routing for Chilled Water from CF Chiller to INTW Skid still undetermined (Noted in 50% NSCF Design Review)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9B5D77-CCD9-470F-9612-0DA7B434C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79" y="1193674"/>
            <a:ext cx="4548803" cy="471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418069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C8B11773DC345A6A7B1699CFCF121" ma:contentTypeVersion="8" ma:contentTypeDescription="Create a new document." ma:contentTypeScope="" ma:versionID="dd8afca3065341482f10c429db72812c">
  <xsd:schema xmlns:xsd="http://www.w3.org/2001/XMLSchema" xmlns:xs="http://www.w3.org/2001/XMLSchema" xmlns:p="http://schemas.microsoft.com/office/2006/metadata/properties" xmlns:ns3="87d35bd7-cc13-486d-92f0-24078e59316b" targetNamespace="http://schemas.microsoft.com/office/2006/metadata/properties" ma:root="true" ma:fieldsID="ffd36d03bfa7e6a037f4387708f3e215" ns3:_="">
    <xsd:import namespace="87d35bd7-cc13-486d-92f0-24078e5931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35bd7-cc13-486d-92f0-24078e5931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6F6AEB-ACA4-44C9-AD27-D39A255D05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35bd7-cc13-486d-92f0-24078e5931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E4EDFD-E061-4281-9BC2-1DD407AF9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B74C45-46BE-45F1-94B0-D3D3EF4F6C2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7d35bd7-cc13-486d-92f0-24078e59316b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7727</TotalTime>
  <Words>1238</Words>
  <Application>Microsoft Office PowerPoint</Application>
  <PresentationFormat>On-screen Show (4:3)</PresentationFormat>
  <Paragraphs>282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Neutrino Beamline Absorber Hall Intermediate Water (INTW) Preliminary Design Review</vt:lpstr>
      <vt:lpstr>Absorber Hall Intermediate Water (INTW)  Outline</vt:lpstr>
      <vt:lpstr>Absorber Hall Intermediate Water (INTW)  Purpose</vt:lpstr>
      <vt:lpstr>Absorber Hall Intermediate Water (INTW)  Design Requirements</vt:lpstr>
      <vt:lpstr>Absorber Hall Intermediate Water (INTW)  Design Standards and Codes </vt:lpstr>
      <vt:lpstr>PowerPoint Presentation</vt:lpstr>
      <vt:lpstr>Absorber Hall Intermediate Water (INTW)  System Operational Parameters</vt:lpstr>
      <vt:lpstr>Absorber Hall Intermediate Water (INTW)  Approximate Layout – General Rooms Arrangement</vt:lpstr>
      <vt:lpstr>Absorber Hall Intermediate Water (INTW)  Approximate General Layout</vt:lpstr>
      <vt:lpstr>Absorber Hall Intermediate Water (INTW)  Approximate Isometric</vt:lpstr>
      <vt:lpstr>Absorber Hall Intermediate Water (INTW)  Flow Model</vt:lpstr>
      <vt:lpstr>Absorber Hall Intermediate Water (INTW)  P&amp;ID Drawing</vt:lpstr>
      <vt:lpstr>Absorber Hall Intermediate Water (INTW)  P&amp;ID - Major Equipment, Piping, Fittings, Estimate</vt:lpstr>
      <vt:lpstr>Absorber Hall Intermediate Water (INTW)  Summary</vt:lpstr>
      <vt:lpstr>Absorber Hall Intermediate Water (INTW)  Pending Items for Final Design </vt:lpstr>
      <vt:lpstr>Absorber Hall Intermediate Water (INTW)  Questions? 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dhixson@fnal.gov</dc:creator>
  <cp:lastModifiedBy>David A Hixson</cp:lastModifiedBy>
  <cp:revision>75</cp:revision>
  <cp:lastPrinted>2020-02-07T17:53:01Z</cp:lastPrinted>
  <dcterms:created xsi:type="dcterms:W3CDTF">2015-04-30T14:29:22Z</dcterms:created>
  <dcterms:modified xsi:type="dcterms:W3CDTF">2020-02-12T16:32:24Z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0x01010077AC8B11773DC345A6A7B1699CFCF121</vt:lpwstr>
  </property>
</Properties>
</file>