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63" r:id="rId3"/>
    <p:sldId id="273" r:id="rId4"/>
    <p:sldId id="283" r:id="rId5"/>
    <p:sldId id="284" r:id="rId6"/>
    <p:sldId id="287" r:id="rId7"/>
    <p:sldId id="282" r:id="rId8"/>
    <p:sldId id="285" r:id="rId9"/>
    <p:sldId id="286" r:id="rId10"/>
    <p:sldId id="288" r:id="rId11"/>
    <p:sldId id="289" r:id="rId12"/>
    <p:sldId id="293" r:id="rId13"/>
    <p:sldId id="292" r:id="rId14"/>
    <p:sldId id="290" r:id="rId15"/>
    <p:sldId id="291" r:id="rId16"/>
    <p:sldId id="294" r:id="rId1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BEFF8-9618-424F-B3DF-52817766F8F8}" v="409" dt="2020-02-12T16:34:28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117" d="100"/>
          <a:sy n="117" d="100"/>
        </p:scale>
        <p:origin x="810" y="108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 Hixson" userId="34c5febc-1c6e-4020-8cfe-0a7b2b62c6bd" providerId="ADAL" clId="{975BEFF8-9618-424F-B3DF-52817766F8F8}"/>
    <pc:docChg chg="undo custSel addSld delSld modSld sldOrd modMainMaster modNotesMaster modHandout">
      <pc:chgData name="David A Hixson" userId="34c5febc-1c6e-4020-8cfe-0a7b2b62c6bd" providerId="ADAL" clId="{975BEFF8-9618-424F-B3DF-52817766F8F8}" dt="2020-02-12T16:35:35.685" v="5451" actId="1076"/>
      <pc:docMkLst>
        <pc:docMk/>
      </pc:docMkLst>
      <pc:sldChg chg="modSp">
        <pc:chgData name="David A Hixson" userId="34c5febc-1c6e-4020-8cfe-0a7b2b62c6bd" providerId="ADAL" clId="{975BEFF8-9618-424F-B3DF-52817766F8F8}" dt="2020-02-11T19:17:11.177" v="4449" actId="20577"/>
        <pc:sldMkLst>
          <pc:docMk/>
          <pc:sldMk cId="0" sldId="263"/>
        </pc:sldMkLst>
        <pc:spChg chg="mod">
          <ac:chgData name="David A Hixson" userId="34c5febc-1c6e-4020-8cfe-0a7b2b62c6bd" providerId="ADAL" clId="{975BEFF8-9618-424F-B3DF-52817766F8F8}" dt="2020-02-11T19:17:11.177" v="4449" actId="20577"/>
          <ac:spMkLst>
            <pc:docMk/>
            <pc:sldMk cId="0" sldId="263"/>
            <ac:spMk id="6145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19:16:53.653" v="4441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del">
        <pc:chgData name="David A Hixson" userId="34c5febc-1c6e-4020-8cfe-0a7b2b62c6bd" providerId="ADAL" clId="{975BEFF8-9618-424F-B3DF-52817766F8F8}" dt="2020-02-10T21:08:41.456" v="3087" actId="2696"/>
        <pc:sldMkLst>
          <pc:docMk/>
          <pc:sldMk cId="2560137842" sldId="271"/>
        </pc:sldMkLst>
        <pc:spChg chg="mod">
          <ac:chgData name="David A Hixson" userId="34c5febc-1c6e-4020-8cfe-0a7b2b62c6bd" providerId="ADAL" clId="{975BEFF8-9618-424F-B3DF-52817766F8F8}" dt="2020-02-07T20:11:17.315" v="544"/>
          <ac:spMkLst>
            <pc:docMk/>
            <pc:sldMk cId="2560137842" sldId="271"/>
            <ac:spMk id="6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0:10:35.736" v="527" actId="948"/>
          <ac:spMkLst>
            <pc:docMk/>
            <pc:sldMk cId="2560137842" sldId="271"/>
            <ac:spMk id="11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0:11:00.102" v="543" actId="20577"/>
          <ac:spMkLst>
            <pc:docMk/>
            <pc:sldMk cId="2560137842" sldId="271"/>
            <ac:spMk id="12" creationId="{C8B91632-9FCE-402E-AA10-1A42A6399D43}"/>
          </ac:spMkLst>
        </pc:spChg>
      </pc:sldChg>
      <pc:sldChg chg="modSp">
        <pc:chgData name="David A Hixson" userId="34c5febc-1c6e-4020-8cfe-0a7b2b62c6bd" providerId="ADAL" clId="{975BEFF8-9618-424F-B3DF-52817766F8F8}" dt="2020-02-10T21:32:33.452" v="4014" actId="20577"/>
        <pc:sldMkLst>
          <pc:docMk/>
          <pc:sldMk cId="154596650" sldId="273"/>
        </pc:sldMkLst>
        <pc:spChg chg="mod">
          <ac:chgData name="David A Hixson" userId="34c5febc-1c6e-4020-8cfe-0a7b2b62c6bd" providerId="ADAL" clId="{975BEFF8-9618-424F-B3DF-52817766F8F8}" dt="2020-02-07T20:05:04.639" v="500" actId="255"/>
          <ac:spMkLst>
            <pc:docMk/>
            <pc:sldMk cId="154596650" sldId="273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0T21:32:33.452" v="4014" actId="20577"/>
          <ac:spMkLst>
            <pc:docMk/>
            <pc:sldMk cId="154596650" sldId="273"/>
            <ac:spMk id="3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19:42:19.215" v="467" actId="20577"/>
          <ac:spMkLst>
            <pc:docMk/>
            <pc:sldMk cId="154596650" sldId="273"/>
            <ac:spMk id="5" creationId="{00000000-0000-0000-0000-000000000000}"/>
          </ac:spMkLst>
        </pc:spChg>
      </pc:sldChg>
      <pc:sldChg chg="del">
        <pc:chgData name="David A Hixson" userId="34c5febc-1c6e-4020-8cfe-0a7b2b62c6bd" providerId="ADAL" clId="{975BEFF8-9618-424F-B3DF-52817766F8F8}" dt="2020-02-07T20:09:06.399" v="523" actId="2696"/>
        <pc:sldMkLst>
          <pc:docMk/>
          <pc:sldMk cId="1308392391" sldId="274"/>
        </pc:sldMkLst>
      </pc:sldChg>
      <pc:sldChg chg="del">
        <pc:chgData name="David A Hixson" userId="34c5febc-1c6e-4020-8cfe-0a7b2b62c6bd" providerId="ADAL" clId="{975BEFF8-9618-424F-B3DF-52817766F8F8}" dt="2020-02-07T20:09:06.411" v="524" actId="2696"/>
        <pc:sldMkLst>
          <pc:docMk/>
          <pc:sldMk cId="2197323759" sldId="275"/>
        </pc:sldMkLst>
      </pc:sldChg>
      <pc:sldChg chg="del">
        <pc:chgData name="David A Hixson" userId="34c5febc-1c6e-4020-8cfe-0a7b2b62c6bd" providerId="ADAL" clId="{975BEFF8-9618-424F-B3DF-52817766F8F8}" dt="2020-02-07T20:09:06.421" v="525" actId="2696"/>
        <pc:sldMkLst>
          <pc:docMk/>
          <pc:sldMk cId="3849587637" sldId="276"/>
        </pc:sldMkLst>
      </pc:sldChg>
      <pc:sldChg chg="modSp del">
        <pc:chgData name="David A Hixson" userId="34c5febc-1c6e-4020-8cfe-0a7b2b62c6bd" providerId="ADAL" clId="{975BEFF8-9618-424F-B3DF-52817766F8F8}" dt="2020-02-10T21:08:30.508" v="3086" actId="2696"/>
        <pc:sldMkLst>
          <pc:docMk/>
          <pc:sldMk cId="3286085818" sldId="277"/>
        </pc:sldMkLst>
        <pc:spChg chg="mod">
          <ac:chgData name="David A Hixson" userId="34c5febc-1c6e-4020-8cfe-0a7b2b62c6bd" providerId="ADAL" clId="{975BEFF8-9618-424F-B3DF-52817766F8F8}" dt="2020-02-07T20:11:34.161" v="546"/>
          <ac:spMkLst>
            <pc:docMk/>
            <pc:sldMk cId="3286085818" sldId="277"/>
            <ac:spMk id="6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0:12:12.912" v="549" actId="948"/>
          <ac:spMkLst>
            <pc:docMk/>
            <pc:sldMk cId="3286085818" sldId="277"/>
            <ac:spMk id="11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0:11:57.651" v="548"/>
          <ac:spMkLst>
            <pc:docMk/>
            <pc:sldMk cId="3286085818" sldId="277"/>
            <ac:spMk id="12" creationId="{C8B91632-9FCE-402E-AA10-1A42A6399D43}"/>
          </ac:spMkLst>
        </pc:spChg>
      </pc:sldChg>
      <pc:sldChg chg="del">
        <pc:chgData name="David A Hixson" userId="34c5febc-1c6e-4020-8cfe-0a7b2b62c6bd" providerId="ADAL" clId="{975BEFF8-9618-424F-B3DF-52817766F8F8}" dt="2020-02-07T20:08:48.546" v="522" actId="2696"/>
        <pc:sldMkLst>
          <pc:docMk/>
          <pc:sldMk cId="1268350414" sldId="278"/>
        </pc:sldMkLst>
      </pc:sldChg>
      <pc:sldChg chg="del">
        <pc:chgData name="David A Hixson" userId="34c5febc-1c6e-4020-8cfe-0a7b2b62c6bd" providerId="ADAL" clId="{975BEFF8-9618-424F-B3DF-52817766F8F8}" dt="2020-02-07T20:08:48.535" v="520" actId="2696"/>
        <pc:sldMkLst>
          <pc:docMk/>
          <pc:sldMk cId="1197688133" sldId="279"/>
        </pc:sldMkLst>
      </pc:sldChg>
      <pc:sldChg chg="del">
        <pc:chgData name="David A Hixson" userId="34c5febc-1c6e-4020-8cfe-0a7b2b62c6bd" providerId="ADAL" clId="{975BEFF8-9618-424F-B3DF-52817766F8F8}" dt="2020-02-07T20:08:48.544" v="521" actId="2696"/>
        <pc:sldMkLst>
          <pc:docMk/>
          <pc:sldMk cId="1656661629" sldId="280"/>
        </pc:sldMkLst>
      </pc:sldChg>
      <pc:sldChg chg="del">
        <pc:chgData name="David A Hixson" userId="34c5febc-1c6e-4020-8cfe-0a7b2b62c6bd" providerId="ADAL" clId="{975BEFF8-9618-424F-B3DF-52817766F8F8}" dt="2020-02-07T20:08:26.087" v="517" actId="2696"/>
        <pc:sldMkLst>
          <pc:docMk/>
          <pc:sldMk cId="335568051" sldId="281"/>
        </pc:sldMkLst>
      </pc:sldChg>
      <pc:sldChg chg="addSp delSp modSp ord">
        <pc:chgData name="David A Hixson" userId="34c5febc-1c6e-4020-8cfe-0a7b2b62c6bd" providerId="ADAL" clId="{975BEFF8-9618-424F-B3DF-52817766F8F8}" dt="2020-02-10T16:47:56.382" v="2467" actId="1076"/>
        <pc:sldMkLst>
          <pc:docMk/>
          <pc:sldMk cId="113595353" sldId="282"/>
        </pc:sldMkLst>
        <pc:spChg chg="add mod">
          <ac:chgData name="David A Hixson" userId="34c5febc-1c6e-4020-8cfe-0a7b2b62c6bd" providerId="ADAL" clId="{975BEFF8-9618-424F-B3DF-52817766F8F8}" dt="2020-02-10T15:04:19.537" v="1808" actId="1036"/>
          <ac:spMkLst>
            <pc:docMk/>
            <pc:sldMk cId="113595353" sldId="282"/>
            <ac:spMk id="2" creationId="{D82A7CCD-F17A-4AC9-9E21-C2DBEC61C549}"/>
          </ac:spMkLst>
        </pc:spChg>
        <pc:spChg chg="del">
          <ac:chgData name="David A Hixson" userId="34c5febc-1c6e-4020-8cfe-0a7b2b62c6bd" providerId="ADAL" clId="{975BEFF8-9618-424F-B3DF-52817766F8F8}" dt="2020-02-07T21:23:31.453" v="1379" actId="478"/>
          <ac:spMkLst>
            <pc:docMk/>
            <pc:sldMk cId="113595353" sldId="282"/>
            <ac:spMk id="3" creationId="{09350935-631A-4933-A9F4-794874404685}"/>
          </ac:spMkLst>
        </pc:spChg>
        <pc:spChg chg="add mod">
          <ac:chgData name="David A Hixson" userId="34c5febc-1c6e-4020-8cfe-0a7b2b62c6bd" providerId="ADAL" clId="{975BEFF8-9618-424F-B3DF-52817766F8F8}" dt="2020-02-10T15:04:19.537" v="1808" actId="1036"/>
          <ac:spMkLst>
            <pc:docMk/>
            <pc:sldMk cId="113595353" sldId="282"/>
            <ac:spMk id="3" creationId="{0EE3B0EC-6963-43CF-B49B-09E6D394E483}"/>
          </ac:spMkLst>
        </pc:spChg>
        <pc:spChg chg="add mod">
          <ac:chgData name="David A Hixson" userId="34c5febc-1c6e-4020-8cfe-0a7b2b62c6bd" providerId="ADAL" clId="{975BEFF8-9618-424F-B3DF-52817766F8F8}" dt="2020-02-10T15:04:19.537" v="1808" actId="1036"/>
          <ac:spMkLst>
            <pc:docMk/>
            <pc:sldMk cId="113595353" sldId="282"/>
            <ac:spMk id="5" creationId="{D5365AC9-9445-41B3-BA6D-2F2DE89DABDE}"/>
          </ac:spMkLst>
        </pc:spChg>
        <pc:spChg chg="add del mod">
          <ac:chgData name="David A Hixson" userId="34c5febc-1c6e-4020-8cfe-0a7b2b62c6bd" providerId="ADAL" clId="{975BEFF8-9618-424F-B3DF-52817766F8F8}" dt="2020-02-10T15:52:29.639" v="2118" actId="478"/>
          <ac:spMkLst>
            <pc:docMk/>
            <pc:sldMk cId="113595353" sldId="282"/>
            <ac:spMk id="7" creationId="{4BB3328C-A190-4144-AA4C-5C30FE401D9E}"/>
          </ac:spMkLst>
        </pc:spChg>
        <pc:spChg chg="add del mod">
          <ac:chgData name="David A Hixson" userId="34c5febc-1c6e-4020-8cfe-0a7b2b62c6bd" providerId="ADAL" clId="{975BEFF8-9618-424F-B3DF-52817766F8F8}" dt="2020-02-10T15:16:52.353" v="2027" actId="478"/>
          <ac:spMkLst>
            <pc:docMk/>
            <pc:sldMk cId="113595353" sldId="282"/>
            <ac:spMk id="8" creationId="{CBC9A552-63DE-43E4-BE10-67EAC380AC69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9" creationId="{FFEF2642-1A84-40A8-906D-56F434138408}"/>
          </ac:spMkLst>
        </pc:spChg>
        <pc:spChg chg="add mod">
          <ac:chgData name="David A Hixson" userId="34c5febc-1c6e-4020-8cfe-0a7b2b62c6bd" providerId="ADAL" clId="{975BEFF8-9618-424F-B3DF-52817766F8F8}" dt="2020-02-10T15:17:35.640" v="2081" actId="1037"/>
          <ac:spMkLst>
            <pc:docMk/>
            <pc:sldMk cId="113595353" sldId="282"/>
            <ac:spMk id="10" creationId="{E3A9777A-DC0B-434D-93FE-FAB37841DDF2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11" creationId="{D95F79EC-EAB1-4855-A286-A4375D832D17}"/>
          </ac:spMkLst>
        </pc:spChg>
        <pc:spChg chg="add del mod">
          <ac:chgData name="David A Hixson" userId="34c5febc-1c6e-4020-8cfe-0a7b2b62c6bd" providerId="ADAL" clId="{975BEFF8-9618-424F-B3DF-52817766F8F8}" dt="2020-02-10T15:16:05.488" v="2006" actId="478"/>
          <ac:spMkLst>
            <pc:docMk/>
            <pc:sldMk cId="113595353" sldId="282"/>
            <ac:spMk id="12" creationId="{258E38C5-6E20-4D93-BB4B-354DD014F0D0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13" creationId="{E2AE44EE-31F4-4D99-A2A8-125CF68C875D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14" creationId="{47221AB8-2D66-49DF-B58C-F7D1B4580882}"/>
          </ac:spMkLst>
        </pc:spChg>
        <pc:spChg chg="add del mod">
          <ac:chgData name="David A Hixson" userId="34c5febc-1c6e-4020-8cfe-0a7b2b62c6bd" providerId="ADAL" clId="{975BEFF8-9618-424F-B3DF-52817766F8F8}" dt="2020-02-10T15:16:04.442" v="2005" actId="478"/>
          <ac:spMkLst>
            <pc:docMk/>
            <pc:sldMk cId="113595353" sldId="282"/>
            <ac:spMk id="15" creationId="{851CE76F-521F-49C7-A22F-5FA3B5D4441D}"/>
          </ac:spMkLst>
        </pc:spChg>
        <pc:spChg chg="add mod">
          <ac:chgData name="David A Hixson" userId="34c5febc-1c6e-4020-8cfe-0a7b2b62c6bd" providerId="ADAL" clId="{975BEFF8-9618-424F-B3DF-52817766F8F8}" dt="2020-02-10T15:55:50.018" v="2242" actId="1035"/>
          <ac:spMkLst>
            <pc:docMk/>
            <pc:sldMk cId="113595353" sldId="282"/>
            <ac:spMk id="16" creationId="{6A81C59F-3AEF-4DBF-8A5A-A76D8EE8F2F1}"/>
          </ac:spMkLst>
        </pc:spChg>
        <pc:spChg chg="add mod">
          <ac:chgData name="David A Hixson" userId="34c5febc-1c6e-4020-8cfe-0a7b2b62c6bd" providerId="ADAL" clId="{975BEFF8-9618-424F-B3DF-52817766F8F8}" dt="2020-02-10T15:55:50.018" v="2242" actId="1035"/>
          <ac:spMkLst>
            <pc:docMk/>
            <pc:sldMk cId="113595353" sldId="282"/>
            <ac:spMk id="17" creationId="{65E71F41-09D3-46D8-B3B2-E90509D41CF0}"/>
          </ac:spMkLst>
        </pc:spChg>
        <pc:spChg chg="add mod">
          <ac:chgData name="David A Hixson" userId="34c5febc-1c6e-4020-8cfe-0a7b2b62c6bd" providerId="ADAL" clId="{975BEFF8-9618-424F-B3DF-52817766F8F8}" dt="2020-02-10T15:58:25.670" v="2302" actId="20577"/>
          <ac:spMkLst>
            <pc:docMk/>
            <pc:sldMk cId="113595353" sldId="282"/>
            <ac:spMk id="18" creationId="{D802A6C0-FF4B-46E2-B164-2490020285EB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19" creationId="{E860238A-E4C9-4FC1-BE14-69CCE7852B04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20" creationId="{9DCE20E2-A10A-4928-BB3F-7749164E9E02}"/>
          </ac:spMkLst>
        </pc:spChg>
        <pc:spChg chg="del">
          <ac:chgData name="David A Hixson" userId="34c5febc-1c6e-4020-8cfe-0a7b2b62c6bd" providerId="ADAL" clId="{975BEFF8-9618-424F-B3DF-52817766F8F8}" dt="2020-02-07T21:23:31.453" v="1379" actId="478"/>
          <ac:spMkLst>
            <pc:docMk/>
            <pc:sldMk cId="113595353" sldId="282"/>
            <ac:spMk id="21" creationId="{11DD4B12-3F26-4A91-9D3C-1838B0E9A4E6}"/>
          </ac:spMkLst>
        </pc:spChg>
        <pc:spChg chg="add mod">
          <ac:chgData name="David A Hixson" userId="34c5febc-1c6e-4020-8cfe-0a7b2b62c6bd" providerId="ADAL" clId="{975BEFF8-9618-424F-B3DF-52817766F8F8}" dt="2020-02-10T15:58:56.631" v="2322" actId="20577"/>
          <ac:spMkLst>
            <pc:docMk/>
            <pc:sldMk cId="113595353" sldId="282"/>
            <ac:spMk id="21" creationId="{D8C3025A-5216-43FE-8642-069E36F5A855}"/>
          </ac:spMkLst>
        </pc:spChg>
        <pc:spChg chg="add mod">
          <ac:chgData name="David A Hixson" userId="34c5febc-1c6e-4020-8cfe-0a7b2b62c6bd" providerId="ADAL" clId="{975BEFF8-9618-424F-B3DF-52817766F8F8}" dt="2020-02-10T15:17:35.640" v="2081" actId="1037"/>
          <ac:spMkLst>
            <pc:docMk/>
            <pc:sldMk cId="113595353" sldId="282"/>
            <ac:spMk id="22" creationId="{F3E1E21D-F51D-4CF4-AA8F-0BEB3AF9E93A}"/>
          </ac:spMkLst>
        </pc:spChg>
        <pc:spChg chg="add mod">
          <ac:chgData name="David A Hixson" userId="34c5febc-1c6e-4020-8cfe-0a7b2b62c6bd" providerId="ADAL" clId="{975BEFF8-9618-424F-B3DF-52817766F8F8}" dt="2020-02-10T15:17:35.640" v="2081" actId="1037"/>
          <ac:spMkLst>
            <pc:docMk/>
            <pc:sldMk cId="113595353" sldId="282"/>
            <ac:spMk id="23" creationId="{A2B19137-C670-4662-B774-9C984A1FB67B}"/>
          </ac:spMkLst>
        </pc:spChg>
        <pc:spChg chg="mod">
          <ac:chgData name="David A Hixson" userId="34c5febc-1c6e-4020-8cfe-0a7b2b62c6bd" providerId="ADAL" clId="{975BEFF8-9618-424F-B3DF-52817766F8F8}" dt="2020-02-07T20:11:26.628" v="545"/>
          <ac:spMkLst>
            <pc:docMk/>
            <pc:sldMk cId="113595353" sldId="282"/>
            <ac:spMk id="24" creationId="{5AD7BCD5-3D80-4338-B59E-E5043F3273E3}"/>
          </ac:spMkLst>
        </pc:spChg>
        <pc:spChg chg="del">
          <ac:chgData name="David A Hixson" userId="34c5febc-1c6e-4020-8cfe-0a7b2b62c6bd" providerId="ADAL" clId="{975BEFF8-9618-424F-B3DF-52817766F8F8}" dt="2020-02-07T21:23:31.453" v="1379" actId="478"/>
          <ac:spMkLst>
            <pc:docMk/>
            <pc:sldMk cId="113595353" sldId="282"/>
            <ac:spMk id="25" creationId="{987FF80A-2E31-46BD-8516-7F408EA46764}"/>
          </ac:spMkLst>
        </pc:spChg>
        <pc:spChg chg="add mod">
          <ac:chgData name="David A Hixson" userId="34c5febc-1c6e-4020-8cfe-0a7b2b62c6bd" providerId="ADAL" clId="{975BEFF8-9618-424F-B3DF-52817766F8F8}" dt="2020-02-10T15:55:24.008" v="2230" actId="14100"/>
          <ac:spMkLst>
            <pc:docMk/>
            <pc:sldMk cId="113595353" sldId="282"/>
            <ac:spMk id="25" creationId="{C014B4BC-08BF-4EFD-B16D-B9CAE0F189C7}"/>
          </ac:spMkLst>
        </pc:spChg>
        <pc:spChg chg="add mod">
          <ac:chgData name="David A Hixson" userId="34c5febc-1c6e-4020-8cfe-0a7b2b62c6bd" providerId="ADAL" clId="{975BEFF8-9618-424F-B3DF-52817766F8F8}" dt="2020-02-10T15:17:35.640" v="2081" actId="1037"/>
          <ac:spMkLst>
            <pc:docMk/>
            <pc:sldMk cId="113595353" sldId="282"/>
            <ac:spMk id="26" creationId="{AEDF9027-0E0B-4999-90B8-1B045D56941B}"/>
          </ac:spMkLst>
        </pc:spChg>
        <pc:spChg chg="add mod">
          <ac:chgData name="David A Hixson" userId="34c5febc-1c6e-4020-8cfe-0a7b2b62c6bd" providerId="ADAL" clId="{975BEFF8-9618-424F-B3DF-52817766F8F8}" dt="2020-02-10T15:21:37.976" v="2115" actId="14100"/>
          <ac:spMkLst>
            <pc:docMk/>
            <pc:sldMk cId="113595353" sldId="282"/>
            <ac:spMk id="27" creationId="{39071E17-6A26-43A9-AD31-0AB4DBF7330F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28" creationId="{B063FEA7-A923-4D36-BC72-0A609D35F396}"/>
          </ac:spMkLst>
        </pc:spChg>
        <pc:spChg chg="add mod">
          <ac:chgData name="David A Hixson" userId="34c5febc-1c6e-4020-8cfe-0a7b2b62c6bd" providerId="ADAL" clId="{975BEFF8-9618-424F-B3DF-52817766F8F8}" dt="2020-02-10T15:55:50.018" v="2242" actId="1035"/>
          <ac:spMkLst>
            <pc:docMk/>
            <pc:sldMk cId="113595353" sldId="282"/>
            <ac:spMk id="29" creationId="{A2E4C317-0C53-44EC-9A97-279BFCC2CBD4}"/>
          </ac:spMkLst>
        </pc:spChg>
        <pc:spChg chg="add mod">
          <ac:chgData name="David A Hixson" userId="34c5febc-1c6e-4020-8cfe-0a7b2b62c6bd" providerId="ADAL" clId="{975BEFF8-9618-424F-B3DF-52817766F8F8}" dt="2020-02-10T15:18:27.706" v="2105" actId="1037"/>
          <ac:spMkLst>
            <pc:docMk/>
            <pc:sldMk cId="113595353" sldId="282"/>
            <ac:spMk id="30" creationId="{C6B90FDF-F279-490D-BE5C-3F9E3EE478A5}"/>
          </ac:spMkLst>
        </pc:spChg>
        <pc:spChg chg="add mod">
          <ac:chgData name="David A Hixson" userId="34c5febc-1c6e-4020-8cfe-0a7b2b62c6bd" providerId="ADAL" clId="{975BEFF8-9618-424F-B3DF-52817766F8F8}" dt="2020-02-10T15:17:49.246" v="2082" actId="14100"/>
          <ac:spMkLst>
            <pc:docMk/>
            <pc:sldMk cId="113595353" sldId="282"/>
            <ac:spMk id="31" creationId="{35F504CB-8429-4023-B3C7-A213248E35CA}"/>
          </ac:spMkLst>
        </pc:spChg>
        <pc:spChg chg="add del mod">
          <ac:chgData name="David A Hixson" userId="34c5febc-1c6e-4020-8cfe-0a7b2b62c6bd" providerId="ADAL" clId="{975BEFF8-9618-424F-B3DF-52817766F8F8}" dt="2020-02-10T14:59:45.396" v="1729" actId="478"/>
          <ac:spMkLst>
            <pc:docMk/>
            <pc:sldMk cId="113595353" sldId="282"/>
            <ac:spMk id="32" creationId="{DBB8A382-7FA0-4417-8A23-685BA211C3D7}"/>
          </ac:spMkLst>
        </pc:spChg>
        <pc:spChg chg="add mod">
          <ac:chgData name="David A Hixson" userId="34c5febc-1c6e-4020-8cfe-0a7b2b62c6bd" providerId="ADAL" clId="{975BEFF8-9618-424F-B3DF-52817766F8F8}" dt="2020-02-10T15:56:54.066" v="2269" actId="403"/>
          <ac:spMkLst>
            <pc:docMk/>
            <pc:sldMk cId="113595353" sldId="282"/>
            <ac:spMk id="33" creationId="{A00471EF-6EB7-4332-A3C7-4C0204EDA6D6}"/>
          </ac:spMkLst>
        </pc:spChg>
        <pc:spChg chg="add mod">
          <ac:chgData name="David A Hixson" userId="34c5febc-1c6e-4020-8cfe-0a7b2b62c6bd" providerId="ADAL" clId="{975BEFF8-9618-424F-B3DF-52817766F8F8}" dt="2020-02-10T15:19:23.240" v="2113" actId="14100"/>
          <ac:spMkLst>
            <pc:docMk/>
            <pc:sldMk cId="113595353" sldId="282"/>
            <ac:spMk id="34" creationId="{CD8B8EA9-6F3C-4EDF-8219-B7F4FD54E6AC}"/>
          </ac:spMkLst>
        </pc:spChg>
        <pc:spChg chg="add mod">
          <ac:chgData name="David A Hixson" userId="34c5febc-1c6e-4020-8cfe-0a7b2b62c6bd" providerId="ADAL" clId="{975BEFF8-9618-424F-B3DF-52817766F8F8}" dt="2020-02-10T15:21:43.240" v="2116" actId="14100"/>
          <ac:spMkLst>
            <pc:docMk/>
            <pc:sldMk cId="113595353" sldId="282"/>
            <ac:spMk id="35" creationId="{D11D889C-3903-4E32-A78C-C969F6926B6F}"/>
          </ac:spMkLst>
        </pc:spChg>
        <pc:spChg chg="add mod">
          <ac:chgData name="David A Hixson" userId="34c5febc-1c6e-4020-8cfe-0a7b2b62c6bd" providerId="ADAL" clId="{975BEFF8-9618-424F-B3DF-52817766F8F8}" dt="2020-02-10T15:17:35.640" v="2081" actId="1037"/>
          <ac:spMkLst>
            <pc:docMk/>
            <pc:sldMk cId="113595353" sldId="282"/>
            <ac:spMk id="36" creationId="{C6CF1136-C4BA-49AD-A619-8B4E9E620941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37" creationId="{995DD75E-5176-45AC-AA8F-CCE1F210E16F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38" creationId="{D1CCFEC5-21B1-4B23-9BF8-73BAB6C5C260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39" creationId="{C2ABE1E7-2279-468A-8D6F-479FCD660166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40" creationId="{C8FE82DC-43E9-47D2-AB79-25630C46D8D4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41" creationId="{EEC923FE-BC29-429B-8343-EB643DE62241}"/>
          </ac:spMkLst>
        </pc:spChg>
        <pc:spChg chg="del">
          <ac:chgData name="David A Hixson" userId="34c5febc-1c6e-4020-8cfe-0a7b2b62c6bd" providerId="ADAL" clId="{975BEFF8-9618-424F-B3DF-52817766F8F8}" dt="2020-02-07T21:23:31.453" v="1379" actId="478"/>
          <ac:spMkLst>
            <pc:docMk/>
            <pc:sldMk cId="113595353" sldId="282"/>
            <ac:spMk id="41" creationId="{FA78DDB6-F881-40F2-9116-87783F1B898C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42" creationId="{60C62CC3-F5B9-4231-BD9A-134FCB57C13C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43" creationId="{36EB81E7-58F2-4FB8-891A-ABC37956B959}"/>
          </ac:spMkLst>
        </pc:spChg>
        <pc:spChg chg="del">
          <ac:chgData name="David A Hixson" userId="34c5febc-1c6e-4020-8cfe-0a7b2b62c6bd" providerId="ADAL" clId="{975BEFF8-9618-424F-B3DF-52817766F8F8}" dt="2020-02-07T21:23:31.453" v="1379" actId="478"/>
          <ac:spMkLst>
            <pc:docMk/>
            <pc:sldMk cId="113595353" sldId="282"/>
            <ac:spMk id="43" creationId="{C5F1114C-0ED6-469E-B67B-82419EE3D3D6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44" creationId="{63D90F0D-C6E2-4FF7-B660-ABDD0F122817}"/>
          </ac:spMkLst>
        </pc:spChg>
        <pc:spChg chg="del">
          <ac:chgData name="David A Hixson" userId="34c5febc-1c6e-4020-8cfe-0a7b2b62c6bd" providerId="ADAL" clId="{975BEFF8-9618-424F-B3DF-52817766F8F8}" dt="2020-02-07T21:23:31.453" v="1379" actId="478"/>
          <ac:spMkLst>
            <pc:docMk/>
            <pc:sldMk cId="113595353" sldId="282"/>
            <ac:spMk id="45" creationId="{17AB47C1-C2D4-46D5-855E-8F9C10964034}"/>
          </ac:spMkLst>
        </pc:spChg>
        <pc:spChg chg="add mod">
          <ac:chgData name="David A Hixson" userId="34c5febc-1c6e-4020-8cfe-0a7b2b62c6bd" providerId="ADAL" clId="{975BEFF8-9618-424F-B3DF-52817766F8F8}" dt="2020-02-10T15:17:06.475" v="2029" actId="571"/>
          <ac:spMkLst>
            <pc:docMk/>
            <pc:sldMk cId="113595353" sldId="282"/>
            <ac:spMk id="45" creationId="{1CD73428-5D07-4089-B485-0F84493AF569}"/>
          </ac:spMkLst>
        </pc:spChg>
        <pc:spChg chg="add mod">
          <ac:chgData name="David A Hixson" userId="34c5febc-1c6e-4020-8cfe-0a7b2b62c6bd" providerId="ADAL" clId="{975BEFF8-9618-424F-B3DF-52817766F8F8}" dt="2020-02-10T16:00:23.205" v="2402" actId="20577"/>
          <ac:spMkLst>
            <pc:docMk/>
            <pc:sldMk cId="113595353" sldId="282"/>
            <ac:spMk id="46" creationId="{B6C6DF24-8872-4F17-BA70-80D6E6D63B13}"/>
          </ac:spMkLst>
        </pc:spChg>
        <pc:spChg chg="mod">
          <ac:chgData name="David A Hixson" userId="34c5febc-1c6e-4020-8cfe-0a7b2b62c6bd" providerId="ADAL" clId="{975BEFF8-9618-424F-B3DF-52817766F8F8}" dt="2020-02-10T15:17:20.065" v="2044" actId="1037"/>
          <ac:spMkLst>
            <pc:docMk/>
            <pc:sldMk cId="113595353" sldId="282"/>
            <ac:spMk id="47" creationId="{39774EF4-7C4C-4F94-8930-B9B5A6AD31AE}"/>
          </ac:spMkLst>
        </pc:spChg>
        <pc:spChg chg="add mod">
          <ac:chgData name="David A Hixson" userId="34c5febc-1c6e-4020-8cfe-0a7b2b62c6bd" providerId="ADAL" clId="{975BEFF8-9618-424F-B3DF-52817766F8F8}" dt="2020-02-10T15:58:31.434" v="2308" actId="20577"/>
          <ac:spMkLst>
            <pc:docMk/>
            <pc:sldMk cId="113595353" sldId="282"/>
            <ac:spMk id="48" creationId="{1C023F3C-D45D-46C9-B9F9-4E777F9E13ED}"/>
          </ac:spMkLst>
        </pc:spChg>
        <pc:spChg chg="add mod">
          <ac:chgData name="David A Hixson" userId="34c5febc-1c6e-4020-8cfe-0a7b2b62c6bd" providerId="ADAL" clId="{975BEFF8-9618-424F-B3DF-52817766F8F8}" dt="2020-02-10T15:58:44.196" v="2316" actId="20577"/>
          <ac:spMkLst>
            <pc:docMk/>
            <pc:sldMk cId="113595353" sldId="282"/>
            <ac:spMk id="49" creationId="{B2A95315-D7F3-4951-9FF0-1A57B55BFDD0}"/>
          </ac:spMkLst>
        </pc:spChg>
        <pc:spChg chg="add mod">
          <ac:chgData name="David A Hixson" userId="34c5febc-1c6e-4020-8cfe-0a7b2b62c6bd" providerId="ADAL" clId="{975BEFF8-9618-424F-B3DF-52817766F8F8}" dt="2020-02-10T15:58:08.908" v="2294" actId="20577"/>
          <ac:spMkLst>
            <pc:docMk/>
            <pc:sldMk cId="113595353" sldId="282"/>
            <ac:spMk id="50" creationId="{99C0E9C3-CD88-459B-B7A7-5B426914EC07}"/>
          </ac:spMkLst>
        </pc:spChg>
        <pc:spChg chg="add mod">
          <ac:chgData name="David A Hixson" userId="34c5febc-1c6e-4020-8cfe-0a7b2b62c6bd" providerId="ADAL" clId="{975BEFF8-9618-424F-B3DF-52817766F8F8}" dt="2020-02-10T16:47:56.382" v="2467" actId="1076"/>
          <ac:spMkLst>
            <pc:docMk/>
            <pc:sldMk cId="113595353" sldId="282"/>
            <ac:spMk id="51" creationId="{8808192A-6354-4D60-A5BD-56D4FE8790E4}"/>
          </ac:spMkLst>
        </pc:spChg>
        <pc:grpChg chg="del">
          <ac:chgData name="David A Hixson" userId="34c5febc-1c6e-4020-8cfe-0a7b2b62c6bd" providerId="ADAL" clId="{975BEFF8-9618-424F-B3DF-52817766F8F8}" dt="2020-02-07T21:23:31.453" v="1379" actId="478"/>
          <ac:grpSpMkLst>
            <pc:docMk/>
            <pc:sldMk cId="113595353" sldId="282"/>
            <ac:grpSpMk id="13" creationId="{60EBB49C-D49E-4071-8BDA-EDCBB7750434}"/>
          </ac:grpSpMkLst>
        </pc:grpChg>
        <pc:grpChg chg="del">
          <ac:chgData name="David A Hixson" userId="34c5febc-1c6e-4020-8cfe-0a7b2b62c6bd" providerId="ADAL" clId="{975BEFF8-9618-424F-B3DF-52817766F8F8}" dt="2020-02-07T21:23:34.446" v="1380" actId="478"/>
          <ac:grpSpMkLst>
            <pc:docMk/>
            <pc:sldMk cId="113595353" sldId="282"/>
            <ac:grpSpMk id="15" creationId="{0CD1C5E6-D198-4229-973D-6CE162E2EE18}"/>
          </ac:grpSpMkLst>
        </pc:grpChg>
        <pc:grpChg chg="del">
          <ac:chgData name="David A Hixson" userId="34c5febc-1c6e-4020-8cfe-0a7b2b62c6bd" providerId="ADAL" clId="{975BEFF8-9618-424F-B3DF-52817766F8F8}" dt="2020-02-07T21:23:31.453" v="1379" actId="478"/>
          <ac:grpSpMkLst>
            <pc:docMk/>
            <pc:sldMk cId="113595353" sldId="282"/>
            <ac:grpSpMk id="30" creationId="{5FD67E3D-F478-4833-8F2C-E40444CB04CF}"/>
          </ac:grpSpMkLst>
        </pc:grpChg>
        <pc:grpChg chg="del">
          <ac:chgData name="David A Hixson" userId="34c5febc-1c6e-4020-8cfe-0a7b2b62c6bd" providerId="ADAL" clId="{975BEFF8-9618-424F-B3DF-52817766F8F8}" dt="2020-02-07T21:23:31.453" v="1379" actId="478"/>
          <ac:grpSpMkLst>
            <pc:docMk/>
            <pc:sldMk cId="113595353" sldId="282"/>
            <ac:grpSpMk id="34" creationId="{3B998A4D-B075-4B6E-BDFB-4F50426173D5}"/>
          </ac:grpSpMkLst>
        </pc:grpChg>
        <pc:grpChg chg="del">
          <ac:chgData name="David A Hixson" userId="34c5febc-1c6e-4020-8cfe-0a7b2b62c6bd" providerId="ADAL" clId="{975BEFF8-9618-424F-B3DF-52817766F8F8}" dt="2020-02-07T21:23:31.453" v="1379" actId="478"/>
          <ac:grpSpMkLst>
            <pc:docMk/>
            <pc:sldMk cId="113595353" sldId="282"/>
            <ac:grpSpMk id="37" creationId="{39A5692D-8F3E-4868-A1CA-EC6E7481055B}"/>
          </ac:grpSpMkLst>
        </pc:grpChg>
        <pc:grpChg chg="del">
          <ac:chgData name="David A Hixson" userId="34c5febc-1c6e-4020-8cfe-0a7b2b62c6bd" providerId="ADAL" clId="{975BEFF8-9618-424F-B3DF-52817766F8F8}" dt="2020-02-07T21:23:31.453" v="1379" actId="478"/>
          <ac:grpSpMkLst>
            <pc:docMk/>
            <pc:sldMk cId="113595353" sldId="282"/>
            <ac:grpSpMk id="38" creationId="{485E810F-0047-4DA4-8020-F2CAB2FD6EC3}"/>
          </ac:grpSpMkLst>
        </pc:grpChg>
        <pc:grpChg chg="del">
          <ac:chgData name="David A Hixson" userId="34c5febc-1c6e-4020-8cfe-0a7b2b62c6bd" providerId="ADAL" clId="{975BEFF8-9618-424F-B3DF-52817766F8F8}" dt="2020-02-07T21:23:31.453" v="1379" actId="478"/>
          <ac:grpSpMkLst>
            <pc:docMk/>
            <pc:sldMk cId="113595353" sldId="282"/>
            <ac:grpSpMk id="39" creationId="{A641277B-31DE-458B-9EDD-8071AFF2F514}"/>
          </ac:grpSpMkLst>
        </pc:grpChg>
        <pc:picChg chg="del">
          <ac:chgData name="David A Hixson" userId="34c5febc-1c6e-4020-8cfe-0a7b2b62c6bd" providerId="ADAL" clId="{975BEFF8-9618-424F-B3DF-52817766F8F8}" dt="2020-02-07T21:23:24.755" v="1378" actId="478"/>
          <ac:picMkLst>
            <pc:docMk/>
            <pc:sldMk cId="113595353" sldId="282"/>
            <ac:picMk id="28" creationId="{CCBA6715-DD84-4511-BCF6-05F4C71F71CB}"/>
          </ac:picMkLst>
        </pc:picChg>
        <pc:cxnChg chg="del">
          <ac:chgData name="David A Hixson" userId="34c5febc-1c6e-4020-8cfe-0a7b2b62c6bd" providerId="ADAL" clId="{975BEFF8-9618-424F-B3DF-52817766F8F8}" dt="2020-02-07T21:23:31.453" v="1379" actId="478"/>
          <ac:cxnSpMkLst>
            <pc:docMk/>
            <pc:sldMk cId="113595353" sldId="282"/>
            <ac:cxnSpMk id="42" creationId="{622C3485-47E3-4D1C-9098-5F44F83903C0}"/>
          </ac:cxnSpMkLst>
        </pc:cxnChg>
        <pc:cxnChg chg="del">
          <ac:chgData name="David A Hixson" userId="34c5febc-1c6e-4020-8cfe-0a7b2b62c6bd" providerId="ADAL" clId="{975BEFF8-9618-424F-B3DF-52817766F8F8}" dt="2020-02-07T21:23:31.453" v="1379" actId="478"/>
          <ac:cxnSpMkLst>
            <pc:docMk/>
            <pc:sldMk cId="113595353" sldId="282"/>
            <ac:cxnSpMk id="44" creationId="{57BB5EA5-9406-4AE0-93C3-4F9D6F50D021}"/>
          </ac:cxnSpMkLst>
        </pc:cxnChg>
      </pc:sldChg>
      <pc:sldChg chg="del">
        <pc:chgData name="David A Hixson" userId="34c5febc-1c6e-4020-8cfe-0a7b2b62c6bd" providerId="ADAL" clId="{975BEFF8-9618-424F-B3DF-52817766F8F8}" dt="2020-02-07T20:08:32.639" v="519" actId="2696"/>
        <pc:sldMkLst>
          <pc:docMk/>
          <pc:sldMk cId="757425095" sldId="283"/>
        </pc:sldMkLst>
      </pc:sldChg>
      <pc:sldChg chg="modSp add">
        <pc:chgData name="David A Hixson" userId="34c5febc-1c6e-4020-8cfe-0a7b2b62c6bd" providerId="ADAL" clId="{975BEFF8-9618-424F-B3DF-52817766F8F8}" dt="2020-02-07T21:22:19.451" v="1363" actId="20577"/>
        <pc:sldMkLst>
          <pc:docMk/>
          <pc:sldMk cId="1213700223" sldId="283"/>
        </pc:sldMkLst>
        <pc:spChg chg="mod">
          <ac:chgData name="David A Hixson" userId="34c5febc-1c6e-4020-8cfe-0a7b2b62c6bd" providerId="ADAL" clId="{975BEFF8-9618-424F-B3DF-52817766F8F8}" dt="2020-02-07T20:22:01.073" v="569" actId="20577"/>
          <ac:spMkLst>
            <pc:docMk/>
            <pc:sldMk cId="1213700223" sldId="283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1:22:19.451" v="1363" actId="20577"/>
          <ac:spMkLst>
            <pc:docMk/>
            <pc:sldMk cId="1213700223" sldId="283"/>
            <ac:spMk id="3" creationId="{00000000-0000-0000-0000-000000000000}"/>
          </ac:spMkLst>
        </pc:spChg>
      </pc:sldChg>
      <pc:sldChg chg="del">
        <pc:chgData name="David A Hixson" userId="34c5febc-1c6e-4020-8cfe-0a7b2b62c6bd" providerId="ADAL" clId="{975BEFF8-9618-424F-B3DF-52817766F8F8}" dt="2020-02-07T20:08:29.166" v="518" actId="2696"/>
        <pc:sldMkLst>
          <pc:docMk/>
          <pc:sldMk cId="1040245010" sldId="284"/>
        </pc:sldMkLst>
      </pc:sldChg>
      <pc:sldChg chg="modSp add">
        <pc:chgData name="David A Hixson" userId="34c5febc-1c6e-4020-8cfe-0a7b2b62c6bd" providerId="ADAL" clId="{975BEFF8-9618-424F-B3DF-52817766F8F8}" dt="2020-02-07T21:21:34.149" v="1287" actId="20577"/>
        <pc:sldMkLst>
          <pc:docMk/>
          <pc:sldMk cId="3913448249" sldId="284"/>
        </pc:sldMkLst>
        <pc:spChg chg="mod">
          <ac:chgData name="David A Hixson" userId="34c5febc-1c6e-4020-8cfe-0a7b2b62c6bd" providerId="ADAL" clId="{975BEFF8-9618-424F-B3DF-52817766F8F8}" dt="2020-02-07T21:14:32.818" v="1044" actId="20577"/>
          <ac:spMkLst>
            <pc:docMk/>
            <pc:sldMk cId="3913448249" sldId="284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1:21:34.149" v="1287" actId="20577"/>
          <ac:spMkLst>
            <pc:docMk/>
            <pc:sldMk cId="3913448249" sldId="284"/>
            <ac:spMk id="3" creationId="{00000000-0000-0000-0000-000000000000}"/>
          </ac:spMkLst>
        </pc:spChg>
      </pc:sldChg>
      <pc:sldChg chg="del">
        <pc:chgData name="David A Hixson" userId="34c5febc-1c6e-4020-8cfe-0a7b2b62c6bd" providerId="ADAL" clId="{975BEFF8-9618-424F-B3DF-52817766F8F8}" dt="2020-02-07T20:08:23.063" v="516" actId="2696"/>
        <pc:sldMkLst>
          <pc:docMk/>
          <pc:sldMk cId="1365125023" sldId="285"/>
        </pc:sldMkLst>
      </pc:sldChg>
      <pc:sldChg chg="addSp delSp modSp add ord">
        <pc:chgData name="David A Hixson" userId="34c5febc-1c6e-4020-8cfe-0a7b2b62c6bd" providerId="ADAL" clId="{975BEFF8-9618-424F-B3DF-52817766F8F8}" dt="2020-02-12T14:43:38.156" v="5355" actId="20577"/>
        <pc:sldMkLst>
          <pc:docMk/>
          <pc:sldMk cId="1378432700" sldId="285"/>
        </pc:sldMkLst>
        <pc:spChg chg="mod">
          <ac:chgData name="David A Hixson" userId="34c5febc-1c6e-4020-8cfe-0a7b2b62c6bd" providerId="ADAL" clId="{975BEFF8-9618-424F-B3DF-52817766F8F8}" dt="2020-02-10T16:56:51.041" v="2498" actId="20577"/>
          <ac:spMkLst>
            <pc:docMk/>
            <pc:sldMk cId="1378432700" sldId="285"/>
            <ac:spMk id="2" creationId="{00000000-0000-0000-0000-000000000000}"/>
          </ac:spMkLst>
        </pc:spChg>
        <pc:spChg chg="del mod">
          <ac:chgData name="David A Hixson" userId="34c5febc-1c6e-4020-8cfe-0a7b2b62c6bd" providerId="ADAL" clId="{975BEFF8-9618-424F-B3DF-52817766F8F8}" dt="2020-02-10T17:07:51.114" v="2500" actId="478"/>
          <ac:spMkLst>
            <pc:docMk/>
            <pc:sldMk cId="1378432700" sldId="285"/>
            <ac:spMk id="3" creationId="{00000000-0000-0000-0000-000000000000}"/>
          </ac:spMkLst>
        </pc:spChg>
        <pc:spChg chg="add del mod">
          <ac:chgData name="David A Hixson" userId="34c5febc-1c6e-4020-8cfe-0a7b2b62c6bd" providerId="ADAL" clId="{975BEFF8-9618-424F-B3DF-52817766F8F8}" dt="2020-02-10T17:23:57.994" v="2511"/>
          <ac:spMkLst>
            <pc:docMk/>
            <pc:sldMk cId="1378432700" sldId="285"/>
            <ac:spMk id="8" creationId="{94F2B9A9-61FB-49B0-9FCF-0222CC0AA8A4}"/>
          </ac:spMkLst>
        </pc:spChg>
        <pc:graphicFrameChg chg="add del mod">
          <ac:chgData name="David A Hixson" userId="34c5febc-1c6e-4020-8cfe-0a7b2b62c6bd" providerId="ADAL" clId="{975BEFF8-9618-424F-B3DF-52817766F8F8}" dt="2020-02-10T17:18:12.612" v="2502"/>
          <ac:graphicFrameMkLst>
            <pc:docMk/>
            <pc:sldMk cId="1378432700" sldId="285"/>
            <ac:graphicFrameMk id="9" creationId="{27A13D2A-3B8E-4C15-8BB4-C5B22009722F}"/>
          </ac:graphicFrameMkLst>
        </pc:graphicFrameChg>
        <pc:graphicFrameChg chg="add del mod">
          <ac:chgData name="David A Hixson" userId="34c5febc-1c6e-4020-8cfe-0a7b2b62c6bd" providerId="ADAL" clId="{975BEFF8-9618-424F-B3DF-52817766F8F8}" dt="2020-02-10T17:19:13.661" v="2504"/>
          <ac:graphicFrameMkLst>
            <pc:docMk/>
            <pc:sldMk cId="1378432700" sldId="285"/>
            <ac:graphicFrameMk id="10" creationId="{730D9343-D4C7-48A4-BACC-9DDB4E0E1869}"/>
          </ac:graphicFrameMkLst>
        </pc:graphicFrameChg>
        <pc:graphicFrameChg chg="add del mod modGraphic">
          <ac:chgData name="David A Hixson" userId="34c5febc-1c6e-4020-8cfe-0a7b2b62c6bd" providerId="ADAL" clId="{975BEFF8-9618-424F-B3DF-52817766F8F8}" dt="2020-02-10T17:20:56.121" v="2510"/>
          <ac:graphicFrameMkLst>
            <pc:docMk/>
            <pc:sldMk cId="1378432700" sldId="285"/>
            <ac:graphicFrameMk id="11" creationId="{74BD794D-0216-4354-88B9-29F1D7E91352}"/>
          </ac:graphicFrameMkLst>
        </pc:graphicFrameChg>
        <pc:graphicFrameChg chg="add mod modGraphic">
          <ac:chgData name="David A Hixson" userId="34c5febc-1c6e-4020-8cfe-0a7b2b62c6bd" providerId="ADAL" clId="{975BEFF8-9618-424F-B3DF-52817766F8F8}" dt="2020-02-12T14:43:38.156" v="5355" actId="20577"/>
          <ac:graphicFrameMkLst>
            <pc:docMk/>
            <pc:sldMk cId="1378432700" sldId="285"/>
            <ac:graphicFrameMk id="12" creationId="{4EBC2FA1-F3D7-4F1C-B69D-00305D2EC8CA}"/>
          </ac:graphicFrameMkLst>
        </pc:graphicFrameChg>
      </pc:sldChg>
      <pc:sldChg chg="addSp delSp modSp add del">
        <pc:chgData name="David A Hixson" userId="34c5febc-1c6e-4020-8cfe-0a7b2b62c6bd" providerId="ADAL" clId="{975BEFF8-9618-424F-B3DF-52817766F8F8}" dt="2020-02-10T17:25:30.026" v="2514" actId="2696"/>
        <pc:sldMkLst>
          <pc:docMk/>
          <pc:sldMk cId="2152164451" sldId="286"/>
        </pc:sldMkLst>
        <pc:spChg chg="del">
          <ac:chgData name="David A Hixson" userId="34c5febc-1c6e-4020-8cfe-0a7b2b62c6bd" providerId="ADAL" clId="{975BEFF8-9618-424F-B3DF-52817766F8F8}" dt="2020-02-10T17:25:08.675" v="2513"/>
          <ac:spMkLst>
            <pc:docMk/>
            <pc:sldMk cId="2152164451" sldId="286"/>
            <ac:spMk id="2" creationId="{49C18424-49F2-4199-85FB-D4FFD69037C0}"/>
          </ac:spMkLst>
        </pc:spChg>
        <pc:spChg chg="del">
          <ac:chgData name="David A Hixson" userId="34c5febc-1c6e-4020-8cfe-0a7b2b62c6bd" providerId="ADAL" clId="{975BEFF8-9618-424F-B3DF-52817766F8F8}" dt="2020-02-10T17:25:08.675" v="2513"/>
          <ac:spMkLst>
            <pc:docMk/>
            <pc:sldMk cId="2152164451" sldId="286"/>
            <ac:spMk id="3" creationId="{98738467-3095-4328-A29D-71D65D9B5CE0}"/>
          </ac:spMkLst>
        </pc:spChg>
        <pc:spChg chg="add mod">
          <ac:chgData name="David A Hixson" userId="34c5febc-1c6e-4020-8cfe-0a7b2b62c6bd" providerId="ADAL" clId="{975BEFF8-9618-424F-B3DF-52817766F8F8}" dt="2020-02-10T17:25:08.675" v="2513"/>
          <ac:spMkLst>
            <pc:docMk/>
            <pc:sldMk cId="2152164451" sldId="286"/>
            <ac:spMk id="7" creationId="{C137AC3D-F48B-42B8-A071-C7ED171A3674}"/>
          </ac:spMkLst>
        </pc:spChg>
      </pc:sldChg>
      <pc:sldChg chg="addSp delSp modSp add">
        <pc:chgData name="David A Hixson" userId="34c5febc-1c6e-4020-8cfe-0a7b2b62c6bd" providerId="ADAL" clId="{975BEFF8-9618-424F-B3DF-52817766F8F8}" dt="2020-02-10T21:02:29.133" v="2901" actId="20577"/>
        <pc:sldMkLst>
          <pc:docMk/>
          <pc:sldMk cId="3017191710" sldId="286"/>
        </pc:sldMkLst>
        <pc:spChg chg="mod">
          <ac:chgData name="David A Hixson" userId="34c5febc-1c6e-4020-8cfe-0a7b2b62c6bd" providerId="ADAL" clId="{975BEFF8-9618-424F-B3DF-52817766F8F8}" dt="2020-02-10T20:56:23.476" v="2669" actId="20577"/>
          <ac:spMkLst>
            <pc:docMk/>
            <pc:sldMk cId="3017191710" sldId="286"/>
            <ac:spMk id="2" creationId="{00000000-0000-0000-0000-000000000000}"/>
          </ac:spMkLst>
        </pc:spChg>
        <pc:spChg chg="add del mod">
          <ac:chgData name="David A Hixson" userId="34c5febc-1c6e-4020-8cfe-0a7b2b62c6bd" providerId="ADAL" clId="{975BEFF8-9618-424F-B3DF-52817766F8F8}" dt="2020-02-10T17:26:06.679" v="2518" actId="478"/>
          <ac:spMkLst>
            <pc:docMk/>
            <pc:sldMk cId="3017191710" sldId="286"/>
            <ac:spMk id="7" creationId="{BAC47F03-830F-440F-8DF3-94B48810FC31}"/>
          </ac:spMkLst>
        </pc:spChg>
        <pc:spChg chg="add mod">
          <ac:chgData name="David A Hixson" userId="34c5febc-1c6e-4020-8cfe-0a7b2b62c6bd" providerId="ADAL" clId="{975BEFF8-9618-424F-B3DF-52817766F8F8}" dt="2020-02-10T21:02:29.133" v="2901" actId="20577"/>
          <ac:spMkLst>
            <pc:docMk/>
            <pc:sldMk cId="3017191710" sldId="286"/>
            <ac:spMk id="10" creationId="{9D119BBD-6015-47ED-94E9-1F0C66199F04}"/>
          </ac:spMkLst>
        </pc:spChg>
        <pc:graphicFrameChg chg="del modGraphic">
          <ac:chgData name="David A Hixson" userId="34c5febc-1c6e-4020-8cfe-0a7b2b62c6bd" providerId="ADAL" clId="{975BEFF8-9618-424F-B3DF-52817766F8F8}" dt="2020-02-10T17:25:47.833" v="2517" actId="478"/>
          <ac:graphicFrameMkLst>
            <pc:docMk/>
            <pc:sldMk cId="3017191710" sldId="286"/>
            <ac:graphicFrameMk id="12" creationId="{4EBC2FA1-F3D7-4F1C-B69D-00305D2EC8CA}"/>
          </ac:graphicFrameMkLst>
        </pc:graphicFrameChg>
        <pc:picChg chg="add mod">
          <ac:chgData name="David A Hixson" userId="34c5febc-1c6e-4020-8cfe-0a7b2b62c6bd" providerId="ADAL" clId="{975BEFF8-9618-424F-B3DF-52817766F8F8}" dt="2020-02-10T20:55:29.162" v="2621" actId="14100"/>
          <ac:picMkLst>
            <pc:docMk/>
            <pc:sldMk cId="3017191710" sldId="286"/>
            <ac:picMk id="8" creationId="{A2543A63-63C0-4938-990C-B135F04E3E45}"/>
          </ac:picMkLst>
        </pc:picChg>
        <pc:picChg chg="add mod">
          <ac:chgData name="David A Hixson" userId="34c5febc-1c6e-4020-8cfe-0a7b2b62c6bd" providerId="ADAL" clId="{975BEFF8-9618-424F-B3DF-52817766F8F8}" dt="2020-02-10T20:55:52.872" v="2638" actId="14100"/>
          <ac:picMkLst>
            <pc:docMk/>
            <pc:sldMk cId="3017191710" sldId="286"/>
            <ac:picMk id="9" creationId="{BED1E614-FDEB-426A-80B5-198D3411884D}"/>
          </ac:picMkLst>
        </pc:picChg>
      </pc:sldChg>
      <pc:sldChg chg="del">
        <pc:chgData name="David A Hixson" userId="34c5febc-1c6e-4020-8cfe-0a7b2b62c6bd" providerId="ADAL" clId="{975BEFF8-9618-424F-B3DF-52817766F8F8}" dt="2020-02-07T20:08:19.711" v="515" actId="2696"/>
        <pc:sldMkLst>
          <pc:docMk/>
          <pc:sldMk cId="4074197171" sldId="286"/>
        </pc:sldMkLst>
      </pc:sldChg>
      <pc:sldChg chg="del">
        <pc:chgData name="David A Hixson" userId="34c5febc-1c6e-4020-8cfe-0a7b2b62c6bd" providerId="ADAL" clId="{975BEFF8-9618-424F-B3DF-52817766F8F8}" dt="2020-02-07T20:08:14.623" v="514" actId="2696"/>
        <pc:sldMkLst>
          <pc:docMk/>
          <pc:sldMk cId="1080836214" sldId="287"/>
        </pc:sldMkLst>
      </pc:sldChg>
      <pc:sldChg chg="modSp add">
        <pc:chgData name="David A Hixson" userId="34c5febc-1c6e-4020-8cfe-0a7b2b62c6bd" providerId="ADAL" clId="{975BEFF8-9618-424F-B3DF-52817766F8F8}" dt="2020-02-10T21:31:36.594" v="3992" actId="20577"/>
        <pc:sldMkLst>
          <pc:docMk/>
          <pc:sldMk cId="4018735677" sldId="287"/>
        </pc:sldMkLst>
        <pc:spChg chg="mod">
          <ac:chgData name="David A Hixson" userId="34c5febc-1c6e-4020-8cfe-0a7b2b62c6bd" providerId="ADAL" clId="{975BEFF8-9618-424F-B3DF-52817766F8F8}" dt="2020-02-10T20:20:39.498" v="2557"/>
          <ac:spMkLst>
            <pc:docMk/>
            <pc:sldMk cId="4018735677" sldId="287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0T21:31:36.594" v="3992" actId="20577"/>
          <ac:spMkLst>
            <pc:docMk/>
            <pc:sldMk cId="4018735677" sldId="287"/>
            <ac:spMk id="3" creationId="{00000000-0000-0000-0000-000000000000}"/>
          </ac:spMkLst>
        </pc:spChg>
      </pc:sldChg>
      <pc:sldChg chg="del">
        <pc:chgData name="David A Hixson" userId="34c5febc-1c6e-4020-8cfe-0a7b2b62c6bd" providerId="ADAL" clId="{975BEFF8-9618-424F-B3DF-52817766F8F8}" dt="2020-02-07T20:08:10.528" v="513" actId="2696"/>
        <pc:sldMkLst>
          <pc:docMk/>
          <pc:sldMk cId="2552226434" sldId="288"/>
        </pc:sldMkLst>
      </pc:sldChg>
      <pc:sldChg chg="addSp delSp modSp add">
        <pc:chgData name="David A Hixson" userId="34c5febc-1c6e-4020-8cfe-0a7b2b62c6bd" providerId="ADAL" clId="{975BEFF8-9618-424F-B3DF-52817766F8F8}" dt="2020-02-10T21:04:08.412" v="2931" actId="20577"/>
        <pc:sldMkLst>
          <pc:docMk/>
          <pc:sldMk cId="4063418069" sldId="288"/>
        </pc:sldMkLst>
        <pc:spChg chg="mod">
          <ac:chgData name="David A Hixson" userId="34c5febc-1c6e-4020-8cfe-0a7b2b62c6bd" providerId="ADAL" clId="{975BEFF8-9618-424F-B3DF-52817766F8F8}" dt="2020-02-10T20:58:12.969" v="2692" actId="255"/>
          <ac:spMkLst>
            <pc:docMk/>
            <pc:sldMk cId="4063418069" sldId="288"/>
            <ac:spMk id="2" creationId="{00000000-0000-0000-0000-000000000000}"/>
          </ac:spMkLst>
        </pc:spChg>
        <pc:spChg chg="add mod">
          <ac:chgData name="David A Hixson" userId="34c5febc-1c6e-4020-8cfe-0a7b2b62c6bd" providerId="ADAL" clId="{975BEFF8-9618-424F-B3DF-52817766F8F8}" dt="2020-02-10T21:04:08.412" v="2931" actId="20577"/>
          <ac:spMkLst>
            <pc:docMk/>
            <pc:sldMk cId="4063418069" sldId="288"/>
            <ac:spMk id="10" creationId="{CD972FEB-8B87-44EE-BDB9-5D985D3CF781}"/>
          </ac:spMkLst>
        </pc:spChg>
        <pc:picChg chg="add mod">
          <ac:chgData name="David A Hixson" userId="34c5febc-1c6e-4020-8cfe-0a7b2b62c6bd" providerId="ADAL" clId="{975BEFF8-9618-424F-B3DF-52817766F8F8}" dt="2020-02-10T20:59:27.878" v="2725" actId="1036"/>
          <ac:picMkLst>
            <pc:docMk/>
            <pc:sldMk cId="4063418069" sldId="288"/>
            <ac:picMk id="3" creationId="{873C386D-28AB-4F84-B0D7-619FA79CB65E}"/>
          </ac:picMkLst>
        </pc:picChg>
        <pc:picChg chg="del">
          <ac:chgData name="David A Hixson" userId="34c5febc-1c6e-4020-8cfe-0a7b2b62c6bd" providerId="ADAL" clId="{975BEFF8-9618-424F-B3DF-52817766F8F8}" dt="2020-02-10T20:56:56.783" v="2671" actId="478"/>
          <ac:picMkLst>
            <pc:docMk/>
            <pc:sldMk cId="4063418069" sldId="288"/>
            <ac:picMk id="8" creationId="{A2543A63-63C0-4938-990C-B135F04E3E45}"/>
          </ac:picMkLst>
        </pc:picChg>
        <pc:picChg chg="del">
          <ac:chgData name="David A Hixson" userId="34c5febc-1c6e-4020-8cfe-0a7b2b62c6bd" providerId="ADAL" clId="{975BEFF8-9618-424F-B3DF-52817766F8F8}" dt="2020-02-10T20:56:59.587" v="2672" actId="478"/>
          <ac:picMkLst>
            <pc:docMk/>
            <pc:sldMk cId="4063418069" sldId="288"/>
            <ac:picMk id="9" creationId="{BED1E614-FDEB-426A-80B5-198D3411884D}"/>
          </ac:picMkLst>
        </pc:picChg>
      </pc:sldChg>
      <pc:sldChg chg="addSp delSp modSp add">
        <pc:chgData name="David A Hixson" userId="34c5febc-1c6e-4020-8cfe-0a7b2b62c6bd" providerId="ADAL" clId="{975BEFF8-9618-424F-B3DF-52817766F8F8}" dt="2020-02-10T21:41:00.556" v="4423" actId="1076"/>
        <pc:sldMkLst>
          <pc:docMk/>
          <pc:sldMk cId="1140630298" sldId="289"/>
        </pc:sldMkLst>
        <pc:spChg chg="mod">
          <ac:chgData name="David A Hixson" userId="34c5febc-1c6e-4020-8cfe-0a7b2b62c6bd" providerId="ADAL" clId="{975BEFF8-9618-424F-B3DF-52817766F8F8}" dt="2020-02-10T21:37:58.189" v="4310" actId="20577"/>
          <ac:spMkLst>
            <pc:docMk/>
            <pc:sldMk cId="1140630298" sldId="289"/>
            <ac:spMk id="2" creationId="{00000000-0000-0000-0000-000000000000}"/>
          </ac:spMkLst>
        </pc:spChg>
        <pc:spChg chg="mod ord">
          <ac:chgData name="David A Hixson" userId="34c5febc-1c6e-4020-8cfe-0a7b2b62c6bd" providerId="ADAL" clId="{975BEFF8-9618-424F-B3DF-52817766F8F8}" dt="2020-02-10T21:41:00.556" v="4423" actId="1076"/>
          <ac:spMkLst>
            <pc:docMk/>
            <pc:sldMk cId="1140630298" sldId="289"/>
            <ac:spMk id="10" creationId="{CD972FEB-8B87-44EE-BDB9-5D985D3CF781}"/>
          </ac:spMkLst>
        </pc:spChg>
        <pc:picChg chg="del">
          <ac:chgData name="David A Hixson" userId="34c5febc-1c6e-4020-8cfe-0a7b2b62c6bd" providerId="ADAL" clId="{975BEFF8-9618-424F-B3DF-52817766F8F8}" dt="2020-02-10T21:04:23.782" v="2933" actId="478"/>
          <ac:picMkLst>
            <pc:docMk/>
            <pc:sldMk cId="1140630298" sldId="289"/>
            <ac:picMk id="3" creationId="{873C386D-28AB-4F84-B0D7-619FA79CB65E}"/>
          </ac:picMkLst>
        </pc:picChg>
        <pc:picChg chg="add del mod">
          <ac:chgData name="David A Hixson" userId="34c5febc-1c6e-4020-8cfe-0a7b2b62c6bd" providerId="ADAL" clId="{975BEFF8-9618-424F-B3DF-52817766F8F8}" dt="2020-02-10T21:38:04.006" v="4311" actId="478"/>
          <ac:picMkLst>
            <pc:docMk/>
            <pc:sldMk cId="1140630298" sldId="289"/>
            <ac:picMk id="7" creationId="{1A2FE05D-02E5-4FCA-9801-718092FFFC33}"/>
          </ac:picMkLst>
        </pc:picChg>
        <pc:picChg chg="add mod">
          <ac:chgData name="David A Hixson" userId="34c5febc-1c6e-4020-8cfe-0a7b2b62c6bd" providerId="ADAL" clId="{975BEFF8-9618-424F-B3DF-52817766F8F8}" dt="2020-02-10T21:40:25.015" v="4385" actId="1036"/>
          <ac:picMkLst>
            <pc:docMk/>
            <pc:sldMk cId="1140630298" sldId="289"/>
            <ac:picMk id="8" creationId="{BDA99DE1-F91F-4E94-89DB-4394B488BF87}"/>
          </ac:picMkLst>
        </pc:picChg>
      </pc:sldChg>
      <pc:sldChg chg="modSp add ord">
        <pc:chgData name="David A Hixson" userId="34c5febc-1c6e-4020-8cfe-0a7b2b62c6bd" providerId="ADAL" clId="{975BEFF8-9618-424F-B3DF-52817766F8F8}" dt="2020-02-10T21:32:05.504" v="3999" actId="14100"/>
        <pc:sldMkLst>
          <pc:docMk/>
          <pc:sldMk cId="2303041946" sldId="290"/>
        </pc:sldMkLst>
        <pc:spChg chg="mod">
          <ac:chgData name="David A Hixson" userId="34c5febc-1c6e-4020-8cfe-0a7b2b62c6bd" providerId="ADAL" clId="{975BEFF8-9618-424F-B3DF-52817766F8F8}" dt="2020-02-10T21:09:10.299" v="3096" actId="20577"/>
          <ac:spMkLst>
            <pc:docMk/>
            <pc:sldMk cId="2303041946" sldId="290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0T21:32:05.504" v="3999" actId="14100"/>
          <ac:spMkLst>
            <pc:docMk/>
            <pc:sldMk cId="2303041946" sldId="290"/>
            <ac:spMk id="3" creationId="{00000000-0000-0000-0000-000000000000}"/>
          </ac:spMkLst>
        </pc:spChg>
      </pc:sldChg>
      <pc:sldChg chg="modSp add ord">
        <pc:chgData name="David A Hixson" userId="34c5febc-1c6e-4020-8cfe-0a7b2b62c6bd" providerId="ADAL" clId="{975BEFF8-9618-424F-B3DF-52817766F8F8}" dt="2020-02-10T21:22:38.142" v="3678" actId="20577"/>
        <pc:sldMkLst>
          <pc:docMk/>
          <pc:sldMk cId="3451637374" sldId="291"/>
        </pc:sldMkLst>
        <pc:spChg chg="mod">
          <ac:chgData name="David A Hixson" userId="34c5febc-1c6e-4020-8cfe-0a7b2b62c6bd" providerId="ADAL" clId="{975BEFF8-9618-424F-B3DF-52817766F8F8}" dt="2020-02-10T21:19:09.534" v="3591" actId="20577"/>
          <ac:spMkLst>
            <pc:docMk/>
            <pc:sldMk cId="3451637374" sldId="291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0T21:22:38.142" v="3678" actId="20577"/>
          <ac:spMkLst>
            <pc:docMk/>
            <pc:sldMk cId="3451637374" sldId="291"/>
            <ac:spMk id="3" creationId="{00000000-0000-0000-0000-000000000000}"/>
          </ac:spMkLst>
        </pc:spChg>
      </pc:sldChg>
      <pc:sldChg chg="modSp add ord">
        <pc:chgData name="David A Hixson" userId="34c5febc-1c6e-4020-8cfe-0a7b2b62c6bd" providerId="ADAL" clId="{975BEFF8-9618-424F-B3DF-52817766F8F8}" dt="2020-02-11T20:19:13.865" v="5276" actId="108"/>
        <pc:sldMkLst>
          <pc:docMk/>
          <pc:sldMk cId="2519137052" sldId="292"/>
        </pc:sldMkLst>
        <pc:spChg chg="mod">
          <ac:chgData name="David A Hixson" userId="34c5febc-1c6e-4020-8cfe-0a7b2b62c6bd" providerId="ADAL" clId="{975BEFF8-9618-424F-B3DF-52817766F8F8}" dt="2020-02-10T21:35:35.490" v="4248" actId="20577"/>
          <ac:spMkLst>
            <pc:docMk/>
            <pc:sldMk cId="2519137052" sldId="292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19:13.865" v="5276" actId="108"/>
          <ac:spMkLst>
            <pc:docMk/>
            <pc:sldMk cId="2519137052" sldId="292"/>
            <ac:spMk id="3" creationId="{00000000-0000-0000-0000-000000000000}"/>
          </ac:spMkLst>
        </pc:spChg>
      </pc:sldChg>
      <pc:sldChg chg="addSp modSp add">
        <pc:chgData name="David A Hixson" userId="34c5febc-1c6e-4020-8cfe-0a7b2b62c6bd" providerId="ADAL" clId="{975BEFF8-9618-424F-B3DF-52817766F8F8}" dt="2020-02-12T16:35:35.685" v="5451" actId="1076"/>
        <pc:sldMkLst>
          <pc:docMk/>
          <pc:sldMk cId="3966290454" sldId="293"/>
        </pc:sldMkLst>
        <pc:spChg chg="add mod">
          <ac:chgData name="David A Hixson" userId="34c5febc-1c6e-4020-8cfe-0a7b2b62c6bd" providerId="ADAL" clId="{975BEFF8-9618-424F-B3DF-52817766F8F8}" dt="2020-02-12T16:35:35.685" v="5451" actId="1076"/>
          <ac:spMkLst>
            <pc:docMk/>
            <pc:sldMk cId="3966290454" sldId="293"/>
            <ac:spMk id="3" creationId="{8B51D8A4-0B10-4AC0-8584-E4C958F3FFB2}"/>
          </ac:spMkLst>
        </pc:spChg>
      </pc:sldChg>
      <pc:sldChg chg="modSp add">
        <pc:chgData name="David A Hixson" userId="34c5febc-1c6e-4020-8cfe-0a7b2b62c6bd" providerId="ADAL" clId="{975BEFF8-9618-424F-B3DF-52817766F8F8}" dt="2020-02-10T21:41:31.853" v="4435" actId="6549"/>
        <pc:sldMkLst>
          <pc:docMk/>
          <pc:sldMk cId="2061976948" sldId="294"/>
        </pc:sldMkLst>
        <pc:spChg chg="mod">
          <ac:chgData name="David A Hixson" userId="34c5febc-1c6e-4020-8cfe-0a7b2b62c6bd" providerId="ADAL" clId="{975BEFF8-9618-424F-B3DF-52817766F8F8}" dt="2020-02-10T21:41:23.032" v="4434" actId="20577"/>
          <ac:spMkLst>
            <pc:docMk/>
            <pc:sldMk cId="2061976948" sldId="294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0T21:41:31.853" v="4435" actId="6549"/>
          <ac:spMkLst>
            <pc:docMk/>
            <pc:sldMk cId="2061976948" sldId="294"/>
            <ac:spMk id="3" creationId="{00000000-0000-0000-0000-000000000000}"/>
          </ac:spMkLst>
        </pc:spChg>
      </pc:sldChg>
      <pc:sldMasterChg chg="modSp delSldLayout modSldLayout">
        <pc:chgData name="David A Hixson" userId="34c5febc-1c6e-4020-8cfe-0a7b2b62c6bd" providerId="ADAL" clId="{975BEFF8-9618-424F-B3DF-52817766F8F8}" dt="2020-02-07T20:30:56.453" v="966" actId="179"/>
        <pc:sldMasterMkLst>
          <pc:docMk/>
          <pc:sldMasterMk cId="0" sldId="2147483661"/>
        </pc:sldMasterMkLst>
        <pc:spChg chg="mod">
          <ac:chgData name="David A Hixson" userId="34c5febc-1c6e-4020-8cfe-0a7b2b62c6bd" providerId="ADAL" clId="{975BEFF8-9618-424F-B3DF-52817766F8F8}" dt="2020-02-07T20:14:53.402" v="557"/>
          <ac:spMkLst>
            <pc:docMk/>
            <pc:sldMasterMk cId="0" sldId="2147483661"/>
            <ac:spMk id="4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07T20:14:27.698" v="555"/>
          <ac:spMkLst>
            <pc:docMk/>
            <pc:sldMasterMk cId="0" sldId="2147483661"/>
            <ac:spMk id="5" creationId="{00000000-0000-0000-0000-000000000000}"/>
          </ac:spMkLst>
        </pc:spChg>
        <pc:sldLayoutChg chg="del">
          <pc:chgData name="David A Hixson" userId="34c5febc-1c6e-4020-8cfe-0a7b2b62c6bd" providerId="ADAL" clId="{975BEFF8-9618-424F-B3DF-52817766F8F8}" dt="2020-02-07T20:13:25.456" v="553" actId="2696"/>
          <pc:sldLayoutMkLst>
            <pc:docMk/>
            <pc:sldMasterMk cId="0" sldId="2147483661"/>
            <pc:sldLayoutMk cId="1482063581" sldId="2147483680"/>
          </pc:sldLayoutMkLst>
        </pc:sldLayoutChg>
        <pc:sldLayoutChg chg="del">
          <pc:chgData name="David A Hixson" userId="34c5febc-1c6e-4020-8cfe-0a7b2b62c6bd" providerId="ADAL" clId="{975BEFF8-9618-424F-B3DF-52817766F8F8}" dt="2020-02-07T20:13:32.048" v="554" actId="2696"/>
          <pc:sldLayoutMkLst>
            <pc:docMk/>
            <pc:sldMasterMk cId="0" sldId="2147483661"/>
            <pc:sldLayoutMk cId="1319620576" sldId="2147483681"/>
          </pc:sldLayoutMkLst>
        </pc:sldLayoutChg>
        <pc:sldLayoutChg chg="modSp">
          <pc:chgData name="David A Hixson" userId="34c5febc-1c6e-4020-8cfe-0a7b2b62c6bd" providerId="ADAL" clId="{975BEFF8-9618-424F-B3DF-52817766F8F8}" dt="2020-02-07T20:15:54.840" v="561"/>
          <pc:sldLayoutMkLst>
            <pc:docMk/>
            <pc:sldMasterMk cId="0" sldId="2147483661"/>
            <pc:sldLayoutMk cId="2850782605" sldId="2147483682"/>
          </pc:sldLayoutMkLst>
          <pc:spChg chg="mod">
            <ac:chgData name="David A Hixson" userId="34c5febc-1c6e-4020-8cfe-0a7b2b62c6bd" providerId="ADAL" clId="{975BEFF8-9618-424F-B3DF-52817766F8F8}" dt="2020-02-07T20:15:54.840" v="561"/>
            <ac:spMkLst>
              <pc:docMk/>
              <pc:sldMasterMk cId="0" sldId="2147483661"/>
              <pc:sldLayoutMk cId="2850782605" sldId="2147483682"/>
              <ac:spMk id="4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07T20:15:45.467" v="560"/>
          <pc:sldLayoutMkLst>
            <pc:docMk/>
            <pc:sldMasterMk cId="0" sldId="2147483661"/>
            <pc:sldLayoutMk cId="3458088708" sldId="2147483683"/>
          </pc:sldLayoutMkLst>
          <pc:spChg chg="mod">
            <ac:chgData name="David A Hixson" userId="34c5febc-1c6e-4020-8cfe-0a7b2b62c6bd" providerId="ADAL" clId="{975BEFF8-9618-424F-B3DF-52817766F8F8}" dt="2020-02-07T20:15:45.467" v="560"/>
            <ac:spMkLst>
              <pc:docMk/>
              <pc:sldMasterMk cId="0" sldId="2147483661"/>
              <pc:sldLayoutMk cId="3458088708" sldId="2147483683"/>
              <ac:spMk id="3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07T20:29:45.029" v="953" actId="179"/>
          <pc:sldLayoutMkLst>
            <pc:docMk/>
            <pc:sldMasterMk cId="0" sldId="2147483661"/>
            <pc:sldLayoutMk cId="2879684545" sldId="2147483684"/>
          </pc:sldLayoutMkLst>
          <pc:spChg chg="mod">
            <ac:chgData name="David A Hixson" userId="34c5febc-1c6e-4020-8cfe-0a7b2b62c6bd" providerId="ADAL" clId="{975BEFF8-9618-424F-B3DF-52817766F8F8}" dt="2020-02-07T20:12:59.495" v="552" actId="14100"/>
            <ac:spMkLst>
              <pc:docMk/>
              <pc:sldMasterMk cId="0" sldId="2147483661"/>
              <pc:sldLayoutMk cId="2879684545" sldId="2147483684"/>
              <ac:spMk id="2" creationId="{00000000-0000-0000-0000-000000000000}"/>
            </ac:spMkLst>
          </pc:spChg>
          <pc:spChg chg="mod">
            <ac:chgData name="David A Hixson" userId="34c5febc-1c6e-4020-8cfe-0a7b2b62c6bd" providerId="ADAL" clId="{975BEFF8-9618-424F-B3DF-52817766F8F8}" dt="2020-02-07T20:06:38.100" v="512"/>
            <ac:spMkLst>
              <pc:docMk/>
              <pc:sldMasterMk cId="0" sldId="2147483661"/>
              <pc:sldLayoutMk cId="2879684545" sldId="2147483684"/>
              <ac:spMk id="5" creationId="{00000000-0000-0000-0000-000000000000}"/>
            </ac:spMkLst>
          </pc:spChg>
          <pc:spChg chg="mod">
            <ac:chgData name="David A Hixson" userId="34c5febc-1c6e-4020-8cfe-0a7b2b62c6bd" providerId="ADAL" clId="{975BEFF8-9618-424F-B3DF-52817766F8F8}" dt="2020-02-07T20:29:45.029" v="953" actId="179"/>
            <ac:spMkLst>
              <pc:docMk/>
              <pc:sldMasterMk cId="0" sldId="2147483661"/>
              <pc:sldLayoutMk cId="2879684545" sldId="2147483684"/>
              <ac:spMk id="8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07T20:30:56.453" v="966" actId="179"/>
          <pc:sldLayoutMkLst>
            <pc:docMk/>
            <pc:sldMasterMk cId="0" sldId="2147483661"/>
            <pc:sldLayoutMk cId="1645480504" sldId="2147483685"/>
          </pc:sldLayoutMkLst>
          <pc:spChg chg="mod">
            <ac:chgData name="David A Hixson" userId="34c5febc-1c6e-4020-8cfe-0a7b2b62c6bd" providerId="ADAL" clId="{975BEFF8-9618-424F-B3DF-52817766F8F8}" dt="2020-02-07T20:15:38.339" v="559"/>
            <ac:spMkLst>
              <pc:docMk/>
              <pc:sldMasterMk cId="0" sldId="2147483661"/>
              <pc:sldLayoutMk cId="1645480504" sldId="2147483685"/>
              <ac:spMk id="6" creationId="{00000000-0000-0000-0000-000000000000}"/>
            </ac:spMkLst>
          </pc:spChg>
          <pc:spChg chg="mod">
            <ac:chgData name="David A Hixson" userId="34c5febc-1c6e-4020-8cfe-0a7b2b62c6bd" providerId="ADAL" clId="{975BEFF8-9618-424F-B3DF-52817766F8F8}" dt="2020-02-07T20:30:56.453" v="966" actId="179"/>
            <ac:spMkLst>
              <pc:docMk/>
              <pc:sldMasterMk cId="0" sldId="2147483661"/>
              <pc:sldLayoutMk cId="1645480504" sldId="2147483685"/>
              <ac:spMk id="9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07T20:15:31.779" v="558"/>
          <pc:sldLayoutMkLst>
            <pc:docMk/>
            <pc:sldMasterMk cId="0" sldId="2147483661"/>
            <pc:sldLayoutMk cId="2412412220" sldId="2147483686"/>
          </pc:sldLayoutMkLst>
          <pc:spChg chg="mod">
            <ac:chgData name="David A Hixson" userId="34c5febc-1c6e-4020-8cfe-0a7b2b62c6bd" providerId="ADAL" clId="{975BEFF8-9618-424F-B3DF-52817766F8F8}" dt="2020-02-07T20:15:31.779" v="558"/>
            <ac:spMkLst>
              <pc:docMk/>
              <pc:sldMasterMk cId="0" sldId="2147483661"/>
              <pc:sldLayoutMk cId="2412412220" sldId="2147483686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2610"/>
            <a:ext cx="8293100" cy="83784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417638"/>
            <a:ext cx="8293100" cy="4667250"/>
          </a:xfrm>
          <a:prstGeom prst="rect">
            <a:avLst/>
          </a:prstGeom>
        </p:spPr>
        <p:txBody>
          <a:bodyPr lIns="0" rIns="0"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457200" indent="-2301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87388" indent="-225425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-2270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-228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Presenter's Name |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Presenter's Name | Presentation 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Presenter's Name | 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461963" indent="-2349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87388" indent="-225425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-2270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-228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Presenter's Name | 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2" r:id="rId2"/>
    <p:sldLayoutId id="2147483683" r:id="rId3"/>
    <p:sldLayoutId id="2147483685" r:id="rId4"/>
    <p:sldLayoutId id="2147483686" r:id="rId5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944283"/>
            <a:ext cx="8218488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Neutrino Beamline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Target Hall Intermediate Water (INTW)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Preliminary Design Review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3515425"/>
            <a:ext cx="8221663" cy="2152286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Helvetica" charset="0"/>
              </a:rPr>
              <a:t>Technical Design Aspects</a:t>
            </a:r>
          </a:p>
          <a:p>
            <a:endParaRPr lang="en-US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David Hixson</a:t>
            </a:r>
          </a:p>
          <a:p>
            <a:r>
              <a:rPr lang="en-US" dirty="0">
                <a:latin typeface="Helvetica" charset="0"/>
              </a:rPr>
              <a:t>February 19 &amp; 20,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Flow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A99DE1-F91F-4E94-89DB-4394B488B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41" y="1028069"/>
            <a:ext cx="7936140" cy="53095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538341" y="1987146"/>
            <a:ext cx="1877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Flow Model PDF located in LBNF DocDB</a:t>
            </a:r>
          </a:p>
        </p:txBody>
      </p:sp>
    </p:spTree>
    <p:extLst>
      <p:ext uri="{BB962C8B-B14F-4D97-AF65-F5344CB8AC3E}">
        <p14:creationId xmlns:p14="http://schemas.microsoft.com/office/powerpoint/2010/main" val="114063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P&amp;ID Drawing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457200" y="6035041"/>
            <a:ext cx="829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P&amp;ID in TeamCenter as F10133690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2FE05D-02E5-4FCA-9801-718092FFF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44" y="1032722"/>
            <a:ext cx="7811587" cy="49801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51D8A4-0B10-4AC0-8584-E4C958F3FFB2}"/>
              </a:ext>
            </a:extLst>
          </p:cNvPr>
          <p:cNvSpPr txBox="1"/>
          <p:nvPr/>
        </p:nvSpPr>
        <p:spPr>
          <a:xfrm>
            <a:off x="1224643" y="5439015"/>
            <a:ext cx="16981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 Skid will incorporate a SS containment pan for the entire TH INTW water volume</a:t>
            </a:r>
          </a:p>
        </p:txBody>
      </p:sp>
    </p:spTree>
    <p:extLst>
      <p:ext uri="{BB962C8B-B14F-4D97-AF65-F5344CB8AC3E}">
        <p14:creationId xmlns:p14="http://schemas.microsoft.com/office/powerpoint/2010/main" val="396629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P&amp;ID - Major Equipment, Piping, Fittings, Estimate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</a:rPr>
              <a:t>The Target Hall Intermediate Water (INTW) system has been designed for the 2.4 MW Beam. (see page 7)</a:t>
            </a:r>
          </a:p>
          <a:p>
            <a:r>
              <a:rPr lang="en-US" dirty="0">
                <a:solidFill>
                  <a:srgbClr val="004C97"/>
                </a:solidFill>
              </a:rPr>
              <a:t>Major Equipment has been sized and selected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Pumps and Heat Exchangers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Piping has been sized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 Pipe Routing may vary based upon the final RAW Room layout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Major Valves and Fittings have been sized and selected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Flanges, Large Valves, Strainers, etc.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Item costs selected above show good equivalence to the estimate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LBNF DocDB 9501 - BOE form for 131.01.03.03.03.06.02</a:t>
            </a:r>
          </a:p>
          <a:p>
            <a:pPr marL="227012" lvl="1" indent="0">
              <a:buNone/>
            </a:pPr>
            <a:endParaRPr lang="en-US" dirty="0">
              <a:solidFill>
                <a:srgbClr val="004C97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3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358536"/>
            <a:ext cx="8293100" cy="4702630"/>
          </a:xfrm>
          <a:prstGeom prst="rect">
            <a:avLst/>
          </a:prstGeom>
        </p:spPr>
        <p:txBody>
          <a:bodyPr/>
          <a:lstStyle/>
          <a:p>
            <a:r>
              <a:rPr lang="en-US" sz="1800" dirty="0">
                <a:solidFill>
                  <a:srgbClr val="004C97"/>
                </a:solidFill>
              </a:rPr>
              <a:t>A means of heat transfer between conventional facilities cooling equipment and Radioactive Water (RAW) using Fermilab equipment .</a:t>
            </a:r>
          </a:p>
          <a:p>
            <a:r>
              <a:rPr lang="en-US" sz="1800" dirty="0">
                <a:solidFill>
                  <a:srgbClr val="004C97"/>
                </a:solidFill>
              </a:rPr>
              <a:t>A means of isolating that conventional facilities cooling equipment from any Fermilab equipment that may become radioactive.</a:t>
            </a:r>
          </a:p>
          <a:p>
            <a:r>
              <a:rPr lang="en-US" sz="1800" dirty="0">
                <a:solidFill>
                  <a:srgbClr val="004C97"/>
                </a:solidFill>
              </a:rPr>
              <a:t>A medium to cool the Helium Compressors located in the Compressor Room.</a:t>
            </a:r>
          </a:p>
          <a:p>
            <a:pPr marL="228600" lvl="1" indent="-228600">
              <a:buFont typeface="Arial"/>
              <a:buChar char="•"/>
            </a:pPr>
            <a:r>
              <a:rPr lang="en-US" sz="1800" dirty="0">
                <a:solidFill>
                  <a:srgbClr val="004C97"/>
                </a:solidFill>
              </a:rPr>
              <a:t>Have flows and capacities based on the connected loads obtained from the various RAW systems engineers and the helium compressor cooling requirements.</a:t>
            </a:r>
          </a:p>
          <a:p>
            <a:pPr marL="228600" lvl="1" indent="-228600">
              <a:buFont typeface="Arial"/>
              <a:buChar char="•"/>
            </a:pPr>
            <a:r>
              <a:rPr lang="en-US" sz="1800" dirty="0">
                <a:solidFill>
                  <a:srgbClr val="004C97"/>
                </a:solidFill>
              </a:rPr>
              <a:t>Be considered non-radioactive with a maximum radioactivity of 1900 pCi/ml.</a:t>
            </a:r>
          </a:p>
          <a:p>
            <a:pPr marL="228600" lvl="1" indent="-228600">
              <a:buFont typeface="Arial"/>
              <a:buChar char="•"/>
            </a:pPr>
            <a:r>
              <a:rPr lang="en-US" sz="1800" dirty="0">
                <a:solidFill>
                  <a:srgbClr val="004C97"/>
                </a:solidFill>
              </a:rPr>
              <a:t>Be filtered to remove all particles larger than 5 microns.</a:t>
            </a:r>
          </a:p>
          <a:p>
            <a:r>
              <a:rPr lang="en-US" sz="1800" dirty="0">
                <a:solidFill>
                  <a:srgbClr val="004C97"/>
                </a:solidFill>
                <a:cs typeface="+mn-cs"/>
              </a:rPr>
              <a:t>Mainly based on Numi/Nova systems’ operational experience Design Layout and Details, applicable ASME Codes, FESHM, and the Fermi Engineering Manual.</a:t>
            </a:r>
          </a:p>
          <a:p>
            <a:r>
              <a:rPr lang="en-US" sz="1800" dirty="0">
                <a:solidFill>
                  <a:srgbClr val="004C97"/>
                </a:solidFill>
              </a:rPr>
              <a:t>Piping and Tubing will be 304L or 316L ASTM A312 Stainless Steel</a:t>
            </a:r>
            <a:endParaRPr lang="en-US" sz="1800" dirty="0">
              <a:solidFill>
                <a:srgbClr val="004C97"/>
              </a:solidFill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Pending Items for Final Design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</a:rPr>
              <a:t>CF Chilled Water piping routing to the TH INTW Skid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Noted in 50% NSCF Design Review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Finalize INTW Skid Footprint based on finalized RAW room layout and the other RAW skid footprints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Determine arrangement of equipment, piping, fittings, etc. on the final INTW Skid footprint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Coordinate and route INTW piping to each of the other RAW skids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Finalize water temperature control parameters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3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7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43458"/>
            <a:ext cx="8293100" cy="466725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Purpose</a:t>
            </a:r>
          </a:p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Design Requirements</a:t>
            </a:r>
          </a:p>
          <a:p>
            <a:r>
              <a:rPr lang="en-US" dirty="0">
                <a:solidFill>
                  <a:srgbClr val="004C97"/>
                </a:solidFill>
              </a:rPr>
              <a:t>Design Standards and Codes</a:t>
            </a:r>
          </a:p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Design Layout and Details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Block Diagram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System Operational Parameters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Approximate Room Layout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Flow Model and P&amp;ID</a:t>
            </a:r>
          </a:p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Summary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Pending Items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Questions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Purpose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The Target Hall Intermediate Water (INTW) System provides: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 means of heat transfer between conventional facilities cooling equipment and Radioactive Water (RAW) using Fermilab equipment 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 means of isolating that conventional facilities cooling equipment from any Fermilab equipment that may become radioactive.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 medium to cool the Helium Compressors located in the Compressor Room.</a:t>
            </a: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0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Design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The Target Hall Intermediate Water (INTW) System shall: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Require minimal unscheduled interventions for maintenance.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Have flows and capacities based on the connected loads obtained from the various RAW systems engineers and the helium compressor cooling requirements.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Have a nominal design temperature of 65°F.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Be considered non-radioactive with a maximum radioactivity of 1900 pCi/ml.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Be filtered to remove all particles larger than 5 microns.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Reject heat to a water chiller furnished and installed under the Conventional Facilities portion of the LBNF Project.</a:t>
            </a: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4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Design Standards and Codes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</a:rPr>
              <a:t>In addition to complying with the following industrial and Fermilab standards and codes, the system design, particularly the system’s operation modes, capacity, and valve regulating &amp; controls, is mainly based on Numi/Nova systems’ operational experience, lessons learned, and the latest feedback in operational input and upgrades. 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ASME B31.3 Code for Category D Fluid Service.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ASME BPVC Section IX for Welding Process Specifications (WPS’s) and welders &amp; pipefitters' Personal Weld Qualifications.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Both piping and vessels will adhere to FESHM Chapters 5031, 5031.1, 5031.3, 5034 as well as the Fermilab Engineering Manual.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Piping and Tubing will be 304L or 316L ASTM A312 Stainless Steel</a:t>
            </a: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3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39774EF4-7C4C-4F94-8930-B9B5A6AD31AE}"/>
              </a:ext>
            </a:extLst>
          </p:cNvPr>
          <p:cNvSpPr txBox="1">
            <a:spLocks/>
          </p:cNvSpPr>
          <p:nvPr/>
        </p:nvSpPr>
        <p:spPr>
          <a:xfrm>
            <a:off x="457200" y="250166"/>
            <a:ext cx="8293100" cy="751712"/>
          </a:xfrm>
          <a:prstGeom prst="rect">
            <a:avLst/>
          </a:prstGeom>
        </p:spPr>
        <p:txBody>
          <a:bodyPr vert="horz" lIns="0" tIns="0" rIns="0" bIns="0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200" b="1" i="0" kern="1200" baseline="0">
                <a:solidFill>
                  <a:srgbClr val="004C97"/>
                </a:solidFill>
                <a:latin typeface="Helvetica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Block Diagram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2A7CCD-F17A-4AC9-9E21-C2DBEC61C549}"/>
              </a:ext>
            </a:extLst>
          </p:cNvPr>
          <p:cNvSpPr/>
          <p:nvPr/>
        </p:nvSpPr>
        <p:spPr>
          <a:xfrm>
            <a:off x="457200" y="4596984"/>
            <a:ext cx="930729" cy="7517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Chilled Water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365AC9-9445-41B3-BA6D-2F2DE89DABDE}"/>
              </a:ext>
            </a:extLst>
          </p:cNvPr>
          <p:cNvSpPr/>
          <p:nvPr/>
        </p:nvSpPr>
        <p:spPr>
          <a:xfrm>
            <a:off x="1910443" y="4596984"/>
            <a:ext cx="498021" cy="7517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EF2642-1A84-40A8-906D-56F434138408}"/>
              </a:ext>
            </a:extLst>
          </p:cNvPr>
          <p:cNvSpPr/>
          <p:nvPr/>
        </p:nvSpPr>
        <p:spPr>
          <a:xfrm>
            <a:off x="6276919" y="5270942"/>
            <a:ext cx="498021" cy="7517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8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EE3B0EC-6963-43CF-B49B-09E6D394E483}"/>
              </a:ext>
            </a:extLst>
          </p:cNvPr>
          <p:cNvSpPr/>
          <p:nvPr/>
        </p:nvSpPr>
        <p:spPr>
          <a:xfrm>
            <a:off x="1387929" y="4936628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95F79EC-EAB1-4855-A286-A4375D832D17}"/>
              </a:ext>
            </a:extLst>
          </p:cNvPr>
          <p:cNvSpPr/>
          <p:nvPr/>
        </p:nvSpPr>
        <p:spPr>
          <a:xfrm>
            <a:off x="6774940" y="5594605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AE44EE-31F4-4D99-A2A8-125CF68C875D}"/>
              </a:ext>
            </a:extLst>
          </p:cNvPr>
          <p:cNvSpPr/>
          <p:nvPr/>
        </p:nvSpPr>
        <p:spPr>
          <a:xfrm>
            <a:off x="6276919" y="4098414"/>
            <a:ext cx="498021" cy="7517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8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7221AB8-2D66-49DF-B58C-F7D1B4580882}"/>
              </a:ext>
            </a:extLst>
          </p:cNvPr>
          <p:cNvSpPr/>
          <p:nvPr/>
        </p:nvSpPr>
        <p:spPr>
          <a:xfrm>
            <a:off x="6774940" y="4422077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81C59F-3AEF-4DBF-8A5A-A76D8EE8F2F1}"/>
              </a:ext>
            </a:extLst>
          </p:cNvPr>
          <p:cNvSpPr/>
          <p:nvPr/>
        </p:nvSpPr>
        <p:spPr>
          <a:xfrm>
            <a:off x="6276919" y="3043184"/>
            <a:ext cx="498021" cy="7517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8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5E71F41-09D3-46D8-B3B2-E90509D41CF0}"/>
              </a:ext>
            </a:extLst>
          </p:cNvPr>
          <p:cNvSpPr/>
          <p:nvPr/>
        </p:nvSpPr>
        <p:spPr>
          <a:xfrm>
            <a:off x="6774940" y="3366847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02A6C0-FF4B-46E2-B164-2490020285EB}"/>
              </a:ext>
            </a:extLst>
          </p:cNvPr>
          <p:cNvSpPr/>
          <p:nvPr/>
        </p:nvSpPr>
        <p:spPr>
          <a:xfrm>
            <a:off x="7312004" y="1840562"/>
            <a:ext cx="1176816" cy="918913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Horn C Raw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102 kW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60238A-E4C9-4FC1-BE14-69CCE7852B04}"/>
              </a:ext>
            </a:extLst>
          </p:cNvPr>
          <p:cNvSpPr/>
          <p:nvPr/>
        </p:nvSpPr>
        <p:spPr>
          <a:xfrm>
            <a:off x="6276919" y="1918944"/>
            <a:ext cx="498021" cy="7517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8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DCE20E2-A10A-4928-BB3F-7749164E9E02}"/>
              </a:ext>
            </a:extLst>
          </p:cNvPr>
          <p:cNvSpPr/>
          <p:nvPr/>
        </p:nvSpPr>
        <p:spPr>
          <a:xfrm>
            <a:off x="6774940" y="2242607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8C3025A-5216-43FE-8642-069E36F5A855}"/>
              </a:ext>
            </a:extLst>
          </p:cNvPr>
          <p:cNvSpPr/>
          <p:nvPr/>
        </p:nvSpPr>
        <p:spPr>
          <a:xfrm>
            <a:off x="1563329" y="2640182"/>
            <a:ext cx="1612527" cy="840711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Chase/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Shielding Raw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900 kW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E1E21D-F51D-4CF4-AA8F-0BEB3AF9E93A}"/>
              </a:ext>
            </a:extLst>
          </p:cNvPr>
          <p:cNvSpPr/>
          <p:nvPr/>
        </p:nvSpPr>
        <p:spPr>
          <a:xfrm>
            <a:off x="3700189" y="2729181"/>
            <a:ext cx="498021" cy="7517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8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2B19137-C670-4662-B774-9C984A1FB67B}"/>
              </a:ext>
            </a:extLst>
          </p:cNvPr>
          <p:cNvSpPr/>
          <p:nvPr/>
        </p:nvSpPr>
        <p:spPr>
          <a:xfrm rot="10800000">
            <a:off x="3175856" y="3052844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C014B4BC-08BF-4EFD-B16D-B9CAE0F189C7}"/>
              </a:ext>
            </a:extLst>
          </p:cNvPr>
          <p:cNvSpPr/>
          <p:nvPr/>
        </p:nvSpPr>
        <p:spPr>
          <a:xfrm>
            <a:off x="5217733" y="1123371"/>
            <a:ext cx="1011050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AEDF9027-0E0B-4999-90B8-1B045D56941B}"/>
              </a:ext>
            </a:extLst>
          </p:cNvPr>
          <p:cNvSpPr/>
          <p:nvPr/>
        </p:nvSpPr>
        <p:spPr>
          <a:xfrm rot="10800000">
            <a:off x="4197518" y="3052843"/>
            <a:ext cx="1020215" cy="10651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39071E17-6A26-43A9-AD31-0AB4DBF7330F}"/>
              </a:ext>
            </a:extLst>
          </p:cNvPr>
          <p:cNvSpPr/>
          <p:nvPr/>
        </p:nvSpPr>
        <p:spPr>
          <a:xfrm>
            <a:off x="5217733" y="5594605"/>
            <a:ext cx="1046940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063FEA7-A923-4D36-BC72-0A609D35F396}"/>
              </a:ext>
            </a:extLst>
          </p:cNvPr>
          <p:cNvSpPr/>
          <p:nvPr/>
        </p:nvSpPr>
        <p:spPr>
          <a:xfrm>
            <a:off x="5241835" y="4422077"/>
            <a:ext cx="1022838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2E4C317-0C53-44EC-9A97-279BFCC2CBD4}"/>
              </a:ext>
            </a:extLst>
          </p:cNvPr>
          <p:cNvSpPr/>
          <p:nvPr/>
        </p:nvSpPr>
        <p:spPr>
          <a:xfrm>
            <a:off x="5241835" y="3366847"/>
            <a:ext cx="1022838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C6B90FDF-F279-490D-BE5C-3F9E3EE478A5}"/>
              </a:ext>
            </a:extLst>
          </p:cNvPr>
          <p:cNvSpPr/>
          <p:nvPr/>
        </p:nvSpPr>
        <p:spPr>
          <a:xfrm>
            <a:off x="5241835" y="2242607"/>
            <a:ext cx="1022838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5F504CB-8429-4023-B3C7-A213248E35CA}"/>
              </a:ext>
            </a:extLst>
          </p:cNvPr>
          <p:cNvSpPr/>
          <p:nvPr/>
        </p:nvSpPr>
        <p:spPr>
          <a:xfrm>
            <a:off x="2408463" y="4936628"/>
            <a:ext cx="841171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A9777A-DC0B-434D-93FE-FAB37841DDF2}"/>
              </a:ext>
            </a:extLst>
          </p:cNvPr>
          <p:cNvSpPr/>
          <p:nvPr/>
        </p:nvSpPr>
        <p:spPr>
          <a:xfrm>
            <a:off x="3264185" y="4623513"/>
            <a:ext cx="737897" cy="73789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Pumps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CD8B8EA9-6F3C-4EDF-8219-B7F4FD54E6AC}"/>
              </a:ext>
            </a:extLst>
          </p:cNvPr>
          <p:cNvSpPr/>
          <p:nvPr/>
        </p:nvSpPr>
        <p:spPr>
          <a:xfrm>
            <a:off x="4002082" y="4936628"/>
            <a:ext cx="118406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D11D889C-3903-4E32-A78C-C969F6926B6F}"/>
              </a:ext>
            </a:extLst>
          </p:cNvPr>
          <p:cNvSpPr/>
          <p:nvPr/>
        </p:nvSpPr>
        <p:spPr>
          <a:xfrm rot="5400000">
            <a:off x="4888051" y="5265869"/>
            <a:ext cx="659361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C6CF1136-C4BA-49AD-A619-8B4E9E620941}"/>
              </a:ext>
            </a:extLst>
          </p:cNvPr>
          <p:cNvSpPr/>
          <p:nvPr/>
        </p:nvSpPr>
        <p:spPr>
          <a:xfrm rot="16200000">
            <a:off x="3330900" y="3042770"/>
            <a:ext cx="3773668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00471EF-6EB7-4332-A3C7-4C0204EDA6D6}"/>
              </a:ext>
            </a:extLst>
          </p:cNvPr>
          <p:cNvSpPr/>
          <p:nvPr/>
        </p:nvSpPr>
        <p:spPr>
          <a:xfrm>
            <a:off x="6228783" y="682388"/>
            <a:ext cx="1413963" cy="924649"/>
          </a:xfrm>
          <a:prstGeom prst="rect">
            <a:avLst/>
          </a:prstGeom>
          <a:gradFill>
            <a:gsLst>
              <a:gs pos="78000">
                <a:srgbClr val="C1BDDC"/>
              </a:gs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 Compressors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293 kW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C023F3C-D45D-46C9-B9F9-4E777F9E13ED}"/>
              </a:ext>
            </a:extLst>
          </p:cNvPr>
          <p:cNvSpPr/>
          <p:nvPr/>
        </p:nvSpPr>
        <p:spPr>
          <a:xfrm>
            <a:off x="7312004" y="2944995"/>
            <a:ext cx="1176816" cy="918913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Horn B Raw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145 kW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2A95315-D7F3-4951-9FF0-1A57B55BFDD0}"/>
              </a:ext>
            </a:extLst>
          </p:cNvPr>
          <p:cNvSpPr/>
          <p:nvPr/>
        </p:nvSpPr>
        <p:spPr>
          <a:xfrm>
            <a:off x="7312004" y="5199129"/>
            <a:ext cx="1176816" cy="918913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Target Raw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77 kW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99C0E9C3-CD88-459B-B7A7-5B426914EC07}"/>
              </a:ext>
            </a:extLst>
          </p:cNvPr>
          <p:cNvSpPr/>
          <p:nvPr/>
        </p:nvSpPr>
        <p:spPr>
          <a:xfrm>
            <a:off x="7312004" y="4074591"/>
            <a:ext cx="1176816" cy="918913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Horn A Raw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135 kW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C6DF24-8872-4F17-BA70-80D6E6D63B13}"/>
              </a:ext>
            </a:extLst>
          </p:cNvPr>
          <p:cNvSpPr txBox="1"/>
          <p:nvPr/>
        </p:nvSpPr>
        <p:spPr>
          <a:xfrm>
            <a:off x="7834518" y="712293"/>
            <a:ext cx="9690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(2) He Compressors Initially, (1) or (2) possible in future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08192A-6354-4D60-A5BD-56D4FE8790E4}"/>
              </a:ext>
            </a:extLst>
          </p:cNvPr>
          <p:cNvSpPr txBox="1"/>
          <p:nvPr/>
        </p:nvSpPr>
        <p:spPr>
          <a:xfrm>
            <a:off x="458379" y="5782767"/>
            <a:ext cx="2276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kW Loading obtained from each respective RAW System Engineer</a:t>
            </a:r>
          </a:p>
        </p:txBody>
      </p:sp>
    </p:spTree>
    <p:extLst>
      <p:ext uri="{BB962C8B-B14F-4D97-AF65-F5344CB8AC3E}">
        <p14:creationId xmlns:p14="http://schemas.microsoft.com/office/powerpoint/2010/main" val="11359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System Operational Parameters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EBC2FA1-F3D7-4F1C-B69D-00305D2EC8CA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888382804"/>
              </p:ext>
            </p:extLst>
          </p:nvPr>
        </p:nvGraphicFramePr>
        <p:xfrm>
          <a:off x="457199" y="1498817"/>
          <a:ext cx="8293103" cy="4140872"/>
        </p:xfrm>
        <a:graphic>
          <a:graphicData uri="http://schemas.openxmlformats.org/drawingml/2006/table">
            <a:tbl>
              <a:tblPr/>
              <a:tblGrid>
                <a:gridCol w="1927585">
                  <a:extLst>
                    <a:ext uri="{9D8B030D-6E8A-4147-A177-3AD203B41FA5}">
                      <a16:colId xmlns:a16="http://schemas.microsoft.com/office/drawing/2014/main" val="1108854890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75914474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1377805212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2124692536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3277612811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326761097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356244452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3408744108"/>
                    </a:ext>
                  </a:extLst>
                </a:gridCol>
                <a:gridCol w="459483">
                  <a:extLst>
                    <a:ext uri="{9D8B030D-6E8A-4147-A177-3AD203B41FA5}">
                      <a16:colId xmlns:a16="http://schemas.microsoft.com/office/drawing/2014/main" val="4078557507"/>
                    </a:ext>
                  </a:extLst>
                </a:gridCol>
                <a:gridCol w="2689654">
                  <a:extLst>
                    <a:ext uri="{9D8B030D-6E8A-4147-A177-3AD203B41FA5}">
                      <a16:colId xmlns:a16="http://schemas.microsoft.com/office/drawing/2014/main" val="4106466340"/>
                    </a:ext>
                  </a:extLst>
                </a:gridCol>
              </a:tblGrid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Hall INTW Skid @ 2.4 MW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System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 System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849120"/>
                  </a:ext>
                </a:extLst>
              </a:tr>
              <a:tr h="336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Hall Skids @ 2.4 MW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GPM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 °F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GPM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 °F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EWT °F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LWT °F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269971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and Baffle (Chase) RAW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kW includes SF (RAW values per RW 2020-01-30)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103160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Horn A RAW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(per KW 2019-10-01 email)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752236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Horn B RAW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 kW includes 10% SF (per KW 2019-10-01 email)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736267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Horn C RAW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(per KW 2019-10-01 email)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927513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Chase / Shielding / Window RAW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kW includes SF (RAW values per RW 2020-01-30)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567038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Subtotal: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1,359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1,359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(INTW EWT uncertain)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642922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Helium Comp INTW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Comp HP, INTW Flow, 1 GPM/5 HP @ 25°F ΔT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99722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Totals: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1,797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1,808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065141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 Safety Factor: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 kW 10% SF </a:t>
                      </a:r>
                      <a:r>
                        <a:rPr lang="en-US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includes pumps, , excludes HE Comps.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976418"/>
                  </a:ext>
                </a:extLst>
              </a:tr>
              <a:tr h="1765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Hall Totals: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 Values for 2.4 MW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016195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Filtration Loop: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Approx: 50 mins to filter 500 gallon system volume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205779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Size: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GPM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03656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Compressors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552228"/>
                  </a:ext>
                </a:extLst>
              </a:tr>
              <a:tr h="16810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"The system is relatively un-designed. RAL will be doing the final design"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697038"/>
                  </a:ext>
                </a:extLst>
              </a:tr>
              <a:tr h="168103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@ 1.2 MW, (2) compressors will run. @ 2.4 MW, (3) compressors might run with an unlikely 4th as backup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440502"/>
                  </a:ext>
                </a:extLst>
              </a:tr>
              <a:tr h="16810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 will route 2-1/2" pipes to HE Compressors. This will work for 80 and 120 GPM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098373"/>
                  </a:ext>
                </a:extLst>
              </a:tr>
              <a:tr h="168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5" marR="8405" marT="840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776577"/>
                  </a:ext>
                </a:extLst>
              </a:tr>
              <a:tr h="168103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Horns, Target and Baffle (Chase), and Chase/Shielding/Window (RW)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2.4 MW Design Basis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INTW system must provide stable flow to the (5) RAW Heat Exchangers.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Since the 1.2 MW Beamline case loading is approximately 60% of the 2.4 MW Beamline case loading, the INTW system designed for a 1.2 MW load would provide a very modest cost savings. The rework cost incurred to upgrade the INTW system for the 2.4 MW loading would exceed the 1.2 MW load savings.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2.4 MW Beamline Case will be used as the design basis for the INTW system.</a:t>
                      </a:r>
                    </a:p>
                  </a:txBody>
                  <a:tcPr marL="8405" marR="8405" marT="84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5" marR="8405" marT="84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99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43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Approximate Layout – General Rooms Arrangement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543A63-63C0-4938-990C-B135F04E3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991" y="1450422"/>
            <a:ext cx="4076087" cy="43451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D1E614-FDEB-426A-80B5-198D34118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21" y="1411228"/>
            <a:ext cx="4424071" cy="43451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D119BBD-6015-47ED-94E9-1F0C66199F04}"/>
              </a:ext>
            </a:extLst>
          </p:cNvPr>
          <p:cNvSpPr txBox="1"/>
          <p:nvPr/>
        </p:nvSpPr>
        <p:spPr>
          <a:xfrm>
            <a:off x="457200" y="5773776"/>
            <a:ext cx="829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 Compressor Room directly above RAW Room</a:t>
            </a:r>
          </a:p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Routing for Chilled Water from CF Chiller still undetermined (Noted in 50% NSCF Design Review)</a:t>
            </a:r>
          </a:p>
        </p:txBody>
      </p:sp>
    </p:spTree>
    <p:extLst>
      <p:ext uri="{BB962C8B-B14F-4D97-AF65-F5344CB8AC3E}">
        <p14:creationId xmlns:p14="http://schemas.microsoft.com/office/powerpoint/2010/main" val="301719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Approximate General Layout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2/19/2020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Target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3C386D-28AB-4F84-B0D7-619FA79CB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817"/>
            <a:ext cx="8587626" cy="49585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457200" y="5773776"/>
            <a:ext cx="829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Piping up to He Compressor Room</a:t>
            </a:r>
          </a:p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Routing for Chilled Water from CF Chiller to INTW Skid still undetermined (Noted in 50% NSCF Design Review)</a:t>
            </a:r>
          </a:p>
        </p:txBody>
      </p:sp>
    </p:spTree>
    <p:extLst>
      <p:ext uri="{BB962C8B-B14F-4D97-AF65-F5344CB8AC3E}">
        <p14:creationId xmlns:p14="http://schemas.microsoft.com/office/powerpoint/2010/main" val="4063418069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7689</TotalTime>
  <Words>1463</Words>
  <Application>Microsoft Office PowerPoint</Application>
  <PresentationFormat>On-screen Show (4:3)</PresentationFormat>
  <Paragraphs>313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Neutrino Beamline Target Hall Intermediate Water (INTW) Preliminary Design Review</vt:lpstr>
      <vt:lpstr>Target Hall Intermediate Water (INTW)  Outline</vt:lpstr>
      <vt:lpstr>Target Hall Intermediate Water (INTW)  Purpose</vt:lpstr>
      <vt:lpstr>Target Hall Intermediate Water (INTW)  Design Requirements</vt:lpstr>
      <vt:lpstr>Target Hall Intermediate Water (INTW)  Design Standards and Codes </vt:lpstr>
      <vt:lpstr>PowerPoint Presentation</vt:lpstr>
      <vt:lpstr>Target Hall Intermediate Water (INTW)  System Operational Parameters</vt:lpstr>
      <vt:lpstr>Target Hall Intermediate Water (INTW)  Approximate Layout – General Rooms Arrangement</vt:lpstr>
      <vt:lpstr>Target Hall Intermediate Water (INTW)  Approximate General Layout</vt:lpstr>
      <vt:lpstr>Target Hall Intermediate Water (INTW)  Flow Model</vt:lpstr>
      <vt:lpstr>Target Hall Intermediate Water (INTW)  P&amp;ID Drawing</vt:lpstr>
      <vt:lpstr>Target Hall Intermediate Water (INTW)  P&amp;ID - Major Equipment, Piping, Fittings, Estimate</vt:lpstr>
      <vt:lpstr>Target Hall Intermediate Water (INTW)  Summary</vt:lpstr>
      <vt:lpstr>Target Hall Intermediate Water (INTW)  Pending Items for Final Design </vt:lpstr>
      <vt:lpstr>Target Hall Intermediate Water (INTW)  Questions?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dhixson@fnal.gov</dc:creator>
  <cp:lastModifiedBy>David A Hixson</cp:lastModifiedBy>
  <cp:revision>74</cp:revision>
  <cp:lastPrinted>2020-02-07T17:53:01Z</cp:lastPrinted>
  <dcterms:created xsi:type="dcterms:W3CDTF">2015-04-30T14:29:22Z</dcterms:created>
  <dcterms:modified xsi:type="dcterms:W3CDTF">2020-02-12T16:35:39Z</dcterms:modified>
</cp:coreProperties>
</file>