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</p:sldMasterIdLst>
  <p:notesMasterIdLst>
    <p:notesMasterId r:id="rId32"/>
  </p:notesMasterIdLst>
  <p:handoutMasterIdLst>
    <p:handoutMasterId r:id="rId33"/>
  </p:handoutMasterIdLst>
  <p:sldIdLst>
    <p:sldId id="782" r:id="rId5"/>
    <p:sldId id="783" r:id="rId6"/>
    <p:sldId id="810" r:id="rId7"/>
    <p:sldId id="819" r:id="rId8"/>
    <p:sldId id="785" r:id="rId9"/>
    <p:sldId id="808" r:id="rId10"/>
    <p:sldId id="787" r:id="rId11"/>
    <p:sldId id="789" r:id="rId12"/>
    <p:sldId id="788" r:id="rId13"/>
    <p:sldId id="809" r:id="rId14"/>
    <p:sldId id="790" r:id="rId15"/>
    <p:sldId id="811" r:id="rId16"/>
    <p:sldId id="792" r:id="rId17"/>
    <p:sldId id="786" r:id="rId18"/>
    <p:sldId id="791" r:id="rId19"/>
    <p:sldId id="815" r:id="rId20"/>
    <p:sldId id="794" r:id="rId21"/>
    <p:sldId id="806" r:id="rId22"/>
    <p:sldId id="814" r:id="rId23"/>
    <p:sldId id="797" r:id="rId24"/>
    <p:sldId id="816" r:id="rId25"/>
    <p:sldId id="818" r:id="rId26"/>
    <p:sldId id="800" r:id="rId27"/>
    <p:sldId id="812" r:id="rId28"/>
    <p:sldId id="802" r:id="rId29"/>
    <p:sldId id="817" r:id="rId30"/>
    <p:sldId id="804" r:id="rId31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33CC"/>
    <a:srgbClr val="FF9966"/>
    <a:srgbClr val="99CCFF"/>
    <a:srgbClr val="6699FF"/>
    <a:srgbClr val="9D3431"/>
    <a:srgbClr val="FFCC99"/>
    <a:srgbClr val="FFFFCC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0F5610-8684-4D7A-B044-8EC29B5B2A81}" v="56" dt="2020-02-13T15:24:13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5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Hartsell" userId="f6fe622e-493c-4d3c-a4a2-544f8db994fe" providerId="ADAL" clId="{B3BA41DB-709C-428B-8674-6891F203FBE0}"/>
    <pc:docChg chg="undo custSel addSld delSld modSld sldOrd">
      <pc:chgData name="Brian Hartsell" userId="f6fe622e-493c-4d3c-a4a2-544f8db994fe" providerId="ADAL" clId="{B3BA41DB-709C-428B-8674-6891F203FBE0}" dt="2019-01-25T21:12:48.406" v="13795" actId="1076"/>
      <pc:docMkLst>
        <pc:docMk/>
      </pc:docMkLst>
      <pc:sldChg chg="modSp del">
        <pc:chgData name="Brian Hartsell" userId="f6fe622e-493c-4d3c-a4a2-544f8db994fe" providerId="ADAL" clId="{B3BA41DB-709C-428B-8674-6891F203FBE0}" dt="2019-01-24T15:16:17.354" v="3509" actId="2696"/>
        <pc:sldMkLst>
          <pc:docMk/>
          <pc:sldMk cId="157371146" sldId="763"/>
        </pc:sldMkLst>
        <pc:spChg chg="mod">
          <ac:chgData name="Brian Hartsell" userId="f6fe622e-493c-4d3c-a4a2-544f8db994fe" providerId="ADAL" clId="{B3BA41DB-709C-428B-8674-6891F203FBE0}" dt="2019-01-23T21:49:18.473" v="84" actId="20577"/>
          <ac:spMkLst>
            <pc:docMk/>
            <pc:sldMk cId="157371146" sldId="763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3T21:49:37.064" v="94" actId="20577"/>
          <ac:spMkLst>
            <pc:docMk/>
            <pc:sldMk cId="157371146" sldId="763"/>
            <ac:spMk id="4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4T15:04:39.238" v="3256" actId="20577"/>
          <ac:spMkLst>
            <pc:docMk/>
            <pc:sldMk cId="157371146" sldId="763"/>
            <ac:spMk id="5" creationId="{00000000-0000-0000-0000-000000000000}"/>
          </ac:spMkLst>
        </pc:spChg>
      </pc:sldChg>
      <pc:sldChg chg="modSp add del">
        <pc:chgData name="Brian Hartsell" userId="f6fe622e-493c-4d3c-a4a2-544f8db994fe" providerId="ADAL" clId="{B3BA41DB-709C-428B-8674-6891F203FBE0}" dt="2019-01-25T15:17:43.227" v="11088" actId="2696"/>
        <pc:sldMkLst>
          <pc:docMk/>
          <pc:sldMk cId="428496226" sldId="763"/>
        </pc:sldMkLst>
        <pc:spChg chg="mod">
          <ac:chgData name="Brian Hartsell" userId="f6fe622e-493c-4d3c-a4a2-544f8db994fe" providerId="ADAL" clId="{B3BA41DB-709C-428B-8674-6891F203FBE0}" dt="2019-01-24T15:57:57.828" v="4203" actId="20577"/>
          <ac:spMkLst>
            <pc:docMk/>
            <pc:sldMk cId="428496226" sldId="763"/>
            <ac:spMk id="5" creationId="{00000000-0000-0000-0000-000000000000}"/>
          </ac:spMkLst>
        </pc:spChg>
      </pc:sldChg>
      <pc:sldChg chg="addSp delSp modSp">
        <pc:chgData name="Brian Hartsell" userId="f6fe622e-493c-4d3c-a4a2-544f8db994fe" providerId="ADAL" clId="{B3BA41DB-709C-428B-8674-6891F203FBE0}" dt="2019-01-25T17:48:15.031" v="12009" actId="478"/>
        <pc:sldMkLst>
          <pc:docMk/>
          <pc:sldMk cId="4290516883" sldId="782"/>
        </pc:sldMkLst>
        <pc:spChg chg="add del mod">
          <ac:chgData name="Brian Hartsell" userId="f6fe622e-493c-4d3c-a4a2-544f8db994fe" providerId="ADAL" clId="{B3BA41DB-709C-428B-8674-6891F203FBE0}" dt="2019-01-24T18:38:53.782" v="6455"/>
          <ac:spMkLst>
            <pc:docMk/>
            <pc:sldMk cId="4290516883" sldId="782"/>
            <ac:spMk id="2" creationId="{8773FD47-2EC7-4C99-8499-673D9953422C}"/>
          </ac:spMkLst>
        </pc:spChg>
        <pc:spChg chg="add del mod">
          <ac:chgData name="Brian Hartsell" userId="f6fe622e-493c-4d3c-a4a2-544f8db994fe" providerId="ADAL" clId="{B3BA41DB-709C-428B-8674-6891F203FBE0}" dt="2019-01-24T18:38:53.783" v="6457"/>
          <ac:spMkLst>
            <pc:docMk/>
            <pc:sldMk cId="4290516883" sldId="782"/>
            <ac:spMk id="3" creationId="{B87D1930-0F69-4950-8AA1-A17B579FFC20}"/>
          </ac:spMkLst>
        </pc:spChg>
        <pc:spChg chg="mod">
          <ac:chgData name="Brian Hartsell" userId="f6fe622e-493c-4d3c-a4a2-544f8db994fe" providerId="ADAL" clId="{B3BA41DB-709C-428B-8674-6891F203FBE0}" dt="2019-01-23T21:48:54.614" v="24" actId="20577"/>
          <ac:spMkLst>
            <pc:docMk/>
            <pc:sldMk cId="4290516883" sldId="782"/>
            <ac:spMk id="4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3T21:49:03.336" v="77" actId="20577"/>
          <ac:spMkLst>
            <pc:docMk/>
            <pc:sldMk cId="4290516883" sldId="782"/>
            <ac:spMk id="5" creationId="{00000000-0000-0000-0000-000000000000}"/>
          </ac:spMkLst>
        </pc:spChg>
        <pc:spChg chg="add del mod">
          <ac:chgData name="Brian Hartsell" userId="f6fe622e-493c-4d3c-a4a2-544f8db994fe" providerId="ADAL" clId="{B3BA41DB-709C-428B-8674-6891F203FBE0}" dt="2019-01-25T17:48:15.031" v="12009" actId="478"/>
          <ac:spMkLst>
            <pc:docMk/>
            <pc:sldMk cId="4290516883" sldId="782"/>
            <ac:spMk id="6" creationId="{A36BDEA1-E7B6-44B5-9B03-21B1926C1CD7}"/>
          </ac:spMkLst>
        </pc:spChg>
      </pc:sldChg>
      <pc:sldChg chg="modSp add">
        <pc:chgData name="Brian Hartsell" userId="f6fe622e-493c-4d3c-a4a2-544f8db994fe" providerId="ADAL" clId="{B3BA41DB-709C-428B-8674-6891F203FBE0}" dt="2019-01-25T21:12:03.804" v="13720" actId="20577"/>
        <pc:sldMkLst>
          <pc:docMk/>
          <pc:sldMk cId="1145108405" sldId="783"/>
        </pc:sldMkLst>
        <pc:spChg chg="mod">
          <ac:chgData name="Brian Hartsell" userId="f6fe622e-493c-4d3c-a4a2-544f8db994fe" providerId="ADAL" clId="{B3BA41DB-709C-428B-8674-6891F203FBE0}" dt="2019-01-25T16:30:28.627" v="11291" actId="20577"/>
          <ac:spMkLst>
            <pc:docMk/>
            <pc:sldMk cId="1145108405" sldId="783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1:12:03.804" v="13720" actId="20577"/>
          <ac:spMkLst>
            <pc:docMk/>
            <pc:sldMk cId="1145108405" sldId="783"/>
            <ac:spMk id="5" creationId="{00000000-0000-0000-0000-000000000000}"/>
          </ac:spMkLst>
        </pc:spChg>
      </pc:sldChg>
      <pc:sldChg chg="addSp modSp add ord">
        <pc:chgData name="Brian Hartsell" userId="f6fe622e-493c-4d3c-a4a2-544f8db994fe" providerId="ADAL" clId="{B3BA41DB-709C-428B-8674-6891F203FBE0}" dt="2019-01-24T17:38:04.498" v="5861" actId="20577"/>
        <pc:sldMkLst>
          <pc:docMk/>
          <pc:sldMk cId="2043589882" sldId="785"/>
        </pc:sldMkLst>
        <pc:spChg chg="mod">
          <ac:chgData name="Brian Hartsell" userId="f6fe622e-493c-4d3c-a4a2-544f8db994fe" providerId="ADAL" clId="{B3BA41DB-709C-428B-8674-6891F203FBE0}" dt="2019-01-24T17:38:04.498" v="5861" actId="20577"/>
          <ac:spMkLst>
            <pc:docMk/>
            <pc:sldMk cId="2043589882" sldId="785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4T14:10:02.581" v="2553" actId="20577"/>
          <ac:spMkLst>
            <pc:docMk/>
            <pc:sldMk cId="2043589882" sldId="785"/>
            <ac:spMk id="5" creationId="{00000000-0000-0000-0000-000000000000}"/>
          </ac:spMkLst>
        </pc:spChg>
        <pc:picChg chg="add mod">
          <ac:chgData name="Brian Hartsell" userId="f6fe622e-493c-4d3c-a4a2-544f8db994fe" providerId="ADAL" clId="{B3BA41DB-709C-428B-8674-6891F203FBE0}" dt="2019-01-24T14:28:37.234" v="2561" actId="1076"/>
          <ac:picMkLst>
            <pc:docMk/>
            <pc:sldMk cId="2043589882" sldId="785"/>
            <ac:picMk id="7" creationId="{33A9EDE2-46B3-4EAD-94C2-4263543EE2A8}"/>
          </ac:picMkLst>
        </pc:picChg>
        <pc:picChg chg="add mod">
          <ac:chgData name="Brian Hartsell" userId="f6fe622e-493c-4d3c-a4a2-544f8db994fe" providerId="ADAL" clId="{B3BA41DB-709C-428B-8674-6891F203FBE0}" dt="2019-01-24T14:28:27.715" v="2557" actId="1076"/>
          <ac:picMkLst>
            <pc:docMk/>
            <pc:sldMk cId="2043589882" sldId="785"/>
            <ac:picMk id="9" creationId="{7501BE8E-A3AC-4515-BFAB-6081323F80FE}"/>
          </ac:picMkLst>
        </pc:picChg>
      </pc:sldChg>
      <pc:sldChg chg="addSp modSp add">
        <pc:chgData name="Brian Hartsell" userId="f6fe622e-493c-4d3c-a4a2-544f8db994fe" providerId="ADAL" clId="{B3BA41DB-709C-428B-8674-6891F203FBE0}" dt="2019-01-25T20:51:36.078" v="12789" actId="6549"/>
        <pc:sldMkLst>
          <pc:docMk/>
          <pc:sldMk cId="374823501" sldId="786"/>
        </pc:sldMkLst>
        <pc:spChg chg="mod">
          <ac:chgData name="Brian Hartsell" userId="f6fe622e-493c-4d3c-a4a2-544f8db994fe" providerId="ADAL" clId="{B3BA41DB-709C-428B-8674-6891F203FBE0}" dt="2019-01-23T22:21:54.979" v="1200" actId="20577"/>
          <ac:spMkLst>
            <pc:docMk/>
            <pc:sldMk cId="374823501" sldId="786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0:51:36.078" v="12789" actId="6549"/>
          <ac:spMkLst>
            <pc:docMk/>
            <pc:sldMk cId="374823501" sldId="786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4T15:15:21.577" v="3507" actId="164"/>
          <ac:spMkLst>
            <pc:docMk/>
            <pc:sldMk cId="374823501" sldId="786"/>
            <ac:spMk id="7" creationId="{C498471F-4861-4467-8CAB-7CE1B2B9FF48}"/>
          </ac:spMkLst>
        </pc:spChg>
        <pc:grpChg chg="add mod">
          <ac:chgData name="Brian Hartsell" userId="f6fe622e-493c-4d3c-a4a2-544f8db994fe" providerId="ADAL" clId="{B3BA41DB-709C-428B-8674-6891F203FBE0}" dt="2019-01-24T15:15:21.577" v="3507" actId="164"/>
          <ac:grpSpMkLst>
            <pc:docMk/>
            <pc:sldMk cId="374823501" sldId="786"/>
            <ac:grpSpMk id="9" creationId="{BDF1A17C-4215-421D-A910-8D9A4986DF6B}"/>
          </ac:grpSpMkLst>
        </pc:grpChg>
        <pc:picChg chg="add mod modCrop">
          <ac:chgData name="Brian Hartsell" userId="f6fe622e-493c-4d3c-a4a2-544f8db994fe" providerId="ADAL" clId="{B3BA41DB-709C-428B-8674-6891F203FBE0}" dt="2019-01-24T15:15:21.577" v="3507" actId="164"/>
          <ac:picMkLst>
            <pc:docMk/>
            <pc:sldMk cId="374823501" sldId="786"/>
            <ac:picMk id="6" creationId="{C2F27ACD-1008-4A2D-B463-9718080B89DB}"/>
          </ac:picMkLst>
        </pc:picChg>
        <pc:picChg chg="add mod">
          <ac:chgData name="Brian Hartsell" userId="f6fe622e-493c-4d3c-a4a2-544f8db994fe" providerId="ADAL" clId="{B3BA41DB-709C-428B-8674-6891F203FBE0}" dt="2019-01-24T15:15:25.213" v="3508" actId="1076"/>
          <ac:picMkLst>
            <pc:docMk/>
            <pc:sldMk cId="374823501" sldId="786"/>
            <ac:picMk id="8" creationId="{BC8D4A75-B948-4CED-B1AD-8B433F5260D3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15:06:14.342" v="10746" actId="1076"/>
        <pc:sldMkLst>
          <pc:docMk/>
          <pc:sldMk cId="513574130" sldId="787"/>
        </pc:sldMkLst>
        <pc:spChg chg="mod">
          <ac:chgData name="Brian Hartsell" userId="f6fe622e-493c-4d3c-a4a2-544f8db994fe" providerId="ADAL" clId="{B3BA41DB-709C-428B-8674-6891F203FBE0}" dt="2019-01-23T22:20:38.547" v="1060" actId="20577"/>
          <ac:spMkLst>
            <pc:docMk/>
            <pc:sldMk cId="513574130" sldId="787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5:05:29.158" v="10735" actId="20577"/>
          <ac:spMkLst>
            <pc:docMk/>
            <pc:sldMk cId="513574130" sldId="787"/>
            <ac:spMk id="5" creationId="{00000000-0000-0000-0000-000000000000}"/>
          </ac:spMkLst>
        </pc:spChg>
        <pc:spChg chg="add del mod">
          <ac:chgData name="Brian Hartsell" userId="f6fe622e-493c-4d3c-a4a2-544f8db994fe" providerId="ADAL" clId="{B3BA41DB-709C-428B-8674-6891F203FBE0}" dt="2019-01-25T14:04:12.352" v="9091" actId="478"/>
          <ac:spMkLst>
            <pc:docMk/>
            <pc:sldMk cId="513574130" sldId="787"/>
            <ac:spMk id="9" creationId="{7764FF53-6F53-45F6-8E97-A8419F67A24C}"/>
          </ac:spMkLst>
        </pc:spChg>
        <pc:spChg chg="add del mod">
          <ac:chgData name="Brian Hartsell" userId="f6fe622e-493c-4d3c-a4a2-544f8db994fe" providerId="ADAL" clId="{B3BA41DB-709C-428B-8674-6891F203FBE0}" dt="2019-01-25T14:04:12.352" v="9091" actId="478"/>
          <ac:spMkLst>
            <pc:docMk/>
            <pc:sldMk cId="513574130" sldId="787"/>
            <ac:spMk id="10" creationId="{2EC253A7-07A9-475B-9159-E201CE18C4EC}"/>
          </ac:spMkLst>
        </pc:spChg>
        <pc:spChg chg="add del mod">
          <ac:chgData name="Brian Hartsell" userId="f6fe622e-493c-4d3c-a4a2-544f8db994fe" providerId="ADAL" clId="{B3BA41DB-709C-428B-8674-6891F203FBE0}" dt="2019-01-25T14:04:12.352" v="9091" actId="478"/>
          <ac:spMkLst>
            <pc:docMk/>
            <pc:sldMk cId="513574130" sldId="787"/>
            <ac:spMk id="11" creationId="{46DBE2A7-7293-4D1F-A263-6DE40A15CDE2}"/>
          </ac:spMkLst>
        </pc:spChg>
        <pc:spChg chg="add del mod">
          <ac:chgData name="Brian Hartsell" userId="f6fe622e-493c-4d3c-a4a2-544f8db994fe" providerId="ADAL" clId="{B3BA41DB-709C-428B-8674-6891F203FBE0}" dt="2019-01-25T14:04:12.352" v="9091" actId="478"/>
          <ac:spMkLst>
            <pc:docMk/>
            <pc:sldMk cId="513574130" sldId="787"/>
            <ac:spMk id="12" creationId="{6D6C7018-8DF1-4930-9485-6F3C356F4ACC}"/>
          </ac:spMkLst>
        </pc:spChg>
        <pc:picChg chg="add mod">
          <ac:chgData name="Brian Hartsell" userId="f6fe622e-493c-4d3c-a4a2-544f8db994fe" providerId="ADAL" clId="{B3BA41DB-709C-428B-8674-6891F203FBE0}" dt="2019-01-25T14:00:49.361" v="9084" actId="1076"/>
          <ac:picMkLst>
            <pc:docMk/>
            <pc:sldMk cId="513574130" sldId="787"/>
            <ac:picMk id="6" creationId="{7C30D32A-E156-413F-A70B-28B3DDA7D655}"/>
          </ac:picMkLst>
        </pc:picChg>
        <pc:picChg chg="add mod">
          <ac:chgData name="Brian Hartsell" userId="f6fe622e-493c-4d3c-a4a2-544f8db994fe" providerId="ADAL" clId="{B3BA41DB-709C-428B-8674-6891F203FBE0}" dt="2019-01-25T15:05:33.679" v="10737" actId="14100"/>
          <ac:picMkLst>
            <pc:docMk/>
            <pc:sldMk cId="513574130" sldId="787"/>
            <ac:picMk id="7" creationId="{3233A3FB-143F-4C11-BF41-39133823DB71}"/>
          </ac:picMkLst>
        </pc:picChg>
        <pc:picChg chg="add del mod">
          <ac:chgData name="Brian Hartsell" userId="f6fe622e-493c-4d3c-a4a2-544f8db994fe" providerId="ADAL" clId="{B3BA41DB-709C-428B-8674-6891F203FBE0}" dt="2019-01-25T14:04:12.352" v="9091" actId="478"/>
          <ac:picMkLst>
            <pc:docMk/>
            <pc:sldMk cId="513574130" sldId="787"/>
            <ac:picMk id="8" creationId="{35052946-D72D-42C9-8ADE-2BBAE0DE289A}"/>
          </ac:picMkLst>
        </pc:picChg>
        <pc:picChg chg="add mod">
          <ac:chgData name="Brian Hartsell" userId="f6fe622e-493c-4d3c-a4a2-544f8db994fe" providerId="ADAL" clId="{B3BA41DB-709C-428B-8674-6891F203FBE0}" dt="2019-01-25T15:05:45.062" v="10740" actId="1076"/>
          <ac:picMkLst>
            <pc:docMk/>
            <pc:sldMk cId="513574130" sldId="787"/>
            <ac:picMk id="8" creationId="{AA2706FD-45B0-4407-A585-CDBF59BAE5D2}"/>
          </ac:picMkLst>
        </pc:picChg>
        <pc:picChg chg="add mod">
          <ac:chgData name="Brian Hartsell" userId="f6fe622e-493c-4d3c-a4a2-544f8db994fe" providerId="ADAL" clId="{B3BA41DB-709C-428B-8674-6891F203FBE0}" dt="2019-01-25T15:06:14.342" v="10746" actId="1076"/>
          <ac:picMkLst>
            <pc:docMk/>
            <pc:sldMk cId="513574130" sldId="787"/>
            <ac:picMk id="9" creationId="{C0907CC8-3647-4CB2-825C-DA4B7EC87378}"/>
          </ac:picMkLst>
        </pc:picChg>
        <pc:cxnChg chg="add mod">
          <ac:chgData name="Brian Hartsell" userId="f6fe622e-493c-4d3c-a4a2-544f8db994fe" providerId="ADAL" clId="{B3BA41DB-709C-428B-8674-6891F203FBE0}" dt="2019-01-25T15:06:03.195" v="10745" actId="692"/>
          <ac:cxnSpMkLst>
            <pc:docMk/>
            <pc:sldMk cId="513574130" sldId="787"/>
            <ac:cxnSpMk id="10" creationId="{D11FE20E-9619-4557-9F98-86E0C77EEC85}"/>
          </ac:cxnSpMkLst>
        </pc:cxnChg>
      </pc:sldChg>
      <pc:sldChg chg="addSp modSp add">
        <pc:chgData name="Brian Hartsell" userId="f6fe622e-493c-4d3c-a4a2-544f8db994fe" providerId="ADAL" clId="{B3BA41DB-709C-428B-8674-6891F203FBE0}" dt="2019-01-25T20:47:00.160" v="12381" actId="404"/>
        <pc:sldMkLst>
          <pc:docMk/>
          <pc:sldMk cId="536117728" sldId="788"/>
        </pc:sldMkLst>
        <pc:spChg chg="mod">
          <ac:chgData name="Brian Hartsell" userId="f6fe622e-493c-4d3c-a4a2-544f8db994fe" providerId="ADAL" clId="{B3BA41DB-709C-428B-8674-6891F203FBE0}" dt="2019-01-23T22:20:48.743" v="1079" actId="20577"/>
          <ac:spMkLst>
            <pc:docMk/>
            <pc:sldMk cId="536117728" sldId="788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0:47:00.160" v="12381" actId="404"/>
          <ac:spMkLst>
            <pc:docMk/>
            <pc:sldMk cId="536117728" sldId="788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5T14:14:55.743" v="9513" actId="692"/>
          <ac:spMkLst>
            <pc:docMk/>
            <pc:sldMk cId="536117728" sldId="788"/>
            <ac:spMk id="7" creationId="{A98574D3-4658-4E99-BF7A-9D3FEAAB7B8A}"/>
          </ac:spMkLst>
        </pc:spChg>
        <pc:spChg chg="add mod">
          <ac:chgData name="Brian Hartsell" userId="f6fe622e-493c-4d3c-a4a2-544f8db994fe" providerId="ADAL" clId="{B3BA41DB-709C-428B-8674-6891F203FBE0}" dt="2019-01-25T14:23:51.516" v="9548" actId="14100"/>
          <ac:spMkLst>
            <pc:docMk/>
            <pc:sldMk cId="536117728" sldId="788"/>
            <ac:spMk id="9" creationId="{C4479A7D-6C9F-415D-B883-D97DD4E9B792}"/>
          </ac:spMkLst>
        </pc:spChg>
        <pc:spChg chg="add mod">
          <ac:chgData name="Brian Hartsell" userId="f6fe622e-493c-4d3c-a4a2-544f8db994fe" providerId="ADAL" clId="{B3BA41DB-709C-428B-8674-6891F203FBE0}" dt="2019-01-25T14:23:48.779" v="9547" actId="14100"/>
          <ac:spMkLst>
            <pc:docMk/>
            <pc:sldMk cId="536117728" sldId="788"/>
            <ac:spMk id="10" creationId="{44BE5BBC-5BCC-4A00-807B-A3D351AFA160}"/>
          </ac:spMkLst>
        </pc:spChg>
        <pc:picChg chg="add mod">
          <ac:chgData name="Brian Hartsell" userId="f6fe622e-493c-4d3c-a4a2-544f8db994fe" providerId="ADAL" clId="{B3BA41DB-709C-428B-8674-6891F203FBE0}" dt="2019-01-25T14:14:39.989" v="9506" actId="1076"/>
          <ac:picMkLst>
            <pc:docMk/>
            <pc:sldMk cId="536117728" sldId="788"/>
            <ac:picMk id="6" creationId="{1F1DA78F-4178-4100-9D74-BDD347830822}"/>
          </ac:picMkLst>
        </pc:picChg>
        <pc:picChg chg="add mod">
          <ac:chgData name="Brian Hartsell" userId="f6fe622e-493c-4d3c-a4a2-544f8db994fe" providerId="ADAL" clId="{B3BA41DB-709C-428B-8674-6891F203FBE0}" dt="2019-01-25T14:23:03.452" v="9516" actId="1076"/>
          <ac:picMkLst>
            <pc:docMk/>
            <pc:sldMk cId="536117728" sldId="788"/>
            <ac:picMk id="8" creationId="{8E13A53A-1B55-46F1-A613-14EBBAC906DD}"/>
          </ac:picMkLst>
        </pc:picChg>
      </pc:sldChg>
      <pc:sldChg chg="addSp modSp add ord">
        <pc:chgData name="Brian Hartsell" userId="f6fe622e-493c-4d3c-a4a2-544f8db994fe" providerId="ADAL" clId="{B3BA41DB-709C-428B-8674-6891F203FBE0}" dt="2019-01-25T16:50:36.949" v="11672" actId="1036"/>
        <pc:sldMkLst>
          <pc:docMk/>
          <pc:sldMk cId="3089764843" sldId="789"/>
        </pc:sldMkLst>
        <pc:spChg chg="mod">
          <ac:chgData name="Brian Hartsell" userId="f6fe622e-493c-4d3c-a4a2-544f8db994fe" providerId="ADAL" clId="{B3BA41DB-709C-428B-8674-6891F203FBE0}" dt="2019-01-25T14:07:17.504" v="9152" actId="20577"/>
          <ac:spMkLst>
            <pc:docMk/>
            <pc:sldMk cId="3089764843" sldId="789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5:06:36.014" v="10750" actId="20577"/>
          <ac:spMkLst>
            <pc:docMk/>
            <pc:sldMk cId="3089764843" sldId="789"/>
            <ac:spMk id="5" creationId="{00000000-0000-0000-0000-000000000000}"/>
          </ac:spMkLst>
        </pc:spChg>
        <pc:picChg chg="add mod modCrop">
          <ac:chgData name="Brian Hartsell" userId="f6fe622e-493c-4d3c-a4a2-544f8db994fe" providerId="ADAL" clId="{B3BA41DB-709C-428B-8674-6891F203FBE0}" dt="2019-01-25T14:05:46.599" v="9135" actId="1076"/>
          <ac:picMkLst>
            <pc:docMk/>
            <pc:sldMk cId="3089764843" sldId="789"/>
            <ac:picMk id="7" creationId="{28CDA7E8-08E5-4135-85BC-7DED7268EF3A}"/>
          </ac:picMkLst>
        </pc:picChg>
        <pc:picChg chg="add mod modCrop">
          <ac:chgData name="Brian Hartsell" userId="f6fe622e-493c-4d3c-a4a2-544f8db994fe" providerId="ADAL" clId="{B3BA41DB-709C-428B-8674-6891F203FBE0}" dt="2019-01-25T16:50:36.949" v="11672" actId="1036"/>
          <ac:picMkLst>
            <pc:docMk/>
            <pc:sldMk cId="3089764843" sldId="789"/>
            <ac:picMk id="9" creationId="{F05A7030-17C8-4096-873B-FE4B5D5F1F7A}"/>
          </ac:picMkLst>
        </pc:picChg>
        <pc:picChg chg="add mod">
          <ac:chgData name="Brian Hartsell" userId="f6fe622e-493c-4d3c-a4a2-544f8db994fe" providerId="ADAL" clId="{B3BA41DB-709C-428B-8674-6891F203FBE0}" dt="2019-01-25T14:07:38.584" v="9155"/>
          <ac:picMkLst>
            <pc:docMk/>
            <pc:sldMk cId="3089764843" sldId="789"/>
            <ac:picMk id="10" creationId="{46EDD2A9-A349-4426-A1AE-5B2F0D35C31A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16:57:28.659" v="11673" actId="1076"/>
        <pc:sldMkLst>
          <pc:docMk/>
          <pc:sldMk cId="3792298712" sldId="790"/>
        </pc:sldMkLst>
        <pc:spChg chg="mod">
          <ac:chgData name="Brian Hartsell" userId="f6fe622e-493c-4d3c-a4a2-544f8db994fe" providerId="ADAL" clId="{B3BA41DB-709C-428B-8674-6891F203FBE0}" dt="2019-01-23T22:21:14.125" v="1124" actId="20577"/>
          <ac:spMkLst>
            <pc:docMk/>
            <pc:sldMk cId="3792298712" sldId="790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5:14:37.486" v="10821" actId="20577"/>
          <ac:spMkLst>
            <pc:docMk/>
            <pc:sldMk cId="3792298712" sldId="790"/>
            <ac:spMk id="5" creationId="{00000000-0000-0000-0000-000000000000}"/>
          </ac:spMkLst>
        </pc:spChg>
        <pc:graphicFrameChg chg="add del modGraphic">
          <ac:chgData name="Brian Hartsell" userId="f6fe622e-493c-4d3c-a4a2-544f8db994fe" providerId="ADAL" clId="{B3BA41DB-709C-428B-8674-6891F203FBE0}" dt="2019-01-24T20:00:56.150" v="7264" actId="27309"/>
          <ac:graphicFrameMkLst>
            <pc:docMk/>
            <pc:sldMk cId="3792298712" sldId="790"/>
            <ac:graphicFrameMk id="7" creationId="{5B74678D-A906-41C7-9C78-489206954FE4}"/>
          </ac:graphicFrameMkLst>
        </pc:graphicFrameChg>
        <pc:picChg chg="add mod">
          <ac:chgData name="Brian Hartsell" userId="f6fe622e-493c-4d3c-a4a2-544f8db994fe" providerId="ADAL" clId="{B3BA41DB-709C-428B-8674-6891F203FBE0}" dt="2019-01-25T16:57:28.659" v="11673" actId="1076"/>
          <ac:picMkLst>
            <pc:docMk/>
            <pc:sldMk cId="3792298712" sldId="790"/>
            <ac:picMk id="9" creationId="{73745CD3-C12E-40EB-9563-44534C9E3485}"/>
          </ac:picMkLst>
        </pc:picChg>
      </pc:sldChg>
      <pc:sldChg chg="addSp modSp add">
        <pc:chgData name="Brian Hartsell" userId="f6fe622e-493c-4d3c-a4a2-544f8db994fe" providerId="ADAL" clId="{B3BA41DB-709C-428B-8674-6891F203FBE0}" dt="2019-01-25T16:36:35.177" v="11671" actId="20577"/>
        <pc:sldMkLst>
          <pc:docMk/>
          <pc:sldMk cId="1710731148" sldId="791"/>
        </pc:sldMkLst>
        <pc:spChg chg="mod">
          <ac:chgData name="Brian Hartsell" userId="f6fe622e-493c-4d3c-a4a2-544f8db994fe" providerId="ADAL" clId="{B3BA41DB-709C-428B-8674-6891F203FBE0}" dt="2019-01-24T14:39:10.160" v="2857" actId="20577"/>
          <ac:spMkLst>
            <pc:docMk/>
            <pc:sldMk cId="1710731148" sldId="791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6:36:35.177" v="11671" actId="20577"/>
          <ac:spMkLst>
            <pc:docMk/>
            <pc:sldMk cId="1710731148" sldId="791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4T15:46:09.778" v="3655" actId="20577"/>
          <ac:spMkLst>
            <pc:docMk/>
            <pc:sldMk cId="1710731148" sldId="791"/>
            <ac:spMk id="7" creationId="{78E39DC5-A5A1-4AD3-9556-7E0D90A23530}"/>
          </ac:spMkLst>
        </pc:spChg>
        <pc:picChg chg="add mod">
          <ac:chgData name="Brian Hartsell" userId="f6fe622e-493c-4d3c-a4a2-544f8db994fe" providerId="ADAL" clId="{B3BA41DB-709C-428B-8674-6891F203FBE0}" dt="2019-01-24T17:40:39.034" v="5863" actId="1076"/>
          <ac:picMkLst>
            <pc:docMk/>
            <pc:sldMk cId="1710731148" sldId="791"/>
            <ac:picMk id="6" creationId="{2B611A73-FCC7-4CBE-83CB-14540A09B3C7}"/>
          </ac:picMkLst>
        </pc:picChg>
      </pc:sldChg>
      <pc:sldChg chg="addSp modSp add">
        <pc:chgData name="Brian Hartsell" userId="f6fe622e-493c-4d3c-a4a2-544f8db994fe" providerId="ADAL" clId="{B3BA41DB-709C-428B-8674-6891F203FBE0}" dt="2019-01-25T20:52:04.976" v="12813" actId="20577"/>
        <pc:sldMkLst>
          <pc:docMk/>
          <pc:sldMk cId="4174298553" sldId="792"/>
        </pc:sldMkLst>
        <pc:spChg chg="mod">
          <ac:chgData name="Brian Hartsell" userId="f6fe622e-493c-4d3c-a4a2-544f8db994fe" providerId="ADAL" clId="{B3BA41DB-709C-428B-8674-6891F203FBE0}" dt="2019-01-25T20:52:04.976" v="12813" actId="20577"/>
          <ac:spMkLst>
            <pc:docMk/>
            <pc:sldMk cId="4174298553" sldId="792"/>
            <ac:spMk id="5" creationId="{00000000-0000-0000-0000-000000000000}"/>
          </ac:spMkLst>
        </pc:spChg>
        <pc:picChg chg="add mod">
          <ac:chgData name="Brian Hartsell" userId="f6fe622e-493c-4d3c-a4a2-544f8db994fe" providerId="ADAL" clId="{B3BA41DB-709C-428B-8674-6891F203FBE0}" dt="2019-01-24T20:01:14.479" v="7267" actId="1076"/>
          <ac:picMkLst>
            <pc:docMk/>
            <pc:sldMk cId="4174298553" sldId="792"/>
            <ac:picMk id="6" creationId="{D2D826E8-CB08-456E-9049-6EBBBD295854}"/>
          </ac:picMkLst>
        </pc:picChg>
      </pc:sldChg>
      <pc:sldChg chg="addSp modSp add">
        <pc:chgData name="Brian Hartsell" userId="f6fe622e-493c-4d3c-a4a2-544f8db994fe" providerId="ADAL" clId="{B3BA41DB-709C-428B-8674-6891F203FBE0}" dt="2019-01-24T15:09:30.024" v="3450" actId="14100"/>
        <pc:sldMkLst>
          <pc:docMk/>
          <pc:sldMk cId="4081049609" sldId="793"/>
        </pc:sldMkLst>
        <pc:spChg chg="mod">
          <ac:chgData name="Brian Hartsell" userId="f6fe622e-493c-4d3c-a4a2-544f8db994fe" providerId="ADAL" clId="{B3BA41DB-709C-428B-8674-6891F203FBE0}" dt="2019-01-24T15:08:20.259" v="3333"/>
          <ac:spMkLst>
            <pc:docMk/>
            <pc:sldMk cId="4081049609" sldId="793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4T15:09:01.602" v="3443" actId="20577"/>
          <ac:spMkLst>
            <pc:docMk/>
            <pc:sldMk cId="4081049609" sldId="793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4T15:09:30.024" v="3450" actId="14100"/>
          <ac:spMkLst>
            <pc:docMk/>
            <pc:sldMk cId="4081049609" sldId="793"/>
            <ac:spMk id="7" creationId="{E4D8EE4C-6706-4CF6-AE19-9539ACDC77FA}"/>
          </ac:spMkLst>
        </pc:spChg>
        <pc:picChg chg="add mod">
          <ac:chgData name="Brian Hartsell" userId="f6fe622e-493c-4d3c-a4a2-544f8db994fe" providerId="ADAL" clId="{B3BA41DB-709C-428B-8674-6891F203FBE0}" dt="2019-01-24T15:09:15.966" v="3447" actId="1076"/>
          <ac:picMkLst>
            <pc:docMk/>
            <pc:sldMk cId="4081049609" sldId="793"/>
            <ac:picMk id="6" creationId="{BB309805-B8BA-441F-8229-56865A87D5A4}"/>
          </ac:picMkLst>
        </pc:picChg>
      </pc:sldChg>
      <pc:sldChg chg="addSp modSp add ord">
        <pc:chgData name="Brian Hartsell" userId="f6fe622e-493c-4d3c-a4a2-544f8db994fe" providerId="ADAL" clId="{B3BA41DB-709C-428B-8674-6891F203FBE0}" dt="2019-01-25T21:11:38.751" v="13693" actId="20577"/>
        <pc:sldMkLst>
          <pc:docMk/>
          <pc:sldMk cId="623488280" sldId="794"/>
        </pc:sldMkLst>
        <pc:spChg chg="mod">
          <ac:chgData name="Brian Hartsell" userId="f6fe622e-493c-4d3c-a4a2-544f8db994fe" providerId="ADAL" clId="{B3BA41DB-709C-428B-8674-6891F203FBE0}" dt="2019-01-25T17:11:49.481" v="11810" actId="20577"/>
          <ac:spMkLst>
            <pc:docMk/>
            <pc:sldMk cId="623488280" sldId="794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1:11:38.751" v="13693" actId="20577"/>
          <ac:spMkLst>
            <pc:docMk/>
            <pc:sldMk cId="623488280" sldId="794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4T15:51:41.489" v="3960" actId="164"/>
          <ac:spMkLst>
            <pc:docMk/>
            <pc:sldMk cId="623488280" sldId="794"/>
            <ac:spMk id="8" creationId="{B1A5AA70-4C14-4448-BFD8-5CCC42750C81}"/>
          </ac:spMkLst>
        </pc:spChg>
        <pc:grpChg chg="add mod ord">
          <ac:chgData name="Brian Hartsell" userId="f6fe622e-493c-4d3c-a4a2-544f8db994fe" providerId="ADAL" clId="{B3BA41DB-709C-428B-8674-6891F203FBE0}" dt="2019-01-24T15:51:45.810" v="3962" actId="1076"/>
          <ac:grpSpMkLst>
            <pc:docMk/>
            <pc:sldMk cId="623488280" sldId="794"/>
            <ac:grpSpMk id="11" creationId="{24AB5C64-DB7D-47B1-A4B6-ACF9E03D4F71}"/>
          </ac:grpSpMkLst>
        </pc:grpChg>
        <pc:picChg chg="add mod">
          <ac:chgData name="Brian Hartsell" userId="f6fe622e-493c-4d3c-a4a2-544f8db994fe" providerId="ADAL" clId="{B3BA41DB-709C-428B-8674-6891F203FBE0}" dt="2019-01-24T15:51:41.489" v="3960" actId="164"/>
          <ac:picMkLst>
            <pc:docMk/>
            <pc:sldMk cId="623488280" sldId="794"/>
            <ac:picMk id="6" creationId="{32388869-A308-4AAA-84CE-8262884F781A}"/>
          </ac:picMkLst>
        </pc:picChg>
        <pc:picChg chg="add mod">
          <ac:chgData name="Brian Hartsell" userId="f6fe622e-493c-4d3c-a4a2-544f8db994fe" providerId="ADAL" clId="{B3BA41DB-709C-428B-8674-6891F203FBE0}" dt="2019-01-24T15:51:50.619" v="3963" actId="1076"/>
          <ac:picMkLst>
            <pc:docMk/>
            <pc:sldMk cId="623488280" sldId="794"/>
            <ac:picMk id="7" creationId="{7C79381B-42AC-4BE1-8710-F8E0D88C3D53}"/>
          </ac:picMkLst>
        </pc:picChg>
        <pc:cxnChg chg="add mod">
          <ac:chgData name="Brian Hartsell" userId="f6fe622e-493c-4d3c-a4a2-544f8db994fe" providerId="ADAL" clId="{B3BA41DB-709C-428B-8674-6891F203FBE0}" dt="2019-01-24T15:51:50.619" v="3963" actId="1076"/>
          <ac:cxnSpMkLst>
            <pc:docMk/>
            <pc:sldMk cId="623488280" sldId="794"/>
            <ac:cxnSpMk id="10" creationId="{F01A779B-B1F5-4CEB-AAC0-A44812C3E8BC}"/>
          </ac:cxnSpMkLst>
        </pc:cxnChg>
      </pc:sldChg>
      <pc:sldChg chg="addSp delSp modSp add">
        <pc:chgData name="Brian Hartsell" userId="f6fe622e-493c-4d3c-a4a2-544f8db994fe" providerId="ADAL" clId="{B3BA41DB-709C-428B-8674-6891F203FBE0}" dt="2019-01-24T15:13:55.286" v="3479" actId="12"/>
        <pc:sldMkLst>
          <pc:docMk/>
          <pc:sldMk cId="2239821851" sldId="795"/>
        </pc:sldMkLst>
        <pc:spChg chg="mod">
          <ac:chgData name="Brian Hartsell" userId="f6fe622e-493c-4d3c-a4a2-544f8db994fe" providerId="ADAL" clId="{B3BA41DB-709C-428B-8674-6891F203FBE0}" dt="2019-01-24T15:13:55.286" v="3479" actId="12"/>
          <ac:spMkLst>
            <pc:docMk/>
            <pc:sldMk cId="2239821851" sldId="795"/>
            <ac:spMk id="5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4T15:13:38.356" v="3458" actId="1076"/>
          <ac:spMkLst>
            <pc:docMk/>
            <pc:sldMk cId="2239821851" sldId="795"/>
            <ac:spMk id="7" creationId="{E4D8EE4C-6706-4CF6-AE19-9539ACDC77FA}"/>
          </ac:spMkLst>
        </pc:spChg>
        <pc:picChg chg="del">
          <ac:chgData name="Brian Hartsell" userId="f6fe622e-493c-4d3c-a4a2-544f8db994fe" providerId="ADAL" clId="{B3BA41DB-709C-428B-8674-6891F203FBE0}" dt="2019-01-24T15:13:12.475" v="3452" actId="478"/>
          <ac:picMkLst>
            <pc:docMk/>
            <pc:sldMk cId="2239821851" sldId="795"/>
            <ac:picMk id="6" creationId="{BB309805-B8BA-441F-8229-56865A87D5A4}"/>
          </ac:picMkLst>
        </pc:picChg>
        <pc:picChg chg="add mod ord">
          <ac:chgData name="Brian Hartsell" userId="f6fe622e-493c-4d3c-a4a2-544f8db994fe" providerId="ADAL" clId="{B3BA41DB-709C-428B-8674-6891F203FBE0}" dt="2019-01-24T15:13:40.094" v="3459" actId="1076"/>
          <ac:picMkLst>
            <pc:docMk/>
            <pc:sldMk cId="2239821851" sldId="795"/>
            <ac:picMk id="8" creationId="{C88933C5-E372-4E7C-89FB-96354236D219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17:11:43.782" v="11800" actId="20577"/>
        <pc:sldMkLst>
          <pc:docMk/>
          <pc:sldMk cId="1827834362" sldId="796"/>
        </pc:sldMkLst>
        <pc:spChg chg="mod">
          <ac:chgData name="Brian Hartsell" userId="f6fe622e-493c-4d3c-a4a2-544f8db994fe" providerId="ADAL" clId="{B3BA41DB-709C-428B-8674-6891F203FBE0}" dt="2019-01-25T17:11:43.782" v="11800" actId="20577"/>
          <ac:spMkLst>
            <pc:docMk/>
            <pc:sldMk cId="1827834362" sldId="796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4:48:18.711" v="9928" actId="20577"/>
          <ac:spMkLst>
            <pc:docMk/>
            <pc:sldMk cId="1827834362" sldId="796"/>
            <ac:spMk id="5" creationId="{00000000-0000-0000-0000-000000000000}"/>
          </ac:spMkLst>
        </pc:spChg>
        <pc:grpChg chg="del">
          <ac:chgData name="Brian Hartsell" userId="f6fe622e-493c-4d3c-a4a2-544f8db994fe" providerId="ADAL" clId="{B3BA41DB-709C-428B-8674-6891F203FBE0}" dt="2019-01-24T15:56:01.700" v="4108" actId="478"/>
          <ac:grpSpMkLst>
            <pc:docMk/>
            <pc:sldMk cId="1827834362" sldId="796"/>
            <ac:grpSpMk id="11" creationId="{24AB5C64-DB7D-47B1-A4B6-ACF9E03D4F71}"/>
          </ac:grpSpMkLst>
        </pc:grpChg>
        <pc:picChg chg="del mod">
          <ac:chgData name="Brian Hartsell" userId="f6fe622e-493c-4d3c-a4a2-544f8db994fe" providerId="ADAL" clId="{B3BA41DB-709C-428B-8674-6891F203FBE0}" dt="2019-01-24T15:56:02.052" v="4110" actId="478"/>
          <ac:picMkLst>
            <pc:docMk/>
            <pc:sldMk cId="1827834362" sldId="796"/>
            <ac:picMk id="7" creationId="{7C79381B-42AC-4BE1-8710-F8E0D88C3D53}"/>
          </ac:picMkLst>
        </pc:picChg>
        <pc:picChg chg="add mod modCrop">
          <ac:chgData name="Brian Hartsell" userId="f6fe622e-493c-4d3c-a4a2-544f8db994fe" providerId="ADAL" clId="{B3BA41DB-709C-428B-8674-6891F203FBE0}" dt="2019-01-24T15:56:52.474" v="4143" actId="14100"/>
          <ac:picMkLst>
            <pc:docMk/>
            <pc:sldMk cId="1827834362" sldId="796"/>
            <ac:picMk id="12" creationId="{87B8BFD7-2288-4060-B55A-7AC3708C6C06}"/>
          </ac:picMkLst>
        </pc:picChg>
        <pc:cxnChg chg="mod">
          <ac:chgData name="Brian Hartsell" userId="f6fe622e-493c-4d3c-a4a2-544f8db994fe" providerId="ADAL" clId="{B3BA41DB-709C-428B-8674-6891F203FBE0}" dt="2019-01-24T15:56:01.700" v="4108" actId="478"/>
          <ac:cxnSpMkLst>
            <pc:docMk/>
            <pc:sldMk cId="1827834362" sldId="796"/>
            <ac:cxnSpMk id="10" creationId="{F01A779B-B1F5-4CEB-AAC0-A44812C3E8BC}"/>
          </ac:cxnSpMkLst>
        </pc:cxnChg>
      </pc:sldChg>
      <pc:sldChg chg="delSp modSp add">
        <pc:chgData name="Brian Hartsell" userId="f6fe622e-493c-4d3c-a4a2-544f8db994fe" providerId="ADAL" clId="{B3BA41DB-709C-428B-8674-6891F203FBE0}" dt="2019-01-25T14:48:29.999" v="9936" actId="20577"/>
        <pc:sldMkLst>
          <pc:docMk/>
          <pc:sldMk cId="118675409" sldId="797"/>
        </pc:sldMkLst>
        <pc:spChg chg="mod">
          <ac:chgData name="Brian Hartsell" userId="f6fe622e-493c-4d3c-a4a2-544f8db994fe" providerId="ADAL" clId="{B3BA41DB-709C-428B-8674-6891F203FBE0}" dt="2019-01-24T16:04:12.866" v="4224" actId="20577"/>
          <ac:spMkLst>
            <pc:docMk/>
            <pc:sldMk cId="118675409" sldId="797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4:48:29.999" v="9936" actId="20577"/>
          <ac:spMkLst>
            <pc:docMk/>
            <pc:sldMk cId="118675409" sldId="797"/>
            <ac:spMk id="5" creationId="{00000000-0000-0000-0000-000000000000}"/>
          </ac:spMkLst>
        </pc:spChg>
        <pc:picChg chg="del">
          <ac:chgData name="Brian Hartsell" userId="f6fe622e-493c-4d3c-a4a2-544f8db994fe" providerId="ADAL" clId="{B3BA41DB-709C-428B-8674-6891F203FBE0}" dt="2019-01-24T16:03:56.034" v="4205" actId="478"/>
          <ac:picMkLst>
            <pc:docMk/>
            <pc:sldMk cId="118675409" sldId="797"/>
            <ac:picMk id="12" creationId="{87B8BFD7-2288-4060-B55A-7AC3708C6C06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21:11:06.682" v="13674" actId="20577"/>
        <pc:sldMkLst>
          <pc:docMk/>
          <pc:sldMk cId="1585318205" sldId="798"/>
        </pc:sldMkLst>
        <pc:spChg chg="mod">
          <ac:chgData name="Brian Hartsell" userId="f6fe622e-493c-4d3c-a4a2-544f8db994fe" providerId="ADAL" clId="{B3BA41DB-709C-428B-8674-6891F203FBE0}" dt="2019-01-24T17:35:39.963" v="5666" actId="20577"/>
          <ac:spMkLst>
            <pc:docMk/>
            <pc:sldMk cId="1585318205" sldId="798"/>
            <ac:spMk id="3" creationId="{00000000-0000-0000-0000-000000000000}"/>
          </ac:spMkLst>
        </pc:spChg>
        <pc:spChg chg="del mod">
          <ac:chgData name="Brian Hartsell" userId="f6fe622e-493c-4d3c-a4a2-544f8db994fe" providerId="ADAL" clId="{B3BA41DB-709C-428B-8674-6891F203FBE0}" dt="2019-01-24T17:04:51.693" v="4665" actId="478"/>
          <ac:spMkLst>
            <pc:docMk/>
            <pc:sldMk cId="1585318205" sldId="798"/>
            <ac:spMk id="5" creationId="{00000000-0000-0000-0000-000000000000}"/>
          </ac:spMkLst>
        </pc:spChg>
        <pc:spChg chg="add del mod">
          <ac:chgData name="Brian Hartsell" userId="f6fe622e-493c-4d3c-a4a2-544f8db994fe" providerId="ADAL" clId="{B3BA41DB-709C-428B-8674-6891F203FBE0}" dt="2019-01-24T17:04:53.749" v="4666" actId="478"/>
          <ac:spMkLst>
            <pc:docMk/>
            <pc:sldMk cId="1585318205" sldId="798"/>
            <ac:spMk id="8" creationId="{A9D2B2E7-400D-4E06-9EF9-60A1D18DDDCE}"/>
          </ac:spMkLst>
        </pc:spChg>
        <pc:spChg chg="add mod">
          <ac:chgData name="Brian Hartsell" userId="f6fe622e-493c-4d3c-a4a2-544f8db994fe" providerId="ADAL" clId="{B3BA41DB-709C-428B-8674-6891F203FBE0}" dt="2019-01-25T21:11:06.682" v="13674" actId="20577"/>
          <ac:spMkLst>
            <pc:docMk/>
            <pc:sldMk cId="1585318205" sldId="798"/>
            <ac:spMk id="11" creationId="{AF8592DA-D011-4EFD-82B7-C6A8B5AB190F}"/>
          </ac:spMkLst>
        </pc:spChg>
        <pc:graphicFrameChg chg="add mod modGraphic">
          <ac:chgData name="Brian Hartsell" userId="f6fe622e-493c-4d3c-a4a2-544f8db994fe" providerId="ADAL" clId="{B3BA41DB-709C-428B-8674-6891F203FBE0}" dt="2019-01-24T20:46:52.792" v="8345" actId="1076"/>
          <ac:graphicFrameMkLst>
            <pc:docMk/>
            <pc:sldMk cId="1585318205" sldId="798"/>
            <ac:graphicFrameMk id="9" creationId="{0F6B4B69-024D-4B7F-8E22-2861D868FCC2}"/>
          </ac:graphicFrameMkLst>
        </pc:graphicFrameChg>
        <pc:picChg chg="add del mod">
          <ac:chgData name="Brian Hartsell" userId="f6fe622e-493c-4d3c-a4a2-544f8db994fe" providerId="ADAL" clId="{B3BA41DB-709C-428B-8674-6891F203FBE0}" dt="2019-01-24T17:19:04.245" v="4722" actId="478"/>
          <ac:picMkLst>
            <pc:docMk/>
            <pc:sldMk cId="1585318205" sldId="798"/>
            <ac:picMk id="6" creationId="{B852E42E-5E56-4991-BF6C-A317998F114F}"/>
          </ac:picMkLst>
        </pc:picChg>
        <pc:picChg chg="add mod">
          <ac:chgData name="Brian Hartsell" userId="f6fe622e-493c-4d3c-a4a2-544f8db994fe" providerId="ADAL" clId="{B3BA41DB-709C-428B-8674-6891F203FBE0}" dt="2019-01-24T20:46:49.801" v="8344" actId="1076"/>
          <ac:picMkLst>
            <pc:docMk/>
            <pc:sldMk cId="1585318205" sldId="798"/>
            <ac:picMk id="10" creationId="{0A0DCAAC-BB75-46C9-AACE-D0EDFCFF5678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17:14:15.619" v="11841" actId="207"/>
        <pc:sldMkLst>
          <pc:docMk/>
          <pc:sldMk cId="789298497" sldId="799"/>
        </pc:sldMkLst>
        <pc:spChg chg="mod">
          <ac:chgData name="Brian Hartsell" userId="f6fe622e-493c-4d3c-a4a2-544f8db994fe" providerId="ADAL" clId="{B3BA41DB-709C-428B-8674-6891F203FBE0}" dt="2019-01-24T17:35:45.475" v="5671" actId="20577"/>
          <ac:spMkLst>
            <pc:docMk/>
            <pc:sldMk cId="789298497" sldId="799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7:14:15.619" v="11841" actId="207"/>
          <ac:spMkLst>
            <pc:docMk/>
            <pc:sldMk cId="789298497" sldId="799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4T17:32:24.728" v="5275" actId="207"/>
          <ac:spMkLst>
            <pc:docMk/>
            <pc:sldMk cId="789298497" sldId="799"/>
            <ac:spMk id="8" creationId="{A1F79455-5AD8-4D73-9148-F9DFBF91E3B4}"/>
          </ac:spMkLst>
        </pc:spChg>
        <pc:spChg chg="add mod topLvl">
          <ac:chgData name="Brian Hartsell" userId="f6fe622e-493c-4d3c-a4a2-544f8db994fe" providerId="ADAL" clId="{B3BA41DB-709C-428B-8674-6891F203FBE0}" dt="2019-01-24T17:50:07.258" v="5986" actId="164"/>
          <ac:spMkLst>
            <pc:docMk/>
            <pc:sldMk cId="789298497" sldId="799"/>
            <ac:spMk id="10" creationId="{DE775C6D-02DD-4391-929D-E6A918C2D755}"/>
          </ac:spMkLst>
        </pc:spChg>
        <pc:grpChg chg="add mod">
          <ac:chgData name="Brian Hartsell" userId="f6fe622e-493c-4d3c-a4a2-544f8db994fe" providerId="ADAL" clId="{B3BA41DB-709C-428B-8674-6891F203FBE0}" dt="2019-01-24T17:50:25.912" v="5988" actId="1076"/>
          <ac:grpSpMkLst>
            <pc:docMk/>
            <pc:sldMk cId="789298497" sldId="799"/>
            <ac:grpSpMk id="9" creationId="{D7CA3EE7-6579-4916-86BA-1BAF6F98C9CB}"/>
          </ac:grpSpMkLst>
        </pc:grpChg>
        <pc:grpChg chg="add del mod">
          <ac:chgData name="Brian Hartsell" userId="f6fe622e-493c-4d3c-a4a2-544f8db994fe" providerId="ADAL" clId="{B3BA41DB-709C-428B-8674-6891F203FBE0}" dt="2019-01-24T17:49:48.003" v="5978" actId="165"/>
          <ac:grpSpMkLst>
            <pc:docMk/>
            <pc:sldMk cId="789298497" sldId="799"/>
            <ac:grpSpMk id="11" creationId="{64EC9513-0BFE-4CE5-ACC5-67A23466298C}"/>
          </ac:grpSpMkLst>
        </pc:grpChg>
        <pc:grpChg chg="add mod">
          <ac:chgData name="Brian Hartsell" userId="f6fe622e-493c-4d3c-a4a2-544f8db994fe" providerId="ADAL" clId="{B3BA41DB-709C-428B-8674-6891F203FBE0}" dt="2019-01-24T17:50:09.936" v="5987" actId="1076"/>
          <ac:grpSpMkLst>
            <pc:docMk/>
            <pc:sldMk cId="789298497" sldId="799"/>
            <ac:grpSpMk id="13" creationId="{23DC539A-24A6-48F0-A8CE-F1C0EB942CAB}"/>
          </ac:grpSpMkLst>
        </pc:grpChg>
        <pc:picChg chg="add mod">
          <ac:chgData name="Brian Hartsell" userId="f6fe622e-493c-4d3c-a4a2-544f8db994fe" providerId="ADAL" clId="{B3BA41DB-709C-428B-8674-6891F203FBE0}" dt="2019-01-24T17:32:17.879" v="5274" actId="164"/>
          <ac:picMkLst>
            <pc:docMk/>
            <pc:sldMk cId="789298497" sldId="799"/>
            <ac:picMk id="6" creationId="{EEDCDDD5-1A3A-4686-A400-D9D1D854AC5F}"/>
          </ac:picMkLst>
        </pc:picChg>
        <pc:picChg chg="add del mod topLvl">
          <ac:chgData name="Brian Hartsell" userId="f6fe622e-493c-4d3c-a4a2-544f8db994fe" providerId="ADAL" clId="{B3BA41DB-709C-428B-8674-6891F203FBE0}" dt="2019-01-24T17:49:50.921" v="5979" actId="478"/>
          <ac:picMkLst>
            <pc:docMk/>
            <pc:sldMk cId="789298497" sldId="799"/>
            <ac:picMk id="7" creationId="{F749AFE9-A874-4EF6-8AE4-AF35E9A3A092}"/>
          </ac:picMkLst>
        </pc:picChg>
        <pc:picChg chg="add mod">
          <ac:chgData name="Brian Hartsell" userId="f6fe622e-493c-4d3c-a4a2-544f8db994fe" providerId="ADAL" clId="{B3BA41DB-709C-428B-8674-6891F203FBE0}" dt="2019-01-24T17:50:07.258" v="5986" actId="164"/>
          <ac:picMkLst>
            <pc:docMk/>
            <pc:sldMk cId="789298497" sldId="799"/>
            <ac:picMk id="12" creationId="{81DECE46-41B1-4460-BBF6-A16F1C9AA578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21:06:35.673" v="13368" actId="1076"/>
        <pc:sldMkLst>
          <pc:docMk/>
          <pc:sldMk cId="2880896775" sldId="800"/>
        </pc:sldMkLst>
        <pc:spChg chg="mod">
          <ac:chgData name="Brian Hartsell" userId="f6fe622e-493c-4d3c-a4a2-544f8db994fe" providerId="ADAL" clId="{B3BA41DB-709C-428B-8674-6891F203FBE0}" dt="2019-01-24T18:34:02.232" v="6108" actId="20577"/>
          <ac:spMkLst>
            <pc:docMk/>
            <pc:sldMk cId="2880896775" sldId="800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1:01:59.079" v="13036" actId="14"/>
          <ac:spMkLst>
            <pc:docMk/>
            <pc:sldMk cId="2880896775" sldId="800"/>
            <ac:spMk id="5" creationId="{00000000-0000-0000-0000-000000000000}"/>
          </ac:spMkLst>
        </pc:spChg>
        <pc:spChg chg="add del">
          <ac:chgData name="Brian Hartsell" userId="f6fe622e-493c-4d3c-a4a2-544f8db994fe" providerId="ADAL" clId="{B3BA41DB-709C-428B-8674-6891F203FBE0}" dt="2019-01-25T20:59:57.097" v="13021"/>
          <ac:spMkLst>
            <pc:docMk/>
            <pc:sldMk cId="2880896775" sldId="800"/>
            <ac:spMk id="6" creationId="{C4C6B36E-82B3-4B27-82D9-29CF72DE9C42}"/>
          </ac:spMkLst>
        </pc:spChg>
        <pc:spChg chg="add del mod">
          <ac:chgData name="Brian Hartsell" userId="f6fe622e-493c-4d3c-a4a2-544f8db994fe" providerId="ADAL" clId="{B3BA41DB-709C-428B-8674-6891F203FBE0}" dt="2019-01-25T21:04:21.808" v="13116"/>
          <ac:spMkLst>
            <pc:docMk/>
            <pc:sldMk cId="2880896775" sldId="800"/>
            <ac:spMk id="7" creationId="{6394D7C3-226F-4AA4-9641-90BF942E8F41}"/>
          </ac:spMkLst>
        </pc:spChg>
        <pc:picChg chg="add mod">
          <ac:chgData name="Brian Hartsell" userId="f6fe622e-493c-4d3c-a4a2-544f8db994fe" providerId="ADAL" clId="{B3BA41DB-709C-428B-8674-6891F203FBE0}" dt="2019-01-25T21:06:35.673" v="13368" actId="1076"/>
          <ac:picMkLst>
            <pc:docMk/>
            <pc:sldMk cId="2880896775" sldId="800"/>
            <ac:picMk id="9" creationId="{710ABCDC-28F3-49FD-AE2B-E0AAD73EE4DF}"/>
          </ac:picMkLst>
        </pc:picChg>
        <pc:picChg chg="add del mod">
          <ac:chgData name="Brian Hartsell" userId="f6fe622e-493c-4d3c-a4a2-544f8db994fe" providerId="ADAL" clId="{B3BA41DB-709C-428B-8674-6891F203FBE0}" dt="2019-01-25T21:06:11.007" v="13346"/>
          <ac:picMkLst>
            <pc:docMk/>
            <pc:sldMk cId="2880896775" sldId="800"/>
            <ac:picMk id="1026" creationId="{65C8CECF-55FA-47C7-AF9E-FF7C0225317E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20:55:57.308" v="12830" actId="20577"/>
        <pc:sldMkLst>
          <pc:docMk/>
          <pc:sldMk cId="3415611191" sldId="801"/>
        </pc:sldMkLst>
        <pc:spChg chg="mod">
          <ac:chgData name="Brian Hartsell" userId="f6fe622e-493c-4d3c-a4a2-544f8db994fe" providerId="ADAL" clId="{B3BA41DB-709C-428B-8674-6891F203FBE0}" dt="2019-01-24T17:35:21.394" v="5612" actId="20577"/>
          <ac:spMkLst>
            <pc:docMk/>
            <pc:sldMk cId="3415611191" sldId="801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0:55:57.308" v="12830" actId="20577"/>
          <ac:spMkLst>
            <pc:docMk/>
            <pc:sldMk cId="3415611191" sldId="801"/>
            <ac:spMk id="5" creationId="{00000000-0000-0000-0000-000000000000}"/>
          </ac:spMkLst>
        </pc:spChg>
        <pc:grpChg chg="del">
          <ac:chgData name="Brian Hartsell" userId="f6fe622e-493c-4d3c-a4a2-544f8db994fe" providerId="ADAL" clId="{B3BA41DB-709C-428B-8674-6891F203FBE0}" dt="2019-01-24T17:33:25.516" v="5290" actId="478"/>
          <ac:grpSpMkLst>
            <pc:docMk/>
            <pc:sldMk cId="3415611191" sldId="801"/>
            <ac:grpSpMk id="9" creationId="{D7CA3EE7-6579-4916-86BA-1BAF6F98C9CB}"/>
          </ac:grpSpMkLst>
        </pc:grpChg>
        <pc:grpChg chg="del">
          <ac:chgData name="Brian Hartsell" userId="f6fe622e-493c-4d3c-a4a2-544f8db994fe" providerId="ADAL" clId="{B3BA41DB-709C-428B-8674-6891F203FBE0}" dt="2019-01-24T17:33:25.138" v="5289" actId="478"/>
          <ac:grpSpMkLst>
            <pc:docMk/>
            <pc:sldMk cId="3415611191" sldId="801"/>
            <ac:grpSpMk id="11" creationId="{64EC9513-0BFE-4CE5-ACC5-67A23466298C}"/>
          </ac:grpSpMkLst>
        </pc:grpChg>
        <pc:picChg chg="add mod modCrop">
          <ac:chgData name="Brian Hartsell" userId="f6fe622e-493c-4d3c-a4a2-544f8db994fe" providerId="ADAL" clId="{B3BA41DB-709C-428B-8674-6891F203FBE0}" dt="2019-01-25T20:55:48.434" v="12827" actId="1076"/>
          <ac:picMkLst>
            <pc:docMk/>
            <pc:sldMk cId="3415611191" sldId="801"/>
            <ac:picMk id="7" creationId="{237A90D5-B1F9-4811-935B-41221C169730}"/>
          </ac:picMkLst>
        </pc:picChg>
        <pc:picChg chg="add mod modCrop">
          <ac:chgData name="Brian Hartsell" userId="f6fe622e-493c-4d3c-a4a2-544f8db994fe" providerId="ADAL" clId="{B3BA41DB-709C-428B-8674-6891F203FBE0}" dt="2019-01-25T20:55:55.976" v="12829" actId="1076"/>
          <ac:picMkLst>
            <pc:docMk/>
            <pc:sldMk cId="3415611191" sldId="801"/>
            <ac:picMk id="9" creationId="{2202D879-E214-4AB4-B369-5EE57A4842B6}"/>
          </ac:picMkLst>
        </pc:picChg>
      </pc:sldChg>
      <pc:sldChg chg="modSp add">
        <pc:chgData name="Brian Hartsell" userId="f6fe622e-493c-4d3c-a4a2-544f8db994fe" providerId="ADAL" clId="{B3BA41DB-709C-428B-8674-6891F203FBE0}" dt="2019-01-25T15:17:28.634" v="11087" actId="20577"/>
        <pc:sldMkLst>
          <pc:docMk/>
          <pc:sldMk cId="3872361333" sldId="802"/>
        </pc:sldMkLst>
        <pc:spChg chg="mod">
          <ac:chgData name="Brian Hartsell" userId="f6fe622e-493c-4d3c-a4a2-544f8db994fe" providerId="ADAL" clId="{B3BA41DB-709C-428B-8674-6891F203FBE0}" dt="2019-01-24T20:08:35.933" v="7430" actId="20577"/>
          <ac:spMkLst>
            <pc:docMk/>
            <pc:sldMk cId="3872361333" sldId="802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5:17:28.634" v="11087" actId="20577"/>
          <ac:spMkLst>
            <pc:docMk/>
            <pc:sldMk cId="3872361333" sldId="802"/>
            <ac:spMk id="5" creationId="{00000000-0000-0000-0000-000000000000}"/>
          </ac:spMkLst>
        </pc:spChg>
      </pc:sldChg>
      <pc:sldChg chg="modSp add">
        <pc:chgData name="Brian Hartsell" userId="f6fe622e-493c-4d3c-a4a2-544f8db994fe" providerId="ADAL" clId="{B3BA41DB-709C-428B-8674-6891F203FBE0}" dt="2019-01-25T21:07:34.888" v="13580" actId="20577"/>
        <pc:sldMkLst>
          <pc:docMk/>
          <pc:sldMk cId="1364394416" sldId="803"/>
        </pc:sldMkLst>
        <pc:spChg chg="mod">
          <ac:chgData name="Brian Hartsell" userId="f6fe622e-493c-4d3c-a4a2-544f8db994fe" providerId="ADAL" clId="{B3BA41DB-709C-428B-8674-6891F203FBE0}" dt="2019-01-24T18:35:00.618" v="6247" actId="20577"/>
          <ac:spMkLst>
            <pc:docMk/>
            <pc:sldMk cId="1364394416" sldId="803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1:07:34.888" v="13580" actId="20577"/>
          <ac:spMkLst>
            <pc:docMk/>
            <pc:sldMk cId="1364394416" sldId="803"/>
            <ac:spMk id="5" creationId="{00000000-0000-0000-0000-000000000000}"/>
          </ac:spMkLst>
        </pc:spChg>
      </pc:sldChg>
      <pc:sldChg chg="modSp add">
        <pc:chgData name="Brian Hartsell" userId="f6fe622e-493c-4d3c-a4a2-544f8db994fe" providerId="ADAL" clId="{B3BA41DB-709C-428B-8674-6891F203FBE0}" dt="2019-01-25T14:54:03.070" v="10104" actId="20577"/>
        <pc:sldMkLst>
          <pc:docMk/>
          <pc:sldMk cId="3936376367" sldId="804"/>
        </pc:sldMkLst>
        <pc:spChg chg="mod">
          <ac:chgData name="Brian Hartsell" userId="f6fe622e-493c-4d3c-a4a2-544f8db994fe" providerId="ADAL" clId="{B3BA41DB-709C-428B-8674-6891F203FBE0}" dt="2019-01-24T20:28:57.907" v="7683" actId="20577"/>
          <ac:spMkLst>
            <pc:docMk/>
            <pc:sldMk cId="3936376367" sldId="804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4:54:03.070" v="10104" actId="20577"/>
          <ac:spMkLst>
            <pc:docMk/>
            <pc:sldMk cId="3936376367" sldId="804"/>
            <ac:spMk id="5" creationId="{00000000-0000-0000-0000-000000000000}"/>
          </ac:spMkLst>
        </pc:spChg>
      </pc:sldChg>
      <pc:sldChg chg="modSp add del">
        <pc:chgData name="Brian Hartsell" userId="f6fe622e-493c-4d3c-a4a2-544f8db994fe" providerId="ADAL" clId="{B3BA41DB-709C-428B-8674-6891F203FBE0}" dt="2019-01-25T14:57:00.270" v="10105" actId="2696"/>
        <pc:sldMkLst>
          <pc:docMk/>
          <pc:sldMk cId="1801742711" sldId="805"/>
        </pc:sldMkLst>
        <pc:spChg chg="mod">
          <ac:chgData name="Brian Hartsell" userId="f6fe622e-493c-4d3c-a4a2-544f8db994fe" providerId="ADAL" clId="{B3BA41DB-709C-428B-8674-6891F203FBE0}" dt="2019-01-24T18:47:28.590" v="7061"/>
          <ac:spMkLst>
            <pc:docMk/>
            <pc:sldMk cId="1801742711" sldId="805"/>
            <ac:spMk id="5" creationId="{00000000-0000-0000-0000-000000000000}"/>
          </ac:spMkLst>
        </pc:spChg>
      </pc:sldChg>
      <pc:sldChg chg="addSp delSp modSp add">
        <pc:chgData name="Brian Hartsell" userId="f6fe622e-493c-4d3c-a4a2-544f8db994fe" providerId="ADAL" clId="{B3BA41DB-709C-428B-8674-6891F203FBE0}" dt="2019-01-25T17:12:17.664" v="11827" actId="20577"/>
        <pc:sldMkLst>
          <pc:docMk/>
          <pc:sldMk cId="599375431" sldId="806"/>
        </pc:sldMkLst>
        <pc:spChg chg="mod">
          <ac:chgData name="Brian Hartsell" userId="f6fe622e-493c-4d3c-a4a2-544f8db994fe" providerId="ADAL" clId="{B3BA41DB-709C-428B-8674-6891F203FBE0}" dt="2019-01-25T17:11:54.655" v="11820" actId="20577"/>
          <ac:spMkLst>
            <pc:docMk/>
            <pc:sldMk cId="599375431" sldId="806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7:12:17.664" v="11827" actId="20577"/>
          <ac:spMkLst>
            <pc:docMk/>
            <pc:sldMk cId="599375431" sldId="806"/>
            <ac:spMk id="5" creationId="{00000000-0000-0000-0000-000000000000}"/>
          </ac:spMkLst>
        </pc:spChg>
        <pc:picChg chg="add mod">
          <ac:chgData name="Brian Hartsell" userId="f6fe622e-493c-4d3c-a4a2-544f8db994fe" providerId="ADAL" clId="{B3BA41DB-709C-428B-8674-6891F203FBE0}" dt="2019-01-24T20:34:29.242" v="7933" actId="1076"/>
          <ac:picMkLst>
            <pc:docMk/>
            <pc:sldMk cId="599375431" sldId="806"/>
            <ac:picMk id="6" creationId="{7CDE3DBB-C02D-4067-8E59-0E439ADBDF47}"/>
          </ac:picMkLst>
        </pc:picChg>
        <pc:picChg chg="add mod">
          <ac:chgData name="Brian Hartsell" userId="f6fe622e-493c-4d3c-a4a2-544f8db994fe" providerId="ADAL" clId="{B3BA41DB-709C-428B-8674-6891F203FBE0}" dt="2019-01-24T20:35:49.745" v="7977" actId="1076"/>
          <ac:picMkLst>
            <pc:docMk/>
            <pc:sldMk cId="599375431" sldId="806"/>
            <ac:picMk id="7" creationId="{4B851427-AD53-486C-B53F-0131C330D188}"/>
          </ac:picMkLst>
        </pc:picChg>
        <pc:picChg chg="add mod">
          <ac:chgData name="Brian Hartsell" userId="f6fe622e-493c-4d3c-a4a2-544f8db994fe" providerId="ADAL" clId="{B3BA41DB-709C-428B-8674-6891F203FBE0}" dt="2019-01-24T20:36:14.241" v="7980" actId="1076"/>
          <ac:picMkLst>
            <pc:docMk/>
            <pc:sldMk cId="599375431" sldId="806"/>
            <ac:picMk id="8" creationId="{704DF649-046A-45B0-B1E2-3AF915D00374}"/>
          </ac:picMkLst>
        </pc:picChg>
        <pc:picChg chg="del">
          <ac:chgData name="Brian Hartsell" userId="f6fe622e-493c-4d3c-a4a2-544f8db994fe" providerId="ADAL" clId="{B3BA41DB-709C-428B-8674-6891F203FBE0}" dt="2019-01-24T20:33:58.315" v="7822" actId="478"/>
          <ac:picMkLst>
            <pc:docMk/>
            <pc:sldMk cId="599375431" sldId="806"/>
            <ac:picMk id="12" creationId="{87B8BFD7-2288-4060-B55A-7AC3708C6C06}"/>
          </ac:picMkLst>
        </pc:picChg>
      </pc:sldChg>
      <pc:sldChg chg="delSp modSp add del">
        <pc:chgData name="Brian Hartsell" userId="f6fe622e-493c-4d3c-a4a2-544f8db994fe" providerId="ADAL" clId="{B3BA41DB-709C-428B-8674-6891F203FBE0}" dt="2019-01-24T20:47:08.452" v="8346" actId="2696"/>
        <pc:sldMkLst>
          <pc:docMk/>
          <pc:sldMk cId="423594051" sldId="807"/>
        </pc:sldMkLst>
        <pc:spChg chg="mod">
          <ac:chgData name="Brian Hartsell" userId="f6fe622e-493c-4d3c-a4a2-544f8db994fe" providerId="ADAL" clId="{B3BA41DB-709C-428B-8674-6891F203FBE0}" dt="2019-01-24T20:25:03.183" v="7676" actId="207"/>
          <ac:spMkLst>
            <pc:docMk/>
            <pc:sldMk cId="423594051" sldId="807"/>
            <ac:spMk id="5" creationId="{00000000-0000-0000-0000-000000000000}"/>
          </ac:spMkLst>
        </pc:spChg>
        <pc:picChg chg="del">
          <ac:chgData name="Brian Hartsell" userId="f6fe622e-493c-4d3c-a4a2-544f8db994fe" providerId="ADAL" clId="{B3BA41DB-709C-428B-8674-6891F203FBE0}" dt="2019-01-24T20:24:51.422" v="7638" actId="478"/>
          <ac:picMkLst>
            <pc:docMk/>
            <pc:sldMk cId="423594051" sldId="807"/>
            <ac:picMk id="12" creationId="{87B8BFD7-2288-4060-B55A-7AC3708C6C06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20:45:47.769" v="12211" actId="1076"/>
        <pc:sldMkLst>
          <pc:docMk/>
          <pc:sldMk cId="2575717182" sldId="808"/>
        </pc:sldMkLst>
        <pc:spChg chg="mod">
          <ac:chgData name="Brian Hartsell" userId="f6fe622e-493c-4d3c-a4a2-544f8db994fe" providerId="ADAL" clId="{B3BA41DB-709C-428B-8674-6891F203FBE0}" dt="2019-01-25T13:54:27.905" v="9079" actId="20577"/>
          <ac:spMkLst>
            <pc:docMk/>
            <pc:sldMk cId="2575717182" sldId="808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5T20:45:44.958" v="12210" actId="164"/>
          <ac:spMkLst>
            <pc:docMk/>
            <pc:sldMk cId="2575717182" sldId="808"/>
            <ac:spMk id="6" creationId="{199C30F0-D5E4-4E5B-B5DA-4A8DBBF91633}"/>
          </ac:spMkLst>
        </pc:spChg>
        <pc:grpChg chg="add mod">
          <ac:chgData name="Brian Hartsell" userId="f6fe622e-493c-4d3c-a4a2-544f8db994fe" providerId="ADAL" clId="{B3BA41DB-709C-428B-8674-6891F203FBE0}" dt="2019-01-25T20:45:47.769" v="12211" actId="1076"/>
          <ac:grpSpMkLst>
            <pc:docMk/>
            <pc:sldMk cId="2575717182" sldId="808"/>
            <ac:grpSpMk id="7" creationId="{A7F5445C-7952-4716-BCCA-59EA46DFAAA5}"/>
          </ac:grpSpMkLst>
        </pc:grpChg>
        <pc:picChg chg="del">
          <ac:chgData name="Brian Hartsell" userId="f6fe622e-493c-4d3c-a4a2-544f8db994fe" providerId="ADAL" clId="{B3BA41DB-709C-428B-8674-6891F203FBE0}" dt="2019-01-24T20:41:36.618" v="8018" actId="478"/>
          <ac:picMkLst>
            <pc:docMk/>
            <pc:sldMk cId="2575717182" sldId="808"/>
            <ac:picMk id="7" creationId="{33A9EDE2-46B3-4EAD-94C2-4263543EE2A8}"/>
          </ac:picMkLst>
        </pc:picChg>
        <pc:picChg chg="add mod">
          <ac:chgData name="Brian Hartsell" userId="f6fe622e-493c-4d3c-a4a2-544f8db994fe" providerId="ADAL" clId="{B3BA41DB-709C-428B-8674-6891F203FBE0}" dt="2019-01-25T20:45:44.958" v="12210" actId="164"/>
          <ac:picMkLst>
            <pc:docMk/>
            <pc:sldMk cId="2575717182" sldId="808"/>
            <ac:picMk id="8" creationId="{D9D88833-5DEA-4045-B1BF-80F8072E613A}"/>
          </ac:picMkLst>
        </pc:picChg>
        <pc:picChg chg="del">
          <ac:chgData name="Brian Hartsell" userId="f6fe622e-493c-4d3c-a4a2-544f8db994fe" providerId="ADAL" clId="{B3BA41DB-709C-428B-8674-6891F203FBE0}" dt="2019-01-24T20:41:37.010" v="8019" actId="478"/>
          <ac:picMkLst>
            <pc:docMk/>
            <pc:sldMk cId="2575717182" sldId="808"/>
            <ac:picMk id="9" creationId="{7501BE8E-A3AC-4515-BFAB-6081323F80FE}"/>
          </ac:picMkLst>
        </pc:picChg>
      </pc:sldChg>
      <pc:sldChg chg="addSp modSp add">
        <pc:chgData name="Brian Hartsell" userId="f6fe622e-493c-4d3c-a4a2-544f8db994fe" providerId="ADAL" clId="{B3BA41DB-709C-428B-8674-6891F203FBE0}" dt="2019-01-25T20:48:28.102" v="12419" actId="207"/>
        <pc:sldMkLst>
          <pc:docMk/>
          <pc:sldMk cId="1300601373" sldId="809"/>
        </pc:sldMkLst>
        <pc:spChg chg="mod">
          <ac:chgData name="Brian Hartsell" userId="f6fe622e-493c-4d3c-a4a2-544f8db994fe" providerId="ADAL" clId="{B3BA41DB-709C-428B-8674-6891F203FBE0}" dt="2019-01-24T20:49:09.255" v="8442" actId="20577"/>
          <ac:spMkLst>
            <pc:docMk/>
            <pc:sldMk cId="1300601373" sldId="809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14:41:05.169" v="9806" actId="20577"/>
          <ac:spMkLst>
            <pc:docMk/>
            <pc:sldMk cId="1300601373" sldId="809"/>
            <ac:spMk id="5" creationId="{00000000-0000-0000-0000-000000000000}"/>
          </ac:spMkLst>
        </pc:spChg>
        <pc:spChg chg="add mod">
          <ac:chgData name="Brian Hartsell" userId="f6fe622e-493c-4d3c-a4a2-544f8db994fe" providerId="ADAL" clId="{B3BA41DB-709C-428B-8674-6891F203FBE0}" dt="2019-01-25T20:48:28.102" v="12419" actId="207"/>
          <ac:spMkLst>
            <pc:docMk/>
            <pc:sldMk cId="1300601373" sldId="809"/>
            <ac:spMk id="8" creationId="{1943F568-687F-4694-8038-B6B473E56B78}"/>
          </ac:spMkLst>
        </pc:spChg>
        <pc:spChg chg="add mod">
          <ac:chgData name="Brian Hartsell" userId="f6fe622e-493c-4d3c-a4a2-544f8db994fe" providerId="ADAL" clId="{B3BA41DB-709C-428B-8674-6891F203FBE0}" dt="2019-01-25T20:48:28.102" v="12419" actId="207"/>
          <ac:spMkLst>
            <pc:docMk/>
            <pc:sldMk cId="1300601373" sldId="809"/>
            <ac:spMk id="10" creationId="{ADBD254D-3A92-466C-B0C5-D67E68140EE9}"/>
          </ac:spMkLst>
        </pc:spChg>
        <pc:picChg chg="add mod">
          <ac:chgData name="Brian Hartsell" userId="f6fe622e-493c-4d3c-a4a2-544f8db994fe" providerId="ADAL" clId="{B3BA41DB-709C-428B-8674-6891F203FBE0}" dt="2019-01-25T14:39:45.041" v="9772" actId="1076"/>
          <ac:picMkLst>
            <pc:docMk/>
            <pc:sldMk cId="1300601373" sldId="809"/>
            <ac:picMk id="6" creationId="{16B17DCB-902C-43AA-94E6-8013CAB71CAF}"/>
          </ac:picMkLst>
        </pc:picChg>
        <pc:picChg chg="add mod">
          <ac:chgData name="Brian Hartsell" userId="f6fe622e-493c-4d3c-a4a2-544f8db994fe" providerId="ADAL" clId="{B3BA41DB-709C-428B-8674-6891F203FBE0}" dt="2019-01-25T14:39:40.418" v="9771" actId="1076"/>
          <ac:picMkLst>
            <pc:docMk/>
            <pc:sldMk cId="1300601373" sldId="809"/>
            <ac:picMk id="7" creationId="{03A0A25E-6344-4883-928D-9875E36ADA1E}"/>
          </ac:picMkLst>
        </pc:picChg>
        <pc:cxnChg chg="add mod">
          <ac:chgData name="Brian Hartsell" userId="f6fe622e-493c-4d3c-a4a2-544f8db994fe" providerId="ADAL" clId="{B3BA41DB-709C-428B-8674-6891F203FBE0}" dt="2019-01-25T14:40:00.893" v="9789" actId="692"/>
          <ac:cxnSpMkLst>
            <pc:docMk/>
            <pc:sldMk cId="1300601373" sldId="809"/>
            <ac:cxnSpMk id="9" creationId="{041D2B4B-8FB4-46A8-A031-6B6F6C0C9F9F}"/>
          </ac:cxnSpMkLst>
        </pc:cxnChg>
      </pc:sldChg>
      <pc:sldChg chg="modSp add">
        <pc:chgData name="Brian Hartsell" userId="f6fe622e-493c-4d3c-a4a2-544f8db994fe" providerId="ADAL" clId="{B3BA41DB-709C-428B-8674-6891F203FBE0}" dt="2019-01-25T20:46:22.463" v="12330" actId="20577"/>
        <pc:sldMkLst>
          <pc:docMk/>
          <pc:sldMk cId="3879868134" sldId="810"/>
        </pc:sldMkLst>
        <pc:spChg chg="mod">
          <ac:chgData name="Brian Hartsell" userId="f6fe622e-493c-4d3c-a4a2-544f8db994fe" providerId="ADAL" clId="{B3BA41DB-709C-428B-8674-6891F203FBE0}" dt="2019-01-25T20:46:22.463" v="12330" actId="20577"/>
          <ac:spMkLst>
            <pc:docMk/>
            <pc:sldMk cId="3879868134" sldId="810"/>
            <ac:spMk id="5" creationId="{00000000-0000-0000-0000-000000000000}"/>
          </ac:spMkLst>
        </pc:spChg>
      </pc:sldChg>
      <pc:sldChg chg="delSp modSp add">
        <pc:chgData name="Brian Hartsell" userId="f6fe622e-493c-4d3c-a4a2-544f8db994fe" providerId="ADAL" clId="{B3BA41DB-709C-428B-8674-6891F203FBE0}" dt="2019-01-25T20:50:41.312" v="12757" actId="20577"/>
        <pc:sldMkLst>
          <pc:docMk/>
          <pc:sldMk cId="136852878" sldId="811"/>
        </pc:sldMkLst>
        <pc:spChg chg="mod">
          <ac:chgData name="Brian Hartsell" userId="f6fe622e-493c-4d3c-a4a2-544f8db994fe" providerId="ADAL" clId="{B3BA41DB-709C-428B-8674-6891F203FBE0}" dt="2019-01-25T16:35:22.232" v="11555" actId="20577"/>
          <ac:spMkLst>
            <pc:docMk/>
            <pc:sldMk cId="136852878" sldId="811"/>
            <ac:spMk id="3" creationId="{00000000-0000-0000-0000-000000000000}"/>
          </ac:spMkLst>
        </pc:spChg>
        <pc:spChg chg="mod">
          <ac:chgData name="Brian Hartsell" userId="f6fe622e-493c-4d3c-a4a2-544f8db994fe" providerId="ADAL" clId="{B3BA41DB-709C-428B-8674-6891F203FBE0}" dt="2019-01-25T20:50:41.312" v="12757" actId="20577"/>
          <ac:spMkLst>
            <pc:docMk/>
            <pc:sldMk cId="136852878" sldId="811"/>
            <ac:spMk id="5" creationId="{00000000-0000-0000-0000-000000000000}"/>
          </ac:spMkLst>
        </pc:spChg>
        <pc:picChg chg="del">
          <ac:chgData name="Brian Hartsell" userId="f6fe622e-493c-4d3c-a4a2-544f8db994fe" providerId="ADAL" clId="{B3BA41DB-709C-428B-8674-6891F203FBE0}" dt="2019-01-25T16:35:24.935" v="11556" actId="478"/>
          <ac:picMkLst>
            <pc:docMk/>
            <pc:sldMk cId="136852878" sldId="811"/>
            <ac:picMk id="9" creationId="{73745CD3-C12E-40EB-9563-44534C9E3485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21:04:13.571" v="13113"/>
        <pc:sldMkLst>
          <pc:docMk/>
          <pc:sldMk cId="3138638446" sldId="812"/>
        </pc:sldMkLst>
        <pc:spChg chg="mod">
          <ac:chgData name="Brian Hartsell" userId="f6fe622e-493c-4d3c-a4a2-544f8db994fe" providerId="ADAL" clId="{B3BA41DB-709C-428B-8674-6891F203FBE0}" dt="2019-01-25T21:00:49.547" v="13032" actId="27636"/>
          <ac:spMkLst>
            <pc:docMk/>
            <pc:sldMk cId="3138638446" sldId="812"/>
            <ac:spMk id="5" creationId="{00000000-0000-0000-0000-000000000000}"/>
          </ac:spMkLst>
        </pc:spChg>
        <pc:picChg chg="add del mod">
          <ac:chgData name="Brian Hartsell" userId="f6fe622e-493c-4d3c-a4a2-544f8db994fe" providerId="ADAL" clId="{B3BA41DB-709C-428B-8674-6891F203FBE0}" dt="2019-01-25T21:04:13.571" v="13113"/>
          <ac:picMkLst>
            <pc:docMk/>
            <pc:sldMk cId="3138638446" sldId="812"/>
            <ac:picMk id="6" creationId="{9E8AFBDA-21A5-4756-9F45-7B0478997C0A}"/>
          </ac:picMkLst>
        </pc:picChg>
      </pc:sldChg>
      <pc:sldChg chg="addSp delSp modSp add">
        <pc:chgData name="Brian Hartsell" userId="f6fe622e-493c-4d3c-a4a2-544f8db994fe" providerId="ADAL" clId="{B3BA41DB-709C-428B-8674-6891F203FBE0}" dt="2019-01-25T21:12:48.406" v="13795" actId="1076"/>
        <pc:sldMkLst>
          <pc:docMk/>
          <pc:sldMk cId="3039626738" sldId="813"/>
        </pc:sldMkLst>
        <pc:spChg chg="mod">
          <ac:chgData name="Brian Hartsell" userId="f6fe622e-493c-4d3c-a4a2-544f8db994fe" providerId="ADAL" clId="{B3BA41DB-709C-428B-8674-6891F203FBE0}" dt="2019-01-25T21:04:43.554" v="13146" actId="20577"/>
          <ac:spMkLst>
            <pc:docMk/>
            <pc:sldMk cId="3039626738" sldId="813"/>
            <ac:spMk id="3" creationId="{00000000-0000-0000-0000-000000000000}"/>
          </ac:spMkLst>
        </pc:spChg>
        <pc:spChg chg="del">
          <ac:chgData name="Brian Hartsell" userId="f6fe622e-493c-4d3c-a4a2-544f8db994fe" providerId="ADAL" clId="{B3BA41DB-709C-428B-8674-6891F203FBE0}" dt="2019-01-25T21:04:34.048" v="13119" actId="478"/>
          <ac:spMkLst>
            <pc:docMk/>
            <pc:sldMk cId="3039626738" sldId="813"/>
            <ac:spMk id="5" creationId="{00000000-0000-0000-0000-000000000000}"/>
          </ac:spMkLst>
        </pc:spChg>
        <pc:spChg chg="add del mod">
          <ac:chgData name="Brian Hartsell" userId="f6fe622e-493c-4d3c-a4a2-544f8db994fe" providerId="ADAL" clId="{B3BA41DB-709C-428B-8674-6891F203FBE0}" dt="2019-01-25T21:05:15.822" v="13152"/>
          <ac:spMkLst>
            <pc:docMk/>
            <pc:sldMk cId="3039626738" sldId="813"/>
            <ac:spMk id="6" creationId="{B9C3075D-1A64-4B80-837C-9D7DE428FD60}"/>
          </ac:spMkLst>
        </pc:spChg>
        <pc:spChg chg="add del mod">
          <ac:chgData name="Brian Hartsell" userId="f6fe622e-493c-4d3c-a4a2-544f8db994fe" providerId="ADAL" clId="{B3BA41DB-709C-428B-8674-6891F203FBE0}" dt="2019-01-25T21:04:35.914" v="13120" actId="478"/>
          <ac:spMkLst>
            <pc:docMk/>
            <pc:sldMk cId="3039626738" sldId="813"/>
            <ac:spMk id="8" creationId="{E3F803FF-92B7-4413-A6CF-89FD352084CE}"/>
          </ac:spMkLst>
        </pc:spChg>
        <pc:spChg chg="add mod">
          <ac:chgData name="Brian Hartsell" userId="f6fe622e-493c-4d3c-a4a2-544f8db994fe" providerId="ADAL" clId="{B3BA41DB-709C-428B-8674-6891F203FBE0}" dt="2019-01-25T21:12:43.277" v="13793" actId="27636"/>
          <ac:spMkLst>
            <pc:docMk/>
            <pc:sldMk cId="3039626738" sldId="813"/>
            <ac:spMk id="9" creationId="{A7214254-2F22-46D8-94A0-92AD75E5ED31}"/>
          </ac:spMkLst>
        </pc:spChg>
        <pc:picChg chg="add mod">
          <ac:chgData name="Brian Hartsell" userId="f6fe622e-493c-4d3c-a4a2-544f8db994fe" providerId="ADAL" clId="{B3BA41DB-709C-428B-8674-6891F203FBE0}" dt="2019-01-25T21:12:48.406" v="13795" actId="1076"/>
          <ac:picMkLst>
            <pc:docMk/>
            <pc:sldMk cId="3039626738" sldId="813"/>
            <ac:picMk id="10" creationId="{3F66E00F-1265-4A67-88E8-D55218842B65}"/>
          </ac:picMkLst>
        </pc:picChg>
        <pc:picChg chg="add mod">
          <ac:chgData name="Brian Hartsell" userId="f6fe622e-493c-4d3c-a4a2-544f8db994fe" providerId="ADAL" clId="{B3BA41DB-709C-428B-8674-6891F203FBE0}" dt="2019-01-25T21:12:44.978" v="13794" actId="1076"/>
          <ac:picMkLst>
            <pc:docMk/>
            <pc:sldMk cId="3039626738" sldId="813"/>
            <ac:picMk id="11" creationId="{E97831C5-6886-40EA-94B9-107DC1BA7B33}"/>
          </ac:picMkLst>
        </pc:picChg>
      </pc:sldChg>
    </pc:docChg>
  </pc:docChgLst>
  <pc:docChgLst>
    <pc:chgData name="Brian Hartsell" userId="f6fe622e-493c-4d3c-a4a2-544f8db994fe" providerId="ADAL" clId="{300F5610-8684-4D7A-B044-8EC29B5B2A81}"/>
    <pc:docChg chg="undo custSel addSld delSld modSld sldOrd">
      <pc:chgData name="Brian Hartsell" userId="f6fe622e-493c-4d3c-a4a2-544f8db994fe" providerId="ADAL" clId="{300F5610-8684-4D7A-B044-8EC29B5B2A81}" dt="2020-02-13T15:24:38.355" v="6268" actId="1076"/>
      <pc:docMkLst>
        <pc:docMk/>
      </pc:docMkLst>
      <pc:sldChg chg="modSp">
        <pc:chgData name="Brian Hartsell" userId="f6fe622e-493c-4d3c-a4a2-544f8db994fe" providerId="ADAL" clId="{300F5610-8684-4D7A-B044-8EC29B5B2A81}" dt="2020-02-13T00:00:27.272" v="6130" actId="20577"/>
        <pc:sldMkLst>
          <pc:docMk/>
          <pc:sldMk cId="4290516883" sldId="782"/>
        </pc:sldMkLst>
        <pc:spChg chg="mod">
          <ac:chgData name="Brian Hartsell" userId="f6fe622e-493c-4d3c-a4a2-544f8db994fe" providerId="ADAL" clId="{300F5610-8684-4D7A-B044-8EC29B5B2A81}" dt="2020-02-10T16:14:21.735" v="12" actId="20577"/>
          <ac:spMkLst>
            <pc:docMk/>
            <pc:sldMk cId="4290516883" sldId="782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3T00:00:27.272" v="6130" actId="20577"/>
          <ac:spMkLst>
            <pc:docMk/>
            <pc:sldMk cId="4290516883" sldId="782"/>
            <ac:spMk id="5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1T19:49:33.698" v="3522" actId="20577"/>
        <pc:sldMkLst>
          <pc:docMk/>
          <pc:sldMk cId="1145108405" sldId="783"/>
        </pc:sldMkLst>
        <pc:spChg chg="del">
          <ac:chgData name="Brian Hartsell" userId="f6fe622e-493c-4d3c-a4a2-544f8db994fe" providerId="ADAL" clId="{300F5610-8684-4D7A-B044-8EC29B5B2A81}" dt="2020-02-10T16:19:47.267" v="150" actId="478"/>
          <ac:spMkLst>
            <pc:docMk/>
            <pc:sldMk cId="1145108405" sldId="783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1T19:49:33.698" v="3522" actId="20577"/>
          <ac:spMkLst>
            <pc:docMk/>
            <pc:sldMk cId="1145108405" sldId="783"/>
            <ac:spMk id="5" creationId="{00000000-0000-0000-0000-000000000000}"/>
          </ac:spMkLst>
        </pc:spChg>
      </pc:sldChg>
      <pc:sldChg chg="delSp">
        <pc:chgData name="Brian Hartsell" userId="f6fe622e-493c-4d3c-a4a2-544f8db994fe" providerId="ADAL" clId="{300F5610-8684-4D7A-B044-8EC29B5B2A81}" dt="2020-02-10T16:19:39.772" v="148" actId="478"/>
        <pc:sldMkLst>
          <pc:docMk/>
          <pc:sldMk cId="2043589882" sldId="785"/>
        </pc:sldMkLst>
        <pc:spChg chg="del">
          <ac:chgData name="Brian Hartsell" userId="f6fe622e-493c-4d3c-a4a2-544f8db994fe" providerId="ADAL" clId="{300F5610-8684-4D7A-B044-8EC29B5B2A81}" dt="2020-02-10T16:19:39.772" v="148" actId="478"/>
          <ac:spMkLst>
            <pc:docMk/>
            <pc:sldMk cId="2043589882" sldId="785"/>
            <ac:spMk id="4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0T19:37:59.339" v="1067" actId="12"/>
        <pc:sldMkLst>
          <pc:docMk/>
          <pc:sldMk cId="374823501" sldId="786"/>
        </pc:sldMkLst>
        <pc:spChg chg="mod">
          <ac:chgData name="Brian Hartsell" userId="f6fe622e-493c-4d3c-a4a2-544f8db994fe" providerId="ADAL" clId="{300F5610-8684-4D7A-B044-8EC29B5B2A81}" dt="2020-02-10T16:23:48.906" v="346" actId="20577"/>
          <ac:spMkLst>
            <pc:docMk/>
            <pc:sldMk cId="374823501" sldId="786"/>
            <ac:spMk id="3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16:21:21.642" v="232" actId="478"/>
          <ac:spMkLst>
            <pc:docMk/>
            <pc:sldMk cId="374823501" sldId="786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0T19:37:59.339" v="1067" actId="12"/>
          <ac:spMkLst>
            <pc:docMk/>
            <pc:sldMk cId="374823501" sldId="786"/>
            <ac:spMk id="5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0T17:44:10.479" v="929" actId="27636"/>
        <pc:sldMkLst>
          <pc:docMk/>
          <pc:sldMk cId="513574130" sldId="787"/>
        </pc:sldMkLst>
        <pc:spChg chg="del">
          <ac:chgData name="Brian Hartsell" userId="f6fe622e-493c-4d3c-a4a2-544f8db994fe" providerId="ADAL" clId="{300F5610-8684-4D7A-B044-8EC29B5B2A81}" dt="2020-02-10T16:19:35.271" v="146" actId="478"/>
          <ac:spMkLst>
            <pc:docMk/>
            <pc:sldMk cId="513574130" sldId="787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0T17:44:10.479" v="929" actId="27636"/>
          <ac:spMkLst>
            <pc:docMk/>
            <pc:sldMk cId="513574130" sldId="787"/>
            <ac:spMk id="5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2T23:40:43.675" v="6042" actId="20577"/>
        <pc:sldMkLst>
          <pc:docMk/>
          <pc:sldMk cId="536117728" sldId="788"/>
        </pc:sldMkLst>
        <pc:spChg chg="del">
          <ac:chgData name="Brian Hartsell" userId="f6fe622e-493c-4d3c-a4a2-544f8db994fe" providerId="ADAL" clId="{300F5610-8684-4D7A-B044-8EC29B5B2A81}" dt="2020-02-10T16:27:01.506" v="503" actId="478"/>
          <ac:spMkLst>
            <pc:docMk/>
            <pc:sldMk cId="536117728" sldId="788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40:43.675" v="6042" actId="20577"/>
          <ac:spMkLst>
            <pc:docMk/>
            <pc:sldMk cId="536117728" sldId="788"/>
            <ac:spMk id="5" creationId="{00000000-0000-0000-0000-000000000000}"/>
          </ac:spMkLst>
        </pc:spChg>
      </pc:sldChg>
      <pc:sldChg chg="addSp delSp modSp">
        <pc:chgData name="Brian Hartsell" userId="f6fe622e-493c-4d3c-a4a2-544f8db994fe" providerId="ADAL" clId="{300F5610-8684-4D7A-B044-8EC29B5B2A81}" dt="2020-02-10T20:27:45.365" v="2765" actId="20577"/>
        <pc:sldMkLst>
          <pc:docMk/>
          <pc:sldMk cId="3089764843" sldId="789"/>
        </pc:sldMkLst>
        <pc:spChg chg="del mod">
          <ac:chgData name="Brian Hartsell" userId="f6fe622e-493c-4d3c-a4a2-544f8db994fe" providerId="ADAL" clId="{300F5610-8684-4D7A-B044-8EC29B5B2A81}" dt="2020-02-10T16:20:10.818" v="157" actId="478"/>
          <ac:spMkLst>
            <pc:docMk/>
            <pc:sldMk cId="3089764843" sldId="789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0T20:27:45.365" v="2765" actId="20577"/>
          <ac:spMkLst>
            <pc:docMk/>
            <pc:sldMk cId="3089764843" sldId="789"/>
            <ac:spMk id="5" creationId="{00000000-0000-0000-0000-000000000000}"/>
          </ac:spMkLst>
        </pc:spChg>
        <pc:spChg chg="add mod">
          <ac:chgData name="Brian Hartsell" userId="f6fe622e-493c-4d3c-a4a2-544f8db994fe" providerId="ADAL" clId="{300F5610-8684-4D7A-B044-8EC29B5B2A81}" dt="2020-02-10T16:19:59.571" v="153" actId="1076"/>
          <ac:spMkLst>
            <pc:docMk/>
            <pc:sldMk cId="3089764843" sldId="789"/>
            <ac:spMk id="11" creationId="{7A8F804D-4333-401D-A28A-D8D99BDB577C}"/>
          </ac:spMkLst>
        </pc:spChg>
        <pc:picChg chg="mod">
          <ac:chgData name="Brian Hartsell" userId="f6fe622e-493c-4d3c-a4a2-544f8db994fe" providerId="ADAL" clId="{300F5610-8684-4D7A-B044-8EC29B5B2A81}" dt="2020-02-10T16:20:02.890" v="155" actId="1076"/>
          <ac:picMkLst>
            <pc:docMk/>
            <pc:sldMk cId="3089764843" sldId="789"/>
            <ac:picMk id="10" creationId="{46EDD2A9-A349-4426-A1AE-5B2F0D35C31A}"/>
          </ac:picMkLst>
        </pc:picChg>
      </pc:sldChg>
      <pc:sldChg chg="delSp">
        <pc:chgData name="Brian Hartsell" userId="f6fe622e-493c-4d3c-a4a2-544f8db994fe" providerId="ADAL" clId="{300F5610-8684-4D7A-B044-8EC29B5B2A81}" dt="2020-02-10T16:21:27.530" v="234" actId="478"/>
        <pc:sldMkLst>
          <pc:docMk/>
          <pc:sldMk cId="3792298712" sldId="790"/>
        </pc:sldMkLst>
        <pc:spChg chg="del">
          <ac:chgData name="Brian Hartsell" userId="f6fe622e-493c-4d3c-a4a2-544f8db994fe" providerId="ADAL" clId="{300F5610-8684-4D7A-B044-8EC29B5B2A81}" dt="2020-02-10T16:21:27.530" v="234" actId="478"/>
          <ac:spMkLst>
            <pc:docMk/>
            <pc:sldMk cId="3792298712" sldId="790"/>
            <ac:spMk id="4" creationId="{00000000-0000-0000-0000-000000000000}"/>
          </ac:spMkLst>
        </pc:spChg>
      </pc:sldChg>
      <pc:sldChg chg="addSp delSp modSp">
        <pc:chgData name="Brian Hartsell" userId="f6fe622e-493c-4d3c-a4a2-544f8db994fe" providerId="ADAL" clId="{300F5610-8684-4D7A-B044-8EC29B5B2A81}" dt="2020-02-10T19:57:09.439" v="1335" actId="1076"/>
        <pc:sldMkLst>
          <pc:docMk/>
          <pc:sldMk cId="1710731148" sldId="791"/>
        </pc:sldMkLst>
        <pc:spChg chg="mod">
          <ac:chgData name="Brian Hartsell" userId="f6fe622e-493c-4d3c-a4a2-544f8db994fe" providerId="ADAL" clId="{300F5610-8684-4D7A-B044-8EC29B5B2A81}" dt="2020-02-10T19:51:54.483" v="1091" actId="20577"/>
          <ac:spMkLst>
            <pc:docMk/>
            <pc:sldMk cId="1710731148" sldId="791"/>
            <ac:spMk id="3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16:26:52.497" v="501" actId="478"/>
          <ac:spMkLst>
            <pc:docMk/>
            <pc:sldMk cId="1710731148" sldId="791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0T19:54:00.159" v="1299" actId="20577"/>
          <ac:spMkLst>
            <pc:docMk/>
            <pc:sldMk cId="1710731148" sldId="791"/>
            <ac:spMk id="5" creationId="{00000000-0000-0000-0000-000000000000}"/>
          </ac:spMkLst>
        </pc:spChg>
        <pc:spChg chg="del mod">
          <ac:chgData name="Brian Hartsell" userId="f6fe622e-493c-4d3c-a4a2-544f8db994fe" providerId="ADAL" clId="{300F5610-8684-4D7A-B044-8EC29B5B2A81}" dt="2020-02-10T16:22:09.781" v="251"/>
          <ac:spMkLst>
            <pc:docMk/>
            <pc:sldMk cId="1710731148" sldId="791"/>
            <ac:spMk id="7" creationId="{78E39DC5-A5A1-4AD3-9556-7E0D90A23530}"/>
          </ac:spMkLst>
        </pc:spChg>
        <pc:spChg chg="add mod">
          <ac:chgData name="Brian Hartsell" userId="f6fe622e-493c-4d3c-a4a2-544f8db994fe" providerId="ADAL" clId="{300F5610-8684-4D7A-B044-8EC29B5B2A81}" dt="2020-02-10T19:55:22.335" v="1316" actId="1076"/>
          <ac:spMkLst>
            <pc:docMk/>
            <pc:sldMk cId="1710731148" sldId="791"/>
            <ac:spMk id="16" creationId="{1DE96CF5-6D62-4216-83FD-40FF664A225D}"/>
          </ac:spMkLst>
        </pc:spChg>
        <pc:picChg chg="del">
          <ac:chgData name="Brian Hartsell" userId="f6fe622e-493c-4d3c-a4a2-544f8db994fe" providerId="ADAL" clId="{300F5610-8684-4D7A-B044-8EC29B5B2A81}" dt="2020-02-10T16:22:05.427" v="248" actId="478"/>
          <ac:picMkLst>
            <pc:docMk/>
            <pc:sldMk cId="1710731148" sldId="791"/>
            <ac:picMk id="6" creationId="{2B611A73-FCC7-4CBE-83CB-14540A09B3C7}"/>
          </ac:picMkLst>
        </pc:picChg>
        <pc:picChg chg="add mod">
          <ac:chgData name="Brian Hartsell" userId="f6fe622e-493c-4d3c-a4a2-544f8db994fe" providerId="ADAL" clId="{300F5610-8684-4D7A-B044-8EC29B5B2A81}" dt="2020-02-10T19:54:14.567" v="1304" actId="1076"/>
          <ac:picMkLst>
            <pc:docMk/>
            <pc:sldMk cId="1710731148" sldId="791"/>
            <ac:picMk id="8" creationId="{7B426E95-12CC-4CE6-9F82-031BDCFF1F72}"/>
          </ac:picMkLst>
        </pc:picChg>
        <pc:picChg chg="add mod">
          <ac:chgData name="Brian Hartsell" userId="f6fe622e-493c-4d3c-a4a2-544f8db994fe" providerId="ADAL" clId="{300F5610-8684-4D7A-B044-8EC29B5B2A81}" dt="2020-02-10T19:54:16.758" v="1305" actId="1076"/>
          <ac:picMkLst>
            <pc:docMk/>
            <pc:sldMk cId="1710731148" sldId="791"/>
            <ac:picMk id="9" creationId="{EC8608DE-C5D8-4B66-9E75-B68D4FA0424F}"/>
          </ac:picMkLst>
        </pc:picChg>
        <pc:picChg chg="add del mod">
          <ac:chgData name="Brian Hartsell" userId="f6fe622e-493c-4d3c-a4a2-544f8db994fe" providerId="ADAL" clId="{300F5610-8684-4D7A-B044-8EC29B5B2A81}" dt="2020-02-10T19:57:01.567" v="1331" actId="478"/>
          <ac:picMkLst>
            <pc:docMk/>
            <pc:sldMk cId="1710731148" sldId="791"/>
            <ac:picMk id="10" creationId="{47043A53-B04A-429C-80DB-B6FF69DD662E}"/>
          </ac:picMkLst>
        </pc:picChg>
        <pc:picChg chg="add del mod">
          <ac:chgData name="Brian Hartsell" userId="f6fe622e-493c-4d3c-a4a2-544f8db994fe" providerId="ADAL" clId="{300F5610-8684-4D7A-B044-8EC29B5B2A81}" dt="2020-02-10T19:57:01.567" v="1331" actId="478"/>
          <ac:picMkLst>
            <pc:docMk/>
            <pc:sldMk cId="1710731148" sldId="791"/>
            <ac:picMk id="11" creationId="{3074619B-D1CD-4C0F-9E3C-A83668EE862E}"/>
          </ac:picMkLst>
        </pc:picChg>
        <pc:picChg chg="add mod">
          <ac:chgData name="Brian Hartsell" userId="f6fe622e-493c-4d3c-a4a2-544f8db994fe" providerId="ADAL" clId="{300F5610-8684-4D7A-B044-8EC29B5B2A81}" dt="2020-02-10T19:57:03.838" v="1332" actId="1076"/>
          <ac:picMkLst>
            <pc:docMk/>
            <pc:sldMk cId="1710731148" sldId="791"/>
            <ac:picMk id="12" creationId="{CE794EE6-4368-4279-9BA2-E79CAE15626A}"/>
          </ac:picMkLst>
        </pc:picChg>
        <pc:picChg chg="add mod">
          <ac:chgData name="Brian Hartsell" userId="f6fe622e-493c-4d3c-a4a2-544f8db994fe" providerId="ADAL" clId="{300F5610-8684-4D7A-B044-8EC29B5B2A81}" dt="2020-02-10T19:55:22.335" v="1316" actId="1076"/>
          <ac:picMkLst>
            <pc:docMk/>
            <pc:sldMk cId="1710731148" sldId="791"/>
            <ac:picMk id="13" creationId="{B5B438CB-E708-4D36-8C28-D4B6C8D48EFD}"/>
          </ac:picMkLst>
        </pc:picChg>
        <pc:picChg chg="add mod">
          <ac:chgData name="Brian Hartsell" userId="f6fe622e-493c-4d3c-a4a2-544f8db994fe" providerId="ADAL" clId="{300F5610-8684-4D7A-B044-8EC29B5B2A81}" dt="2020-02-10T19:55:22.335" v="1316" actId="1076"/>
          <ac:picMkLst>
            <pc:docMk/>
            <pc:sldMk cId="1710731148" sldId="791"/>
            <ac:picMk id="14" creationId="{2CE3CFE2-F461-4CB1-AF73-E62C1EF2BF52}"/>
          </ac:picMkLst>
        </pc:picChg>
        <pc:picChg chg="add mod">
          <ac:chgData name="Brian Hartsell" userId="f6fe622e-493c-4d3c-a4a2-544f8db994fe" providerId="ADAL" clId="{300F5610-8684-4D7A-B044-8EC29B5B2A81}" dt="2020-02-10T19:55:22.335" v="1316" actId="1076"/>
          <ac:picMkLst>
            <pc:docMk/>
            <pc:sldMk cId="1710731148" sldId="791"/>
            <ac:picMk id="15" creationId="{EFA9244A-9D09-4928-9BFC-DE4318E9F239}"/>
          </ac:picMkLst>
        </pc:picChg>
        <pc:picChg chg="add mod">
          <ac:chgData name="Brian Hartsell" userId="f6fe622e-493c-4d3c-a4a2-544f8db994fe" providerId="ADAL" clId="{300F5610-8684-4D7A-B044-8EC29B5B2A81}" dt="2020-02-10T19:55:49.342" v="1326" actId="1076"/>
          <ac:picMkLst>
            <pc:docMk/>
            <pc:sldMk cId="1710731148" sldId="791"/>
            <ac:picMk id="17" creationId="{E856EDC6-5A36-407C-9F30-3278B9936D86}"/>
          </ac:picMkLst>
        </pc:picChg>
        <pc:picChg chg="add mod">
          <ac:chgData name="Brian Hartsell" userId="f6fe622e-493c-4d3c-a4a2-544f8db994fe" providerId="ADAL" clId="{300F5610-8684-4D7A-B044-8EC29B5B2A81}" dt="2020-02-10T19:55:49.342" v="1326" actId="1076"/>
          <ac:picMkLst>
            <pc:docMk/>
            <pc:sldMk cId="1710731148" sldId="791"/>
            <ac:picMk id="18" creationId="{0B76F956-2754-45F1-BA76-A5F81797179D}"/>
          </ac:picMkLst>
        </pc:picChg>
        <pc:picChg chg="add mod">
          <ac:chgData name="Brian Hartsell" userId="f6fe622e-493c-4d3c-a4a2-544f8db994fe" providerId="ADAL" clId="{300F5610-8684-4D7A-B044-8EC29B5B2A81}" dt="2020-02-10T19:55:50.575" v="1327" actId="1076"/>
          <ac:picMkLst>
            <pc:docMk/>
            <pc:sldMk cId="1710731148" sldId="791"/>
            <ac:picMk id="19" creationId="{8C4C3316-4C09-4804-9716-06A4F98C06C5}"/>
          </ac:picMkLst>
        </pc:picChg>
        <pc:picChg chg="add mod">
          <ac:chgData name="Brian Hartsell" userId="f6fe622e-493c-4d3c-a4a2-544f8db994fe" providerId="ADAL" clId="{300F5610-8684-4D7A-B044-8EC29B5B2A81}" dt="2020-02-10T19:57:09.439" v="1335" actId="1076"/>
          <ac:picMkLst>
            <pc:docMk/>
            <pc:sldMk cId="1710731148" sldId="791"/>
            <ac:picMk id="20" creationId="{E2F004A9-E1F3-4141-AF98-65E251967981}"/>
          </ac:picMkLst>
        </pc:picChg>
      </pc:sldChg>
      <pc:sldChg chg="addSp delSp modSp ord">
        <pc:chgData name="Brian Hartsell" userId="f6fe622e-493c-4d3c-a4a2-544f8db994fe" providerId="ADAL" clId="{300F5610-8684-4D7A-B044-8EC29B5B2A81}" dt="2020-02-13T14:51:30.812" v="6257" actId="20577"/>
        <pc:sldMkLst>
          <pc:docMk/>
          <pc:sldMk cId="4174298553" sldId="792"/>
        </pc:sldMkLst>
        <pc:spChg chg="mod">
          <ac:chgData name="Brian Hartsell" userId="f6fe622e-493c-4d3c-a4a2-544f8db994fe" providerId="ADAL" clId="{300F5610-8684-4D7A-B044-8EC29B5B2A81}" dt="2020-02-13T14:50:42.017" v="6165" actId="20577"/>
          <ac:spMkLst>
            <pc:docMk/>
            <pc:sldMk cId="4174298553" sldId="792"/>
            <ac:spMk id="3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16:26:56.344" v="502" actId="478"/>
          <ac:spMkLst>
            <pc:docMk/>
            <pc:sldMk cId="4174298553" sldId="792"/>
            <ac:spMk id="4" creationId="{00000000-0000-0000-0000-000000000000}"/>
          </ac:spMkLst>
        </pc:spChg>
        <pc:spChg chg="add del mod">
          <ac:chgData name="Brian Hartsell" userId="f6fe622e-493c-4d3c-a4a2-544f8db994fe" providerId="ADAL" clId="{300F5610-8684-4D7A-B044-8EC29B5B2A81}" dt="2020-02-10T21:11:37.228" v="3239" actId="478"/>
          <ac:spMkLst>
            <pc:docMk/>
            <pc:sldMk cId="4174298553" sldId="792"/>
            <ac:spMk id="4" creationId="{F62D763E-6A94-4B25-AF1D-35D10A310195}"/>
          </ac:spMkLst>
        </pc:spChg>
        <pc:spChg chg="mod">
          <ac:chgData name="Brian Hartsell" userId="f6fe622e-493c-4d3c-a4a2-544f8db994fe" providerId="ADAL" clId="{300F5610-8684-4D7A-B044-8EC29B5B2A81}" dt="2020-02-13T14:51:30.812" v="6257" actId="20577"/>
          <ac:spMkLst>
            <pc:docMk/>
            <pc:sldMk cId="4174298553" sldId="792"/>
            <ac:spMk id="5" creationId="{00000000-0000-0000-0000-000000000000}"/>
          </ac:spMkLst>
        </pc:spChg>
        <pc:picChg chg="mod">
          <ac:chgData name="Brian Hartsell" userId="f6fe622e-493c-4d3c-a4a2-544f8db994fe" providerId="ADAL" clId="{300F5610-8684-4D7A-B044-8EC29B5B2A81}" dt="2020-02-12T23:41:02.104" v="6043" actId="1076"/>
          <ac:picMkLst>
            <pc:docMk/>
            <pc:sldMk cId="4174298553" sldId="792"/>
            <ac:picMk id="6" creationId="{D2D826E8-CB08-456E-9049-6EBBBD295854}"/>
          </ac:picMkLst>
        </pc:picChg>
        <pc:picChg chg="add mod">
          <ac:chgData name="Brian Hartsell" userId="f6fe622e-493c-4d3c-a4a2-544f8db994fe" providerId="ADAL" clId="{300F5610-8684-4D7A-B044-8EC29B5B2A81}" dt="2020-02-12T23:41:14.387" v="6047" actId="14100"/>
          <ac:picMkLst>
            <pc:docMk/>
            <pc:sldMk cId="4174298553" sldId="792"/>
            <ac:picMk id="7" creationId="{41F78898-7133-4232-9D5F-8F005129A457}"/>
          </ac:picMkLst>
        </pc:picChg>
      </pc:sldChg>
      <pc:sldChg chg="del">
        <pc:chgData name="Brian Hartsell" userId="f6fe622e-493c-4d3c-a4a2-544f8db994fe" providerId="ADAL" clId="{300F5610-8684-4D7A-B044-8EC29B5B2A81}" dt="2020-02-10T16:22:13.136" v="252" actId="2696"/>
        <pc:sldMkLst>
          <pc:docMk/>
          <pc:sldMk cId="4081049609" sldId="793"/>
        </pc:sldMkLst>
      </pc:sldChg>
      <pc:sldChg chg="delSp modSp">
        <pc:chgData name="Brian Hartsell" userId="f6fe622e-493c-4d3c-a4a2-544f8db994fe" providerId="ADAL" clId="{300F5610-8684-4D7A-B044-8EC29B5B2A81}" dt="2020-02-12T23:42:40.863" v="6079" actId="20577"/>
        <pc:sldMkLst>
          <pc:docMk/>
          <pc:sldMk cId="623488280" sldId="794"/>
        </pc:sldMkLst>
        <pc:spChg chg="mod">
          <ac:chgData name="Brian Hartsell" userId="f6fe622e-493c-4d3c-a4a2-544f8db994fe" providerId="ADAL" clId="{300F5610-8684-4D7A-B044-8EC29B5B2A81}" dt="2020-02-10T16:24:45.594" v="400" actId="20577"/>
          <ac:spMkLst>
            <pc:docMk/>
            <pc:sldMk cId="623488280" sldId="794"/>
            <ac:spMk id="3" creationId="{00000000-0000-0000-0000-000000000000}"/>
          </ac:spMkLst>
        </pc:spChg>
        <pc:spChg chg="del mod">
          <ac:chgData name="Brian Hartsell" userId="f6fe622e-493c-4d3c-a4a2-544f8db994fe" providerId="ADAL" clId="{300F5610-8684-4D7A-B044-8EC29B5B2A81}" dt="2020-02-10T16:25:17.209" v="412" actId="478"/>
          <ac:spMkLst>
            <pc:docMk/>
            <pc:sldMk cId="623488280" sldId="794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42:40.863" v="6079" actId="20577"/>
          <ac:spMkLst>
            <pc:docMk/>
            <pc:sldMk cId="623488280" sldId="794"/>
            <ac:spMk id="5" creationId="{00000000-0000-0000-0000-000000000000}"/>
          </ac:spMkLst>
        </pc:spChg>
        <pc:grpChg chg="mod">
          <ac:chgData name="Brian Hartsell" userId="f6fe622e-493c-4d3c-a4a2-544f8db994fe" providerId="ADAL" clId="{300F5610-8684-4D7A-B044-8EC29B5B2A81}" dt="2020-02-10T16:29:52.993" v="608" actId="14100"/>
          <ac:grpSpMkLst>
            <pc:docMk/>
            <pc:sldMk cId="623488280" sldId="794"/>
            <ac:grpSpMk id="11" creationId="{24AB5C64-DB7D-47B1-A4B6-ACF9E03D4F71}"/>
          </ac:grpSpMkLst>
        </pc:grpChg>
        <pc:picChg chg="mod">
          <ac:chgData name="Brian Hartsell" userId="f6fe622e-493c-4d3c-a4a2-544f8db994fe" providerId="ADAL" clId="{300F5610-8684-4D7A-B044-8EC29B5B2A81}" dt="2020-02-10T16:30:01.081" v="610" actId="1076"/>
          <ac:picMkLst>
            <pc:docMk/>
            <pc:sldMk cId="623488280" sldId="794"/>
            <ac:picMk id="7" creationId="{7C79381B-42AC-4BE1-8710-F8E0D88C3D53}"/>
          </ac:picMkLst>
        </pc:picChg>
        <pc:cxnChg chg="mod">
          <ac:chgData name="Brian Hartsell" userId="f6fe622e-493c-4d3c-a4a2-544f8db994fe" providerId="ADAL" clId="{300F5610-8684-4D7A-B044-8EC29B5B2A81}" dt="2020-02-10T16:30:01.081" v="610" actId="1076"/>
          <ac:cxnSpMkLst>
            <pc:docMk/>
            <pc:sldMk cId="623488280" sldId="794"/>
            <ac:cxnSpMk id="10" creationId="{F01A779B-B1F5-4CEB-AAC0-A44812C3E8BC}"/>
          </ac:cxnSpMkLst>
        </pc:cxnChg>
      </pc:sldChg>
      <pc:sldChg chg="del">
        <pc:chgData name="Brian Hartsell" userId="f6fe622e-493c-4d3c-a4a2-544f8db994fe" providerId="ADAL" clId="{300F5610-8684-4D7A-B044-8EC29B5B2A81}" dt="2020-02-10T16:22:15.659" v="253" actId="2696"/>
        <pc:sldMkLst>
          <pc:docMk/>
          <pc:sldMk cId="2239821851" sldId="795"/>
        </pc:sldMkLst>
      </pc:sldChg>
      <pc:sldChg chg="del">
        <pc:chgData name="Brian Hartsell" userId="f6fe622e-493c-4d3c-a4a2-544f8db994fe" providerId="ADAL" clId="{300F5610-8684-4D7A-B044-8EC29B5B2A81}" dt="2020-02-10T16:25:44.715" v="414" actId="2696"/>
        <pc:sldMkLst>
          <pc:docMk/>
          <pc:sldMk cId="1827834362" sldId="796"/>
        </pc:sldMkLst>
      </pc:sldChg>
      <pc:sldChg chg="addSp delSp modSp">
        <pc:chgData name="Brian Hartsell" userId="f6fe622e-493c-4d3c-a4a2-544f8db994fe" providerId="ADAL" clId="{300F5610-8684-4D7A-B044-8EC29B5B2A81}" dt="2020-02-12T23:43:53.395" v="6119" actId="20577"/>
        <pc:sldMkLst>
          <pc:docMk/>
          <pc:sldMk cId="118675409" sldId="797"/>
        </pc:sldMkLst>
        <pc:spChg chg="mod">
          <ac:chgData name="Brian Hartsell" userId="f6fe622e-493c-4d3c-a4a2-544f8db994fe" providerId="ADAL" clId="{300F5610-8684-4D7A-B044-8EC29B5B2A81}" dt="2020-02-10T16:36:09.439" v="813" actId="20577"/>
          <ac:spMkLst>
            <pc:docMk/>
            <pc:sldMk cId="118675409" sldId="797"/>
            <ac:spMk id="3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16:26:45.272" v="499" actId="478"/>
          <ac:spMkLst>
            <pc:docMk/>
            <pc:sldMk cId="118675409" sldId="797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43:53.395" v="6119" actId="20577"/>
          <ac:spMkLst>
            <pc:docMk/>
            <pc:sldMk cId="118675409" sldId="797"/>
            <ac:spMk id="5" creationId="{00000000-0000-0000-0000-000000000000}"/>
          </ac:spMkLst>
        </pc:spChg>
        <pc:picChg chg="add mod">
          <ac:chgData name="Brian Hartsell" userId="f6fe622e-493c-4d3c-a4a2-544f8db994fe" providerId="ADAL" clId="{300F5610-8684-4D7A-B044-8EC29B5B2A81}" dt="2020-02-12T20:53:22.665" v="5155" actId="1076"/>
          <ac:picMkLst>
            <pc:docMk/>
            <pc:sldMk cId="118675409" sldId="797"/>
            <ac:picMk id="6" creationId="{109DEA1B-76DF-4CDA-99C8-C611B6E72746}"/>
          </ac:picMkLst>
        </pc:picChg>
        <pc:picChg chg="add mod">
          <ac:chgData name="Brian Hartsell" userId="f6fe622e-493c-4d3c-a4a2-544f8db994fe" providerId="ADAL" clId="{300F5610-8684-4D7A-B044-8EC29B5B2A81}" dt="2020-02-12T20:53:26.331" v="5156" actId="1076"/>
          <ac:picMkLst>
            <pc:docMk/>
            <pc:sldMk cId="118675409" sldId="797"/>
            <ac:picMk id="8" creationId="{47028187-6FB5-4582-A96D-86F850B86C22}"/>
          </ac:picMkLst>
        </pc:picChg>
      </pc:sldChg>
      <pc:sldChg chg="del">
        <pc:chgData name="Brian Hartsell" userId="f6fe622e-493c-4d3c-a4a2-544f8db994fe" providerId="ADAL" clId="{300F5610-8684-4D7A-B044-8EC29B5B2A81}" dt="2020-02-10T16:26:10.717" v="468" actId="2696"/>
        <pc:sldMkLst>
          <pc:docMk/>
          <pc:sldMk cId="1585318205" sldId="798"/>
        </pc:sldMkLst>
      </pc:sldChg>
      <pc:sldChg chg="del">
        <pc:chgData name="Brian Hartsell" userId="f6fe622e-493c-4d3c-a4a2-544f8db994fe" providerId="ADAL" clId="{300F5610-8684-4D7A-B044-8EC29B5B2A81}" dt="2020-02-10T16:26:15.195" v="469" actId="2696"/>
        <pc:sldMkLst>
          <pc:docMk/>
          <pc:sldMk cId="789298497" sldId="799"/>
        </pc:sldMkLst>
      </pc:sldChg>
      <pc:sldChg chg="delSp modSp">
        <pc:chgData name="Brian Hartsell" userId="f6fe622e-493c-4d3c-a4a2-544f8db994fe" providerId="ADAL" clId="{300F5610-8684-4D7A-B044-8EC29B5B2A81}" dt="2020-02-10T21:16:09.170" v="3469" actId="14100"/>
        <pc:sldMkLst>
          <pc:docMk/>
          <pc:sldMk cId="2880896775" sldId="800"/>
        </pc:sldMkLst>
        <pc:spChg chg="mod">
          <ac:chgData name="Brian Hartsell" userId="f6fe622e-493c-4d3c-a4a2-544f8db994fe" providerId="ADAL" clId="{300F5610-8684-4D7A-B044-8EC29B5B2A81}" dt="2020-02-10T20:16:19.163" v="2616" actId="20577"/>
          <ac:spMkLst>
            <pc:docMk/>
            <pc:sldMk cId="2880896775" sldId="800"/>
            <ac:spMk id="3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20:16:29.803" v="2622" actId="478"/>
          <ac:spMkLst>
            <pc:docMk/>
            <pc:sldMk cId="2880896775" sldId="800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0T21:16:09.170" v="3469" actId="14100"/>
          <ac:spMkLst>
            <pc:docMk/>
            <pc:sldMk cId="2880896775" sldId="800"/>
            <ac:spMk id="5" creationId="{00000000-0000-0000-0000-000000000000}"/>
          </ac:spMkLst>
        </pc:spChg>
        <pc:picChg chg="del">
          <ac:chgData name="Brian Hartsell" userId="f6fe622e-493c-4d3c-a4a2-544f8db994fe" providerId="ADAL" clId="{300F5610-8684-4D7A-B044-8EC29B5B2A81}" dt="2020-02-10T20:16:22.923" v="2617" actId="478"/>
          <ac:picMkLst>
            <pc:docMk/>
            <pc:sldMk cId="2880896775" sldId="800"/>
            <ac:picMk id="9" creationId="{710ABCDC-28F3-49FD-AE2B-E0AAD73EE4DF}"/>
          </ac:picMkLst>
        </pc:picChg>
      </pc:sldChg>
      <pc:sldChg chg="del">
        <pc:chgData name="Brian Hartsell" userId="f6fe622e-493c-4d3c-a4a2-544f8db994fe" providerId="ADAL" clId="{300F5610-8684-4D7A-B044-8EC29B5B2A81}" dt="2020-02-10T16:26:26.062" v="470" actId="2696"/>
        <pc:sldMkLst>
          <pc:docMk/>
          <pc:sldMk cId="3415611191" sldId="801"/>
        </pc:sldMkLst>
      </pc:sldChg>
      <pc:sldChg chg="delSp modSp">
        <pc:chgData name="Brian Hartsell" userId="f6fe622e-493c-4d3c-a4a2-544f8db994fe" providerId="ADAL" clId="{300F5610-8684-4D7A-B044-8EC29B5B2A81}" dt="2020-02-12T23:14:19.541" v="5328" actId="20577"/>
        <pc:sldMkLst>
          <pc:docMk/>
          <pc:sldMk cId="3872361333" sldId="802"/>
        </pc:sldMkLst>
        <pc:spChg chg="del">
          <ac:chgData name="Brian Hartsell" userId="f6fe622e-493c-4d3c-a4a2-544f8db994fe" providerId="ADAL" clId="{300F5610-8684-4D7A-B044-8EC29B5B2A81}" dt="2020-02-10T21:15:57.434" v="3468" actId="478"/>
          <ac:spMkLst>
            <pc:docMk/>
            <pc:sldMk cId="3872361333" sldId="802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14:19.541" v="5328" actId="20577"/>
          <ac:spMkLst>
            <pc:docMk/>
            <pc:sldMk cId="3872361333" sldId="802"/>
            <ac:spMk id="5" creationId="{00000000-0000-0000-0000-000000000000}"/>
          </ac:spMkLst>
        </pc:spChg>
      </pc:sldChg>
      <pc:sldChg chg="del">
        <pc:chgData name="Brian Hartsell" userId="f6fe622e-493c-4d3c-a4a2-544f8db994fe" providerId="ADAL" clId="{300F5610-8684-4D7A-B044-8EC29B5B2A81}" dt="2020-02-10T16:26:40.165" v="498" actId="2696"/>
        <pc:sldMkLst>
          <pc:docMk/>
          <pc:sldMk cId="1364394416" sldId="803"/>
        </pc:sldMkLst>
      </pc:sldChg>
      <pc:sldChg chg="delSp modSp add del">
        <pc:chgData name="Brian Hartsell" userId="f6fe622e-493c-4d3c-a4a2-544f8db994fe" providerId="ADAL" clId="{300F5610-8684-4D7A-B044-8EC29B5B2A81}" dt="2020-02-11T19:55:21.498" v="4008" actId="20577"/>
        <pc:sldMkLst>
          <pc:docMk/>
          <pc:sldMk cId="3936376367" sldId="804"/>
        </pc:sldMkLst>
        <pc:spChg chg="del">
          <ac:chgData name="Brian Hartsell" userId="f6fe622e-493c-4d3c-a4a2-544f8db994fe" providerId="ADAL" clId="{300F5610-8684-4D7A-B044-8EC29B5B2A81}" dt="2020-02-10T21:15:55.851" v="3467" actId="478"/>
          <ac:spMkLst>
            <pc:docMk/>
            <pc:sldMk cId="3936376367" sldId="804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1T19:55:21.498" v="4008" actId="20577"/>
          <ac:spMkLst>
            <pc:docMk/>
            <pc:sldMk cId="3936376367" sldId="804"/>
            <ac:spMk id="5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2T23:43:04.689" v="6086" actId="20577"/>
        <pc:sldMkLst>
          <pc:docMk/>
          <pc:sldMk cId="599375431" sldId="806"/>
        </pc:sldMkLst>
        <pc:spChg chg="mod">
          <ac:chgData name="Brian Hartsell" userId="f6fe622e-493c-4d3c-a4a2-544f8db994fe" providerId="ADAL" clId="{300F5610-8684-4D7A-B044-8EC29B5B2A81}" dt="2020-02-12T23:43:04.689" v="6086" actId="20577"/>
          <ac:spMkLst>
            <pc:docMk/>
            <pc:sldMk cId="599375431" sldId="806"/>
            <ac:spMk id="3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16:26:48.235" v="500" actId="478"/>
          <ac:spMkLst>
            <pc:docMk/>
            <pc:sldMk cId="599375431" sldId="806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42:52.779" v="6081" actId="20577"/>
          <ac:spMkLst>
            <pc:docMk/>
            <pc:sldMk cId="599375431" sldId="806"/>
            <ac:spMk id="5" creationId="{00000000-0000-0000-0000-000000000000}"/>
          </ac:spMkLst>
        </pc:spChg>
      </pc:sldChg>
      <pc:sldChg chg="delSp">
        <pc:chgData name="Brian Hartsell" userId="f6fe622e-493c-4d3c-a4a2-544f8db994fe" providerId="ADAL" clId="{300F5610-8684-4D7A-B044-8EC29B5B2A81}" dt="2020-02-10T16:19:37.492" v="147" actId="478"/>
        <pc:sldMkLst>
          <pc:docMk/>
          <pc:sldMk cId="2575717182" sldId="808"/>
        </pc:sldMkLst>
        <pc:spChg chg="del">
          <ac:chgData name="Brian Hartsell" userId="f6fe622e-493c-4d3c-a4a2-544f8db994fe" providerId="ADAL" clId="{300F5610-8684-4D7A-B044-8EC29B5B2A81}" dt="2020-02-10T16:19:37.492" v="147" actId="478"/>
          <ac:spMkLst>
            <pc:docMk/>
            <pc:sldMk cId="2575717182" sldId="808"/>
            <ac:spMk id="4" creationId="{00000000-0000-0000-0000-000000000000}"/>
          </ac:spMkLst>
        </pc:spChg>
      </pc:sldChg>
      <pc:sldChg chg="delSp">
        <pc:chgData name="Brian Hartsell" userId="f6fe622e-493c-4d3c-a4a2-544f8db994fe" providerId="ADAL" clId="{300F5610-8684-4D7A-B044-8EC29B5B2A81}" dt="2020-02-10T16:21:29.874" v="235" actId="478"/>
        <pc:sldMkLst>
          <pc:docMk/>
          <pc:sldMk cId="1300601373" sldId="809"/>
        </pc:sldMkLst>
        <pc:spChg chg="del">
          <ac:chgData name="Brian Hartsell" userId="f6fe622e-493c-4d3c-a4a2-544f8db994fe" providerId="ADAL" clId="{300F5610-8684-4D7A-B044-8EC29B5B2A81}" dt="2020-02-10T16:21:29.874" v="235" actId="478"/>
          <ac:spMkLst>
            <pc:docMk/>
            <pc:sldMk cId="1300601373" sldId="809"/>
            <ac:spMk id="4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2T19:26:39.835" v="4892" actId="20577"/>
        <pc:sldMkLst>
          <pc:docMk/>
          <pc:sldMk cId="3879868134" sldId="810"/>
        </pc:sldMkLst>
        <pc:spChg chg="del">
          <ac:chgData name="Brian Hartsell" userId="f6fe622e-493c-4d3c-a4a2-544f8db994fe" providerId="ADAL" clId="{300F5610-8684-4D7A-B044-8EC29B5B2A81}" dt="2020-02-10T16:19:43.188" v="149" actId="478"/>
          <ac:spMkLst>
            <pc:docMk/>
            <pc:sldMk cId="3879868134" sldId="810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19:26:39.835" v="4892" actId="20577"/>
          <ac:spMkLst>
            <pc:docMk/>
            <pc:sldMk cId="3879868134" sldId="810"/>
            <ac:spMk id="5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0T16:21:23.810" v="233" actId="478"/>
        <pc:sldMkLst>
          <pc:docMk/>
          <pc:sldMk cId="136852878" sldId="811"/>
        </pc:sldMkLst>
        <pc:spChg chg="del">
          <ac:chgData name="Brian Hartsell" userId="f6fe622e-493c-4d3c-a4a2-544f8db994fe" providerId="ADAL" clId="{300F5610-8684-4D7A-B044-8EC29B5B2A81}" dt="2020-02-10T16:21:23.810" v="233" actId="478"/>
          <ac:spMkLst>
            <pc:docMk/>
            <pc:sldMk cId="136852878" sldId="811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0T16:20:35.072" v="158" actId="20577"/>
          <ac:spMkLst>
            <pc:docMk/>
            <pc:sldMk cId="136852878" sldId="811"/>
            <ac:spMk id="5" creationId="{00000000-0000-0000-0000-000000000000}"/>
          </ac:spMkLst>
        </pc:spChg>
      </pc:sldChg>
      <pc:sldChg chg="delSp modSp">
        <pc:chgData name="Brian Hartsell" userId="f6fe622e-493c-4d3c-a4a2-544f8db994fe" providerId="ADAL" clId="{300F5610-8684-4D7A-B044-8EC29B5B2A81}" dt="2020-02-12T23:13:50.651" v="5321" actId="20577"/>
        <pc:sldMkLst>
          <pc:docMk/>
          <pc:sldMk cId="3138638446" sldId="812"/>
        </pc:sldMkLst>
        <pc:spChg chg="mod">
          <ac:chgData name="Brian Hartsell" userId="f6fe622e-493c-4d3c-a4a2-544f8db994fe" providerId="ADAL" clId="{300F5610-8684-4D7A-B044-8EC29B5B2A81}" dt="2020-02-10T16:34:03.554" v="658" actId="313"/>
          <ac:spMkLst>
            <pc:docMk/>
            <pc:sldMk cId="3138638446" sldId="812"/>
            <ac:spMk id="3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21:15:52.010" v="3465" actId="478"/>
          <ac:spMkLst>
            <pc:docMk/>
            <pc:sldMk cId="3138638446" sldId="812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13:50.651" v="5321" actId="20577"/>
          <ac:spMkLst>
            <pc:docMk/>
            <pc:sldMk cId="3138638446" sldId="812"/>
            <ac:spMk id="5" creationId="{00000000-0000-0000-0000-000000000000}"/>
          </ac:spMkLst>
        </pc:spChg>
      </pc:sldChg>
      <pc:sldChg chg="del">
        <pc:chgData name="Brian Hartsell" userId="f6fe622e-493c-4d3c-a4a2-544f8db994fe" providerId="ADAL" clId="{300F5610-8684-4D7A-B044-8EC29B5B2A81}" dt="2020-02-10T16:39:24.022" v="833" actId="2696"/>
        <pc:sldMkLst>
          <pc:docMk/>
          <pc:sldMk cId="3039626738" sldId="813"/>
        </pc:sldMkLst>
      </pc:sldChg>
      <pc:sldChg chg="addSp delSp modSp add">
        <pc:chgData name="Brian Hartsell" userId="f6fe622e-493c-4d3c-a4a2-544f8db994fe" providerId="ADAL" clId="{300F5610-8684-4D7A-B044-8EC29B5B2A81}" dt="2020-02-12T23:43:24.066" v="6107" actId="1076"/>
        <pc:sldMkLst>
          <pc:docMk/>
          <pc:sldMk cId="1477533579" sldId="814"/>
        </pc:sldMkLst>
        <pc:spChg chg="mod">
          <ac:chgData name="Brian Hartsell" userId="f6fe622e-493c-4d3c-a4a2-544f8db994fe" providerId="ADAL" clId="{300F5610-8684-4D7A-B044-8EC29B5B2A81}" dt="2020-02-12T23:43:13.107" v="6091" actId="20577"/>
          <ac:spMkLst>
            <pc:docMk/>
            <pc:sldMk cId="1477533579" sldId="814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2T23:43:18.678" v="6105" actId="20577"/>
          <ac:spMkLst>
            <pc:docMk/>
            <pc:sldMk cId="1477533579" sldId="814"/>
            <ac:spMk id="5" creationId="{00000000-0000-0000-0000-000000000000}"/>
          </ac:spMkLst>
        </pc:spChg>
        <pc:picChg chg="add mod">
          <ac:chgData name="Brian Hartsell" userId="f6fe622e-493c-4d3c-a4a2-544f8db994fe" providerId="ADAL" clId="{300F5610-8684-4D7A-B044-8EC29B5B2A81}" dt="2020-02-12T23:43:24.066" v="6107" actId="1076"/>
          <ac:picMkLst>
            <pc:docMk/>
            <pc:sldMk cId="1477533579" sldId="814"/>
            <ac:picMk id="6" creationId="{1584B791-9135-4F6B-9673-9C03939790A4}"/>
          </ac:picMkLst>
        </pc:picChg>
        <pc:picChg chg="del">
          <ac:chgData name="Brian Hartsell" userId="f6fe622e-493c-4d3c-a4a2-544f8db994fe" providerId="ADAL" clId="{300F5610-8684-4D7A-B044-8EC29B5B2A81}" dt="2020-02-10T16:35:46.208" v="741" actId="478"/>
          <ac:picMkLst>
            <pc:docMk/>
            <pc:sldMk cId="1477533579" sldId="814"/>
            <ac:picMk id="6" creationId="{7CDE3DBB-C02D-4067-8E59-0E439ADBDF47}"/>
          </ac:picMkLst>
        </pc:picChg>
        <pc:picChg chg="del">
          <ac:chgData name="Brian Hartsell" userId="f6fe622e-493c-4d3c-a4a2-544f8db994fe" providerId="ADAL" clId="{300F5610-8684-4D7A-B044-8EC29B5B2A81}" dt="2020-02-10T16:35:45.504" v="739" actId="478"/>
          <ac:picMkLst>
            <pc:docMk/>
            <pc:sldMk cId="1477533579" sldId="814"/>
            <ac:picMk id="7" creationId="{4B851427-AD53-486C-B53F-0131C330D188}"/>
          </ac:picMkLst>
        </pc:picChg>
        <pc:picChg chg="del">
          <ac:chgData name="Brian Hartsell" userId="f6fe622e-493c-4d3c-a4a2-544f8db994fe" providerId="ADAL" clId="{300F5610-8684-4D7A-B044-8EC29B5B2A81}" dt="2020-02-10T16:35:45.839" v="740" actId="478"/>
          <ac:picMkLst>
            <pc:docMk/>
            <pc:sldMk cId="1477533579" sldId="814"/>
            <ac:picMk id="8" creationId="{704DF649-046A-45B0-B1E2-3AF915D00374}"/>
          </ac:picMkLst>
        </pc:picChg>
      </pc:sldChg>
      <pc:sldChg chg="delSp modSp add">
        <pc:chgData name="Brian Hartsell" userId="f6fe622e-493c-4d3c-a4a2-544f8db994fe" providerId="ADAL" clId="{300F5610-8684-4D7A-B044-8EC29B5B2A81}" dt="2020-02-12T19:37:52.312" v="4920" actId="20577"/>
        <pc:sldMkLst>
          <pc:docMk/>
          <pc:sldMk cId="3357769903" sldId="815"/>
        </pc:sldMkLst>
        <pc:spChg chg="mod">
          <ac:chgData name="Brian Hartsell" userId="f6fe622e-493c-4d3c-a4a2-544f8db994fe" providerId="ADAL" clId="{300F5610-8684-4D7A-B044-8EC29B5B2A81}" dt="2020-02-12T19:37:52.312" v="4920" actId="20577"/>
          <ac:spMkLst>
            <pc:docMk/>
            <pc:sldMk cId="3357769903" sldId="815"/>
            <ac:spMk id="5" creationId="{00000000-0000-0000-0000-000000000000}"/>
          </ac:spMkLst>
        </pc:spChg>
        <pc:spChg chg="del">
          <ac:chgData name="Brian Hartsell" userId="f6fe622e-493c-4d3c-a4a2-544f8db994fe" providerId="ADAL" clId="{300F5610-8684-4D7A-B044-8EC29B5B2A81}" dt="2020-02-10T19:57:58.498" v="1337" actId="478"/>
          <ac:spMkLst>
            <pc:docMk/>
            <pc:sldMk cId="3357769903" sldId="815"/>
            <ac:spMk id="16" creationId="{1DE96CF5-6D62-4216-83FD-40FF664A225D}"/>
          </ac:spMkLst>
        </pc:sp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8" creationId="{7B426E95-12CC-4CE6-9F82-031BDCFF1F72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9" creationId="{EC8608DE-C5D8-4B66-9E75-B68D4FA0424F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12" creationId="{CE794EE6-4368-4279-9BA2-E79CAE15626A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13" creationId="{B5B438CB-E708-4D36-8C28-D4B6C8D48EFD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14" creationId="{2CE3CFE2-F461-4CB1-AF73-E62C1EF2BF52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15" creationId="{EFA9244A-9D09-4928-9BFC-DE4318E9F239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17" creationId="{E856EDC6-5A36-407C-9F30-3278B9936D86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18" creationId="{0B76F956-2754-45F1-BA76-A5F81797179D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19" creationId="{8C4C3316-4C09-4804-9716-06A4F98C06C5}"/>
          </ac:picMkLst>
        </pc:picChg>
        <pc:picChg chg="del">
          <ac:chgData name="Brian Hartsell" userId="f6fe622e-493c-4d3c-a4a2-544f8db994fe" providerId="ADAL" clId="{300F5610-8684-4D7A-B044-8EC29B5B2A81}" dt="2020-02-10T19:57:58.498" v="1337" actId="478"/>
          <ac:picMkLst>
            <pc:docMk/>
            <pc:sldMk cId="3357769903" sldId="815"/>
            <ac:picMk id="20" creationId="{E2F004A9-E1F3-4141-AF98-65E251967981}"/>
          </ac:picMkLst>
        </pc:picChg>
      </pc:sldChg>
      <pc:sldChg chg="addSp modSp add">
        <pc:chgData name="Brian Hartsell" userId="f6fe622e-493c-4d3c-a4a2-544f8db994fe" providerId="ADAL" clId="{300F5610-8684-4D7A-B044-8EC29B5B2A81}" dt="2020-02-12T19:44:14.520" v="5032" actId="20577"/>
        <pc:sldMkLst>
          <pc:docMk/>
          <pc:sldMk cId="3878008470" sldId="816"/>
        </pc:sldMkLst>
        <pc:spChg chg="mod">
          <ac:chgData name="Brian Hartsell" userId="f6fe622e-493c-4d3c-a4a2-544f8db994fe" providerId="ADAL" clId="{300F5610-8684-4D7A-B044-8EC29B5B2A81}" dt="2020-02-12T19:44:14.520" v="5032" actId="20577"/>
          <ac:spMkLst>
            <pc:docMk/>
            <pc:sldMk cId="3878008470" sldId="816"/>
            <ac:spMk id="5" creationId="{00000000-0000-0000-0000-000000000000}"/>
          </ac:spMkLst>
        </pc:spChg>
        <pc:picChg chg="add mod">
          <ac:chgData name="Brian Hartsell" userId="f6fe622e-493c-4d3c-a4a2-544f8db994fe" providerId="ADAL" clId="{300F5610-8684-4D7A-B044-8EC29B5B2A81}" dt="2020-02-11T19:51:33.057" v="3612" actId="14100"/>
          <ac:picMkLst>
            <pc:docMk/>
            <pc:sldMk cId="3878008470" sldId="816"/>
            <ac:picMk id="6" creationId="{D21C7674-6762-42D3-9A02-ABFCDE9C8EF5}"/>
          </ac:picMkLst>
        </pc:picChg>
      </pc:sldChg>
      <pc:sldChg chg="delSp modSp add del">
        <pc:chgData name="Brian Hartsell" userId="f6fe622e-493c-4d3c-a4a2-544f8db994fe" providerId="ADAL" clId="{300F5610-8684-4D7A-B044-8EC29B5B2A81}" dt="2020-02-13T01:37:09.386" v="6164" actId="20577"/>
        <pc:sldMkLst>
          <pc:docMk/>
          <pc:sldMk cId="1135336262" sldId="817"/>
        </pc:sldMkLst>
        <pc:spChg chg="del">
          <ac:chgData name="Brian Hartsell" userId="f6fe622e-493c-4d3c-a4a2-544f8db994fe" providerId="ADAL" clId="{300F5610-8684-4D7A-B044-8EC29B5B2A81}" dt="2020-02-10T21:15:53.931" v="3466" actId="478"/>
          <ac:spMkLst>
            <pc:docMk/>
            <pc:sldMk cId="1135336262" sldId="817"/>
            <ac:spMk id="4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3T01:37:09.386" v="6164" actId="20577"/>
          <ac:spMkLst>
            <pc:docMk/>
            <pc:sldMk cId="1135336262" sldId="817"/>
            <ac:spMk id="5" creationId="{00000000-0000-0000-0000-000000000000}"/>
          </ac:spMkLst>
        </pc:spChg>
      </pc:sldChg>
      <pc:sldChg chg="addSp delSp modSp add">
        <pc:chgData name="Brian Hartsell" userId="f6fe622e-493c-4d3c-a4a2-544f8db994fe" providerId="ADAL" clId="{300F5610-8684-4D7A-B044-8EC29B5B2A81}" dt="2020-02-12T19:44:36.539" v="5042" actId="20577"/>
        <pc:sldMkLst>
          <pc:docMk/>
          <pc:sldMk cId="800433582" sldId="818"/>
        </pc:sldMkLst>
        <pc:spChg chg="mod">
          <ac:chgData name="Brian Hartsell" userId="f6fe622e-493c-4d3c-a4a2-544f8db994fe" providerId="ADAL" clId="{300F5610-8684-4D7A-B044-8EC29B5B2A81}" dt="2020-02-12T17:33:28.454" v="4255" actId="20577"/>
          <ac:spMkLst>
            <pc:docMk/>
            <pc:sldMk cId="800433582" sldId="818"/>
            <ac:spMk id="3" creationId="{00000000-0000-0000-0000-000000000000}"/>
          </ac:spMkLst>
        </pc:spChg>
        <pc:spChg chg="add del mod">
          <ac:chgData name="Brian Hartsell" userId="f6fe622e-493c-4d3c-a4a2-544f8db994fe" providerId="ADAL" clId="{300F5610-8684-4D7A-B044-8EC29B5B2A81}" dt="2020-02-12T19:44:36.539" v="5042" actId="20577"/>
          <ac:spMkLst>
            <pc:docMk/>
            <pc:sldMk cId="800433582" sldId="818"/>
            <ac:spMk id="5" creationId="{00000000-0000-0000-0000-000000000000}"/>
          </ac:spMkLst>
        </pc:spChg>
        <pc:spChg chg="add del mod">
          <ac:chgData name="Brian Hartsell" userId="f6fe622e-493c-4d3c-a4a2-544f8db994fe" providerId="ADAL" clId="{300F5610-8684-4D7A-B044-8EC29B5B2A81}" dt="2020-02-12T17:33:36.001" v="4260" actId="478"/>
          <ac:spMkLst>
            <pc:docMk/>
            <pc:sldMk cId="800433582" sldId="818"/>
            <ac:spMk id="7" creationId="{D0BA481C-F04C-43DA-95E0-3E8F296AB6A4}"/>
          </ac:spMkLst>
        </pc:spChg>
        <pc:picChg chg="del">
          <ac:chgData name="Brian Hartsell" userId="f6fe622e-493c-4d3c-a4a2-544f8db994fe" providerId="ADAL" clId="{300F5610-8684-4D7A-B044-8EC29B5B2A81}" dt="2020-02-12T17:33:29.462" v="4256" actId="478"/>
          <ac:picMkLst>
            <pc:docMk/>
            <pc:sldMk cId="800433582" sldId="818"/>
            <ac:picMk id="6" creationId="{D21C7674-6762-42D3-9A02-ABFCDE9C8EF5}"/>
          </ac:picMkLst>
        </pc:picChg>
        <pc:picChg chg="add mod">
          <ac:chgData name="Brian Hartsell" userId="f6fe622e-493c-4d3c-a4a2-544f8db994fe" providerId="ADAL" clId="{300F5610-8684-4D7A-B044-8EC29B5B2A81}" dt="2020-02-12T19:04:05.014" v="4673" actId="1076"/>
          <ac:picMkLst>
            <pc:docMk/>
            <pc:sldMk cId="800433582" sldId="818"/>
            <ac:picMk id="9" creationId="{1E178DC9-33FF-49B4-A092-B0A86D3D0C68}"/>
          </ac:picMkLst>
        </pc:picChg>
        <pc:picChg chg="add mod">
          <ac:chgData name="Brian Hartsell" userId="f6fe622e-493c-4d3c-a4a2-544f8db994fe" providerId="ADAL" clId="{300F5610-8684-4D7A-B044-8EC29B5B2A81}" dt="2020-02-12T19:04:03.934" v="4672" actId="1076"/>
          <ac:picMkLst>
            <pc:docMk/>
            <pc:sldMk cId="800433582" sldId="818"/>
            <ac:picMk id="11" creationId="{F0CBF4F9-9638-4035-BF59-E5BBFDB37E1C}"/>
          </ac:picMkLst>
        </pc:picChg>
        <pc:picChg chg="add mod modCrop">
          <ac:chgData name="Brian Hartsell" userId="f6fe622e-493c-4d3c-a4a2-544f8db994fe" providerId="ADAL" clId="{300F5610-8684-4D7A-B044-8EC29B5B2A81}" dt="2020-02-12T19:04:11.573" v="4676" actId="14100"/>
          <ac:picMkLst>
            <pc:docMk/>
            <pc:sldMk cId="800433582" sldId="818"/>
            <ac:picMk id="13" creationId="{96C0F9AC-12E2-4EA7-A1D2-89248E804C85}"/>
          </ac:picMkLst>
        </pc:picChg>
      </pc:sldChg>
      <pc:sldChg chg="addSp modSp add">
        <pc:chgData name="Brian Hartsell" userId="f6fe622e-493c-4d3c-a4a2-544f8db994fe" providerId="ADAL" clId="{300F5610-8684-4D7A-B044-8EC29B5B2A81}" dt="2020-02-13T15:24:38.355" v="6268" actId="1076"/>
        <pc:sldMkLst>
          <pc:docMk/>
          <pc:sldMk cId="4067942159" sldId="819"/>
        </pc:sldMkLst>
        <pc:spChg chg="mod">
          <ac:chgData name="Brian Hartsell" userId="f6fe622e-493c-4d3c-a4a2-544f8db994fe" providerId="ADAL" clId="{300F5610-8684-4D7A-B044-8EC29B5B2A81}" dt="2020-02-12T23:33:29.194" v="5409" actId="20577"/>
          <ac:spMkLst>
            <pc:docMk/>
            <pc:sldMk cId="4067942159" sldId="819"/>
            <ac:spMk id="3" creationId="{00000000-0000-0000-0000-000000000000}"/>
          </ac:spMkLst>
        </pc:spChg>
        <pc:spChg chg="mod">
          <ac:chgData name="Brian Hartsell" userId="f6fe622e-493c-4d3c-a4a2-544f8db994fe" providerId="ADAL" clId="{300F5610-8684-4D7A-B044-8EC29B5B2A81}" dt="2020-02-13T15:24:12.656" v="6261" actId="27636"/>
          <ac:spMkLst>
            <pc:docMk/>
            <pc:sldMk cId="4067942159" sldId="819"/>
            <ac:spMk id="5" creationId="{00000000-0000-0000-0000-000000000000}"/>
          </ac:spMkLst>
        </pc:spChg>
        <pc:picChg chg="add mod ord">
          <ac:chgData name="Brian Hartsell" userId="f6fe622e-493c-4d3c-a4a2-544f8db994fe" providerId="ADAL" clId="{300F5610-8684-4D7A-B044-8EC29B5B2A81}" dt="2020-02-13T15:24:38.355" v="6268" actId="1076"/>
          <ac:picMkLst>
            <pc:docMk/>
            <pc:sldMk cId="4067942159" sldId="819"/>
            <ac:picMk id="4" creationId="{AE7C8BD7-4B14-4B08-8AEF-50D79ECBD14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0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2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7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4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61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63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83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6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13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5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28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7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14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43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3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62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91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4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7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8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7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1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75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E0C91-77C2-48C8-B11A-D34D76DA7CE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4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60772" y="6387175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51822" y="6543675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1822" y="1236826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YOURNAME-LCLS-II 3.9 GHz CM Delta FDR, Jan.29-30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nl-NL"/>
              <a:t>YOURNAME-LCLS-II 3.9 GHz CM Delta FDR, Jan.29-30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mp"/><Relationship Id="rId3" Type="http://schemas.openxmlformats.org/officeDocument/2006/relationships/image" Target="../media/image33.tmp"/><Relationship Id="rId7" Type="http://schemas.openxmlformats.org/officeDocument/2006/relationships/image" Target="../media/image37.tmp"/><Relationship Id="rId12" Type="http://schemas.openxmlformats.org/officeDocument/2006/relationships/image" Target="../media/image42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mp"/><Relationship Id="rId11" Type="http://schemas.openxmlformats.org/officeDocument/2006/relationships/image" Target="../media/image41.tmp"/><Relationship Id="rId5" Type="http://schemas.openxmlformats.org/officeDocument/2006/relationships/image" Target="../media/image35.tmp"/><Relationship Id="rId10" Type="http://schemas.openxmlformats.org/officeDocument/2006/relationships/image" Target="../media/image40.tmp"/><Relationship Id="rId4" Type="http://schemas.openxmlformats.org/officeDocument/2006/relationships/image" Target="../media/image34.tmp"/><Relationship Id="rId9" Type="http://schemas.openxmlformats.org/officeDocument/2006/relationships/image" Target="../media/image39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ccelconf.web.cern.ch/AccelConf/PAC2009/papers/tu6rfp052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50642"/>
            <a:ext cx="8008937" cy="2246313"/>
          </a:xfrm>
        </p:spPr>
        <p:txBody>
          <a:bodyPr/>
          <a:lstStyle/>
          <a:p>
            <a:r>
              <a:rPr lang="en-US" sz="4000"/>
              <a:t>3.9 GHz Cryomodule Transportation Plan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/>
              <a:t>Brian Hartsell for the Cryomodule Transportation Team</a:t>
            </a:r>
          </a:p>
          <a:p>
            <a:r>
              <a:rPr lang="en-US" sz="1800" dirty="0"/>
              <a:t>3.9 GHz CM Transportation Review</a:t>
            </a:r>
          </a:p>
          <a:p>
            <a:r>
              <a:rPr lang="en-US" sz="1800" dirty="0"/>
              <a:t>13 February 2020</a:t>
            </a:r>
          </a:p>
        </p:txBody>
      </p:sp>
    </p:spTree>
    <p:extLst>
      <p:ext uri="{BB962C8B-B14F-4D97-AF65-F5344CB8AC3E}">
        <p14:creationId xmlns:p14="http://schemas.microsoft.com/office/powerpoint/2010/main" val="429051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from 1.3 GHz shipping:</a:t>
            </a:r>
            <a:br>
              <a:rPr lang="en-US"/>
            </a:br>
            <a:r>
              <a:rPr lang="en-US"/>
              <a:t>Cold mass stabilization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Planar interface between transport cap and HGRP adapter used for F1.3-06 allowed for movement during thermal contraction or high shock loading</a:t>
            </a:r>
          </a:p>
          <a:p>
            <a:pPr marL="800100" lvl="1" indent="-342900"/>
            <a:r>
              <a:rPr lang="en-US"/>
              <a:t>Reverted to the XFEL transport system with a conical interface.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6B17DCB-902C-43AA-94E6-8013CAB71C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304" y="3543501"/>
            <a:ext cx="3132116" cy="2591495"/>
          </a:xfrm>
          <a:prstGeom prst="rect">
            <a:avLst/>
          </a:prstGeom>
        </p:spPr>
      </p:pic>
      <p:pic>
        <p:nvPicPr>
          <p:cNvPr id="7" name="Content Placeholder 9" descr="Screen Clipping">
            <a:extLst>
              <a:ext uri="{FF2B5EF4-FFF2-40B4-BE49-F238E27FC236}">
                <a16:creationId xmlns:a16="http://schemas.microsoft.com/office/drawing/2014/main" id="{03A0A25E-6344-4883-928D-9875E36ADA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872" y="3515389"/>
            <a:ext cx="3797398" cy="265015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1D2B4B-8FB4-46A8-A031-6B6F6C0C9F9F}"/>
              </a:ext>
            </a:extLst>
          </p:cNvPr>
          <p:cNvCxnSpPr>
            <a:stCxn id="7" idx="3"/>
            <a:endCxn id="6" idx="1"/>
          </p:cNvCxnSpPr>
          <p:nvPr/>
        </p:nvCxnSpPr>
        <p:spPr>
          <a:xfrm flipV="1">
            <a:off x="4395270" y="4839249"/>
            <a:ext cx="879034" cy="1217"/>
          </a:xfrm>
          <a:prstGeom prst="straightConnector1">
            <a:avLst/>
          </a:prstGeom>
          <a:ln w="635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43F568-687F-4694-8038-B6B473E56B78}"/>
              </a:ext>
            </a:extLst>
          </p:cNvPr>
          <p:cNvSpPr txBox="1"/>
          <p:nvPr/>
        </p:nvSpPr>
        <p:spPr>
          <a:xfrm>
            <a:off x="1141071" y="316118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LCLS-II used on F1.3-06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D254D-3A92-466C-B0C5-D67E68140EE9}"/>
              </a:ext>
            </a:extLst>
          </p:cNvPr>
          <p:cNvSpPr txBox="1"/>
          <p:nvPr/>
        </p:nvSpPr>
        <p:spPr>
          <a:xfrm>
            <a:off x="6645647" y="315474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XFEL</a:t>
            </a:r>
          </a:p>
        </p:txBody>
      </p:sp>
    </p:spTree>
    <p:extLst>
      <p:ext uri="{BB962C8B-B14F-4D97-AF65-F5344CB8AC3E}">
        <p14:creationId xmlns:p14="http://schemas.microsoft.com/office/powerpoint/2010/main" val="130060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from 1.3 GHz shipping:</a:t>
            </a:r>
            <a:br>
              <a:rPr lang="en-US"/>
            </a:br>
            <a:r>
              <a:rPr lang="en-US"/>
              <a:t>Sensors and their placement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Sensor placement plays a large role in transfer function quality, especially when the frame is relatively flexible.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Slam Sticks were qualified for use on 1.3 GHz shipments.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45CD3-C12E-40EB-9563-44534C9E3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100" y="3034819"/>
            <a:ext cx="4828599" cy="31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98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from 1.3 GHz shipping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Incorporate testing with a dummy load as much as possible.</a:t>
            </a:r>
          </a:p>
          <a:p>
            <a:pPr marL="800100" lvl="1" indent="-342900"/>
            <a:r>
              <a:rPr lang="en-US"/>
              <a:t>When a real cryomodule is not needed, do not use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Integrate offline testing (shaker table, fatigue, modal, </a:t>
            </a:r>
            <a:r>
              <a:rPr lang="en-US" err="1"/>
              <a:t>etc</a:t>
            </a:r>
            <a:r>
              <a:rPr lang="en-US"/>
              <a:t>) during the evaluation of sensitive components.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1.3 GHz and 3.9 GHz cryomodules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15409" y="1241090"/>
            <a:ext cx="8867723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Differences relevant to transport:</a:t>
            </a:r>
          </a:p>
          <a:p>
            <a:pPr marL="800100" lvl="1" indent="-342900"/>
            <a:r>
              <a:rPr lang="en-US" sz="2000" dirty="0"/>
              <a:t>Different input coupler design (no cold bellows).</a:t>
            </a:r>
          </a:p>
          <a:p>
            <a:pPr marL="800100" lvl="1" indent="-342900"/>
            <a:r>
              <a:rPr lang="en-US" sz="2000" dirty="0"/>
              <a:t>Fixed couplers on both sides of the CM.</a:t>
            </a:r>
          </a:p>
          <a:p>
            <a:pPr marL="800100" lvl="1" indent="-342900"/>
            <a:r>
              <a:rPr lang="en-US" sz="2000" dirty="0"/>
              <a:t>No magnet on 3.9 GHz CM.</a:t>
            </a:r>
          </a:p>
          <a:p>
            <a:pPr marL="800100" lvl="1" indent="-342900"/>
            <a:r>
              <a:rPr lang="en-US" sz="2000" dirty="0"/>
              <a:t>No tuner access ports on 3.9 GHz CM.</a:t>
            </a:r>
          </a:p>
          <a:p>
            <a:pPr marL="800100" lvl="1" indent="-342900"/>
            <a:r>
              <a:rPr lang="en-US" sz="2000" dirty="0"/>
              <a:t>Cavities are smaller and lighter, shorter string with two support posts.</a:t>
            </a:r>
          </a:p>
          <a:p>
            <a:pPr marL="800100" lvl="1" indent="-342900"/>
            <a:r>
              <a:rPr lang="en-US" sz="2000" dirty="0"/>
              <a:t>Two coupler pumping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Shipping equipment (caps, inserts) interfaces stay the same.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826E8-CB08-456E-9049-6EBBBD295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7878"/>
            <a:ext cx="6030866" cy="2270122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41F78898-7133-4232-9D5F-8F005129A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493" y="4587878"/>
            <a:ext cx="3115507" cy="169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9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Fresh look review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An internal to Fermilab “fresh look” at the design was conducted with a particular focus on shipping.</a:t>
            </a:r>
          </a:p>
          <a:p>
            <a:pPr marL="800100" lvl="1" indent="-342900"/>
            <a:r>
              <a:rPr lang="en-US"/>
              <a:t>Findings summarized in Teamcenter ED0010367, also attached to Indico page for reference.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F1A17C-4215-421D-A910-8D9A4986DF6B}"/>
              </a:ext>
            </a:extLst>
          </p:cNvPr>
          <p:cNvGrpSpPr/>
          <p:nvPr/>
        </p:nvGrpSpPr>
        <p:grpSpPr>
          <a:xfrm>
            <a:off x="195310" y="4087075"/>
            <a:ext cx="4634142" cy="2315317"/>
            <a:chOff x="195310" y="4087075"/>
            <a:chExt cx="4634142" cy="2315317"/>
          </a:xfrm>
        </p:grpSpPr>
        <p:pic>
          <p:nvPicPr>
            <p:cNvPr id="6" name="Content Placeholder 10">
              <a:extLst>
                <a:ext uri="{FF2B5EF4-FFF2-40B4-BE49-F238E27FC236}">
                  <a16:creationId xmlns:a16="http://schemas.microsoft.com/office/drawing/2014/main" id="{C2F27ACD-1008-4A2D-B463-9718080B8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310" y="4087075"/>
              <a:ext cx="4634142" cy="231531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98471F-4861-4467-8CAB-7CE1B2B9FF48}"/>
                </a:ext>
              </a:extLst>
            </p:cNvPr>
            <p:cNvSpPr/>
            <p:nvPr/>
          </p:nvSpPr>
          <p:spPr>
            <a:xfrm>
              <a:off x="2661136" y="4913509"/>
              <a:ext cx="985422" cy="1406802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8D4A75-B948-4CED-B1AD-8B433F526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09" y="4105641"/>
            <a:ext cx="4212291" cy="22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Fresh look - simulations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FEA was conducted by Sergey Cheban to support the fresh look consisting of modal and static structural analyses.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Examples shown below:</a:t>
            </a:r>
          </a:p>
          <a:p>
            <a:pPr marL="800100" lvl="1" indent="-342900"/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426E95-12CC-4CE6-9F82-031BDCFF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" y="2515801"/>
            <a:ext cx="3292609" cy="1826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8608DE-C5D8-4B66-9E75-B68D4FA04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09" y="2914562"/>
            <a:ext cx="443740" cy="93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94EE6-4368-4279-9BA2-E79CAE156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96" y="2725878"/>
            <a:ext cx="945867" cy="1885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B438CB-E708-4D36-8C28-D4B6C8D48E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0" b="28141"/>
          <a:stretch/>
        </p:blipFill>
        <p:spPr>
          <a:xfrm>
            <a:off x="6921050" y="2678857"/>
            <a:ext cx="937195" cy="144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E3CFE2-F461-4CB1-AF73-E62C1EF2BF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/>
          <a:stretch/>
        </p:blipFill>
        <p:spPr>
          <a:xfrm>
            <a:off x="4471336" y="2751138"/>
            <a:ext cx="2689764" cy="1527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A9244A-9D09-4928-9BFC-DE4318E9F2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85" y="2902248"/>
            <a:ext cx="1663206" cy="1376175"/>
          </a:xfrm>
          <a:prstGeom prst="rect">
            <a:avLst/>
          </a:prstGeom>
        </p:spPr>
      </p:pic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1DE96CF5-6D62-4216-83FD-40FF664A225D}"/>
              </a:ext>
            </a:extLst>
          </p:cNvPr>
          <p:cNvSpPr/>
          <p:nvPr/>
        </p:nvSpPr>
        <p:spPr>
          <a:xfrm rot="19423333">
            <a:off x="8683250" y="2917454"/>
            <a:ext cx="216176" cy="502991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56EDC6-5A36-407C-9F30-3278B9936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13" y="4637389"/>
            <a:ext cx="2862896" cy="1561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76F956-2754-45F1-BA76-A5F8179717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0" b="34338"/>
          <a:stretch/>
        </p:blipFill>
        <p:spPr>
          <a:xfrm>
            <a:off x="7267700" y="4547825"/>
            <a:ext cx="922403" cy="1278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4C3316-4C09-4804-9716-06A4F98C0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59" y="4440581"/>
            <a:ext cx="1106105" cy="21848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F004A9-E1F3-4141-AF98-65E2519679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6" y="4637389"/>
            <a:ext cx="3319522" cy="21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3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Fresh look - simulations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Simulations uncovered these areas of focus:</a:t>
            </a:r>
          </a:p>
          <a:p>
            <a:pPr marL="800100" lvl="1" indent="-342900"/>
            <a:r>
              <a:rPr lang="en-US" dirty="0"/>
              <a:t>Coupler pull-out on cavity and associated coupler vibration</a:t>
            </a:r>
          </a:p>
          <a:p>
            <a:pPr marL="1033463" lvl="2" indent="-342900"/>
            <a:r>
              <a:rPr lang="en-US" dirty="0"/>
              <a:t>Tested on shaker table</a:t>
            </a:r>
          </a:p>
          <a:p>
            <a:pPr marL="1033463" lvl="2" indent="-342900"/>
            <a:r>
              <a:rPr lang="en-US" dirty="0"/>
              <a:t>Will use FLASH style coupler supports during transport.</a:t>
            </a:r>
          </a:p>
          <a:p>
            <a:pPr marL="800100" lvl="1" indent="-342900"/>
            <a:r>
              <a:rPr lang="en-US" dirty="0"/>
              <a:t>Upstream cold gate valve vibration</a:t>
            </a:r>
          </a:p>
          <a:p>
            <a:pPr marL="1033463" lvl="2" indent="-342900"/>
            <a:r>
              <a:rPr lang="en-US" dirty="0"/>
              <a:t>Found to not be an issue during hammer testing.</a:t>
            </a:r>
          </a:p>
          <a:p>
            <a:pPr marL="800100" lvl="1" indent="-342900"/>
            <a:r>
              <a:rPr lang="en-US" dirty="0"/>
              <a:t>Thermal shields are still unconstrained</a:t>
            </a:r>
          </a:p>
          <a:p>
            <a:pPr marL="1033463" lvl="2" indent="-342900"/>
            <a:r>
              <a:rPr lang="en-US" dirty="0"/>
              <a:t>Keep using foam inserts</a:t>
            </a:r>
          </a:p>
          <a:p>
            <a:pPr marL="800100" lvl="1" indent="-342900"/>
            <a:r>
              <a:rPr lang="en-US" dirty="0"/>
              <a:t>Two phase pipe has a relatively low resonance due to bellows.</a:t>
            </a:r>
          </a:p>
          <a:p>
            <a:pPr marL="1033463" lvl="2" indent="-342900"/>
            <a:r>
              <a:rPr lang="en-US" dirty="0"/>
              <a:t>Will be monitored during test shipments.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69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AB5C64-DB7D-47B1-A4B6-ACF9E03D4F71}"/>
              </a:ext>
            </a:extLst>
          </p:cNvPr>
          <p:cNvGrpSpPr/>
          <p:nvPr/>
        </p:nvGrpSpPr>
        <p:grpSpPr>
          <a:xfrm>
            <a:off x="451821" y="3544478"/>
            <a:ext cx="5048401" cy="2817810"/>
            <a:chOff x="0" y="2937283"/>
            <a:chExt cx="5391614" cy="3109330"/>
          </a:xfrm>
        </p:grpSpPr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32388869-A308-4AAA-84CE-8262884F7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37283"/>
              <a:ext cx="5391614" cy="310933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1A5AA70-4C14-4448-BFD8-5CCC42750C81}"/>
                </a:ext>
              </a:extLst>
            </p:cNvPr>
            <p:cNvSpPr/>
            <p:nvPr/>
          </p:nvSpPr>
          <p:spPr>
            <a:xfrm>
              <a:off x="2130641" y="4341181"/>
              <a:ext cx="1287262" cy="754602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01A779B-B1F5-4CEB-AAC0-A44812C3E8BC}"/>
                </a:ext>
              </a:extLst>
            </p:cNvPr>
            <p:cNvCxnSpPr>
              <a:cxnSpLocks/>
              <a:stCxn id="8" idx="6"/>
              <a:endCxn id="7" idx="2"/>
            </p:cNvCxnSpPr>
            <p:nvPr/>
          </p:nvCxnSpPr>
          <p:spPr>
            <a:xfrm>
              <a:off x="3417903" y="4718482"/>
              <a:ext cx="1172054" cy="505639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3.9 GHz Transport System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Re-use ‘outer frame’ of 1.3 GHz cryomodule transport 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Fabricated new platforms for mounting the cryomodule.</a:t>
            </a:r>
          </a:p>
          <a:p>
            <a:pPr marL="800100" lvl="1" indent="-342900"/>
            <a:r>
              <a:rPr lang="en-US" dirty="0"/>
              <a:t>Reduces possible resonant modes from the inner 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Springs selected by scaling weight difference between 1.3 and 3.9 GHz.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7C79381B-42AC-4BE1-8710-F8E0D88C3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596" y="4370303"/>
            <a:ext cx="4199095" cy="24932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23488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Transport System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8192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XFEL transport caps and HGRP insert with no modifications needed for cold mass stabilization.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E3DBB-C02D-4067-8E59-0E439ADB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9452"/>
            <a:ext cx="9144000" cy="2037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51427-AD53-486C-B53F-0131C330D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573" y="3709358"/>
            <a:ext cx="2335468" cy="314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DF649-046A-45B0-B1E2-3AF915D00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690" y="3709357"/>
            <a:ext cx="2197737" cy="31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75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Transport System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8192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FLASH style coupler supports – the same configuration as last round of shaker table testing (see Nikolay’s presentation):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4B791-9135-4F6B-9673-9C0393979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97" y="2785533"/>
            <a:ext cx="5369112" cy="39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LCLS-II 1.3 GHz transport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Past experience and lessons learned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Differences between LCLS-II 1.3 GHz and 3.9 GHz relating to 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3.9 GHz ‘fresh look’ internal design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using 3.9 GHz dummy cryomodule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0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with dummy load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‘dummy’ 3.9 GHz cryomodule was created to replicate the weight of a real CM by attaching steel slugs in place of 7 cavities.</a:t>
            </a:r>
          </a:p>
          <a:p>
            <a:pPr marL="800100" lvl="1" indent="-342900"/>
            <a:r>
              <a:rPr lang="en-US" dirty="0"/>
              <a:t>One real cavity was included (#1) so it could be instrumented and the coupler was supported in a FLASH style configuration.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DEA1B-76DF-4CDA-99C8-C611B6E72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06" y="3429000"/>
            <a:ext cx="4036606" cy="3027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28187-6FB5-4582-A96D-86F850B86C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09" y="3429000"/>
            <a:ext cx="4036605" cy="30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with dummy load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5052965" cy="561691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Instrumentation placed on:</a:t>
            </a:r>
          </a:p>
          <a:p>
            <a:pPr marL="800100" lvl="1" indent="-342900"/>
            <a:r>
              <a:rPr lang="en-US" dirty="0"/>
              <a:t>Both upstream and downstream frame and cryomodule foot</a:t>
            </a:r>
          </a:p>
          <a:p>
            <a:pPr marL="800100" lvl="1" indent="-342900"/>
            <a:r>
              <a:rPr lang="en-US" dirty="0"/>
              <a:t>Cavity 4 dummy</a:t>
            </a:r>
          </a:p>
          <a:p>
            <a:pPr marL="800100" lvl="1" indent="-342900"/>
            <a:r>
              <a:rPr lang="en-US" dirty="0"/>
              <a:t>Cavity 1 (real): Upstream, Downstream, 50K flange</a:t>
            </a:r>
          </a:p>
          <a:p>
            <a:pPr marL="800100" lvl="1" indent="-342900"/>
            <a:r>
              <a:rPr lang="en-US" dirty="0"/>
              <a:t>More details in test results ppt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Started with on-site test, short road test off site on 88, then full road test to SLAC.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Much more information on test results in separate talk, but tests went well with peak shock values on test to SLAC of 0.8g.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1C7674-6762-42D3-9A02-ABFCDE9C8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46" y="2343150"/>
            <a:ext cx="3809354" cy="28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08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found with CMTF transport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805816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transportation of F3.9-01 to CMTF, interference between the coupler pumping line and transport frame were discovered and temporary shims were added for transport.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Action items to resolve this:</a:t>
            </a:r>
          </a:p>
          <a:p>
            <a:pPr marL="800100" lvl="1" indent="-342900"/>
            <a:r>
              <a:rPr lang="en-US" dirty="0"/>
              <a:t>Fabricate spacer plate to replace temporary shims (due 2/14)</a:t>
            </a:r>
          </a:p>
          <a:p>
            <a:pPr marL="800100" lvl="1" indent="-342900"/>
            <a:r>
              <a:rPr lang="en-US" dirty="0"/>
              <a:t>Orient coupler pumping line RAVs upward.</a:t>
            </a:r>
          </a:p>
          <a:p>
            <a:pPr marL="800100" lvl="1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178DC9-33FF-49B4-A092-B0A86D3D0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25" y="4210050"/>
            <a:ext cx="1985962" cy="2647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BF4F9-9638-4035-BF59-E5BBFDB37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7" y="4210050"/>
            <a:ext cx="3530600" cy="26479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C0F9AC-12E2-4EA7-A1D2-89248E804C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t="19714" r="25204" b="46749"/>
          <a:stretch/>
        </p:blipFill>
        <p:spPr>
          <a:xfrm>
            <a:off x="5962706" y="4210050"/>
            <a:ext cx="2210936" cy="26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3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 testing with live 3.9 GHz CM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89"/>
            <a:ext cx="8772522" cy="514608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From the FDR in January, 2019: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Begin work with live CM once:</a:t>
            </a:r>
          </a:p>
          <a:p>
            <a:pPr marL="800100" lvl="1" indent="-342900"/>
            <a:r>
              <a:rPr lang="en-US" dirty="0"/>
              <a:t>Simulations are complete</a:t>
            </a:r>
          </a:p>
          <a:p>
            <a:pPr marL="800100" lvl="1" indent="-342900"/>
            <a:r>
              <a:rPr lang="en-US" dirty="0"/>
              <a:t>Any needed mitigations for sensitive components are in place</a:t>
            </a:r>
          </a:p>
          <a:p>
            <a:pPr marL="1033463" lvl="2" indent="-342900"/>
            <a:r>
              <a:rPr lang="en-US" dirty="0"/>
              <a:t>Physical testing for these components may be conducted</a:t>
            </a:r>
          </a:p>
          <a:p>
            <a:pPr marL="800100" lvl="1" indent="-342900"/>
            <a:r>
              <a:rPr lang="en-US" dirty="0"/>
              <a:t>Dummy load testing is successful</a:t>
            </a:r>
          </a:p>
          <a:p>
            <a:pPr marL="800100" lvl="1" indent="-342900"/>
            <a:r>
              <a:rPr lang="en-US" dirty="0"/>
              <a:t>Transport specifications that adequately protect sensitive components have been developed.</a:t>
            </a:r>
          </a:p>
          <a:p>
            <a:pPr marL="1033463" lvl="2" indent="-342900"/>
            <a:r>
              <a:rPr lang="en-US" dirty="0"/>
              <a:t>Based on calculations, testing, simulation.</a:t>
            </a:r>
          </a:p>
          <a:p>
            <a:pPr marL="1033463" lvl="2" indent="-342900"/>
            <a:r>
              <a:rPr lang="en-US" dirty="0"/>
              <a:t>Examples: maximum displacement, maximum shock, sustained loading.</a:t>
            </a:r>
          </a:p>
          <a:p>
            <a:pPr marL="800100" lvl="1" indent="-342900"/>
            <a:r>
              <a:rPr lang="en-US" dirty="0">
                <a:solidFill>
                  <a:srgbClr val="C00000"/>
                </a:solidFill>
              </a:rPr>
              <a:t>A successful review is conducted on live CM test plan and mitigations.</a:t>
            </a:r>
          </a:p>
          <a:p>
            <a:pPr marL="342900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96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Planned testing with ‘real’ 3.9 GHz CM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 spacer identified during CMTF transport.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will progress through a similar progression as the dummy load using Fermilab drivers and equipment, which tends to have a rougher ride.</a:t>
            </a:r>
          </a:p>
          <a:p>
            <a:pPr marL="800100" lvl="1" indent="-342900"/>
            <a:r>
              <a:rPr lang="en-US" dirty="0"/>
              <a:t>Low speed, on-site testing</a:t>
            </a:r>
          </a:p>
          <a:p>
            <a:pPr marL="800100" lvl="1" indent="-342900"/>
            <a:r>
              <a:rPr lang="en-US" dirty="0"/>
              <a:t>Short road test</a:t>
            </a:r>
          </a:p>
          <a:p>
            <a:pPr marL="800100" lvl="1" indent="-342900"/>
            <a:r>
              <a:rPr lang="en-US" dirty="0"/>
              <a:t>Long road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Instrumentation on frame, vacuum vessel, cold gate valves, cavity 8, 2-phase pipe, and all 50K flanges.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Integrate lessons learned from each test into successive transport tests.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final pre-shipment review will be held with SLAC.</a:t>
            </a:r>
          </a:p>
          <a:p>
            <a:pPr marL="342900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38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 to SLAC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considerations:</a:t>
            </a:r>
          </a:p>
          <a:p>
            <a:pPr marL="800100" lvl="1" indent="-342900"/>
            <a:r>
              <a:rPr lang="en-US" dirty="0"/>
              <a:t>All preparation work will have a written procedure, documented in traveler form with signoffs.</a:t>
            </a:r>
          </a:p>
          <a:p>
            <a:pPr marL="800100" lvl="1" indent="-342900"/>
            <a:r>
              <a:rPr lang="en-US" dirty="0"/>
              <a:t>Prior to shipping to SLAC, a final shipping configuration drawing will be released.</a:t>
            </a:r>
          </a:p>
          <a:p>
            <a:pPr marL="800100" lvl="1" indent="-342900"/>
            <a:r>
              <a:rPr lang="en-US" dirty="0"/>
              <a:t>The usual drivers with Landstar will drive the shipment.</a:t>
            </a:r>
          </a:p>
          <a:p>
            <a:pPr marL="800100" lvl="1" indent="-342900"/>
            <a:r>
              <a:rPr lang="en-US" dirty="0"/>
              <a:t>Interface with SLAC receiving team to ensure a finalized acceptance and handling plan is in place.</a:t>
            </a:r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61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 to SLAC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Documentation:</a:t>
            </a:r>
          </a:p>
          <a:p>
            <a:pPr marL="800100" lvl="1" indent="-342900"/>
            <a:r>
              <a:rPr lang="en-US" dirty="0"/>
              <a:t>Transport specification (SLAC document LCLSII-4.1-PP-0703) - No evidence to suggest the 1.5g shock limit for transportation needs to be revised for 3.9 GHz.</a:t>
            </a:r>
          </a:p>
          <a:p>
            <a:pPr marL="800100" lvl="1" indent="-342900"/>
            <a:r>
              <a:rPr lang="en-US" dirty="0"/>
              <a:t>Procedure and traveler for 3.9 GHz shipment preparation is in place at Vector 464422</a:t>
            </a:r>
          </a:p>
          <a:p>
            <a:pPr marL="1033463" lvl="2" indent="-342900"/>
            <a:r>
              <a:rPr lang="en-US" dirty="0"/>
              <a:t>Successful 1.3 GHz transport prep traveler used as a basis</a:t>
            </a:r>
          </a:p>
          <a:p>
            <a:pPr marL="800100" lvl="1" indent="-342900"/>
            <a:r>
              <a:rPr lang="en-US" dirty="0"/>
              <a:t>DFMEA, PFMEA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(TC# ED0011566, attached to Indico)</a:t>
            </a:r>
          </a:p>
          <a:p>
            <a:pPr marL="1033463" lvl="2" indent="-342900"/>
            <a:r>
              <a:rPr lang="en-US" dirty="0"/>
              <a:t>Successful transport of 3.9 GHz cryomodule to CMTF documentation used as a basis.</a:t>
            </a:r>
          </a:p>
          <a:p>
            <a:pPr marL="800100" lvl="1" indent="-342900"/>
            <a:r>
              <a:rPr lang="en-US" dirty="0"/>
              <a:t>Hazard analysis completed</a:t>
            </a:r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36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experienced team is working on this project.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understand the differences between 1.3 and 3.9 GHz transports and have implemented lessons learned.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plan is in place to safely ship LCLS-II 3.9 GHz cryomodules to SLAC.</a:t>
            </a:r>
          </a:p>
          <a:p>
            <a:pPr marL="800100" lvl="1" indent="-342900"/>
            <a:r>
              <a:rPr lang="en-US" dirty="0"/>
              <a:t>Documentation for the plan includes a traveler, procedures, DFMEA, PFMEA, and hazard analysis.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Dummy load testing went well and gives us confidence in the plan.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believe we are ready to start testing on a ‘live’ 3.9 GHz cryomodule.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7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Transportation experience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Successfully </a:t>
            </a:r>
            <a:r>
              <a:rPr lang="en-US" dirty="0">
                <a:hlinkClick r:id="rId3"/>
              </a:rPr>
              <a:t>transported FLASH 3.9 GHz cryomodule </a:t>
            </a:r>
            <a:r>
              <a:rPr lang="en-US" dirty="0"/>
              <a:t>from Fermilab to DESY in April 2009.</a:t>
            </a:r>
          </a:p>
          <a:p>
            <a:pPr marL="800100" lvl="1" indent="-342900"/>
            <a:r>
              <a:rPr lang="en-US" dirty="0"/>
              <a:t>Members from this team are part of the LCLS-II 3.9 GHz transport team.</a:t>
            </a:r>
          </a:p>
          <a:p>
            <a:pPr marL="800100" lvl="1" indent="-342900"/>
            <a:r>
              <a:rPr lang="en-US" dirty="0"/>
              <a:t>FLASH was a very different transport (multi-modal, international), but ideas were borrowed from this transport since it is a similar style.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LCLS-II 1.3 GHz cryomodules</a:t>
            </a:r>
          </a:p>
          <a:p>
            <a:pPr marL="800100" lvl="1" indent="-342900"/>
            <a:r>
              <a:rPr lang="en-US" dirty="0"/>
              <a:t>Successfully transported 17 1.3 GHz cryomodules from Fermilab to SLAC since 2018 failures.</a:t>
            </a:r>
          </a:p>
          <a:p>
            <a:pPr marL="800100" lvl="1" indent="-342900"/>
            <a:r>
              <a:rPr lang="en-US" dirty="0"/>
              <a:t>Members of this team are directly involved with the 3.9 GHz shipping plan.</a:t>
            </a:r>
          </a:p>
          <a:p>
            <a:pPr marL="800100" lvl="1" indent="-342900"/>
            <a:r>
              <a:rPr lang="en-US" dirty="0"/>
              <a:t>Many lessons learned from this experience are integrated into the LCLS-II 3.9 GHz shipping plan.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68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7C8BD7-4B14-4B08-8AEF-50D79ECB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746" y="2278856"/>
            <a:ext cx="3348254" cy="23002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3.9 GHz Cryomodule Transport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5900691" cy="548781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Challenging transport involving two types of transportation (air, driving over land) and two handoffs via forklift between modes of transport.</a:t>
            </a:r>
          </a:p>
          <a:p>
            <a:pPr marL="800100" lvl="1" indent="-342900"/>
            <a:r>
              <a:rPr lang="en-US" dirty="0"/>
              <a:t>Loaded on a transport fixture and driven to the airport</a:t>
            </a:r>
          </a:p>
          <a:p>
            <a:pPr marL="800100" lvl="1" indent="-342900"/>
            <a:r>
              <a:rPr lang="en-US" dirty="0"/>
              <a:t>Handoff from trailer to plane</a:t>
            </a:r>
          </a:p>
          <a:p>
            <a:pPr marL="800100" lvl="1" indent="-342900"/>
            <a:r>
              <a:rPr lang="en-US" dirty="0"/>
              <a:t>Flown across the Atlantic</a:t>
            </a:r>
          </a:p>
          <a:p>
            <a:pPr marL="800100" lvl="1" indent="-342900"/>
            <a:r>
              <a:rPr lang="en-US" dirty="0"/>
              <a:t>Handoff from plane to trailer</a:t>
            </a:r>
          </a:p>
          <a:p>
            <a:pPr marL="800100" lvl="1" indent="-342900"/>
            <a:r>
              <a:rPr lang="en-US" dirty="0"/>
              <a:t>Driven to DESY and unloaded from transport fixture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Implemented cold mass restraints and stabilizers in place of warm FPCs.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Also inserted foam between shields and vacuum vessel.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4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LCLS-II 1.3 GHz shipping:</a:t>
            </a:r>
            <a:br>
              <a:rPr lang="en-US"/>
            </a:br>
            <a:r>
              <a:rPr lang="en-US"/>
              <a:t>Quick 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Cryomodules are transported over the road using an isolation frame mounted on an air ride trailer.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A9EDE2-46B3-4EAD-94C2-4263543EE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6233"/>
            <a:ext cx="4583742" cy="305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1BE8E-A3AC-4515-BFAB-6081323F8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7869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8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LCLS-II 1.3 GHz shipping:</a:t>
            </a:r>
            <a:br>
              <a:rPr lang="en-US"/>
            </a:br>
            <a:r>
              <a:rPr lang="en-US"/>
              <a:t>Quick 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Failures during shipping and shipment tests of the cold coupler bellows led to optimization of the transportation system and development of stabilization for sensitive parts.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F5445C-7952-4716-BCCA-59EA46DFAAA5}"/>
              </a:ext>
            </a:extLst>
          </p:cNvPr>
          <p:cNvGrpSpPr/>
          <p:nvPr/>
        </p:nvGrpSpPr>
        <p:grpSpPr>
          <a:xfrm>
            <a:off x="2344835" y="3256836"/>
            <a:ext cx="4385342" cy="2494298"/>
            <a:chOff x="2344835" y="3122612"/>
            <a:chExt cx="4385342" cy="24942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D88833-5DEA-4045-B1BF-80F8072E613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44835" y="3122612"/>
              <a:ext cx="4385342" cy="2234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9C30F0-D5E4-4E5B-B5DA-4A8DBBF91633}"/>
                </a:ext>
              </a:extLst>
            </p:cNvPr>
            <p:cNvSpPr txBox="1"/>
            <p:nvPr/>
          </p:nvSpPr>
          <p:spPr>
            <a:xfrm>
              <a:off x="2530406" y="5278356"/>
              <a:ext cx="39464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Image and design courtesy Jefferson 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71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from 1.3 GHz shipping:</a:t>
            </a:r>
            <a:br>
              <a:rPr lang="en-US"/>
            </a:br>
            <a:r>
              <a:rPr lang="en-US"/>
              <a:t>Frame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1"/>
            <a:ext cx="8684395" cy="198123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Rigidly fix the isolation frame to trailer.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Optimize spring selection and placement to provide low resonant frequency and optimal attenuation.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Springs placed away from cryomodule mount locations are not effective due to inner frame flex.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Use of ‘shear plates’ to hold CM to the frame.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0D32A-E156-413F-A70B-28B3DDA7D6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49644" y="3471969"/>
            <a:ext cx="3164850" cy="266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33A3FB-143F-4C11-BF41-39133823D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98412" y="3617931"/>
            <a:ext cx="3164850" cy="2373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706FD-45B0-4407-A585-CDBF59BAE5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346" y="4518459"/>
            <a:ext cx="1927654" cy="1868716"/>
          </a:xfrm>
          <a:prstGeom prst="rect">
            <a:avLst/>
          </a:prstGeom>
        </p:spPr>
      </p:pic>
      <p:pic>
        <p:nvPicPr>
          <p:cNvPr id="9" name="Picture 8" descr="C:\ANSYS Files\LCLS II\Shipping Frame\Shipping System Testing\Photos\IMG_4614.JPG">
            <a:extLst>
              <a:ext uri="{FF2B5EF4-FFF2-40B4-BE49-F238E27FC236}">
                <a16:creationId xmlns:a16="http://schemas.microsoft.com/office/drawing/2014/main" id="{C0907CC8-3647-4CB2-825C-DA4B7EC873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4271" y="3222324"/>
            <a:ext cx="2261507" cy="1917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1FE20E-9619-4557-9F98-86E0C77EEC85}"/>
              </a:ext>
            </a:extLst>
          </p:cNvPr>
          <p:cNvCxnSpPr>
            <a:cxnSpLocks/>
          </p:cNvCxnSpPr>
          <p:nvPr/>
        </p:nvCxnSpPr>
        <p:spPr>
          <a:xfrm>
            <a:off x="6646744" y="4263419"/>
            <a:ext cx="1087780" cy="1026177"/>
          </a:xfrm>
          <a:prstGeom prst="straightConnector1">
            <a:avLst/>
          </a:prstGeom>
          <a:ln w="6350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574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from 1.3 GHz shipping:</a:t>
            </a:r>
            <a:br>
              <a:rPr lang="en-US"/>
            </a:br>
            <a:r>
              <a:rPr lang="en-US"/>
              <a:t>Restraints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95309" y="1241090"/>
            <a:ext cx="868439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coupler cold bellows was identified as a source of 1.3 GHz beamline leaks that developed during shipping.</a:t>
            </a:r>
          </a:p>
          <a:p>
            <a:pPr marL="800100" lvl="1" indent="-342900"/>
            <a:r>
              <a:rPr lang="en-US"/>
              <a:t>Methods to limit movement of this bellows were implemented:</a:t>
            </a:r>
          </a:p>
          <a:p>
            <a:pPr marL="1033463" lvl="2" indent="-342900"/>
            <a:r>
              <a:rPr lang="en-US"/>
              <a:t>Cold mass support restraints added.</a:t>
            </a:r>
          </a:p>
          <a:p>
            <a:pPr marL="1033463" lvl="2" indent="-342900"/>
            <a:r>
              <a:rPr lang="en-US"/>
              <a:t>Cavity string restraints installed.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CDA7E8-08E5-4135-85BC-7DED7268E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93369"/>
            <a:ext cx="3878873" cy="2693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5A7030-17C8-4096-873B-FE4B5D5F1F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7746" y="3617996"/>
            <a:ext cx="2391507" cy="2848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DD2A9-A349-4426-A1AE-5B2F0D35C31A}"/>
              </a:ext>
            </a:extLst>
          </p:cNvPr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9782" y="4014944"/>
            <a:ext cx="3011591" cy="1468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8F804D-4333-401D-A28A-D8D99BDB577C}"/>
              </a:ext>
            </a:extLst>
          </p:cNvPr>
          <p:cNvSpPr txBox="1"/>
          <p:nvPr/>
        </p:nvSpPr>
        <p:spPr>
          <a:xfrm>
            <a:off x="6696553" y="5475982"/>
            <a:ext cx="1543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Image and design courtesy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08976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 from 1.3 GHz shipping:</a:t>
            </a:r>
            <a:br>
              <a:rPr lang="en-US"/>
            </a:br>
            <a:r>
              <a:rPr lang="en-US"/>
              <a:t>Thermal Transients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49469" y="1241090"/>
            <a:ext cx="8818685" cy="53121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Differences in thermal expansion coefficients between the HGRP and vacuum vessel and/or temperature differential between the two leads to possible loss of contact between transport cap and HGRP adapter.</a:t>
            </a:r>
          </a:p>
          <a:p>
            <a:pPr marL="800100" lvl="1" indent="-342900"/>
            <a:r>
              <a:rPr lang="en-US" sz="2000" dirty="0"/>
              <a:t>Implemented spring washers in the transport cap.</a:t>
            </a:r>
          </a:p>
          <a:p>
            <a:pPr marL="800100" lvl="1" indent="-342900"/>
            <a:r>
              <a:rPr lang="en-US" sz="2000" dirty="0"/>
              <a:t>Install blankets on the cryomodule to slow transients.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F1DA78F-4178-4100-9D74-BDD347830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46" y="3684019"/>
            <a:ext cx="3642844" cy="254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98574D3-4658-4E99-BF7A-9D3FEAAB7B8A}"/>
              </a:ext>
            </a:extLst>
          </p:cNvPr>
          <p:cNvSpPr/>
          <p:nvPr/>
        </p:nvSpPr>
        <p:spPr>
          <a:xfrm>
            <a:off x="2061713" y="4666891"/>
            <a:ext cx="655608" cy="7677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13A53A-1B55-46F1-A613-14EBBAC90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371" y="3584380"/>
            <a:ext cx="5032629" cy="2968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479A7D-6C9F-415D-B883-D97DD4E9B792}"/>
              </a:ext>
            </a:extLst>
          </p:cNvPr>
          <p:cNvSpPr/>
          <p:nvPr/>
        </p:nvSpPr>
        <p:spPr>
          <a:xfrm>
            <a:off x="5287992" y="3684020"/>
            <a:ext cx="1009291" cy="2703156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BE5BBC-5BCC-4A00-807B-A3D351AFA160}"/>
              </a:ext>
            </a:extLst>
          </p:cNvPr>
          <p:cNvSpPr/>
          <p:nvPr/>
        </p:nvSpPr>
        <p:spPr>
          <a:xfrm>
            <a:off x="6969259" y="3684020"/>
            <a:ext cx="811334" cy="2703156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17728"/>
      </p:ext>
    </p:extLst>
  </p:cSld>
  <p:clrMapOvr>
    <a:masterClrMapping/>
  </p:clrMapOvr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A4933D0FB4B4CA82280B30CAF47E2" ma:contentTypeVersion="14" ma:contentTypeDescription="Create a new document." ma:contentTypeScope="" ma:versionID="7b68698eab841f6565c5c3885a08d4e9">
  <xsd:schema xmlns:xsd="http://www.w3.org/2001/XMLSchema" xmlns:xs="http://www.w3.org/2001/XMLSchema" xmlns:p="http://schemas.microsoft.com/office/2006/metadata/properties" xmlns:ns2="f15a050e-1ce7-4ed2-9890-60f9658c1ede" targetNamespace="http://schemas.microsoft.com/office/2006/metadata/properties" ma:root="true" ma:fieldsID="099edc80864fba8e7bdccaf9ddf53b95" ns2:_="">
    <xsd:import namespace="f15a050e-1ce7-4ed2-9890-60f9658c1ede"/>
    <xsd:element name="properties">
      <xsd:complexType>
        <xsd:sequence>
          <xsd:element name="documentManagement">
            <xsd:complexType>
              <xsd:all>
                <xsd:element ref="ns2:Breakout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a050e-1ce7-4ed2-9890-60f9658c1ede" elementFormDefault="qualified">
    <xsd:import namespace="http://schemas.microsoft.com/office/2006/documentManagement/types"/>
    <xsd:import namespace="http://schemas.microsoft.com/office/infopath/2007/PartnerControls"/>
    <xsd:element name="Breakout_x0020_Session" ma:index="8" nillable="true" ma:displayName="Breakout Session" ma:format="Dropdown" ma:internalName="Breakout_x0020_Session">
      <xsd:simpleType>
        <xsd:restriction base="dms:Choice">
          <xsd:enumeration value="Plenary"/>
          <xsd:enumeration value="1 - Accelerator Physics"/>
          <xsd:enumeration value="2 - Injector/Linac"/>
          <xsd:enumeration value="3 - RF Power Systems"/>
          <xsd:enumeration value="4&amp;5 - Undulator/XTES System"/>
          <xsd:enumeration value="6&amp;7 - Cryoplant/Cryomodules Systems"/>
          <xsd:enumeration value="8 - Controls/Safety Systems"/>
          <xsd:enumeration value="9 - Conventional Facilities and Infrastructure"/>
          <xsd:enumeration value="10 - Env., Safety &amp; Health"/>
          <xsd:enumeration value="11 - Cost and Schedule"/>
          <xsd:enumeration value="12 - Project Management"/>
          <xsd:enumeration value="Closeout"/>
          <xsd:enumeration value="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Breakout_x0020_Session xmlns="f15a050e-1ce7-4ed2-9890-60f9658c1ede">6&amp;7 - Cryoplant/Cryomodules Systems</Breakout_x0020_Session>
  </documentManagement>
</p:properties>
</file>

<file path=customXml/itemProps1.xml><?xml version="1.0" encoding="utf-8"?>
<ds:datastoreItem xmlns:ds="http://schemas.openxmlformats.org/officeDocument/2006/customXml" ds:itemID="{96AC9E9B-2714-4E54-AEB1-61E0F4B7D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a050e-1ce7-4ed2-9890-60f9658c1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f15a050e-1ce7-4ed2-9890-60f9658c1ed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513</TotalTime>
  <Words>1569</Words>
  <Application>Microsoft Office PowerPoint</Application>
  <PresentationFormat>On-screen Show (4:3)</PresentationFormat>
  <Paragraphs>207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Arial</vt:lpstr>
      <vt:lpstr>LastName_Title_DR201608</vt:lpstr>
      <vt:lpstr>3.9 GHz Cryomodule Transportation Plan</vt:lpstr>
      <vt:lpstr>Outline</vt:lpstr>
      <vt:lpstr>Transportation experience </vt:lpstr>
      <vt:lpstr>FLASH 3.9 GHz Cryomodule Transport</vt:lpstr>
      <vt:lpstr>LCLS-II 1.3 GHz shipping: Quick summary</vt:lpstr>
      <vt:lpstr>LCLS-II 1.3 GHz shipping: Quick summary</vt:lpstr>
      <vt:lpstr>Lessons learned from 1.3 GHz shipping: Frame</vt:lpstr>
      <vt:lpstr>Lessons learned from 1.3 GHz shipping: Restraints</vt:lpstr>
      <vt:lpstr>Lessons learned from 1.3 GHz shipping: Thermal Transients</vt:lpstr>
      <vt:lpstr>Lessons learned from 1.3 GHz shipping: Cold mass stabilization</vt:lpstr>
      <vt:lpstr>Lessons learned from 1.3 GHz shipping: Sensors and their placement</vt:lpstr>
      <vt:lpstr>Lessons learned from 1.3 GHz shipping</vt:lpstr>
      <vt:lpstr>LCLS-II 1.3 GHz and 3.9 GHz cryomodules </vt:lpstr>
      <vt:lpstr>Fresh look review </vt:lpstr>
      <vt:lpstr>Fresh look - simulations </vt:lpstr>
      <vt:lpstr>Fresh look - simulations </vt:lpstr>
      <vt:lpstr>3.9 GHz Transport System </vt:lpstr>
      <vt:lpstr>3.9 GHz Transport System </vt:lpstr>
      <vt:lpstr>3.9 GHz Transport System </vt:lpstr>
      <vt:lpstr>Testing with dummy load</vt:lpstr>
      <vt:lpstr>Testing with dummy load</vt:lpstr>
      <vt:lpstr>Issues found with CMTF transport</vt:lpstr>
      <vt:lpstr>Transport testing with live 3.9 GHz CM</vt:lpstr>
      <vt:lpstr>Planned testing with ‘real’ 3.9 GHz CM</vt:lpstr>
      <vt:lpstr>Transport to SLAC</vt:lpstr>
      <vt:lpstr>Transport to SLAC</vt:lpstr>
      <vt:lpstr>Summary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3.9 GHz Shipping Plan</dc:title>
  <dc:creator>hartsell@fnal.gov</dc:creator>
  <cp:lastModifiedBy>Brian Hartsell</cp:lastModifiedBy>
  <cp:revision>5</cp:revision>
  <cp:lastPrinted>2009-07-27T17:31:51Z</cp:lastPrinted>
  <dcterms:created xsi:type="dcterms:W3CDTF">2016-07-26T16:16:01Z</dcterms:created>
  <dcterms:modified xsi:type="dcterms:W3CDTF">2020-02-13T15:24:41Z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0x010100B48A4933D0FB4B4CA82280B30CAF47E2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