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</p:sldMasterIdLst>
  <p:notesMasterIdLst>
    <p:notesMasterId r:id="rId33"/>
  </p:notesMasterIdLst>
  <p:handoutMasterIdLst>
    <p:handoutMasterId r:id="rId34"/>
  </p:handoutMasterIdLst>
  <p:sldIdLst>
    <p:sldId id="782" r:id="rId5"/>
    <p:sldId id="783" r:id="rId6"/>
    <p:sldId id="829" r:id="rId7"/>
    <p:sldId id="805" r:id="rId8"/>
    <p:sldId id="806" r:id="rId9"/>
    <p:sldId id="807" r:id="rId10"/>
    <p:sldId id="809" r:id="rId11"/>
    <p:sldId id="812" r:id="rId12"/>
    <p:sldId id="808" r:id="rId13"/>
    <p:sldId id="810" r:id="rId14"/>
    <p:sldId id="811" r:id="rId15"/>
    <p:sldId id="813" r:id="rId16"/>
    <p:sldId id="814" r:id="rId17"/>
    <p:sldId id="815" r:id="rId18"/>
    <p:sldId id="816" r:id="rId19"/>
    <p:sldId id="817" r:id="rId20"/>
    <p:sldId id="818" r:id="rId21"/>
    <p:sldId id="819" r:id="rId22"/>
    <p:sldId id="820" r:id="rId23"/>
    <p:sldId id="821" r:id="rId24"/>
    <p:sldId id="822" r:id="rId25"/>
    <p:sldId id="823" r:id="rId26"/>
    <p:sldId id="824" r:id="rId27"/>
    <p:sldId id="827" r:id="rId28"/>
    <p:sldId id="828" r:id="rId29"/>
    <p:sldId id="826" r:id="rId30"/>
    <p:sldId id="825" r:id="rId31"/>
    <p:sldId id="804" r:id="rId32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33CC"/>
    <a:srgbClr val="FF9966"/>
    <a:srgbClr val="99CCFF"/>
    <a:srgbClr val="6699FF"/>
    <a:srgbClr val="9D3431"/>
    <a:srgbClr val="FFCC99"/>
    <a:srgbClr val="FFFFCC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FCEF1-EAF7-355E-1B2F-4233BD313145}" v="556" dt="2020-02-13T02:30:58.287"/>
    <p1510:client id="{D72D2B7B-2A88-4172-8289-F964E7A8CF36}" v="617" dt="2020-02-13T01:43:10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1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Hartsell" userId="f6fe622e-493c-4d3c-a4a2-544f8db994fe" providerId="ADAL" clId="{300F5610-8684-4D7A-B044-8EC29B5B2A81}"/>
    <pc:docChg chg="undo custSel addSld delSld modSld sldOrd">
      <pc:chgData name="Brian Hartsell" userId="f6fe622e-493c-4d3c-a4a2-544f8db994fe" providerId="ADAL" clId="{300F5610-8684-4D7A-B044-8EC29B5B2A81}" dt="2020-02-13T00:01:29.462" v="7241" actId="20577"/>
      <pc:docMkLst>
        <pc:docMk/>
      </pc:docMkLst>
      <pc:sldChg chg="modSp">
        <pc:chgData name="Brian Hartsell" userId="f6fe622e-493c-4d3c-a4a2-544f8db994fe" providerId="ADAL" clId="{300F5610-8684-4D7A-B044-8EC29B5B2A81}" dt="2020-02-13T00:00:40.883" v="7231" actId="20577"/>
        <pc:sldMkLst>
          <pc:docMk/>
          <pc:sldMk cId="4290516883" sldId="782"/>
        </pc:sldMkLst>
        <pc:spChg chg="mod">
          <ac:chgData name="Brian Hartsell" userId="f6fe622e-493c-4d3c-a4a2-544f8db994fe" providerId="ADAL" clId="{300F5610-8684-4D7A-B044-8EC29B5B2A81}" dt="2020-02-12T18:34:53.845" v="6444" actId="20577"/>
          <ac:spMkLst>
            <pc:docMk/>
            <pc:sldMk cId="4290516883" sldId="782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3T00:00:40.883" v="7231" actId="20577"/>
          <ac:spMkLst>
            <pc:docMk/>
            <pc:sldMk cId="4290516883" sldId="782"/>
            <ac:spMk id="5" creationId="{00000000-0000-0000-0000-000000000000}"/>
          </ac:spMkLst>
        </pc:spChg>
      </pc:sldChg>
      <pc:sldChg chg="modSp">
        <pc:chgData name="Brian Hartsell" userId="f6fe622e-493c-4d3c-a4a2-544f8db994fe" providerId="ADAL" clId="{300F5610-8684-4D7A-B044-8EC29B5B2A81}" dt="2020-02-12T19:28:14.202" v="6526" actId="20577"/>
        <pc:sldMkLst>
          <pc:docMk/>
          <pc:sldMk cId="1145108405" sldId="783"/>
        </pc:sldMkLst>
        <pc:spChg chg="mod">
          <ac:chgData name="Brian Hartsell" userId="f6fe622e-493c-4d3c-a4a2-544f8db994fe" providerId="ADAL" clId="{300F5610-8684-4D7A-B044-8EC29B5B2A81}" dt="2020-02-12T19:28:14.202" v="6526" actId="20577"/>
          <ac:spMkLst>
            <pc:docMk/>
            <pc:sldMk cId="1145108405" sldId="783"/>
            <ac:spMk id="5" creationId="{00000000-0000-0000-0000-000000000000}"/>
          </ac:spMkLst>
        </pc:spChg>
      </pc:sldChg>
      <pc:sldChg chg="del">
        <pc:chgData name="Brian Hartsell" userId="f6fe622e-493c-4d3c-a4a2-544f8db994fe" providerId="ADAL" clId="{300F5610-8684-4D7A-B044-8EC29B5B2A81}" dt="2020-02-12T15:17:09.333" v="23" actId="2696"/>
        <pc:sldMkLst>
          <pc:docMk/>
          <pc:sldMk cId="2043589882" sldId="785"/>
        </pc:sldMkLst>
      </pc:sldChg>
      <pc:sldChg chg="del">
        <pc:chgData name="Brian Hartsell" userId="f6fe622e-493c-4d3c-a4a2-544f8db994fe" providerId="ADAL" clId="{300F5610-8684-4D7A-B044-8EC29B5B2A81}" dt="2020-02-12T15:17:09.410" v="32" actId="2696"/>
        <pc:sldMkLst>
          <pc:docMk/>
          <pc:sldMk cId="374823501" sldId="786"/>
        </pc:sldMkLst>
      </pc:sldChg>
      <pc:sldChg chg="del">
        <pc:chgData name="Brian Hartsell" userId="f6fe622e-493c-4d3c-a4a2-544f8db994fe" providerId="ADAL" clId="{300F5610-8684-4D7A-B044-8EC29B5B2A81}" dt="2020-02-12T15:17:09.350" v="25" actId="2696"/>
        <pc:sldMkLst>
          <pc:docMk/>
          <pc:sldMk cId="513574130" sldId="787"/>
        </pc:sldMkLst>
      </pc:sldChg>
      <pc:sldChg chg="del">
        <pc:chgData name="Brian Hartsell" userId="f6fe622e-493c-4d3c-a4a2-544f8db994fe" providerId="ADAL" clId="{300F5610-8684-4D7A-B044-8EC29B5B2A81}" dt="2020-02-12T15:17:09.368" v="27" actId="2696"/>
        <pc:sldMkLst>
          <pc:docMk/>
          <pc:sldMk cId="536117728" sldId="788"/>
        </pc:sldMkLst>
      </pc:sldChg>
      <pc:sldChg chg="del">
        <pc:chgData name="Brian Hartsell" userId="f6fe622e-493c-4d3c-a4a2-544f8db994fe" providerId="ADAL" clId="{300F5610-8684-4D7A-B044-8EC29B5B2A81}" dt="2020-02-12T15:17:09.359" v="26" actId="2696"/>
        <pc:sldMkLst>
          <pc:docMk/>
          <pc:sldMk cId="3089764843" sldId="789"/>
        </pc:sldMkLst>
      </pc:sldChg>
      <pc:sldChg chg="del">
        <pc:chgData name="Brian Hartsell" userId="f6fe622e-493c-4d3c-a4a2-544f8db994fe" providerId="ADAL" clId="{300F5610-8684-4D7A-B044-8EC29B5B2A81}" dt="2020-02-12T15:17:09.384" v="29" actId="2696"/>
        <pc:sldMkLst>
          <pc:docMk/>
          <pc:sldMk cId="3792298712" sldId="790"/>
        </pc:sldMkLst>
      </pc:sldChg>
      <pc:sldChg chg="del">
        <pc:chgData name="Brian Hartsell" userId="f6fe622e-493c-4d3c-a4a2-544f8db994fe" providerId="ADAL" clId="{300F5610-8684-4D7A-B044-8EC29B5B2A81}" dt="2020-02-12T15:17:09.422" v="33" actId="2696"/>
        <pc:sldMkLst>
          <pc:docMk/>
          <pc:sldMk cId="1710731148" sldId="791"/>
        </pc:sldMkLst>
      </pc:sldChg>
      <pc:sldChg chg="del">
        <pc:chgData name="Brian Hartsell" userId="f6fe622e-493c-4d3c-a4a2-544f8db994fe" providerId="ADAL" clId="{300F5610-8684-4D7A-B044-8EC29B5B2A81}" dt="2020-02-12T15:17:09.402" v="31" actId="2696"/>
        <pc:sldMkLst>
          <pc:docMk/>
          <pc:sldMk cId="4174298553" sldId="792"/>
        </pc:sldMkLst>
      </pc:sldChg>
      <pc:sldChg chg="del">
        <pc:chgData name="Brian Hartsell" userId="f6fe622e-493c-4d3c-a4a2-544f8db994fe" providerId="ADAL" clId="{300F5610-8684-4D7A-B044-8EC29B5B2A81}" dt="2020-02-12T15:17:09.436" v="35" actId="2696"/>
        <pc:sldMkLst>
          <pc:docMk/>
          <pc:sldMk cId="623488280" sldId="794"/>
        </pc:sldMkLst>
      </pc:sldChg>
      <pc:sldChg chg="del">
        <pc:chgData name="Brian Hartsell" userId="f6fe622e-493c-4d3c-a4a2-544f8db994fe" providerId="ADAL" clId="{300F5610-8684-4D7A-B044-8EC29B5B2A81}" dt="2020-02-12T15:17:09.459" v="38" actId="2696"/>
        <pc:sldMkLst>
          <pc:docMk/>
          <pc:sldMk cId="118675409" sldId="797"/>
        </pc:sldMkLst>
      </pc:sldChg>
      <pc:sldChg chg="del">
        <pc:chgData name="Brian Hartsell" userId="f6fe622e-493c-4d3c-a4a2-544f8db994fe" providerId="ADAL" clId="{300F5610-8684-4D7A-B044-8EC29B5B2A81}" dt="2020-02-12T15:17:09.479" v="40" actId="2696"/>
        <pc:sldMkLst>
          <pc:docMk/>
          <pc:sldMk cId="2880896775" sldId="800"/>
        </pc:sldMkLst>
      </pc:sldChg>
      <pc:sldChg chg="del">
        <pc:chgData name="Brian Hartsell" userId="f6fe622e-493c-4d3c-a4a2-544f8db994fe" providerId="ADAL" clId="{300F5610-8684-4D7A-B044-8EC29B5B2A81}" dt="2020-02-12T15:17:09.500" v="42" actId="2696"/>
        <pc:sldMkLst>
          <pc:docMk/>
          <pc:sldMk cId="3872361333" sldId="802"/>
        </pc:sldMkLst>
      </pc:sldChg>
      <pc:sldChg chg="modSp">
        <pc:chgData name="Brian Hartsell" userId="f6fe622e-493c-4d3c-a4a2-544f8db994fe" providerId="ADAL" clId="{300F5610-8684-4D7A-B044-8EC29B5B2A81}" dt="2020-02-12T23:29:20.505" v="7035" actId="20577"/>
        <pc:sldMkLst>
          <pc:docMk/>
          <pc:sldMk cId="3936376367" sldId="804"/>
        </pc:sldMkLst>
        <pc:spChg chg="mod">
          <ac:chgData name="Brian Hartsell" userId="f6fe622e-493c-4d3c-a4a2-544f8db994fe" providerId="ADAL" clId="{300F5610-8684-4D7A-B044-8EC29B5B2A81}" dt="2020-02-12T23:29:20.505" v="7035" actId="20577"/>
          <ac:spMkLst>
            <pc:docMk/>
            <pc:sldMk cId="3936376367" sldId="804"/>
            <ac:spMk id="5" creationId="{00000000-0000-0000-0000-000000000000}"/>
          </ac:spMkLst>
        </pc:spChg>
      </pc:sldChg>
      <pc:sldChg chg="addSp delSp modSp add">
        <pc:chgData name="Brian Hartsell" userId="f6fe622e-493c-4d3c-a4a2-544f8db994fe" providerId="ADAL" clId="{300F5610-8684-4D7A-B044-8EC29B5B2A81}" dt="2020-02-13T00:01:29.462" v="7241" actId="20577"/>
        <pc:sldMkLst>
          <pc:docMk/>
          <pc:sldMk cId="530874152" sldId="805"/>
        </pc:sldMkLst>
        <pc:spChg chg="mod">
          <ac:chgData name="Brian Hartsell" userId="f6fe622e-493c-4d3c-a4a2-544f8db994fe" providerId="ADAL" clId="{300F5610-8684-4D7A-B044-8EC29B5B2A81}" dt="2020-02-12T15:32:35.221" v="268" actId="20577"/>
          <ac:spMkLst>
            <pc:docMk/>
            <pc:sldMk cId="530874152" sldId="805"/>
            <ac:spMk id="3" creationId="{00000000-0000-0000-0000-000000000000}"/>
          </ac:spMkLst>
        </pc:spChg>
        <pc:spChg chg="add del mod">
          <ac:chgData name="Brian Hartsell" userId="f6fe622e-493c-4d3c-a4a2-544f8db994fe" providerId="ADAL" clId="{300F5610-8684-4D7A-B044-8EC29B5B2A81}" dt="2020-02-12T15:52:06.924" v="495" actId="478"/>
          <ac:spMkLst>
            <pc:docMk/>
            <pc:sldMk cId="530874152" sldId="805"/>
            <ac:spMk id="5" creationId="{00000000-0000-0000-0000-000000000000}"/>
          </ac:spMkLst>
        </pc:spChg>
        <pc:spChg chg="add del mod">
          <ac:chgData name="Brian Hartsell" userId="f6fe622e-493c-4d3c-a4a2-544f8db994fe" providerId="ADAL" clId="{300F5610-8684-4D7A-B044-8EC29B5B2A81}" dt="2020-02-12T15:32:45.958" v="270" actId="478"/>
          <ac:spMkLst>
            <pc:docMk/>
            <pc:sldMk cId="530874152" sldId="805"/>
            <ac:spMk id="6" creationId="{07CE79FB-DD98-4B71-B7BF-E606C449C89F}"/>
          </ac:spMkLst>
        </pc:spChg>
        <pc:spChg chg="add del mod">
          <ac:chgData name="Brian Hartsell" userId="f6fe622e-493c-4d3c-a4a2-544f8db994fe" providerId="ADAL" clId="{300F5610-8684-4D7A-B044-8EC29B5B2A81}" dt="2020-02-12T15:52:09.042" v="496" actId="478"/>
          <ac:spMkLst>
            <pc:docMk/>
            <pc:sldMk cId="530874152" sldId="805"/>
            <ac:spMk id="10" creationId="{F74CAF9F-896F-4B86-92C5-15A982F1E6A6}"/>
          </ac:spMkLst>
        </pc:spChg>
        <pc:graphicFrameChg chg="add mod modGraphic">
          <ac:chgData name="Brian Hartsell" userId="f6fe622e-493c-4d3c-a4a2-544f8db994fe" providerId="ADAL" clId="{300F5610-8684-4D7A-B044-8EC29B5B2A81}" dt="2020-02-13T00:01:29.462" v="7241" actId="20577"/>
          <ac:graphicFrameMkLst>
            <pc:docMk/>
            <pc:sldMk cId="530874152" sldId="805"/>
            <ac:graphicFrameMk id="7" creationId="{365BD359-8E01-4BCE-8AB9-11C2C2E6A2B2}"/>
          </ac:graphicFrameMkLst>
        </pc:graphicFrameChg>
      </pc:sldChg>
      <pc:sldChg chg="addSp delSp modSp add">
        <pc:chgData name="Brian Hartsell" userId="f6fe622e-493c-4d3c-a4a2-544f8db994fe" providerId="ADAL" clId="{300F5610-8684-4D7A-B044-8EC29B5B2A81}" dt="2020-02-12T19:28:02.650" v="6504" actId="20577"/>
        <pc:sldMkLst>
          <pc:docMk/>
          <pc:sldMk cId="43999765" sldId="806"/>
        </pc:sldMkLst>
        <pc:spChg chg="mod">
          <ac:chgData name="Brian Hartsell" userId="f6fe622e-493c-4d3c-a4a2-544f8db994fe" providerId="ADAL" clId="{300F5610-8684-4D7A-B044-8EC29B5B2A81}" dt="2020-02-12T15:57:25.114" v="525" actId="20577"/>
          <ac:spMkLst>
            <pc:docMk/>
            <pc:sldMk cId="43999765" sldId="806"/>
            <ac:spMk id="3" creationId="{00000000-0000-0000-0000-000000000000}"/>
          </ac:spMkLst>
        </pc:spChg>
        <pc:spChg chg="add mod">
          <ac:chgData name="Brian Hartsell" userId="f6fe622e-493c-4d3c-a4a2-544f8db994fe" providerId="ADAL" clId="{300F5610-8684-4D7A-B044-8EC29B5B2A81}" dt="2020-02-12T19:28:02.650" v="6504" actId="20577"/>
          <ac:spMkLst>
            <pc:docMk/>
            <pc:sldMk cId="43999765" sldId="806"/>
            <ac:spMk id="5" creationId="{C4AD4503-ADB8-4971-B113-A930C9645913}"/>
          </ac:spMkLst>
        </pc:spChg>
        <pc:graphicFrameChg chg="del">
          <ac:chgData name="Brian Hartsell" userId="f6fe622e-493c-4d3c-a4a2-544f8db994fe" providerId="ADAL" clId="{300F5610-8684-4D7A-B044-8EC29B5B2A81}" dt="2020-02-12T15:57:14.893" v="503" actId="478"/>
          <ac:graphicFrameMkLst>
            <pc:docMk/>
            <pc:sldMk cId="43999765" sldId="806"/>
            <ac:graphicFrameMk id="7" creationId="{365BD359-8E01-4BCE-8AB9-11C2C2E6A2B2}"/>
          </ac:graphicFrameMkLst>
        </pc:graphicFrameChg>
        <pc:picChg chg="add mod modCrop">
          <ac:chgData name="Brian Hartsell" userId="f6fe622e-493c-4d3c-a4a2-544f8db994fe" providerId="ADAL" clId="{300F5610-8684-4D7A-B044-8EC29B5B2A81}" dt="2020-02-12T15:59:45.242" v="760" actId="1076"/>
          <ac:picMkLst>
            <pc:docMk/>
            <pc:sldMk cId="43999765" sldId="806"/>
            <ac:picMk id="6" creationId="{B8934B42-252E-48F0-BB40-A89BF33B9D42}"/>
          </ac:picMkLst>
        </pc:picChg>
        <pc:picChg chg="add mod">
          <ac:chgData name="Brian Hartsell" userId="f6fe622e-493c-4d3c-a4a2-544f8db994fe" providerId="ADAL" clId="{300F5610-8684-4D7A-B044-8EC29B5B2A81}" dt="2020-02-12T15:59:47.826" v="761" actId="1076"/>
          <ac:picMkLst>
            <pc:docMk/>
            <pc:sldMk cId="43999765" sldId="806"/>
            <ac:picMk id="9" creationId="{F0EB2983-5FC5-44DA-A2B1-088FB0E948E9}"/>
          </ac:picMkLst>
        </pc:picChg>
      </pc:sldChg>
      <pc:sldChg chg="del">
        <pc:chgData name="Brian Hartsell" userId="f6fe622e-493c-4d3c-a4a2-544f8db994fe" providerId="ADAL" clId="{300F5610-8684-4D7A-B044-8EC29B5B2A81}" dt="2020-02-12T15:17:09.442" v="36" actId="2696"/>
        <pc:sldMkLst>
          <pc:docMk/>
          <pc:sldMk cId="599375431" sldId="806"/>
        </pc:sldMkLst>
      </pc:sldChg>
      <pc:sldChg chg="addSp delSp modSp add">
        <pc:chgData name="Brian Hartsell" userId="f6fe622e-493c-4d3c-a4a2-544f8db994fe" providerId="ADAL" clId="{300F5610-8684-4D7A-B044-8EC29B5B2A81}" dt="2020-02-12T20:55:52.884" v="6729" actId="20577"/>
        <pc:sldMkLst>
          <pc:docMk/>
          <pc:sldMk cId="724973524" sldId="807"/>
        </pc:sldMkLst>
        <pc:spChg chg="mod">
          <ac:chgData name="Brian Hartsell" userId="f6fe622e-493c-4d3c-a4a2-544f8db994fe" providerId="ADAL" clId="{300F5610-8684-4D7A-B044-8EC29B5B2A81}" dt="2020-02-12T16:03:17.059" v="781" actId="20577"/>
          <ac:spMkLst>
            <pc:docMk/>
            <pc:sldMk cId="724973524" sldId="807"/>
            <ac:spMk id="3" creationId="{00000000-0000-0000-0000-000000000000}"/>
          </ac:spMkLst>
        </pc:spChg>
        <pc:spChg chg="add mod">
          <ac:chgData name="Brian Hartsell" userId="f6fe622e-493c-4d3c-a4a2-544f8db994fe" providerId="ADAL" clId="{300F5610-8684-4D7A-B044-8EC29B5B2A81}" dt="2020-02-12T20:55:52.884" v="6729" actId="20577"/>
          <ac:spMkLst>
            <pc:docMk/>
            <pc:sldMk cId="724973524" sldId="807"/>
            <ac:spMk id="6" creationId="{D242F9FF-BBEF-468F-A410-99A10012ABE3}"/>
          </ac:spMkLst>
        </pc:spChg>
        <pc:graphicFrameChg chg="del">
          <ac:chgData name="Brian Hartsell" userId="f6fe622e-493c-4d3c-a4a2-544f8db994fe" providerId="ADAL" clId="{300F5610-8684-4D7A-B044-8EC29B5B2A81}" dt="2020-02-12T16:03:21.788" v="782" actId="478"/>
          <ac:graphicFrameMkLst>
            <pc:docMk/>
            <pc:sldMk cId="724973524" sldId="807"/>
            <ac:graphicFrameMk id="7" creationId="{365BD359-8E01-4BCE-8AB9-11C2C2E6A2B2}"/>
          </ac:graphicFrameMkLst>
        </pc:graphicFrameChg>
        <pc:picChg chg="add mod">
          <ac:chgData name="Brian Hartsell" userId="f6fe622e-493c-4d3c-a4a2-544f8db994fe" providerId="ADAL" clId="{300F5610-8684-4D7A-B044-8EC29B5B2A81}" dt="2020-02-12T16:07:02.466" v="787" actId="1076"/>
          <ac:picMkLst>
            <pc:docMk/>
            <pc:sldMk cId="724973524" sldId="807"/>
            <ac:picMk id="4" creationId="{B179F73D-02B8-4E2D-ABF1-281BC27AA98E}"/>
          </ac:picMkLst>
        </pc:picChg>
      </pc:sldChg>
      <pc:sldChg chg="add del">
        <pc:chgData name="Brian Hartsell" userId="f6fe622e-493c-4d3c-a4a2-544f8db994fe" providerId="ADAL" clId="{300F5610-8684-4D7A-B044-8EC29B5B2A81}" dt="2020-02-12T16:03:09.084" v="769"/>
        <pc:sldMkLst>
          <pc:docMk/>
          <pc:sldMk cId="2318211245" sldId="807"/>
        </pc:sldMkLst>
      </pc:sldChg>
      <pc:sldChg chg="addSp delSp modSp add ord">
        <pc:chgData name="Brian Hartsell" userId="f6fe622e-493c-4d3c-a4a2-544f8db994fe" providerId="ADAL" clId="{300F5610-8684-4D7A-B044-8EC29B5B2A81}" dt="2020-02-12T19:31:10.792" v="6599" actId="20577"/>
        <pc:sldMkLst>
          <pc:docMk/>
          <pc:sldMk cId="1775710142" sldId="808"/>
        </pc:sldMkLst>
        <pc:spChg chg="del">
          <ac:chgData name="Brian Hartsell" userId="f6fe622e-493c-4d3c-a4a2-544f8db994fe" providerId="ADAL" clId="{300F5610-8684-4D7A-B044-8EC29B5B2A81}" dt="2020-02-12T16:09:13.893" v="1105" actId="478"/>
          <ac:spMkLst>
            <pc:docMk/>
            <pc:sldMk cId="1775710142" sldId="808"/>
            <ac:spMk id="6" creationId="{D242F9FF-BBEF-468F-A410-99A10012ABE3}"/>
          </ac:spMkLst>
        </pc:spChg>
        <pc:spChg chg="add del mod">
          <ac:chgData name="Brian Hartsell" userId="f6fe622e-493c-4d3c-a4a2-544f8db994fe" providerId="ADAL" clId="{300F5610-8684-4D7A-B044-8EC29B5B2A81}" dt="2020-02-12T16:09:17.531" v="1107" actId="478"/>
          <ac:spMkLst>
            <pc:docMk/>
            <pc:sldMk cId="1775710142" sldId="808"/>
            <ac:spMk id="7" creationId="{1023D138-B948-4F4B-BC35-C1A05BEE6B7B}"/>
          </ac:spMkLst>
        </pc:spChg>
        <pc:spChg chg="add mod">
          <ac:chgData name="Brian Hartsell" userId="f6fe622e-493c-4d3c-a4a2-544f8db994fe" providerId="ADAL" clId="{300F5610-8684-4D7A-B044-8EC29B5B2A81}" dt="2020-02-12T19:31:10.792" v="6599" actId="20577"/>
          <ac:spMkLst>
            <pc:docMk/>
            <pc:sldMk cId="1775710142" sldId="808"/>
            <ac:spMk id="12" creationId="{CFC5FA9F-1C21-440F-9579-675614FE9D68}"/>
          </ac:spMkLst>
        </pc:spChg>
        <pc:picChg chg="del">
          <ac:chgData name="Brian Hartsell" userId="f6fe622e-493c-4d3c-a4a2-544f8db994fe" providerId="ADAL" clId="{300F5610-8684-4D7A-B044-8EC29B5B2A81}" dt="2020-02-12T16:09:15.385" v="1106" actId="478"/>
          <ac:picMkLst>
            <pc:docMk/>
            <pc:sldMk cId="1775710142" sldId="808"/>
            <ac:picMk id="4" creationId="{B179F73D-02B8-4E2D-ABF1-281BC27AA98E}"/>
          </ac:picMkLst>
        </pc:picChg>
        <pc:picChg chg="add del mod">
          <ac:chgData name="Brian Hartsell" userId="f6fe622e-493c-4d3c-a4a2-544f8db994fe" providerId="ADAL" clId="{300F5610-8684-4D7A-B044-8EC29B5B2A81}" dt="2020-02-12T16:12:23.810" v="1244" actId="478"/>
          <ac:picMkLst>
            <pc:docMk/>
            <pc:sldMk cId="1775710142" sldId="808"/>
            <ac:picMk id="9" creationId="{BCE7CBA9-A8AE-4F18-AEB8-CFE4E10BAC2E}"/>
          </ac:picMkLst>
        </pc:picChg>
        <pc:picChg chg="add del mod">
          <ac:chgData name="Brian Hartsell" userId="f6fe622e-493c-4d3c-a4a2-544f8db994fe" providerId="ADAL" clId="{300F5610-8684-4D7A-B044-8EC29B5B2A81}" dt="2020-02-12T16:12:24.329" v="1245" actId="478"/>
          <ac:picMkLst>
            <pc:docMk/>
            <pc:sldMk cId="1775710142" sldId="808"/>
            <ac:picMk id="11" creationId="{B686F955-F79B-4871-BFFB-A982F780DB68}"/>
          </ac:picMkLst>
        </pc:picChg>
        <pc:picChg chg="add mod">
          <ac:chgData name="Brian Hartsell" userId="f6fe622e-493c-4d3c-a4a2-544f8db994fe" providerId="ADAL" clId="{300F5610-8684-4D7A-B044-8EC29B5B2A81}" dt="2020-02-12T16:12:36.385" v="1249" actId="1076"/>
          <ac:picMkLst>
            <pc:docMk/>
            <pc:sldMk cId="1775710142" sldId="808"/>
            <ac:picMk id="14" creationId="{1638D6BD-5D6A-4446-979C-52E2E85A0D38}"/>
          </ac:picMkLst>
        </pc:picChg>
        <pc:picChg chg="add mod">
          <ac:chgData name="Brian Hartsell" userId="f6fe622e-493c-4d3c-a4a2-544f8db994fe" providerId="ADAL" clId="{300F5610-8684-4D7A-B044-8EC29B5B2A81}" dt="2020-02-12T16:12:36.385" v="1249" actId="1076"/>
          <ac:picMkLst>
            <pc:docMk/>
            <pc:sldMk cId="1775710142" sldId="808"/>
            <ac:picMk id="16" creationId="{E222007F-3330-4F70-86DC-7DB39579567D}"/>
          </ac:picMkLst>
        </pc:picChg>
      </pc:sldChg>
      <pc:sldChg chg="del">
        <pc:chgData name="Brian Hartsell" userId="f6fe622e-493c-4d3c-a4a2-544f8db994fe" providerId="ADAL" clId="{300F5610-8684-4D7A-B044-8EC29B5B2A81}" dt="2020-02-12T15:17:09.341" v="24" actId="2696"/>
        <pc:sldMkLst>
          <pc:docMk/>
          <pc:sldMk cId="2575717182" sldId="808"/>
        </pc:sldMkLst>
      </pc:sldChg>
      <pc:sldChg chg="del">
        <pc:chgData name="Brian Hartsell" userId="f6fe622e-493c-4d3c-a4a2-544f8db994fe" providerId="ADAL" clId="{300F5610-8684-4D7A-B044-8EC29B5B2A81}" dt="2020-02-12T15:17:09.376" v="28" actId="2696"/>
        <pc:sldMkLst>
          <pc:docMk/>
          <pc:sldMk cId="1300601373" sldId="809"/>
        </pc:sldMkLst>
      </pc:sldChg>
      <pc:sldChg chg="modSp add">
        <pc:chgData name="Brian Hartsell" userId="f6fe622e-493c-4d3c-a4a2-544f8db994fe" providerId="ADAL" clId="{300F5610-8684-4D7A-B044-8EC29B5B2A81}" dt="2020-02-12T23:31:19.230" v="7214" actId="20577"/>
        <pc:sldMkLst>
          <pc:docMk/>
          <pc:sldMk cId="2681963599" sldId="809"/>
        </pc:sldMkLst>
        <pc:spChg chg="mod">
          <ac:chgData name="Brian Hartsell" userId="f6fe622e-493c-4d3c-a4a2-544f8db994fe" providerId="ADAL" clId="{300F5610-8684-4D7A-B044-8EC29B5B2A81}" dt="2020-02-12T23:31:19.230" v="7214" actId="20577"/>
          <ac:spMkLst>
            <pc:docMk/>
            <pc:sldMk cId="2681963599" sldId="809"/>
            <ac:spMk id="12" creationId="{CFC5FA9F-1C21-440F-9579-675614FE9D68}"/>
          </ac:spMkLst>
        </pc:spChg>
      </pc:sldChg>
      <pc:sldChg chg="delSp modSp add">
        <pc:chgData name="Brian Hartsell" userId="f6fe622e-493c-4d3c-a4a2-544f8db994fe" providerId="ADAL" clId="{300F5610-8684-4D7A-B044-8EC29B5B2A81}" dt="2020-02-12T20:48:44.802" v="6669" actId="20577"/>
        <pc:sldMkLst>
          <pc:docMk/>
          <pc:sldMk cId="2042981707" sldId="810"/>
        </pc:sldMkLst>
        <pc:spChg chg="mod">
          <ac:chgData name="Brian Hartsell" userId="f6fe622e-493c-4d3c-a4a2-544f8db994fe" providerId="ADAL" clId="{300F5610-8684-4D7A-B044-8EC29B5B2A81}" dt="2020-02-12T20:48:44.802" v="6669" actId="20577"/>
          <ac:spMkLst>
            <pc:docMk/>
            <pc:sldMk cId="2042981707" sldId="810"/>
            <ac:spMk id="12" creationId="{CFC5FA9F-1C21-440F-9579-675614FE9D68}"/>
          </ac:spMkLst>
        </pc:spChg>
        <pc:picChg chg="del">
          <ac:chgData name="Brian Hartsell" userId="f6fe622e-493c-4d3c-a4a2-544f8db994fe" providerId="ADAL" clId="{300F5610-8684-4D7A-B044-8EC29B5B2A81}" dt="2020-02-12T16:13:08.723" v="1329" actId="478"/>
          <ac:picMkLst>
            <pc:docMk/>
            <pc:sldMk cId="2042981707" sldId="810"/>
            <ac:picMk id="14" creationId="{1638D6BD-5D6A-4446-979C-52E2E85A0D38}"/>
          </ac:picMkLst>
        </pc:picChg>
        <pc:picChg chg="del">
          <ac:chgData name="Brian Hartsell" userId="f6fe622e-493c-4d3c-a4a2-544f8db994fe" providerId="ADAL" clId="{300F5610-8684-4D7A-B044-8EC29B5B2A81}" dt="2020-02-12T16:13:08.723" v="1329" actId="478"/>
          <ac:picMkLst>
            <pc:docMk/>
            <pc:sldMk cId="2042981707" sldId="810"/>
            <ac:picMk id="16" creationId="{E222007F-3330-4F70-86DC-7DB39579567D}"/>
          </ac:picMkLst>
        </pc:picChg>
      </pc:sldChg>
      <pc:sldChg chg="del">
        <pc:chgData name="Brian Hartsell" userId="f6fe622e-493c-4d3c-a4a2-544f8db994fe" providerId="ADAL" clId="{300F5610-8684-4D7A-B044-8EC29B5B2A81}" dt="2020-02-12T15:17:09.324" v="22" actId="2696"/>
        <pc:sldMkLst>
          <pc:docMk/>
          <pc:sldMk cId="3879868134" sldId="810"/>
        </pc:sldMkLst>
      </pc:sldChg>
      <pc:sldChg chg="del">
        <pc:chgData name="Brian Hartsell" userId="f6fe622e-493c-4d3c-a4a2-544f8db994fe" providerId="ADAL" clId="{300F5610-8684-4D7A-B044-8EC29B5B2A81}" dt="2020-02-12T15:17:09.394" v="30" actId="2696"/>
        <pc:sldMkLst>
          <pc:docMk/>
          <pc:sldMk cId="136852878" sldId="811"/>
        </pc:sldMkLst>
      </pc:sldChg>
      <pc:sldChg chg="modSp add">
        <pc:chgData name="Brian Hartsell" userId="f6fe622e-493c-4d3c-a4a2-544f8db994fe" providerId="ADAL" clId="{300F5610-8684-4D7A-B044-8EC29B5B2A81}" dt="2020-02-12T20:51:45.335" v="6722" actId="20577"/>
        <pc:sldMkLst>
          <pc:docMk/>
          <pc:sldMk cId="2152033175" sldId="811"/>
        </pc:sldMkLst>
        <pc:spChg chg="mod">
          <ac:chgData name="Brian Hartsell" userId="f6fe622e-493c-4d3c-a4a2-544f8db994fe" providerId="ADAL" clId="{300F5610-8684-4D7A-B044-8EC29B5B2A81}" dt="2020-02-12T16:51:22.459" v="2976" actId="20577"/>
          <ac:spMkLst>
            <pc:docMk/>
            <pc:sldMk cId="2152033175" sldId="811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0:51:45.335" v="6722" actId="20577"/>
          <ac:spMkLst>
            <pc:docMk/>
            <pc:sldMk cId="2152033175" sldId="811"/>
            <ac:spMk id="12" creationId="{CFC5FA9F-1C21-440F-9579-675614FE9D68}"/>
          </ac:spMkLst>
        </pc:spChg>
      </pc:sldChg>
      <pc:sldChg chg="del">
        <pc:chgData name="Brian Hartsell" userId="f6fe622e-493c-4d3c-a4a2-544f8db994fe" providerId="ADAL" clId="{300F5610-8684-4D7A-B044-8EC29B5B2A81}" dt="2020-02-12T15:17:09.487" v="41" actId="2696"/>
        <pc:sldMkLst>
          <pc:docMk/>
          <pc:sldMk cId="3138638446" sldId="812"/>
        </pc:sldMkLst>
      </pc:sldChg>
      <pc:sldChg chg="addSp delSp modSp add">
        <pc:chgData name="Brian Hartsell" userId="f6fe622e-493c-4d3c-a4a2-544f8db994fe" providerId="ADAL" clId="{300F5610-8684-4D7A-B044-8EC29B5B2A81}" dt="2020-02-12T23:26:26.183" v="6911" actId="20577"/>
        <pc:sldMkLst>
          <pc:docMk/>
          <pc:sldMk cId="4247259193" sldId="812"/>
        </pc:sldMkLst>
        <pc:spChg chg="mod">
          <ac:chgData name="Brian Hartsell" userId="f6fe622e-493c-4d3c-a4a2-544f8db994fe" providerId="ADAL" clId="{300F5610-8684-4D7A-B044-8EC29B5B2A81}" dt="2020-02-12T23:26:26.183" v="6911" actId="20577"/>
          <ac:spMkLst>
            <pc:docMk/>
            <pc:sldMk cId="4247259193" sldId="812"/>
            <ac:spMk id="12" creationId="{CFC5FA9F-1C21-440F-9579-675614FE9D68}"/>
          </ac:spMkLst>
        </pc:spChg>
        <pc:picChg chg="add mod">
          <ac:chgData name="Brian Hartsell" userId="f6fe622e-493c-4d3c-a4a2-544f8db994fe" providerId="ADAL" clId="{300F5610-8684-4D7A-B044-8EC29B5B2A81}" dt="2020-02-12T16:21:16.802" v="2020" actId="1076"/>
          <ac:picMkLst>
            <pc:docMk/>
            <pc:sldMk cId="4247259193" sldId="812"/>
            <ac:picMk id="5" creationId="{4FEB3973-9619-433C-AB98-5A3E3A09E083}"/>
          </ac:picMkLst>
        </pc:picChg>
        <pc:picChg chg="add mod">
          <ac:chgData name="Brian Hartsell" userId="f6fe622e-493c-4d3c-a4a2-544f8db994fe" providerId="ADAL" clId="{300F5610-8684-4D7A-B044-8EC29B5B2A81}" dt="2020-02-12T16:21:16.802" v="2020" actId="1076"/>
          <ac:picMkLst>
            <pc:docMk/>
            <pc:sldMk cId="4247259193" sldId="812"/>
            <ac:picMk id="7" creationId="{4A92DF14-BBF1-42C8-BDD8-F06E977C97C3}"/>
          </ac:picMkLst>
        </pc:picChg>
        <pc:picChg chg="del">
          <ac:chgData name="Brian Hartsell" userId="f6fe622e-493c-4d3c-a4a2-544f8db994fe" providerId="ADAL" clId="{300F5610-8684-4D7A-B044-8EC29B5B2A81}" dt="2020-02-12T16:20:53.970" v="2014" actId="478"/>
          <ac:picMkLst>
            <pc:docMk/>
            <pc:sldMk cId="4247259193" sldId="812"/>
            <ac:picMk id="9" creationId="{BCE7CBA9-A8AE-4F18-AEB8-CFE4E10BAC2E}"/>
          </ac:picMkLst>
        </pc:picChg>
        <pc:picChg chg="del">
          <ac:chgData name="Brian Hartsell" userId="f6fe622e-493c-4d3c-a4a2-544f8db994fe" providerId="ADAL" clId="{300F5610-8684-4D7A-B044-8EC29B5B2A81}" dt="2020-02-12T16:20:54.265" v="2015" actId="478"/>
          <ac:picMkLst>
            <pc:docMk/>
            <pc:sldMk cId="4247259193" sldId="812"/>
            <ac:picMk id="11" creationId="{B686F955-F79B-4871-BFFB-A982F780DB68}"/>
          </ac:picMkLst>
        </pc:picChg>
      </pc:sldChg>
      <pc:sldChg chg="addSp modSp add">
        <pc:chgData name="Brian Hartsell" userId="f6fe622e-493c-4d3c-a4a2-544f8db994fe" providerId="ADAL" clId="{300F5610-8684-4D7A-B044-8EC29B5B2A81}" dt="2020-02-12T23:27:23.155" v="6984" actId="1076"/>
        <pc:sldMkLst>
          <pc:docMk/>
          <pc:sldMk cId="4014794681" sldId="813"/>
        </pc:sldMkLst>
        <pc:spChg chg="mod">
          <ac:chgData name="Brian Hartsell" userId="f6fe622e-493c-4d3c-a4a2-544f8db994fe" providerId="ADAL" clId="{300F5610-8684-4D7A-B044-8EC29B5B2A81}" dt="2020-02-12T16:51:30" v="2978"/>
          <ac:spMkLst>
            <pc:docMk/>
            <pc:sldMk cId="4014794681" sldId="813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27:17.266" v="6983" actId="20577"/>
          <ac:spMkLst>
            <pc:docMk/>
            <pc:sldMk cId="4014794681" sldId="813"/>
            <ac:spMk id="12" creationId="{CFC5FA9F-1C21-440F-9579-675614FE9D68}"/>
          </ac:spMkLst>
        </pc:spChg>
        <pc:picChg chg="add mod">
          <ac:chgData name="Brian Hartsell" userId="f6fe622e-493c-4d3c-a4a2-544f8db994fe" providerId="ADAL" clId="{300F5610-8684-4D7A-B044-8EC29B5B2A81}" dt="2020-02-12T23:27:23.155" v="6984" actId="1076"/>
          <ac:picMkLst>
            <pc:docMk/>
            <pc:sldMk cId="4014794681" sldId="813"/>
            <ac:picMk id="5" creationId="{BCB9DB0C-7901-4D95-8945-48E6179D9D17}"/>
          </ac:picMkLst>
        </pc:picChg>
        <pc:picChg chg="add mod">
          <ac:chgData name="Brian Hartsell" userId="f6fe622e-493c-4d3c-a4a2-544f8db994fe" providerId="ADAL" clId="{300F5610-8684-4D7A-B044-8EC29B5B2A81}" dt="2020-02-12T23:27:23.155" v="6984" actId="1076"/>
          <ac:picMkLst>
            <pc:docMk/>
            <pc:sldMk cId="4014794681" sldId="813"/>
            <ac:picMk id="7" creationId="{4F8CC753-6B65-4759-9BF6-D0A9A8BD27A3}"/>
          </ac:picMkLst>
        </pc:picChg>
      </pc:sldChg>
      <pc:sldChg chg="del">
        <pc:chgData name="Brian Hartsell" userId="f6fe622e-493c-4d3c-a4a2-544f8db994fe" providerId="ADAL" clId="{300F5610-8684-4D7A-B044-8EC29B5B2A81}" dt="2020-02-12T15:17:09.448" v="37" actId="2696"/>
        <pc:sldMkLst>
          <pc:docMk/>
          <pc:sldMk cId="1477533579" sldId="814"/>
        </pc:sldMkLst>
      </pc:sldChg>
      <pc:sldChg chg="addSp delSp modSp add">
        <pc:chgData name="Brian Hartsell" userId="f6fe622e-493c-4d3c-a4a2-544f8db994fe" providerId="ADAL" clId="{300F5610-8684-4D7A-B044-8EC29B5B2A81}" dt="2020-02-12T16:51:35.322" v="2985" actId="20577"/>
        <pc:sldMkLst>
          <pc:docMk/>
          <pc:sldMk cId="1874280806" sldId="814"/>
        </pc:sldMkLst>
        <pc:spChg chg="mod">
          <ac:chgData name="Brian Hartsell" userId="f6fe622e-493c-4d3c-a4a2-544f8db994fe" providerId="ADAL" clId="{300F5610-8684-4D7A-B044-8EC29B5B2A81}" dt="2020-02-12T16:51:35.322" v="2985" actId="20577"/>
          <ac:spMkLst>
            <pc:docMk/>
            <pc:sldMk cId="1874280806" sldId="814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16:26:32.697" v="2601" actId="20577"/>
          <ac:spMkLst>
            <pc:docMk/>
            <pc:sldMk cId="1874280806" sldId="814"/>
            <ac:spMk id="12" creationId="{CFC5FA9F-1C21-440F-9579-675614FE9D68}"/>
          </ac:spMkLst>
        </pc:spChg>
        <pc:picChg chg="del">
          <ac:chgData name="Brian Hartsell" userId="f6fe622e-493c-4d3c-a4a2-544f8db994fe" providerId="ADAL" clId="{300F5610-8684-4D7A-B044-8EC29B5B2A81}" dt="2020-02-12T16:25:40.859" v="2486" actId="478"/>
          <ac:picMkLst>
            <pc:docMk/>
            <pc:sldMk cId="1874280806" sldId="814"/>
            <ac:picMk id="5" creationId="{BCB9DB0C-7901-4D95-8945-48E6179D9D17}"/>
          </ac:picMkLst>
        </pc:picChg>
        <pc:picChg chg="add mod">
          <ac:chgData name="Brian Hartsell" userId="f6fe622e-493c-4d3c-a4a2-544f8db994fe" providerId="ADAL" clId="{300F5610-8684-4D7A-B044-8EC29B5B2A81}" dt="2020-02-12T16:26:40.945" v="2603" actId="1076"/>
          <ac:picMkLst>
            <pc:docMk/>
            <pc:sldMk cId="1874280806" sldId="814"/>
            <ac:picMk id="6" creationId="{87CFC558-7605-4096-9537-5EEAA7E57266}"/>
          </ac:picMkLst>
        </pc:picChg>
        <pc:picChg chg="del">
          <ac:chgData name="Brian Hartsell" userId="f6fe622e-493c-4d3c-a4a2-544f8db994fe" providerId="ADAL" clId="{300F5610-8684-4D7A-B044-8EC29B5B2A81}" dt="2020-02-12T16:25:41.169" v="2487" actId="478"/>
          <ac:picMkLst>
            <pc:docMk/>
            <pc:sldMk cId="1874280806" sldId="814"/>
            <ac:picMk id="7" creationId="{4F8CC753-6B65-4759-9BF6-D0A9A8BD27A3}"/>
          </ac:picMkLst>
        </pc:picChg>
        <pc:picChg chg="add mod">
          <ac:chgData name="Brian Hartsell" userId="f6fe622e-493c-4d3c-a4a2-544f8db994fe" providerId="ADAL" clId="{300F5610-8684-4D7A-B044-8EC29B5B2A81}" dt="2020-02-12T16:26:44.057" v="2604" actId="1076"/>
          <ac:picMkLst>
            <pc:docMk/>
            <pc:sldMk cId="1874280806" sldId="814"/>
            <ac:picMk id="9" creationId="{99896D37-A97E-4CAD-B807-43032FF3FDBC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16:51:39.009" v="2988" actId="20577"/>
        <pc:sldMkLst>
          <pc:docMk/>
          <pc:sldMk cId="1530585125" sldId="815"/>
        </pc:sldMkLst>
        <pc:spChg chg="mod">
          <ac:chgData name="Brian Hartsell" userId="f6fe622e-493c-4d3c-a4a2-544f8db994fe" providerId="ADAL" clId="{300F5610-8684-4D7A-B044-8EC29B5B2A81}" dt="2020-02-12T16:51:39.009" v="2988" actId="20577"/>
          <ac:spMkLst>
            <pc:docMk/>
            <pc:sldMk cId="1530585125" sldId="815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16:47:30.483" v="2892" actId="20577"/>
          <ac:spMkLst>
            <pc:docMk/>
            <pc:sldMk cId="1530585125" sldId="815"/>
            <ac:spMk id="12" creationId="{CFC5FA9F-1C21-440F-9579-675614FE9D68}"/>
          </ac:spMkLst>
        </pc:spChg>
        <pc:picChg chg="add mod">
          <ac:chgData name="Brian Hartsell" userId="f6fe622e-493c-4d3c-a4a2-544f8db994fe" providerId="ADAL" clId="{300F5610-8684-4D7A-B044-8EC29B5B2A81}" dt="2020-02-12T16:38:55.280" v="2787" actId="1076"/>
          <ac:picMkLst>
            <pc:docMk/>
            <pc:sldMk cId="1530585125" sldId="815"/>
            <ac:picMk id="5" creationId="{3EA159EF-F124-4030-BC9D-D967F3AFB4C5}"/>
          </ac:picMkLst>
        </pc:picChg>
        <pc:picChg chg="del">
          <ac:chgData name="Brian Hartsell" userId="f6fe622e-493c-4d3c-a4a2-544f8db994fe" providerId="ADAL" clId="{300F5610-8684-4D7A-B044-8EC29B5B2A81}" dt="2020-02-12T16:27:43.170" v="2610" actId="478"/>
          <ac:picMkLst>
            <pc:docMk/>
            <pc:sldMk cId="1530585125" sldId="815"/>
            <ac:picMk id="6" creationId="{87CFC558-7605-4096-9537-5EEAA7E57266}"/>
          </ac:picMkLst>
        </pc:picChg>
        <pc:picChg chg="add mod">
          <ac:chgData name="Brian Hartsell" userId="f6fe622e-493c-4d3c-a4a2-544f8db994fe" providerId="ADAL" clId="{300F5610-8684-4D7A-B044-8EC29B5B2A81}" dt="2020-02-12T16:38:55.280" v="2787" actId="1076"/>
          <ac:picMkLst>
            <pc:docMk/>
            <pc:sldMk cId="1530585125" sldId="815"/>
            <ac:picMk id="8" creationId="{ACC47383-D332-423B-9930-FDB9F9194559}"/>
          </ac:picMkLst>
        </pc:picChg>
        <pc:picChg chg="del">
          <ac:chgData name="Brian Hartsell" userId="f6fe622e-493c-4d3c-a4a2-544f8db994fe" providerId="ADAL" clId="{300F5610-8684-4D7A-B044-8EC29B5B2A81}" dt="2020-02-12T16:27:42.811" v="2609" actId="478"/>
          <ac:picMkLst>
            <pc:docMk/>
            <pc:sldMk cId="1530585125" sldId="815"/>
            <ac:picMk id="9" creationId="{99896D37-A97E-4CAD-B807-43032FF3FDBC}"/>
          </ac:picMkLst>
        </pc:picChg>
      </pc:sldChg>
      <pc:sldChg chg="del">
        <pc:chgData name="Brian Hartsell" userId="f6fe622e-493c-4d3c-a4a2-544f8db994fe" providerId="ADAL" clId="{300F5610-8684-4D7A-B044-8EC29B5B2A81}" dt="2020-02-12T15:17:09.429" v="34" actId="2696"/>
        <pc:sldMkLst>
          <pc:docMk/>
          <pc:sldMk cId="3357769903" sldId="815"/>
        </pc:sldMkLst>
      </pc:sldChg>
      <pc:sldChg chg="addSp modSp add">
        <pc:chgData name="Brian Hartsell" userId="f6fe622e-493c-4d3c-a4a2-544f8db994fe" providerId="ADAL" clId="{300F5610-8684-4D7A-B044-8EC29B5B2A81}" dt="2020-02-12T16:53:32.880" v="3016" actId="14100"/>
        <pc:sldMkLst>
          <pc:docMk/>
          <pc:sldMk cId="1043947111" sldId="816"/>
        </pc:sldMkLst>
        <pc:spChg chg="mod">
          <ac:chgData name="Brian Hartsell" userId="f6fe622e-493c-4d3c-a4a2-544f8db994fe" providerId="ADAL" clId="{300F5610-8684-4D7A-B044-8EC29B5B2A81}" dt="2020-02-12T16:51:41.606" v="2989"/>
          <ac:spMkLst>
            <pc:docMk/>
            <pc:sldMk cId="1043947111" sldId="816"/>
            <ac:spMk id="3" creationId="{00000000-0000-0000-0000-000000000000}"/>
          </ac:spMkLst>
        </pc:spChg>
        <pc:spChg chg="add mod">
          <ac:chgData name="Brian Hartsell" userId="f6fe622e-493c-4d3c-a4a2-544f8db994fe" providerId="ADAL" clId="{300F5610-8684-4D7A-B044-8EC29B5B2A81}" dt="2020-02-12T16:53:09.544" v="3014" actId="14100"/>
          <ac:spMkLst>
            <pc:docMk/>
            <pc:sldMk cId="1043947111" sldId="816"/>
            <ac:spMk id="8" creationId="{EAFFA5FE-DC3A-4D5B-9F77-AC15FB614B62}"/>
          </ac:spMkLst>
        </pc:spChg>
        <pc:spChg chg="mod">
          <ac:chgData name="Brian Hartsell" userId="f6fe622e-493c-4d3c-a4a2-544f8db994fe" providerId="ADAL" clId="{300F5610-8684-4D7A-B044-8EC29B5B2A81}" dt="2020-02-12T16:50:40.816" v="2962" actId="20577"/>
          <ac:spMkLst>
            <pc:docMk/>
            <pc:sldMk cId="1043947111" sldId="816"/>
            <ac:spMk id="12" creationId="{CFC5FA9F-1C21-440F-9579-675614FE9D68}"/>
          </ac:spMkLst>
        </pc:spChg>
        <pc:picChg chg="add mod">
          <ac:chgData name="Brian Hartsell" userId="f6fe622e-493c-4d3c-a4a2-544f8db994fe" providerId="ADAL" clId="{300F5610-8684-4D7A-B044-8EC29B5B2A81}" dt="2020-02-12T16:50:45.216" v="2963" actId="1076"/>
          <ac:picMkLst>
            <pc:docMk/>
            <pc:sldMk cId="1043947111" sldId="816"/>
            <ac:picMk id="5" creationId="{CC70E572-5124-4B71-942A-261D4537DF9E}"/>
          </ac:picMkLst>
        </pc:picChg>
        <pc:picChg chg="add mod">
          <ac:chgData name="Brian Hartsell" userId="f6fe622e-493c-4d3c-a4a2-544f8db994fe" providerId="ADAL" clId="{300F5610-8684-4D7A-B044-8EC29B5B2A81}" dt="2020-02-12T16:53:32.880" v="3016" actId="14100"/>
          <ac:picMkLst>
            <pc:docMk/>
            <pc:sldMk cId="1043947111" sldId="816"/>
            <ac:picMk id="7" creationId="{C38A55EF-41A1-4E27-812A-998565C3A987}"/>
          </ac:picMkLst>
        </pc:picChg>
      </pc:sldChg>
      <pc:sldChg chg="del">
        <pc:chgData name="Brian Hartsell" userId="f6fe622e-493c-4d3c-a4a2-544f8db994fe" providerId="ADAL" clId="{300F5610-8684-4D7A-B044-8EC29B5B2A81}" dt="2020-02-12T15:17:09.469" v="39" actId="2696"/>
        <pc:sldMkLst>
          <pc:docMk/>
          <pc:sldMk cId="3878008470" sldId="816"/>
        </pc:sldMkLst>
      </pc:sldChg>
      <pc:sldChg chg="del">
        <pc:chgData name="Brian Hartsell" userId="f6fe622e-493c-4d3c-a4a2-544f8db994fe" providerId="ADAL" clId="{300F5610-8684-4D7A-B044-8EC29B5B2A81}" dt="2020-02-12T15:17:09.516" v="43" actId="2696"/>
        <pc:sldMkLst>
          <pc:docMk/>
          <pc:sldMk cId="1135336262" sldId="817"/>
        </pc:sldMkLst>
      </pc:sldChg>
      <pc:sldChg chg="addSp modSp add">
        <pc:chgData name="Brian Hartsell" userId="f6fe622e-493c-4d3c-a4a2-544f8db994fe" providerId="ADAL" clId="{300F5610-8684-4D7A-B044-8EC29B5B2A81}" dt="2020-02-12T16:59:33.680" v="3491" actId="1076"/>
        <pc:sldMkLst>
          <pc:docMk/>
          <pc:sldMk cId="1802943628" sldId="817"/>
        </pc:sldMkLst>
        <pc:spChg chg="mod">
          <ac:chgData name="Brian Hartsell" userId="f6fe622e-493c-4d3c-a4a2-544f8db994fe" providerId="ADAL" clId="{300F5610-8684-4D7A-B044-8EC29B5B2A81}" dt="2020-02-12T16:54:19.888" v="3033" actId="20577"/>
          <ac:spMkLst>
            <pc:docMk/>
            <pc:sldMk cId="1802943628" sldId="817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16:57:31.905" v="3393" actId="20577"/>
          <ac:spMkLst>
            <pc:docMk/>
            <pc:sldMk cId="1802943628" sldId="817"/>
            <ac:spMk id="12" creationId="{CFC5FA9F-1C21-440F-9579-675614FE9D68}"/>
          </ac:spMkLst>
        </pc:spChg>
        <pc:picChg chg="add mod">
          <ac:chgData name="Brian Hartsell" userId="f6fe622e-493c-4d3c-a4a2-544f8db994fe" providerId="ADAL" clId="{300F5610-8684-4D7A-B044-8EC29B5B2A81}" dt="2020-02-12T16:59:33.680" v="3491" actId="1076"/>
          <ac:picMkLst>
            <pc:docMk/>
            <pc:sldMk cId="1802943628" sldId="817"/>
            <ac:picMk id="5" creationId="{B09979C8-D664-4D41-A154-BC7F1FCDA856}"/>
          </ac:picMkLst>
        </pc:picChg>
        <pc:picChg chg="add mod">
          <ac:chgData name="Brian Hartsell" userId="f6fe622e-493c-4d3c-a4a2-544f8db994fe" providerId="ADAL" clId="{300F5610-8684-4D7A-B044-8EC29B5B2A81}" dt="2020-02-12T16:59:33.680" v="3491" actId="1076"/>
          <ac:picMkLst>
            <pc:docMk/>
            <pc:sldMk cId="1802943628" sldId="817"/>
            <ac:picMk id="7" creationId="{2B354D63-5C67-4198-B8B3-3BCE6E289387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23:26:08.649" v="6880" actId="20577"/>
        <pc:sldMkLst>
          <pc:docMk/>
          <pc:sldMk cId="989579488" sldId="818"/>
        </pc:sldMkLst>
        <pc:spChg chg="mod">
          <ac:chgData name="Brian Hartsell" userId="f6fe622e-493c-4d3c-a4a2-544f8db994fe" providerId="ADAL" clId="{300F5610-8684-4D7A-B044-8EC29B5B2A81}" dt="2020-02-12T23:26:08.649" v="6880" actId="20577"/>
          <ac:spMkLst>
            <pc:docMk/>
            <pc:sldMk cId="989579488" sldId="818"/>
            <ac:spMk id="12" creationId="{CFC5FA9F-1C21-440F-9579-675614FE9D68}"/>
          </ac:spMkLst>
        </pc:spChg>
        <pc:picChg chg="del">
          <ac:chgData name="Brian Hartsell" userId="f6fe622e-493c-4d3c-a4a2-544f8db994fe" providerId="ADAL" clId="{300F5610-8684-4D7A-B044-8EC29B5B2A81}" dt="2020-02-12T16:58:42.752" v="3402" actId="478"/>
          <ac:picMkLst>
            <pc:docMk/>
            <pc:sldMk cId="989579488" sldId="818"/>
            <ac:picMk id="5" creationId="{B09979C8-D664-4D41-A154-BC7F1FCDA856}"/>
          </ac:picMkLst>
        </pc:picChg>
        <pc:picChg chg="add mod">
          <ac:chgData name="Brian Hartsell" userId="f6fe622e-493c-4d3c-a4a2-544f8db994fe" providerId="ADAL" clId="{300F5610-8684-4D7A-B044-8EC29B5B2A81}" dt="2020-02-12T16:59:43.807" v="3495" actId="1076"/>
          <ac:picMkLst>
            <pc:docMk/>
            <pc:sldMk cId="989579488" sldId="818"/>
            <ac:picMk id="6" creationId="{B3F9D06A-ED03-47D0-B9A3-83613FB9AB00}"/>
          </ac:picMkLst>
        </pc:picChg>
        <pc:picChg chg="del">
          <ac:chgData name="Brian Hartsell" userId="f6fe622e-493c-4d3c-a4a2-544f8db994fe" providerId="ADAL" clId="{300F5610-8684-4D7A-B044-8EC29B5B2A81}" dt="2020-02-12T16:58:43.056" v="3403" actId="478"/>
          <ac:picMkLst>
            <pc:docMk/>
            <pc:sldMk cId="989579488" sldId="818"/>
            <ac:picMk id="7" creationId="{2B354D63-5C67-4198-B8B3-3BCE6E289387}"/>
          </ac:picMkLst>
        </pc:picChg>
        <pc:picChg chg="add mod">
          <ac:chgData name="Brian Hartsell" userId="f6fe622e-493c-4d3c-a4a2-544f8db994fe" providerId="ADAL" clId="{300F5610-8684-4D7A-B044-8EC29B5B2A81}" dt="2020-02-12T16:59:43.807" v="3495" actId="1076"/>
          <ac:picMkLst>
            <pc:docMk/>
            <pc:sldMk cId="989579488" sldId="818"/>
            <ac:picMk id="9" creationId="{D788C53C-1C2E-440C-A5BD-105185D90146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17:06:36.679" v="3638" actId="20577"/>
        <pc:sldMkLst>
          <pc:docMk/>
          <pc:sldMk cId="3660100173" sldId="819"/>
        </pc:sldMkLst>
        <pc:spChg chg="mod">
          <ac:chgData name="Brian Hartsell" userId="f6fe622e-493c-4d3c-a4a2-544f8db994fe" providerId="ADAL" clId="{300F5610-8684-4D7A-B044-8EC29B5B2A81}" dt="2020-02-12T17:06:36.679" v="3638" actId="20577"/>
          <ac:spMkLst>
            <pc:docMk/>
            <pc:sldMk cId="3660100173" sldId="819"/>
            <ac:spMk id="12" creationId="{CFC5FA9F-1C21-440F-9579-675614FE9D68}"/>
          </ac:spMkLst>
        </pc:spChg>
        <pc:picChg chg="add mod">
          <ac:chgData name="Brian Hartsell" userId="f6fe622e-493c-4d3c-a4a2-544f8db994fe" providerId="ADAL" clId="{300F5610-8684-4D7A-B044-8EC29B5B2A81}" dt="2020-02-12T17:05:16.752" v="3567" actId="1076"/>
          <ac:picMkLst>
            <pc:docMk/>
            <pc:sldMk cId="3660100173" sldId="819"/>
            <ac:picMk id="5" creationId="{99610BF6-C19C-4D74-B3A6-3633B6D1923D}"/>
          </ac:picMkLst>
        </pc:picChg>
        <pc:picChg chg="del">
          <ac:chgData name="Brian Hartsell" userId="f6fe622e-493c-4d3c-a4a2-544f8db994fe" providerId="ADAL" clId="{300F5610-8684-4D7A-B044-8EC29B5B2A81}" dt="2020-02-12T17:01:28.797" v="3498" actId="478"/>
          <ac:picMkLst>
            <pc:docMk/>
            <pc:sldMk cId="3660100173" sldId="819"/>
            <ac:picMk id="6" creationId="{B3F9D06A-ED03-47D0-B9A3-83613FB9AB00}"/>
          </ac:picMkLst>
        </pc:picChg>
        <pc:picChg chg="add mod">
          <ac:chgData name="Brian Hartsell" userId="f6fe622e-493c-4d3c-a4a2-544f8db994fe" providerId="ADAL" clId="{300F5610-8684-4D7A-B044-8EC29B5B2A81}" dt="2020-02-12T17:05:16.752" v="3567" actId="1076"/>
          <ac:picMkLst>
            <pc:docMk/>
            <pc:sldMk cId="3660100173" sldId="819"/>
            <ac:picMk id="8" creationId="{19B0ABF4-E62E-4A5B-AF1A-57D2CBEB7EEF}"/>
          </ac:picMkLst>
        </pc:picChg>
        <pc:picChg chg="del">
          <ac:chgData name="Brian Hartsell" userId="f6fe622e-493c-4d3c-a4a2-544f8db994fe" providerId="ADAL" clId="{300F5610-8684-4D7A-B044-8EC29B5B2A81}" dt="2020-02-12T17:01:28.481" v="3497" actId="478"/>
          <ac:picMkLst>
            <pc:docMk/>
            <pc:sldMk cId="3660100173" sldId="819"/>
            <ac:picMk id="9" creationId="{D788C53C-1C2E-440C-A5BD-105185D90146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17:08:16.502" v="3776" actId="1076"/>
        <pc:sldMkLst>
          <pc:docMk/>
          <pc:sldMk cId="1875767807" sldId="820"/>
        </pc:sldMkLst>
        <pc:spChg chg="mod">
          <ac:chgData name="Brian Hartsell" userId="f6fe622e-493c-4d3c-a4a2-544f8db994fe" providerId="ADAL" clId="{300F5610-8684-4D7A-B044-8EC29B5B2A81}" dt="2020-02-12T17:08:08.184" v="3773" actId="20577"/>
          <ac:spMkLst>
            <pc:docMk/>
            <pc:sldMk cId="1875767807" sldId="820"/>
            <ac:spMk id="12" creationId="{CFC5FA9F-1C21-440F-9579-675614FE9D68}"/>
          </ac:spMkLst>
        </pc:spChg>
        <pc:picChg chg="del">
          <ac:chgData name="Brian Hartsell" userId="f6fe622e-493c-4d3c-a4a2-544f8db994fe" providerId="ADAL" clId="{300F5610-8684-4D7A-B044-8EC29B5B2A81}" dt="2020-02-12T17:07:15.424" v="3698" actId="478"/>
          <ac:picMkLst>
            <pc:docMk/>
            <pc:sldMk cId="1875767807" sldId="820"/>
            <ac:picMk id="5" creationId="{99610BF6-C19C-4D74-B3A6-3633B6D1923D}"/>
          </ac:picMkLst>
        </pc:picChg>
        <pc:picChg chg="add del mod">
          <ac:chgData name="Brian Hartsell" userId="f6fe622e-493c-4d3c-a4a2-544f8db994fe" providerId="ADAL" clId="{300F5610-8684-4D7A-B044-8EC29B5B2A81}" dt="2020-02-12T17:08:09.442" v="3774"/>
          <ac:picMkLst>
            <pc:docMk/>
            <pc:sldMk cId="1875767807" sldId="820"/>
            <ac:picMk id="6" creationId="{84DE8FEB-4632-4C2B-A4FF-51C4DD1F2A19}"/>
          </ac:picMkLst>
        </pc:picChg>
        <pc:picChg chg="del">
          <ac:chgData name="Brian Hartsell" userId="f6fe622e-493c-4d3c-a4a2-544f8db994fe" providerId="ADAL" clId="{300F5610-8684-4D7A-B044-8EC29B5B2A81}" dt="2020-02-12T17:07:15.791" v="3699" actId="478"/>
          <ac:picMkLst>
            <pc:docMk/>
            <pc:sldMk cId="1875767807" sldId="820"/>
            <ac:picMk id="8" creationId="{19B0ABF4-E62E-4A5B-AF1A-57D2CBEB7EEF}"/>
          </ac:picMkLst>
        </pc:picChg>
        <pc:picChg chg="add mod">
          <ac:chgData name="Brian Hartsell" userId="f6fe622e-493c-4d3c-a4a2-544f8db994fe" providerId="ADAL" clId="{300F5610-8684-4D7A-B044-8EC29B5B2A81}" dt="2020-02-12T17:08:16.502" v="3776" actId="1076"/>
          <ac:picMkLst>
            <pc:docMk/>
            <pc:sldMk cId="1875767807" sldId="820"/>
            <ac:picMk id="9" creationId="{D8CE7921-02CB-4249-B980-21809A515323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17:21:12.327" v="4052" actId="14100"/>
        <pc:sldMkLst>
          <pc:docMk/>
          <pc:sldMk cId="552148098" sldId="821"/>
        </pc:sldMkLst>
        <pc:spChg chg="mod">
          <ac:chgData name="Brian Hartsell" userId="f6fe622e-493c-4d3c-a4a2-544f8db994fe" providerId="ADAL" clId="{300F5610-8684-4D7A-B044-8EC29B5B2A81}" dt="2020-02-12T17:13:07.903" v="4049" actId="20577"/>
          <ac:spMkLst>
            <pc:docMk/>
            <pc:sldMk cId="552148098" sldId="821"/>
            <ac:spMk id="12" creationId="{CFC5FA9F-1C21-440F-9579-675614FE9D68}"/>
          </ac:spMkLst>
        </pc:spChg>
        <pc:spChg chg="add mod">
          <ac:chgData name="Brian Hartsell" userId="f6fe622e-493c-4d3c-a4a2-544f8db994fe" providerId="ADAL" clId="{300F5610-8684-4D7A-B044-8EC29B5B2A81}" dt="2020-02-12T17:21:12.327" v="4052" actId="14100"/>
          <ac:spMkLst>
            <pc:docMk/>
            <pc:sldMk cId="552148098" sldId="821"/>
            <ac:spMk id="13" creationId="{1C7A1BFA-BCC6-4079-8493-DAF67B4D0D72}"/>
          </ac:spMkLst>
        </pc:spChg>
        <pc:picChg chg="add mod modCrop">
          <ac:chgData name="Brian Hartsell" userId="f6fe622e-493c-4d3c-a4a2-544f8db994fe" providerId="ADAL" clId="{300F5610-8684-4D7A-B044-8EC29B5B2A81}" dt="2020-02-12T17:11:48.800" v="3841" actId="1076"/>
          <ac:picMkLst>
            <pc:docMk/>
            <pc:sldMk cId="552148098" sldId="821"/>
            <ac:picMk id="5" creationId="{9DF11487-0239-407D-9FB3-56AE8182ABB6}"/>
          </ac:picMkLst>
        </pc:picChg>
        <pc:picChg chg="add mod modCrop">
          <ac:chgData name="Brian Hartsell" userId="f6fe622e-493c-4d3c-a4a2-544f8db994fe" providerId="ADAL" clId="{300F5610-8684-4D7A-B044-8EC29B5B2A81}" dt="2020-02-12T17:11:48.800" v="3841" actId="1076"/>
          <ac:picMkLst>
            <pc:docMk/>
            <pc:sldMk cId="552148098" sldId="821"/>
            <ac:picMk id="7" creationId="{C31D276D-1A2F-43D3-97F2-26C1E76971CD}"/>
          </ac:picMkLst>
        </pc:picChg>
        <pc:picChg chg="del">
          <ac:chgData name="Brian Hartsell" userId="f6fe622e-493c-4d3c-a4a2-544f8db994fe" providerId="ADAL" clId="{300F5610-8684-4D7A-B044-8EC29B5B2A81}" dt="2020-02-12T17:08:19.910" v="3778" actId="478"/>
          <ac:picMkLst>
            <pc:docMk/>
            <pc:sldMk cId="552148098" sldId="821"/>
            <ac:picMk id="9" creationId="{D8CE7921-02CB-4249-B980-21809A515323}"/>
          </ac:picMkLst>
        </pc:picChg>
        <pc:picChg chg="add mod modCrop">
          <ac:chgData name="Brian Hartsell" userId="f6fe622e-493c-4d3c-a4a2-544f8db994fe" providerId="ADAL" clId="{300F5610-8684-4D7A-B044-8EC29B5B2A81}" dt="2020-02-12T17:11:48.800" v="3841" actId="1076"/>
          <ac:picMkLst>
            <pc:docMk/>
            <pc:sldMk cId="552148098" sldId="821"/>
            <ac:picMk id="10" creationId="{CDE3476E-A49C-4F32-8EE6-D93D02413131}"/>
          </ac:picMkLst>
        </pc:picChg>
      </pc:sldChg>
      <pc:sldChg chg="add del">
        <pc:chgData name="Brian Hartsell" userId="f6fe622e-493c-4d3c-a4a2-544f8db994fe" providerId="ADAL" clId="{300F5610-8684-4D7A-B044-8EC29B5B2A81}" dt="2020-02-12T17:07:18.065" v="3701"/>
        <pc:sldMkLst>
          <pc:docMk/>
          <pc:sldMk cId="2169597704" sldId="821"/>
        </pc:sldMkLst>
      </pc:sldChg>
      <pc:sldChg chg="delSp modSp add">
        <pc:chgData name="Brian Hartsell" userId="f6fe622e-493c-4d3c-a4a2-544f8db994fe" providerId="ADAL" clId="{300F5610-8684-4D7A-B044-8EC29B5B2A81}" dt="2020-02-12T23:23:14.650" v="6809" actId="20577"/>
        <pc:sldMkLst>
          <pc:docMk/>
          <pc:sldMk cId="544594815" sldId="822"/>
        </pc:sldMkLst>
        <pc:spChg chg="mod">
          <ac:chgData name="Brian Hartsell" userId="f6fe622e-493c-4d3c-a4a2-544f8db994fe" providerId="ADAL" clId="{300F5610-8684-4D7A-B044-8EC29B5B2A81}" dt="2020-02-12T17:21:53.455" v="4071" actId="20577"/>
          <ac:spMkLst>
            <pc:docMk/>
            <pc:sldMk cId="544594815" sldId="822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23:14.650" v="6809" actId="20577"/>
          <ac:spMkLst>
            <pc:docMk/>
            <pc:sldMk cId="544594815" sldId="822"/>
            <ac:spMk id="12" creationId="{CFC5FA9F-1C21-440F-9579-675614FE9D68}"/>
          </ac:spMkLst>
        </pc:spChg>
        <pc:spChg chg="del">
          <ac:chgData name="Brian Hartsell" userId="f6fe622e-493c-4d3c-a4a2-544f8db994fe" providerId="ADAL" clId="{300F5610-8684-4D7A-B044-8EC29B5B2A81}" dt="2020-02-12T17:21:50.106" v="4055" actId="478"/>
          <ac:spMkLst>
            <pc:docMk/>
            <pc:sldMk cId="544594815" sldId="822"/>
            <ac:spMk id="13" creationId="{1C7A1BFA-BCC6-4079-8493-DAF67B4D0D72}"/>
          </ac:spMkLst>
        </pc:spChg>
        <pc:picChg chg="del">
          <ac:chgData name="Brian Hartsell" userId="f6fe622e-493c-4d3c-a4a2-544f8db994fe" providerId="ADAL" clId="{300F5610-8684-4D7A-B044-8EC29B5B2A81}" dt="2020-02-12T17:21:50.782" v="4057" actId="478"/>
          <ac:picMkLst>
            <pc:docMk/>
            <pc:sldMk cId="544594815" sldId="822"/>
            <ac:picMk id="5" creationId="{9DF11487-0239-407D-9FB3-56AE8182ABB6}"/>
          </ac:picMkLst>
        </pc:picChg>
        <pc:picChg chg="del">
          <ac:chgData name="Brian Hartsell" userId="f6fe622e-493c-4d3c-a4a2-544f8db994fe" providerId="ADAL" clId="{300F5610-8684-4D7A-B044-8EC29B5B2A81}" dt="2020-02-12T17:21:50.458" v="4056" actId="478"/>
          <ac:picMkLst>
            <pc:docMk/>
            <pc:sldMk cId="544594815" sldId="822"/>
            <ac:picMk id="7" creationId="{C31D276D-1A2F-43D3-97F2-26C1E76971CD}"/>
          </ac:picMkLst>
        </pc:picChg>
        <pc:picChg chg="del">
          <ac:chgData name="Brian Hartsell" userId="f6fe622e-493c-4d3c-a4a2-544f8db994fe" providerId="ADAL" clId="{300F5610-8684-4D7A-B044-8EC29B5B2A81}" dt="2020-02-12T17:21:49.464" v="4054" actId="478"/>
          <ac:picMkLst>
            <pc:docMk/>
            <pc:sldMk cId="544594815" sldId="822"/>
            <ac:picMk id="10" creationId="{CDE3476E-A49C-4F32-8EE6-D93D02413131}"/>
          </ac:picMkLst>
        </pc:picChg>
      </pc:sldChg>
      <pc:sldChg chg="modSp add">
        <pc:chgData name="Brian Hartsell" userId="f6fe622e-493c-4d3c-a4a2-544f8db994fe" providerId="ADAL" clId="{300F5610-8684-4D7A-B044-8EC29B5B2A81}" dt="2020-02-12T17:28:07.111" v="4961" actId="20577"/>
        <pc:sldMkLst>
          <pc:docMk/>
          <pc:sldMk cId="525566546" sldId="823"/>
        </pc:sldMkLst>
        <pc:spChg chg="mod">
          <ac:chgData name="Brian Hartsell" userId="f6fe622e-493c-4d3c-a4a2-544f8db994fe" providerId="ADAL" clId="{300F5610-8684-4D7A-B044-8EC29B5B2A81}" dt="2020-02-12T17:25:07.763" v="4447" actId="20577"/>
          <ac:spMkLst>
            <pc:docMk/>
            <pc:sldMk cId="525566546" sldId="823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17:28:07.111" v="4961" actId="20577"/>
          <ac:spMkLst>
            <pc:docMk/>
            <pc:sldMk cId="525566546" sldId="823"/>
            <ac:spMk id="12" creationId="{CFC5FA9F-1C21-440F-9579-675614FE9D68}"/>
          </ac:spMkLst>
        </pc:spChg>
      </pc:sldChg>
      <pc:sldChg chg="addSp delSp modSp add">
        <pc:chgData name="Brian Hartsell" userId="f6fe622e-493c-4d3c-a4a2-544f8db994fe" providerId="ADAL" clId="{300F5610-8684-4D7A-B044-8EC29B5B2A81}" dt="2020-02-12T17:43:25.022" v="5435" actId="1076"/>
        <pc:sldMkLst>
          <pc:docMk/>
          <pc:sldMk cId="3749088400" sldId="824"/>
        </pc:sldMkLst>
        <pc:spChg chg="add mod">
          <ac:chgData name="Brian Hartsell" userId="f6fe622e-493c-4d3c-a4a2-544f8db994fe" providerId="ADAL" clId="{300F5610-8684-4D7A-B044-8EC29B5B2A81}" dt="2020-02-12T17:35:03.766" v="5114" actId="20577"/>
          <ac:spMkLst>
            <pc:docMk/>
            <pc:sldMk cId="3749088400" sldId="824"/>
            <ac:spMk id="9" creationId="{58075E72-7D66-4530-935D-DF7E81A9CD60}"/>
          </ac:spMkLst>
        </pc:spChg>
        <pc:spChg chg="del mod">
          <ac:chgData name="Brian Hartsell" userId="f6fe622e-493c-4d3c-a4a2-544f8db994fe" providerId="ADAL" clId="{300F5610-8684-4D7A-B044-8EC29B5B2A81}" dt="2020-02-12T17:30:37.632" v="4963"/>
          <ac:spMkLst>
            <pc:docMk/>
            <pc:sldMk cId="3749088400" sldId="824"/>
            <ac:spMk id="12" creationId="{CFC5FA9F-1C21-440F-9579-675614FE9D68}"/>
          </ac:spMkLst>
        </pc:spChg>
        <pc:picChg chg="add mod">
          <ac:chgData name="Brian Hartsell" userId="f6fe622e-493c-4d3c-a4a2-544f8db994fe" providerId="ADAL" clId="{300F5610-8684-4D7A-B044-8EC29B5B2A81}" dt="2020-02-12T17:34:28.535" v="5075" actId="1076"/>
          <ac:picMkLst>
            <pc:docMk/>
            <pc:sldMk cId="3749088400" sldId="824"/>
            <ac:picMk id="5" creationId="{7EB3A842-4603-4B56-9C04-9F5DE275E536}"/>
          </ac:picMkLst>
        </pc:picChg>
        <pc:picChg chg="add mod">
          <ac:chgData name="Brian Hartsell" userId="f6fe622e-493c-4d3c-a4a2-544f8db994fe" providerId="ADAL" clId="{300F5610-8684-4D7A-B044-8EC29B5B2A81}" dt="2020-02-12T17:34:30.438" v="5076" actId="1076"/>
          <ac:picMkLst>
            <pc:docMk/>
            <pc:sldMk cId="3749088400" sldId="824"/>
            <ac:picMk id="7" creationId="{E7DC3D10-27D3-4A51-A66B-A0CFFF2018EB}"/>
          </ac:picMkLst>
        </pc:picChg>
        <pc:picChg chg="add mod">
          <ac:chgData name="Brian Hartsell" userId="f6fe622e-493c-4d3c-a4a2-544f8db994fe" providerId="ADAL" clId="{300F5610-8684-4D7A-B044-8EC29B5B2A81}" dt="2020-02-12T17:43:25.022" v="5435" actId="1076"/>
          <ac:picMkLst>
            <pc:docMk/>
            <pc:sldMk cId="3749088400" sldId="824"/>
            <ac:picMk id="10" creationId="{DE45F085-7EB1-464B-B64D-F8085C2D2586}"/>
          </ac:picMkLst>
        </pc:picChg>
        <pc:picChg chg="add mod">
          <ac:chgData name="Brian Hartsell" userId="f6fe622e-493c-4d3c-a4a2-544f8db994fe" providerId="ADAL" clId="{300F5610-8684-4D7A-B044-8EC29B5B2A81}" dt="2020-02-12T17:43:23.366" v="5434" actId="1076"/>
          <ac:picMkLst>
            <pc:docMk/>
            <pc:sldMk cId="3749088400" sldId="824"/>
            <ac:picMk id="13" creationId="{960D1962-518A-425A-97EE-DAD08F017590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17:36:57.639" v="5213" actId="20577"/>
        <pc:sldMkLst>
          <pc:docMk/>
          <pc:sldMk cId="3769479875" sldId="825"/>
        </pc:sldMkLst>
        <pc:spChg chg="add del mod">
          <ac:chgData name="Brian Hartsell" userId="f6fe622e-493c-4d3c-a4a2-544f8db994fe" providerId="ADAL" clId="{300F5610-8684-4D7A-B044-8EC29B5B2A81}" dt="2020-02-12T17:35:33.630" v="5118" actId="478"/>
          <ac:spMkLst>
            <pc:docMk/>
            <pc:sldMk cId="3769479875" sldId="825"/>
            <ac:spMk id="6" creationId="{A84AEEF3-DD08-488B-8326-3FD23CAD9F0D}"/>
          </ac:spMkLst>
        </pc:spChg>
        <pc:spChg chg="mod">
          <ac:chgData name="Brian Hartsell" userId="f6fe622e-493c-4d3c-a4a2-544f8db994fe" providerId="ADAL" clId="{300F5610-8684-4D7A-B044-8EC29B5B2A81}" dt="2020-02-12T17:36:57.639" v="5213" actId="20577"/>
          <ac:spMkLst>
            <pc:docMk/>
            <pc:sldMk cId="3769479875" sldId="825"/>
            <ac:spMk id="9" creationId="{58075E72-7D66-4530-935D-DF7E81A9CD60}"/>
          </ac:spMkLst>
        </pc:spChg>
        <pc:picChg chg="del">
          <ac:chgData name="Brian Hartsell" userId="f6fe622e-493c-4d3c-a4a2-544f8db994fe" providerId="ADAL" clId="{300F5610-8684-4D7A-B044-8EC29B5B2A81}" dt="2020-02-12T17:35:31.842" v="5117" actId="478"/>
          <ac:picMkLst>
            <pc:docMk/>
            <pc:sldMk cId="3769479875" sldId="825"/>
            <ac:picMk id="5" creationId="{7EB3A842-4603-4B56-9C04-9F5DE275E536}"/>
          </ac:picMkLst>
        </pc:picChg>
        <pc:picChg chg="del">
          <ac:chgData name="Brian Hartsell" userId="f6fe622e-493c-4d3c-a4a2-544f8db994fe" providerId="ADAL" clId="{300F5610-8684-4D7A-B044-8EC29B5B2A81}" dt="2020-02-12T17:35:36.221" v="5119" actId="478"/>
          <ac:picMkLst>
            <pc:docMk/>
            <pc:sldMk cId="3769479875" sldId="825"/>
            <ac:picMk id="7" creationId="{E7DC3D10-27D3-4A51-A66B-A0CFFF2018EB}"/>
          </ac:picMkLst>
        </pc:picChg>
        <pc:picChg chg="add mod">
          <ac:chgData name="Brian Hartsell" userId="f6fe622e-493c-4d3c-a4a2-544f8db994fe" providerId="ADAL" clId="{300F5610-8684-4D7A-B044-8EC29B5B2A81}" dt="2020-02-12T17:35:43.734" v="5121" actId="1076"/>
          <ac:picMkLst>
            <pc:docMk/>
            <pc:sldMk cId="3769479875" sldId="825"/>
            <ac:picMk id="10" creationId="{373160D1-CC42-4539-9E8C-0BE830801E5B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17:42:17.254" v="5433" actId="14100"/>
        <pc:sldMkLst>
          <pc:docMk/>
          <pc:sldMk cId="438586888" sldId="826"/>
        </pc:sldMkLst>
        <pc:spChg chg="add del mod">
          <ac:chgData name="Brian Hartsell" userId="f6fe622e-493c-4d3c-a4a2-544f8db994fe" providerId="ADAL" clId="{300F5610-8684-4D7A-B044-8EC29B5B2A81}" dt="2020-02-12T17:37:20.341" v="5219" actId="478"/>
          <ac:spMkLst>
            <pc:docMk/>
            <pc:sldMk cId="438586888" sldId="826"/>
            <ac:spMk id="6" creationId="{E1F07253-353C-4999-BE28-F742EF5C8CC3}"/>
          </ac:spMkLst>
        </pc:spChg>
        <pc:spChg chg="mod">
          <ac:chgData name="Brian Hartsell" userId="f6fe622e-493c-4d3c-a4a2-544f8db994fe" providerId="ADAL" clId="{300F5610-8684-4D7A-B044-8EC29B5B2A81}" dt="2020-02-12T17:42:05.390" v="5429" actId="20577"/>
          <ac:spMkLst>
            <pc:docMk/>
            <pc:sldMk cId="438586888" sldId="826"/>
            <ac:spMk id="9" creationId="{58075E72-7D66-4530-935D-DF7E81A9CD60}"/>
          </ac:spMkLst>
        </pc:spChg>
        <pc:picChg chg="del">
          <ac:chgData name="Brian Hartsell" userId="f6fe622e-493c-4d3c-a4a2-544f8db994fe" providerId="ADAL" clId="{300F5610-8684-4D7A-B044-8EC29B5B2A81}" dt="2020-02-12T17:37:18.017" v="5218" actId="478"/>
          <ac:picMkLst>
            <pc:docMk/>
            <pc:sldMk cId="438586888" sldId="826"/>
            <ac:picMk id="5" creationId="{7EB3A842-4603-4B56-9C04-9F5DE275E536}"/>
          </ac:picMkLst>
        </pc:picChg>
        <pc:picChg chg="del">
          <ac:chgData name="Brian Hartsell" userId="f6fe622e-493c-4d3c-a4a2-544f8db994fe" providerId="ADAL" clId="{300F5610-8684-4D7A-B044-8EC29B5B2A81}" dt="2020-02-12T17:37:17.678" v="5217" actId="478"/>
          <ac:picMkLst>
            <pc:docMk/>
            <pc:sldMk cId="438586888" sldId="826"/>
            <ac:picMk id="7" creationId="{E7DC3D10-27D3-4A51-A66B-A0CFFF2018EB}"/>
          </ac:picMkLst>
        </pc:picChg>
        <pc:picChg chg="del">
          <ac:chgData name="Brian Hartsell" userId="f6fe622e-493c-4d3c-a4a2-544f8db994fe" providerId="ADAL" clId="{300F5610-8684-4D7A-B044-8EC29B5B2A81}" dt="2020-02-12T17:37:16.991" v="5215" actId="478"/>
          <ac:picMkLst>
            <pc:docMk/>
            <pc:sldMk cId="438586888" sldId="826"/>
            <ac:picMk id="10" creationId="{DE45F085-7EB1-464B-B64D-F8085C2D2586}"/>
          </ac:picMkLst>
        </pc:picChg>
        <pc:picChg chg="add del mod">
          <ac:chgData name="Brian Hartsell" userId="f6fe622e-493c-4d3c-a4a2-544f8db994fe" providerId="ADAL" clId="{300F5610-8684-4D7A-B044-8EC29B5B2A81}" dt="2020-02-12T17:38:11.430" v="5296" actId="478"/>
          <ac:picMkLst>
            <pc:docMk/>
            <pc:sldMk cId="438586888" sldId="826"/>
            <ac:picMk id="11" creationId="{30673846-1AE2-4CB3-8D78-7208EF58C24C}"/>
          </ac:picMkLst>
        </pc:picChg>
        <pc:picChg chg="del">
          <ac:chgData name="Brian Hartsell" userId="f6fe622e-493c-4d3c-a4a2-544f8db994fe" providerId="ADAL" clId="{300F5610-8684-4D7A-B044-8EC29B5B2A81}" dt="2020-02-12T17:37:17.246" v="5216" actId="478"/>
          <ac:picMkLst>
            <pc:docMk/>
            <pc:sldMk cId="438586888" sldId="826"/>
            <ac:picMk id="13" creationId="{960D1962-518A-425A-97EE-DAD08F017590}"/>
          </ac:picMkLst>
        </pc:picChg>
        <pc:picChg chg="add del mod">
          <ac:chgData name="Brian Hartsell" userId="f6fe622e-493c-4d3c-a4a2-544f8db994fe" providerId="ADAL" clId="{300F5610-8684-4D7A-B044-8EC29B5B2A81}" dt="2020-02-12T17:38:11.645" v="5297" actId="478"/>
          <ac:picMkLst>
            <pc:docMk/>
            <pc:sldMk cId="438586888" sldId="826"/>
            <ac:picMk id="14" creationId="{69142C2F-6BE1-4A29-9038-A09A6FF51CC5}"/>
          </ac:picMkLst>
        </pc:picChg>
        <pc:picChg chg="add mod">
          <ac:chgData name="Brian Hartsell" userId="f6fe622e-493c-4d3c-a4a2-544f8db994fe" providerId="ADAL" clId="{300F5610-8684-4D7A-B044-8EC29B5B2A81}" dt="2020-02-12T17:40:07.870" v="5390" actId="14100"/>
          <ac:picMkLst>
            <pc:docMk/>
            <pc:sldMk cId="438586888" sldId="826"/>
            <ac:picMk id="16" creationId="{BACAF8E0-83D9-44D1-BAF3-A5A89DB969D3}"/>
          </ac:picMkLst>
        </pc:picChg>
        <pc:picChg chg="add mod">
          <ac:chgData name="Brian Hartsell" userId="f6fe622e-493c-4d3c-a4a2-544f8db994fe" providerId="ADAL" clId="{300F5610-8684-4D7A-B044-8EC29B5B2A81}" dt="2020-02-12T17:40:09.750" v="5391" actId="1076"/>
          <ac:picMkLst>
            <pc:docMk/>
            <pc:sldMk cId="438586888" sldId="826"/>
            <ac:picMk id="18" creationId="{3CDA9D24-F4FE-4B06-929B-87633391FD31}"/>
          </ac:picMkLst>
        </pc:picChg>
        <pc:picChg chg="add mod ord">
          <ac:chgData name="Brian Hartsell" userId="f6fe622e-493c-4d3c-a4a2-544f8db994fe" providerId="ADAL" clId="{300F5610-8684-4D7A-B044-8EC29B5B2A81}" dt="2020-02-12T17:42:12.942" v="5431" actId="14100"/>
          <ac:picMkLst>
            <pc:docMk/>
            <pc:sldMk cId="438586888" sldId="826"/>
            <ac:picMk id="20" creationId="{6FB1A62F-98BC-4C69-9ECA-8D0B47F6F13A}"/>
          </ac:picMkLst>
        </pc:picChg>
        <pc:picChg chg="add mod ord">
          <ac:chgData name="Brian Hartsell" userId="f6fe622e-493c-4d3c-a4a2-544f8db994fe" providerId="ADAL" clId="{300F5610-8684-4D7A-B044-8EC29B5B2A81}" dt="2020-02-12T17:42:17.254" v="5433" actId="14100"/>
          <ac:picMkLst>
            <pc:docMk/>
            <pc:sldMk cId="438586888" sldId="826"/>
            <ac:picMk id="22" creationId="{FA8E0F11-687D-4127-9758-98D1E0246FF0}"/>
          </ac:picMkLst>
        </pc:picChg>
      </pc:sldChg>
      <pc:sldChg chg="addSp delSp modSp add">
        <pc:chgData name="Brian Hartsell" userId="f6fe622e-493c-4d3c-a4a2-544f8db994fe" providerId="ADAL" clId="{300F5610-8684-4D7A-B044-8EC29B5B2A81}" dt="2020-02-12T23:30:50.418" v="7106" actId="20577"/>
        <pc:sldMkLst>
          <pc:docMk/>
          <pc:sldMk cId="132985513" sldId="827"/>
        </pc:sldMkLst>
        <pc:spChg chg="add del mod">
          <ac:chgData name="Brian Hartsell" userId="f6fe622e-493c-4d3c-a4a2-544f8db994fe" providerId="ADAL" clId="{300F5610-8684-4D7A-B044-8EC29B5B2A81}" dt="2020-02-12T17:43:38.926" v="5441" actId="478"/>
          <ac:spMkLst>
            <pc:docMk/>
            <pc:sldMk cId="132985513" sldId="827"/>
            <ac:spMk id="6" creationId="{63511A38-BBC0-4D91-B360-85EB9FC22134}"/>
          </ac:spMkLst>
        </pc:spChg>
        <pc:spChg chg="mod">
          <ac:chgData name="Brian Hartsell" userId="f6fe622e-493c-4d3c-a4a2-544f8db994fe" providerId="ADAL" clId="{300F5610-8684-4D7A-B044-8EC29B5B2A81}" dt="2020-02-12T23:30:50.418" v="7106" actId="20577"/>
          <ac:spMkLst>
            <pc:docMk/>
            <pc:sldMk cId="132985513" sldId="827"/>
            <ac:spMk id="9" creationId="{58075E72-7D66-4530-935D-DF7E81A9CD60}"/>
          </ac:spMkLst>
        </pc:spChg>
        <pc:picChg chg="del">
          <ac:chgData name="Brian Hartsell" userId="f6fe622e-493c-4d3c-a4a2-544f8db994fe" providerId="ADAL" clId="{300F5610-8684-4D7A-B044-8EC29B5B2A81}" dt="2020-02-12T17:43:30.084" v="5439" actId="478"/>
          <ac:picMkLst>
            <pc:docMk/>
            <pc:sldMk cId="132985513" sldId="827"/>
            <ac:picMk id="5" creationId="{7EB3A842-4603-4B56-9C04-9F5DE275E536}"/>
          </ac:picMkLst>
        </pc:picChg>
        <pc:picChg chg="del">
          <ac:chgData name="Brian Hartsell" userId="f6fe622e-493c-4d3c-a4a2-544f8db994fe" providerId="ADAL" clId="{300F5610-8684-4D7A-B044-8EC29B5B2A81}" dt="2020-02-12T17:43:32.160" v="5440" actId="478"/>
          <ac:picMkLst>
            <pc:docMk/>
            <pc:sldMk cId="132985513" sldId="827"/>
            <ac:picMk id="7" creationId="{E7DC3D10-27D3-4A51-A66B-A0CFFF2018EB}"/>
          </ac:picMkLst>
        </pc:picChg>
        <pc:picChg chg="del">
          <ac:chgData name="Brian Hartsell" userId="f6fe622e-493c-4d3c-a4a2-544f8db994fe" providerId="ADAL" clId="{300F5610-8684-4D7A-B044-8EC29B5B2A81}" dt="2020-02-12T17:43:29.695" v="5438" actId="478"/>
          <ac:picMkLst>
            <pc:docMk/>
            <pc:sldMk cId="132985513" sldId="827"/>
            <ac:picMk id="10" creationId="{DE45F085-7EB1-464B-B64D-F8085C2D2586}"/>
          </ac:picMkLst>
        </pc:picChg>
        <pc:picChg chg="add mod">
          <ac:chgData name="Brian Hartsell" userId="f6fe622e-493c-4d3c-a4a2-544f8db994fe" providerId="ADAL" clId="{300F5610-8684-4D7A-B044-8EC29B5B2A81}" dt="2020-02-12T17:45:31.750" v="5563" actId="14100"/>
          <ac:picMkLst>
            <pc:docMk/>
            <pc:sldMk cId="132985513" sldId="827"/>
            <ac:picMk id="11" creationId="{3A963979-564C-42F5-BFC3-FD0C5FB49AA4}"/>
          </ac:picMkLst>
        </pc:picChg>
        <pc:picChg chg="del">
          <ac:chgData name="Brian Hartsell" userId="f6fe622e-493c-4d3c-a4a2-544f8db994fe" providerId="ADAL" clId="{300F5610-8684-4D7A-B044-8EC29B5B2A81}" dt="2020-02-12T17:43:29.352" v="5437" actId="478"/>
          <ac:picMkLst>
            <pc:docMk/>
            <pc:sldMk cId="132985513" sldId="827"/>
            <ac:picMk id="13" creationId="{960D1962-518A-425A-97EE-DAD08F017590}"/>
          </ac:picMkLst>
        </pc:picChg>
        <pc:picChg chg="add mod">
          <ac:chgData name="Brian Hartsell" userId="f6fe622e-493c-4d3c-a4a2-544f8db994fe" providerId="ADAL" clId="{300F5610-8684-4D7A-B044-8EC29B5B2A81}" dt="2020-02-12T17:45:29.222" v="5562" actId="14100"/>
          <ac:picMkLst>
            <pc:docMk/>
            <pc:sldMk cId="132985513" sldId="827"/>
            <ac:picMk id="14" creationId="{56CFD5CC-1075-46A8-A866-3356D8BF4132}"/>
          </ac:picMkLst>
        </pc:picChg>
      </pc:sldChg>
      <pc:sldChg chg="addSp delSp modSp add ord">
        <pc:chgData name="Brian Hartsell" userId="f6fe622e-493c-4d3c-a4a2-544f8db994fe" providerId="ADAL" clId="{300F5610-8684-4D7A-B044-8EC29B5B2A81}" dt="2020-02-12T23:30:08.913" v="7056" actId="20577"/>
        <pc:sldMkLst>
          <pc:docMk/>
          <pc:sldMk cId="3224447728" sldId="828"/>
        </pc:sldMkLst>
        <pc:spChg chg="mod">
          <ac:chgData name="Brian Hartsell" userId="f6fe622e-493c-4d3c-a4a2-544f8db994fe" providerId="ADAL" clId="{300F5610-8684-4D7A-B044-8EC29B5B2A81}" dt="2020-02-12T23:30:08.913" v="7056" actId="20577"/>
          <ac:spMkLst>
            <pc:docMk/>
            <pc:sldMk cId="3224447728" sldId="828"/>
            <ac:spMk id="9" creationId="{58075E72-7D66-4530-935D-DF7E81A9CD60}"/>
          </ac:spMkLst>
        </pc:spChg>
        <pc:picChg chg="add mod modCrop">
          <ac:chgData name="Brian Hartsell" userId="f6fe622e-493c-4d3c-a4a2-544f8db994fe" providerId="ADAL" clId="{300F5610-8684-4D7A-B044-8EC29B5B2A81}" dt="2020-02-12T17:48:00.391" v="5613" actId="1076"/>
          <ac:picMkLst>
            <pc:docMk/>
            <pc:sldMk cId="3224447728" sldId="828"/>
            <ac:picMk id="5" creationId="{B9D3C1AD-02D8-4A46-9A27-0829F07CEE1A}"/>
          </ac:picMkLst>
        </pc:picChg>
        <pc:picChg chg="add mod ord">
          <ac:chgData name="Brian Hartsell" userId="f6fe622e-493c-4d3c-a4a2-544f8db994fe" providerId="ADAL" clId="{300F5610-8684-4D7A-B044-8EC29B5B2A81}" dt="2020-02-12T17:47:49.845" v="5610" actId="1076"/>
          <ac:picMkLst>
            <pc:docMk/>
            <pc:sldMk cId="3224447728" sldId="828"/>
            <ac:picMk id="7" creationId="{98BAD6B0-BB64-4CCC-B475-EEAC478009A3}"/>
          </ac:picMkLst>
        </pc:picChg>
        <pc:picChg chg="add mod modCrop">
          <ac:chgData name="Brian Hartsell" userId="f6fe622e-493c-4d3c-a4a2-544f8db994fe" providerId="ADAL" clId="{300F5610-8684-4D7A-B044-8EC29B5B2A81}" dt="2020-02-12T17:47:39.325" v="5608" actId="1076"/>
          <ac:picMkLst>
            <pc:docMk/>
            <pc:sldMk cId="3224447728" sldId="828"/>
            <ac:picMk id="10" creationId="{C1EBAEA5-0A77-49F1-8CC2-43BD95A00ED0}"/>
          </ac:picMkLst>
        </pc:picChg>
        <pc:picChg chg="del">
          <ac:chgData name="Brian Hartsell" userId="f6fe622e-493c-4d3c-a4a2-544f8db994fe" providerId="ADAL" clId="{300F5610-8684-4D7A-B044-8EC29B5B2A81}" dt="2020-02-12T17:46:46.536" v="5591" actId="478"/>
          <ac:picMkLst>
            <pc:docMk/>
            <pc:sldMk cId="3224447728" sldId="828"/>
            <ac:picMk id="11" creationId="{3A963979-564C-42F5-BFC3-FD0C5FB49AA4}"/>
          </ac:picMkLst>
        </pc:picChg>
        <pc:picChg chg="del">
          <ac:chgData name="Brian Hartsell" userId="f6fe622e-493c-4d3c-a4a2-544f8db994fe" providerId="ADAL" clId="{300F5610-8684-4D7A-B044-8EC29B5B2A81}" dt="2020-02-12T17:46:46.885" v="5592" actId="478"/>
          <ac:picMkLst>
            <pc:docMk/>
            <pc:sldMk cId="3224447728" sldId="828"/>
            <ac:picMk id="14" creationId="{56CFD5CC-1075-46A8-A866-3356D8BF4132}"/>
          </ac:picMkLst>
        </pc:picChg>
      </pc:sldChg>
    </pc:docChg>
  </pc:docChgLst>
  <pc:docChgLst>
    <pc:chgData clId="Web-{25BFCEF1-EAF7-355E-1B2F-4233BD313145}"/>
    <pc:docChg chg="addSld modSld">
      <pc:chgData name="" userId="" providerId="" clId="Web-{25BFCEF1-EAF7-355E-1B2F-4233BD313145}" dt="2020-02-13T02:30:58.287" v="553" actId="20577"/>
      <pc:docMkLst>
        <pc:docMk/>
      </pc:docMkLst>
      <pc:sldChg chg="modSp">
        <pc:chgData name="" userId="" providerId="" clId="Web-{25BFCEF1-EAF7-355E-1B2F-4233BD313145}" dt="2020-02-13T02:22:03.925" v="40" actId="20577"/>
        <pc:sldMkLst>
          <pc:docMk/>
          <pc:sldMk cId="1145108405" sldId="783"/>
        </pc:sldMkLst>
        <pc:spChg chg="mod">
          <ac:chgData name="" userId="" providerId="" clId="Web-{25BFCEF1-EAF7-355E-1B2F-4233BD313145}" dt="2020-02-13T02:22:03.925" v="40" actId="20577"/>
          <ac:spMkLst>
            <pc:docMk/>
            <pc:sldMk cId="1145108405" sldId="783"/>
            <ac:spMk id="5" creationId="{00000000-0000-0000-0000-000000000000}"/>
          </ac:spMkLst>
        </pc:spChg>
      </pc:sldChg>
      <pc:sldChg chg="addSp delSp modSp new mod modClrScheme chgLayout">
        <pc:chgData name="" userId="" providerId="" clId="Web-{25BFCEF1-EAF7-355E-1B2F-4233BD313145}" dt="2020-02-13T02:30:58.287" v="552" actId="20577"/>
        <pc:sldMkLst>
          <pc:docMk/>
          <pc:sldMk cId="1784113997" sldId="829"/>
        </pc:sldMkLst>
        <pc:spChg chg="mod ord">
          <ac:chgData name="" userId="" providerId="" clId="Web-{25BFCEF1-EAF7-355E-1B2F-4233BD313145}" dt="2020-02-13T02:23:45.603" v="53"/>
          <ac:spMkLst>
            <pc:docMk/>
            <pc:sldMk cId="1784113997" sldId="829"/>
            <ac:spMk id="2" creationId="{C87D8BB2-F334-4A35-A523-854E3CE74021}"/>
          </ac:spMkLst>
        </pc:spChg>
        <pc:spChg chg="mod ord">
          <ac:chgData name="" userId="" providerId="" clId="Web-{25BFCEF1-EAF7-355E-1B2F-4233BD313145}" dt="2020-02-13T02:23:45.603" v="53"/>
          <ac:spMkLst>
            <pc:docMk/>
            <pc:sldMk cId="1784113997" sldId="829"/>
            <ac:spMk id="3" creationId="{1CC41BCA-BFCA-4C39-8E77-B8C51143A95D}"/>
          </ac:spMkLst>
        </pc:spChg>
        <pc:spChg chg="mod ord">
          <ac:chgData name="" userId="" providerId="" clId="Web-{25BFCEF1-EAF7-355E-1B2F-4233BD313145}" dt="2020-02-13T02:23:45.603" v="53"/>
          <ac:spMkLst>
            <pc:docMk/>
            <pc:sldMk cId="1784113997" sldId="829"/>
            <ac:spMk id="4" creationId="{614A8AB2-1363-438B-AA3C-4FC9409AC365}"/>
          </ac:spMkLst>
        </pc:spChg>
        <pc:spChg chg="del">
          <ac:chgData name="" userId="" providerId="" clId="Web-{25BFCEF1-EAF7-355E-1B2F-4233BD313145}" dt="2020-02-13T02:22:21.425" v="43"/>
          <ac:spMkLst>
            <pc:docMk/>
            <pc:sldMk cId="1784113997" sldId="829"/>
            <ac:spMk id="5" creationId="{28D2AFAF-C54D-4713-A54D-399F41898338}"/>
          </ac:spMkLst>
        </pc:spChg>
        <pc:spChg chg="add mod ord">
          <ac:chgData name="" userId="" providerId="" clId="Web-{25BFCEF1-EAF7-355E-1B2F-4233BD313145}" dt="2020-02-13T02:30:58.287" v="552" actId="20577"/>
          <ac:spMkLst>
            <pc:docMk/>
            <pc:sldMk cId="1784113997" sldId="829"/>
            <ac:spMk id="6" creationId="{D45F7421-C4D6-4600-A0B7-4A434B52893B}"/>
          </ac:spMkLst>
        </pc:spChg>
      </pc:sldChg>
    </pc:docChg>
  </pc:docChgLst>
  <pc:docChgLst>
    <pc:chgData name="Brian Hartsell" userId="f6fe622e-493c-4d3c-a4a2-544f8db994fe" providerId="ADAL" clId="{D72D2B7B-2A88-4172-8289-F964E7A8CF36}"/>
    <pc:docChg chg="custSel modSld">
      <pc:chgData name="Brian Hartsell" userId="f6fe622e-493c-4d3c-a4a2-544f8db994fe" providerId="ADAL" clId="{D72D2B7B-2A88-4172-8289-F964E7A8CF36}" dt="2020-02-13T14:21:53.546" v="0" actId="478"/>
      <pc:docMkLst>
        <pc:docMk/>
      </pc:docMkLst>
      <pc:sldChg chg="delSp">
        <pc:chgData name="Brian Hartsell" userId="f6fe622e-493c-4d3c-a4a2-544f8db994fe" providerId="ADAL" clId="{D72D2B7B-2A88-4172-8289-F964E7A8CF36}" dt="2020-02-13T14:21:53.546" v="0" actId="478"/>
        <pc:sldMkLst>
          <pc:docMk/>
          <pc:sldMk cId="1784113997" sldId="829"/>
        </pc:sldMkLst>
        <pc:spChg chg="del">
          <ac:chgData name="Brian Hartsell" userId="f6fe622e-493c-4d3c-a4a2-544f8db994fe" providerId="ADAL" clId="{D72D2B7B-2A88-4172-8289-F964E7A8CF36}" dt="2020-02-13T14:21:53.546" v="0" actId="478"/>
          <ac:spMkLst>
            <pc:docMk/>
            <pc:sldMk cId="1784113997" sldId="829"/>
            <ac:spMk id="4" creationId="{614A8AB2-1363-438B-AA3C-4FC9409AC36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0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6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24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97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19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52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2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8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28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2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0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95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46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92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510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4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1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68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52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4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4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60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3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0772" y="6387175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51822" y="6543675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1822" y="1236826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YOURNAME-LCLS-II 3.9 GHz CM Delta FDR, Jan.29-30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50642"/>
            <a:ext cx="8008937" cy="2246313"/>
          </a:xfrm>
        </p:spPr>
        <p:txBody>
          <a:bodyPr/>
          <a:lstStyle/>
          <a:p>
            <a:r>
              <a:rPr lang="en-US" sz="4000" dirty="0"/>
              <a:t>3.9 GHz Cryomodule Transportation Testing Results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/>
              <a:t>Brian Hartsell for the Cryomodule Transportation Team</a:t>
            </a:r>
          </a:p>
          <a:p>
            <a:r>
              <a:rPr lang="en-US" sz="1800" dirty="0"/>
              <a:t>3.9 GHz CM Transportation Review</a:t>
            </a:r>
          </a:p>
          <a:p>
            <a:r>
              <a:rPr lang="en-US" sz="1800" dirty="0"/>
              <a:t>13 February 2020</a:t>
            </a:r>
          </a:p>
        </p:txBody>
      </p:sp>
    </p:spTree>
    <p:extLst>
      <p:ext uri="{BB962C8B-B14F-4D97-AF65-F5344CB8AC3E}">
        <p14:creationId xmlns:p14="http://schemas.microsoft.com/office/powerpoint/2010/main" val="429051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ICB to CMTF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this transport test as supporting data, a record of decision was submitted to SLAC (TC# ED0011292) and approved to ship to CMTF.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F3.9-01 has been transported to and returned from CMTF and F3.9-02 has been moved to CMTF with similar performance observed.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8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testing (high speed)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After moving to CMTF, the test moved to higher speed on-site roads with a maximum speed of 40 MPH.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was run in the same day with the same setup as the low-speed test.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ran for approximately a half hour and covered about 10 miles with two runs along our main ‘high speed’ road, Discovery, a roughly one mile stretch without stops.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33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testing  (high speed)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Here we can observe the frame starting to isolate the cryomodule from road noise with a reduction in peak shocks and a tightening of the distribution.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9DB0C-7901-4D95-8945-48E6179D9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06" y="2763749"/>
            <a:ext cx="4572001" cy="336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CC753-6B65-4759-9BF6-D0A9A8BD2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750"/>
            <a:ext cx="4572000" cy="33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9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testing (high speed)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Another view in time series form.  Note larger shocks around 0.15 hours and 0.42 hours well isolated by frame.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FC558-7605-4096-9537-5EEAA7E57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07" y="2839458"/>
            <a:ext cx="4572001" cy="3368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896D37-A97E-4CAD-B807-43032FF3F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" y="2839459"/>
            <a:ext cx="4572000" cy="33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testing (high speed)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1 had similar performance to the cryomodule base with slight amplification at the 50K flange, but numbers are acceptable.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159EF-F124-4030-BC9D-D967F3AFB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49"/>
            <a:ext cx="4572001" cy="3368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47383-D332-423B-9930-FDB9F9194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14649"/>
            <a:ext cx="4572000" cy="33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testing (high speed)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Spectrogram of cavity 1 50K flange shows no evidence of strong resonance in the 40 Hz area, weak resonance at ~46 Hz compared to cryomodule base.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0E572-5124-4B71-942A-261D4537D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958"/>
            <a:ext cx="4654486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A55EF-41A1-4E27-812A-998565C3A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13" y="2884959"/>
            <a:ext cx="4654487" cy="34290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FFA5FE-DC3A-4D5B-9F77-AC15FB614B62}"/>
              </a:ext>
            </a:extLst>
          </p:cNvPr>
          <p:cNvSpPr/>
          <p:nvPr/>
        </p:nvSpPr>
        <p:spPr>
          <a:xfrm>
            <a:off x="390525" y="4295774"/>
            <a:ext cx="8362950" cy="2000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47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Off-site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Analysis of on-site testing data showed no issues, so an off-site test was run 06 Dec 2019.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Same test setup as previous on-site run.  Maximum speed limited to 55 MPH on highway.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Frame design begins to shine with this test.  Time series plots of trailer vs cryomodule foot below.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979C8-D664-4D41-A154-BC7F1FCD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5976"/>
            <a:ext cx="3899686" cy="287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354D63-5C67-4198-B8B3-3BCE6E28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4" y="3855976"/>
            <a:ext cx="3899686" cy="28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Off-site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Histogram view of the data from last slide.  Note the reduction in peak shocks and tightening of the distribution.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9D06A-ED03-47D0-B9A3-83613FB9A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12" y="2569015"/>
            <a:ext cx="4572001" cy="3368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8C53C-1C2E-440C-A5BD-105185D9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015"/>
            <a:ext cx="4572000" cy="33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7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Off-site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1 shows slightly higher level of vibration but well below limits.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10BF6-C19C-4D74-B3A6-3633B6D19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099"/>
            <a:ext cx="4572000" cy="336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0ABF4-E62E-4A5B-AF1A-57D2CBEB7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6099"/>
            <a:ext cx="4572000" cy="33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0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Off-site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50K flange shows similar vibration levels to the cavity.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CE7921-02CB-4249-B980-21809A515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2" y="2602036"/>
            <a:ext cx="5324475" cy="39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6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Cold Mass Impulse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Summary of road tests with dummy cryomodule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Instrumentation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from tests and lessons learned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0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Off-site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Spectrograms show cav1 50K flange has similar vibration environment to cavity 1.  No strong resonances found.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1 and its 50K flange show weak resonances at ~46 Hz and ~55 Hz not found on cryomodule 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11487-0239-407D-9FB3-56AE8182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/>
          <a:stretch/>
        </p:blipFill>
        <p:spPr>
          <a:xfrm>
            <a:off x="69540" y="3429044"/>
            <a:ext cx="3249967" cy="2588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D276D-1A2F-43D3-97F2-26C1E7697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r="7034"/>
          <a:stretch/>
        </p:blipFill>
        <p:spPr>
          <a:xfrm>
            <a:off x="3031264" y="3438871"/>
            <a:ext cx="3009901" cy="2588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E3476E-A49C-4F32-8EE6-D93D02413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7917"/>
          <a:stretch/>
        </p:blipFill>
        <p:spPr>
          <a:xfrm>
            <a:off x="6041165" y="3429000"/>
            <a:ext cx="3009901" cy="26087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7A1BFA-BCC6-4079-8493-DAF67B4D0D72}"/>
              </a:ext>
            </a:extLst>
          </p:cNvPr>
          <p:cNvSpPr/>
          <p:nvPr/>
        </p:nvSpPr>
        <p:spPr>
          <a:xfrm>
            <a:off x="195308" y="4533340"/>
            <a:ext cx="8855757" cy="3053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4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Off-site testing - Conclusions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With this data we felt confident in shipping the dummy cryomodule to SLAC.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testing of the real cryomodule, we will continue to monitor 50K flange vibration.</a:t>
            </a:r>
          </a:p>
          <a:p>
            <a:pPr marL="800100" lvl="1" indent="-342900"/>
            <a:r>
              <a:rPr lang="en-US" dirty="0"/>
              <a:t>Similar vibration spectra as the cavity, but amplified since on a cantilever.</a:t>
            </a:r>
          </a:p>
          <a:p>
            <a:pPr marL="800100" lvl="1" indent="-342900"/>
            <a:r>
              <a:rPr lang="en-US" dirty="0"/>
              <a:t>Worst case for vibration.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94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 to SLAC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Dummy cryomodule was sent to SLAC on 17 Jan 2020.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1 was needed for testing.  The cold string was removed from the cryomodule and cavity 1 was replaced with a steel slug.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 prep procedures were again followed to prepare the dummy cryomodule for transport to SLAC.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Instrumentation was only placed on outer frame and cryomodule foot both upstream and downstream, total of 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66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 to SLAC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3A842-4603-4B56-9C04-9F5DE275E53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73332"/>
            <a:ext cx="4572000" cy="22871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C3D10-27D3-4A51-A66B-A0CFFF201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6176"/>
            <a:ext cx="4572000" cy="2287156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8075E72-7D66-4530-935D-DF7E81A9CD60}"/>
              </a:ext>
            </a:extLst>
          </p:cNvPr>
          <p:cNvSpPr txBox="1">
            <a:spLocks/>
          </p:cNvSpPr>
          <p:nvPr/>
        </p:nvSpPr>
        <p:spPr>
          <a:xfrm>
            <a:off x="195309" y="1241090"/>
            <a:ext cx="8684395" cy="53121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Time series plots show low shock levels at the cryomodule mounting points and good isolation.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5F085-7EB1-464B-B64D-F8085C2D2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3331"/>
            <a:ext cx="4572002" cy="2287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0D1962-518A-425A-97EE-DAD08F017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176"/>
            <a:ext cx="4572000" cy="22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88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 to SLAC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8075E72-7D66-4530-935D-DF7E81A9CD60}"/>
              </a:ext>
            </a:extLst>
          </p:cNvPr>
          <p:cNvSpPr txBox="1">
            <a:spLocks/>
          </p:cNvSpPr>
          <p:nvPr/>
        </p:nvSpPr>
        <p:spPr>
          <a:xfrm>
            <a:off x="195309" y="1241090"/>
            <a:ext cx="8684395" cy="53121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Transfer functions for inner to outer frame were calculated for both front and rear and show generally good attenuation past 10-15 Hz with the exception of Z at 60+ Hz.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963979-564C-42F5-BFC3-FD0C5FB49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5505"/>
            <a:ext cx="4572000" cy="3427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CFD5CC-1075-46A8-A866-3356D8BF4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66063"/>
            <a:ext cx="4517904" cy="33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BAD6B0-BB64-4CCC-B475-EEAC47800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01" y="3429000"/>
            <a:ext cx="3416363" cy="25612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 to SLAC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8075E72-7D66-4530-935D-DF7E81A9CD60}"/>
              </a:ext>
            </a:extLst>
          </p:cNvPr>
          <p:cNvSpPr txBox="1">
            <a:spLocks/>
          </p:cNvSpPr>
          <p:nvPr/>
        </p:nvSpPr>
        <p:spPr>
          <a:xfrm>
            <a:off x="195309" y="1241090"/>
            <a:ext cx="8684395" cy="53121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Excitation spectra calculated for all axes.  Note the spectral power in the 40-55 Hz range (coupler resonance) on the inner frame is very low.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3C1AD-02D8-4A46-9A27-0829F07CE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7812"/>
          <a:stretch/>
        </p:blipFill>
        <p:spPr>
          <a:xfrm>
            <a:off x="58605" y="3428999"/>
            <a:ext cx="2966991" cy="2561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EBAEA5-0A77-49F1-8CC2-43BD95A00E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r="5718"/>
          <a:stretch/>
        </p:blipFill>
        <p:spPr>
          <a:xfrm>
            <a:off x="6071282" y="3428998"/>
            <a:ext cx="3072718" cy="25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4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FB1A62F-98BC-4C69-9ECA-8D0B47F6F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18" y="4487807"/>
            <a:ext cx="3160257" cy="23701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8E0F11-687D-4127-9758-98D1E0246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18" y="2117613"/>
            <a:ext cx="3160257" cy="23701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 to SLAC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8075E72-7D66-4530-935D-DF7E81A9CD60}"/>
              </a:ext>
            </a:extLst>
          </p:cNvPr>
          <p:cNvSpPr txBox="1">
            <a:spLocks/>
          </p:cNvSpPr>
          <p:nvPr/>
        </p:nvSpPr>
        <p:spPr>
          <a:xfrm>
            <a:off x="195309" y="1241090"/>
            <a:ext cx="8684395" cy="53121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Histogram views at the cryomodule mounting points (left) compared to F1.3-07 to SLAC (right).  Similar performance.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CAF8E0-83D9-44D1-BAF3-A5A89DB96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854"/>
            <a:ext cx="4532100" cy="2267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DA9D24-F4FE-4B06-929B-87633391F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402"/>
            <a:ext cx="4532100" cy="226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86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 to SLAC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8075E72-7D66-4530-935D-DF7E81A9CD60}"/>
              </a:ext>
            </a:extLst>
          </p:cNvPr>
          <p:cNvSpPr txBox="1">
            <a:spLocks/>
          </p:cNvSpPr>
          <p:nvPr/>
        </p:nvSpPr>
        <p:spPr>
          <a:xfrm>
            <a:off x="195309" y="1241090"/>
            <a:ext cx="8684395" cy="53121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pitchFamily="34" charset="0"/>
              <a:buChar char="•"/>
            </a:pPr>
            <a:r>
              <a:rPr lang="en-US" dirty="0"/>
              <a:t>Spectrograms show similar vibration environment at the cryomodule foot to earlier tests.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160D1-CC42-4539-9E8C-0BE830801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394"/>
            <a:ext cx="9144000" cy="4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9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progressive series of tests were carried out, building on the success of each earlier test.</a:t>
            </a:r>
          </a:p>
          <a:p>
            <a:pPr marL="800100" lvl="1" indent="-342900"/>
            <a:r>
              <a:rPr lang="en-US" dirty="0"/>
              <a:t>No showstoppers were identified.</a:t>
            </a:r>
          </a:p>
          <a:p>
            <a:pPr marL="800100" lvl="1" indent="-342900"/>
            <a:r>
              <a:rPr lang="en-US" dirty="0"/>
              <a:t>Isolation frame performance is similar to LCLS-II 1.3 GHz.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Predicted 40 Hz resonance of coupler is present but weak.</a:t>
            </a:r>
          </a:p>
          <a:p>
            <a:pPr marL="800100" lvl="1" indent="-342900"/>
            <a:r>
              <a:rPr lang="en-US" dirty="0"/>
              <a:t>Most likely partially attenuated by the foam stabilizers.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50K flange vibration will continue to be monitored during live cryomodule tests.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7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D8BB2-F334-4A35-A523-854E3CE74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C41BCA-BFCA-4C39-8E77-B8C51143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Impulse Testing of the 3.9 Cold Mass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F7421-C4D6-4600-A0B7-4A434B52893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Before transport of the cold mass from MP-9 to ICB, gentle impulse testing was done on all accessible (and assembled) parts of the cold mass to identify any strong/high Q resonances, especially any with potential </a:t>
            </a:r>
            <a:r>
              <a:rPr lang="en-US">
                <a:latin typeface="Arial"/>
                <a:cs typeface="Arial"/>
              </a:rPr>
              <a:t>for significant displacement</a:t>
            </a:r>
            <a:endParaRPr lang="en-US"/>
          </a:p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Several resonances were found, mostly </a:t>
            </a:r>
            <a:r>
              <a:rPr lang="en-US" dirty="0" err="1">
                <a:latin typeface="Arial"/>
                <a:cs typeface="Arial"/>
              </a:rPr>
              <a:t>cryo</a:t>
            </a:r>
            <a:r>
              <a:rPr lang="en-US" dirty="0">
                <a:latin typeface="Arial"/>
                <a:cs typeface="Arial"/>
              </a:rPr>
              <a:t> feed piping, but these were virtually identical to the 1.3 module, and </a:t>
            </a:r>
            <a:r>
              <a:rPr lang="en-US">
                <a:latin typeface="Arial"/>
                <a:cs typeface="Arial"/>
              </a:rPr>
              <a:t>the supports designed for 1.3 were adapted to the 3.9</a:t>
            </a:r>
            <a:endParaRPr lang="en-US"/>
          </a:p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None of the identified resonances posed significant transport risk,</a:t>
            </a:r>
            <a:r>
              <a:rPr lang="en-US">
                <a:latin typeface="Arial"/>
                <a:cs typeface="Arial"/>
              </a:rPr>
              <a:t> even before mitigation</a:t>
            </a:r>
          </a:p>
        </p:txBody>
      </p:sp>
    </p:spTree>
    <p:extLst>
      <p:ext uri="{BB962C8B-B14F-4D97-AF65-F5344CB8AC3E}">
        <p14:creationId xmlns:p14="http://schemas.microsoft.com/office/powerpoint/2010/main" val="1784113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Dummy Cryomodule Road Test 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65BD359-8E01-4BCE-8AB9-11C2C2E6A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782590"/>
              </p:ext>
            </p:extLst>
          </p:nvPr>
        </p:nvGraphicFramePr>
        <p:xfrm>
          <a:off x="451822" y="1930400"/>
          <a:ext cx="810357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190">
                  <a:extLst>
                    <a:ext uri="{9D8B030D-6E8A-4147-A177-3AD203B41FA5}">
                      <a16:colId xmlns:a16="http://schemas.microsoft.com/office/drawing/2014/main" val="1682711001"/>
                    </a:ext>
                  </a:extLst>
                </a:gridCol>
                <a:gridCol w="1514238">
                  <a:extLst>
                    <a:ext uri="{9D8B030D-6E8A-4147-A177-3AD203B41FA5}">
                      <a16:colId xmlns:a16="http://schemas.microsoft.com/office/drawing/2014/main" val="3087272012"/>
                    </a:ext>
                  </a:extLst>
                </a:gridCol>
                <a:gridCol w="3888142">
                  <a:extLst>
                    <a:ext uri="{9D8B030D-6E8A-4147-A177-3AD203B41FA5}">
                      <a16:colId xmlns:a16="http://schemas.microsoft.com/office/drawing/2014/main" val="2731196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Length (mi)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65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ICB to CMTF (on-site)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speed 15 mph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238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speed 40 mph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07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Off-site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speed 55 mph, majority of trip on highway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581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Fermilab to SLAC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speed 55 mph, southern route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417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874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setup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AD4503-ADB8-4971-B113-A930C96459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Slam sticks placed on the following areas of the dummy cryomodule:</a:t>
            </a:r>
          </a:p>
          <a:p>
            <a:pPr marL="800100" lvl="1" indent="-342900"/>
            <a:r>
              <a:rPr lang="en-US" dirty="0"/>
              <a:t>Cavity 1 upstream and downstream mounts, 50K flange</a:t>
            </a:r>
          </a:p>
          <a:p>
            <a:pPr marL="800100" lvl="1" indent="-342900"/>
            <a:r>
              <a:rPr lang="en-US" dirty="0"/>
              <a:t>Cavity 4 dummy hanger</a:t>
            </a:r>
          </a:p>
          <a:p>
            <a:pPr marL="800100" lvl="1" indent="-342900"/>
            <a:r>
              <a:rPr lang="en-US" dirty="0"/>
              <a:t>Frame upstream and downstream</a:t>
            </a:r>
          </a:p>
          <a:p>
            <a:pPr marL="800100" lvl="1" indent="-342900"/>
            <a:r>
              <a:rPr lang="en-US" dirty="0"/>
              <a:t>CM base upstream and downstream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934B42-252E-48F0-BB40-A89BF33B9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23333" r="12874" b="9629"/>
          <a:stretch/>
        </p:blipFill>
        <p:spPr>
          <a:xfrm>
            <a:off x="4622022" y="3876675"/>
            <a:ext cx="4452991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EB2983-5FC5-44DA-A2B1-088FB0E948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" y="3812762"/>
            <a:ext cx="4426713" cy="24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9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ICB to CMTF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9F73D-02B8-4E2D-ABF1-281BC27A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59" y="1381125"/>
            <a:ext cx="4892641" cy="509060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242F9FF-BBEF-468F-A410-99A10012AB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10" y="1241090"/>
            <a:ext cx="3986166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intended to verify frame performance for a low-speed transport to the test facility.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Cryomodule was transported with caps and inserts installed, coupler on cavity 1 supported in FLASH style configuration.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run 02 Dec 2019.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7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ICB to CMTF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7CBA9-A8AE-4F18-AEB8-CFE4E10BA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198"/>
            <a:ext cx="4572000" cy="3368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6F955-F79B-4871-BFFB-A982F780D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24199"/>
            <a:ext cx="4572000" cy="3368232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Generally low shock levels observed at the cryomodule feet under 0.2g.  A quiet transport, as expected at such low speed.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Coordinate system is beam coordinates – X is beam left/right, Y is beam up/down, Z is along beamline axis.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6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ICB to CMTF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Another view of the cryomodule foot sensor data in histogram form.  Again, a quiet transport.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B3973-9619-433C-AB98-5A3E3A09E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52699"/>
            <a:ext cx="4572000" cy="336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2DF14-BBF1-42C8-BDD8-F06E977C9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52699"/>
            <a:ext cx="4572000" cy="33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ICB to CMTF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FC5FA9F-1C21-440F-9579-675614FE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performance observed inside the cryomodule on cavity 1 and the 50K flange.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38D6BD-5D6A-4446-979C-52E2E85A0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8942"/>
            <a:ext cx="4572001" cy="3368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22007F-3330-4F70-86DC-7DB395795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8942"/>
            <a:ext cx="4572000" cy="33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0142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8F3402ADD1E4DA05C9668DF8947C8" ma:contentTypeVersion="13" ma:contentTypeDescription="Create a new document." ma:contentTypeScope="" ma:versionID="82486509aabd948c627ca9c4d08bbd90">
  <xsd:schema xmlns:xsd="http://www.w3.org/2001/XMLSchema" xmlns:xs="http://www.w3.org/2001/XMLSchema" xmlns:p="http://schemas.microsoft.com/office/2006/metadata/properties" xmlns:ns3="7a3a7298-5a2c-4a7b-947f-d94a8383171a" xmlns:ns4="090e68c1-01bf-4ca3-9902-f13c0b861372" targetNamespace="http://schemas.microsoft.com/office/2006/metadata/properties" ma:root="true" ma:fieldsID="5af85a1838deca344133ed7e7524285e" ns3:_="" ns4:_="">
    <xsd:import namespace="7a3a7298-5a2c-4a7b-947f-d94a8383171a"/>
    <xsd:import namespace="090e68c1-01bf-4ca3-9902-f13c0b861372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a7298-5a2c-4a7b-947f-d94a8383171a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e68c1-01bf-4ca3-9902-f13c0b8613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48A8C2-981B-4910-B29B-D7CB0377CC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3a7298-5a2c-4a7b-947f-d94a8383171a"/>
    <ds:schemaRef ds:uri="090e68c1-01bf-4ca3-9902-f13c0b8613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http://schemas.openxmlformats.org/package/2006/metadata/core-properties"/>
    <ds:schemaRef ds:uri="http://purl.org/dc/dcmitype/"/>
    <ds:schemaRef ds:uri="7a3a7298-5a2c-4a7b-947f-d94a8383171a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090e68c1-01bf-4ca3-9902-f13c0b86137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558</TotalTime>
  <Words>1083</Words>
  <Application>Microsoft Office PowerPoint</Application>
  <PresentationFormat>On-screen Show (4:3)</PresentationFormat>
  <Paragraphs>171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LastName_Title_DR201608</vt:lpstr>
      <vt:lpstr>3.9 GHz Cryomodule Transportation Testing Results</vt:lpstr>
      <vt:lpstr>Outline</vt:lpstr>
      <vt:lpstr>Impulse Testing of the 3.9 Cold Mass</vt:lpstr>
      <vt:lpstr>3.9 GHz Dummy Cryomodule Road Test Summary</vt:lpstr>
      <vt:lpstr>Instrumentation setup</vt:lpstr>
      <vt:lpstr>ICB to CMTF</vt:lpstr>
      <vt:lpstr>ICB to CMTF</vt:lpstr>
      <vt:lpstr>ICB to CMTF</vt:lpstr>
      <vt:lpstr>ICB to CMTF</vt:lpstr>
      <vt:lpstr>ICB to CMTF</vt:lpstr>
      <vt:lpstr>On-site testing (high speed)</vt:lpstr>
      <vt:lpstr>On-site testing  (high speed)</vt:lpstr>
      <vt:lpstr>On-site testing (high speed)</vt:lpstr>
      <vt:lpstr>On-site testing (high speed)</vt:lpstr>
      <vt:lpstr>On-site testing (high speed)</vt:lpstr>
      <vt:lpstr>Off-site testing</vt:lpstr>
      <vt:lpstr>Off-site testing</vt:lpstr>
      <vt:lpstr>Off-site testing</vt:lpstr>
      <vt:lpstr>Off-site testing</vt:lpstr>
      <vt:lpstr>Off-site testing</vt:lpstr>
      <vt:lpstr>Off-site testing - Conclusions</vt:lpstr>
      <vt:lpstr>Shipment to SLAC</vt:lpstr>
      <vt:lpstr>Shipment to SLAC</vt:lpstr>
      <vt:lpstr>Shipment to SLAC</vt:lpstr>
      <vt:lpstr>Shipment to SLAC</vt:lpstr>
      <vt:lpstr>Shipment to SLAC</vt:lpstr>
      <vt:lpstr>Shipment to SLAC</vt:lpstr>
      <vt:lpstr>Summary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3.9 GHz Shipping Plan</dc:title>
  <dc:creator>hartsell@fnal.gov</dc:creator>
  <cp:lastModifiedBy>Brian Hartsell</cp:lastModifiedBy>
  <cp:revision>71</cp:revision>
  <cp:lastPrinted>2009-07-27T17:31:51Z</cp:lastPrinted>
  <dcterms:created xsi:type="dcterms:W3CDTF">2016-07-26T16:16:01Z</dcterms:created>
  <dcterms:modified xsi:type="dcterms:W3CDTF">2020-02-13T14:22:03Z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0x0101004EE8F3402ADD1E4DA05C9668DF8947C8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