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26"/>
  </p:notesMasterIdLst>
  <p:handoutMasterIdLst>
    <p:handoutMasterId r:id="rId27"/>
  </p:handoutMasterIdLst>
  <p:sldIdLst>
    <p:sldId id="294" r:id="rId5"/>
    <p:sldId id="275" r:id="rId6"/>
    <p:sldId id="300" r:id="rId7"/>
    <p:sldId id="414" r:id="rId8"/>
    <p:sldId id="416" r:id="rId9"/>
    <p:sldId id="413" r:id="rId10"/>
    <p:sldId id="299" r:id="rId11"/>
    <p:sldId id="421" r:id="rId12"/>
    <p:sldId id="422" r:id="rId13"/>
    <p:sldId id="426" r:id="rId14"/>
    <p:sldId id="298" r:id="rId15"/>
    <p:sldId id="425" r:id="rId16"/>
    <p:sldId id="427" r:id="rId17"/>
    <p:sldId id="418" r:id="rId18"/>
    <p:sldId id="419" r:id="rId19"/>
    <p:sldId id="417" r:id="rId20"/>
    <p:sldId id="396" r:id="rId21"/>
    <p:sldId id="316" r:id="rId22"/>
    <p:sldId id="424" r:id="rId23"/>
    <p:sldId id="423" r:id="rId24"/>
    <p:sldId id="420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ED5A7-1E57-F447-B785-01FE1B3FC74E}" v="93" dt="2020-02-17T20:19:20.350"/>
    <p1510:client id="{4CBE77CD-20A6-4E9B-9E29-0339227940B7}" v="3" dt="2020-02-17T18:24:39.942"/>
    <p1510:client id="{8B0B92BA-8782-4D2D-9114-7299308D8EF8}" v="5" dt="2020-02-17T16:40:01.027"/>
    <p1510:client id="{ADD7EEE6-5481-4329-BAB7-D5F1603CB62E}" v="3" dt="2020-02-17T20:14:01.419"/>
    <p1510:client id="{E368773F-813B-1045-9C61-4A5171F948FB}" v="63" dt="2020-02-17T04:54:17.9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A Bakken" userId="S::bakken@services.fnal.gov::dd6ac595-5083-4144-afd8-867f669240f9" providerId="AD" clId="Web-{4CBE77CD-20A6-4E9B-9E29-0339227940B7}"/>
    <pc:docChg chg="modSld">
      <pc:chgData name="Jon A Bakken" userId="S::bakken@services.fnal.gov::dd6ac595-5083-4144-afd8-867f669240f9" providerId="AD" clId="Web-{4CBE77CD-20A6-4E9B-9E29-0339227940B7}" dt="2020-02-17T18:24:39.942" v="2" actId="20577"/>
      <pc:docMkLst>
        <pc:docMk/>
      </pc:docMkLst>
      <pc:sldChg chg="modSp">
        <pc:chgData name="Jon A Bakken" userId="S::bakken@services.fnal.gov::dd6ac595-5083-4144-afd8-867f669240f9" providerId="AD" clId="Web-{4CBE77CD-20A6-4E9B-9E29-0339227940B7}" dt="2020-02-17T18:24:39.942" v="2" actId="20577"/>
        <pc:sldMkLst>
          <pc:docMk/>
          <pc:sldMk cId="3186368748" sldId="422"/>
        </pc:sldMkLst>
        <pc:spChg chg="mod">
          <ac:chgData name="Jon A Bakken" userId="S::bakken@services.fnal.gov::dd6ac595-5083-4144-afd8-867f669240f9" providerId="AD" clId="Web-{4CBE77CD-20A6-4E9B-9E29-0339227940B7}" dt="2020-02-17T18:24:39.942" v="2" actId="20577"/>
          <ac:spMkLst>
            <pc:docMk/>
            <pc:sldMk cId="3186368748" sldId="422"/>
            <ac:spMk id="10" creationId="{B7D5F59B-AB40-CB4D-835C-4DBCAAC318C9}"/>
          </ac:spMkLst>
        </pc:spChg>
      </pc:sldChg>
    </pc:docChg>
  </pc:docChgLst>
  <pc:docChgLst>
    <pc:chgData name="Jon A Bakken" userId="S::bakken@services.fnal.gov::dd6ac595-5083-4144-afd8-867f669240f9" providerId="AD" clId="Web-{ADD7EEE6-5481-4329-BAB7-D5F1603CB62E}"/>
    <pc:docChg chg="modSld">
      <pc:chgData name="Jon A Bakken" userId="S::bakken@services.fnal.gov::dd6ac595-5083-4144-afd8-867f669240f9" providerId="AD" clId="Web-{ADD7EEE6-5481-4329-BAB7-D5F1603CB62E}" dt="2020-02-17T20:14:00.044" v="1" actId="20577"/>
      <pc:docMkLst>
        <pc:docMk/>
      </pc:docMkLst>
      <pc:sldChg chg="modSp">
        <pc:chgData name="Jon A Bakken" userId="S::bakken@services.fnal.gov::dd6ac595-5083-4144-afd8-867f669240f9" providerId="AD" clId="Web-{ADD7EEE6-5481-4329-BAB7-D5F1603CB62E}" dt="2020-02-17T20:14:00.044" v="1" actId="20577"/>
        <pc:sldMkLst>
          <pc:docMk/>
          <pc:sldMk cId="798115668" sldId="421"/>
        </pc:sldMkLst>
        <pc:spChg chg="mod">
          <ac:chgData name="Jon A Bakken" userId="S::bakken@services.fnal.gov::dd6ac595-5083-4144-afd8-867f669240f9" providerId="AD" clId="Web-{ADD7EEE6-5481-4329-BAB7-D5F1603CB62E}" dt="2020-02-17T20:14:00.044" v="1" actId="20577"/>
          <ac:spMkLst>
            <pc:docMk/>
            <pc:sldMk cId="798115668" sldId="421"/>
            <ac:spMk id="10" creationId="{B7D5F59B-AB40-CB4D-835C-4DBCAAC318C9}"/>
          </ac:spMkLst>
        </pc:spChg>
      </pc:sldChg>
    </pc:docChg>
  </pc:docChgLst>
  <pc:docChgLst>
    <pc:chgData name="Jon A Bakken" userId="dd6ac595-5083-4144-afd8-867f669240f9" providerId="ADAL" clId="{0F4ED5A7-1E57-F447-B785-01FE1B3FC74E}"/>
    <pc:docChg chg="undo custSel addSld delSld modSld">
      <pc:chgData name="Jon A Bakken" userId="dd6ac595-5083-4144-afd8-867f669240f9" providerId="ADAL" clId="{0F4ED5A7-1E57-F447-B785-01FE1B3FC74E}" dt="2020-02-17T20:19:20.350" v="1427" actId="20577"/>
      <pc:docMkLst>
        <pc:docMk/>
      </pc:docMkLst>
      <pc:sldChg chg="modSp">
        <pc:chgData name="Jon A Bakken" userId="dd6ac595-5083-4144-afd8-867f669240f9" providerId="ADAL" clId="{0F4ED5A7-1E57-F447-B785-01FE1B3FC74E}" dt="2020-02-12T21:39:05.152" v="94" actId="20577"/>
        <pc:sldMkLst>
          <pc:docMk/>
          <pc:sldMk cId="3784689877" sldId="275"/>
        </pc:sldMkLst>
        <pc:spChg chg="mod">
          <ac:chgData name="Jon A Bakken" userId="dd6ac595-5083-4144-afd8-867f669240f9" providerId="ADAL" clId="{0F4ED5A7-1E57-F447-B785-01FE1B3FC74E}" dt="2020-02-12T21:39:05.152" v="94" actId="20577"/>
          <ac:spMkLst>
            <pc:docMk/>
            <pc:sldMk cId="3784689877" sldId="275"/>
            <ac:spMk id="6" creationId="{00000000-0000-0000-0000-000000000000}"/>
          </ac:spMkLst>
        </pc:spChg>
      </pc:sldChg>
      <pc:sldChg chg="modSp">
        <pc:chgData name="Jon A Bakken" userId="dd6ac595-5083-4144-afd8-867f669240f9" providerId="ADAL" clId="{0F4ED5A7-1E57-F447-B785-01FE1B3FC74E}" dt="2020-02-17T18:30:49.409" v="1342" actId="20577"/>
        <pc:sldMkLst>
          <pc:docMk/>
          <pc:sldMk cId="4197842709" sldId="298"/>
        </pc:sldMkLst>
        <pc:spChg chg="mod">
          <ac:chgData name="Jon A Bakken" userId="dd6ac595-5083-4144-afd8-867f669240f9" providerId="ADAL" clId="{0F4ED5A7-1E57-F447-B785-01FE1B3FC74E}" dt="2020-02-17T18:30:49.409" v="1342" actId="20577"/>
          <ac:spMkLst>
            <pc:docMk/>
            <pc:sldMk cId="4197842709" sldId="298"/>
            <ac:spMk id="2" creationId="{F90F52BA-D894-804D-BBD9-6C21DB32FE52}"/>
          </ac:spMkLst>
        </pc:spChg>
      </pc:sldChg>
      <pc:sldChg chg="modSp">
        <pc:chgData name="Jon A Bakken" userId="dd6ac595-5083-4144-afd8-867f669240f9" providerId="ADAL" clId="{0F4ED5A7-1E57-F447-B785-01FE1B3FC74E}" dt="2020-02-17T18:58:10.410" v="1344" actId="20577"/>
        <pc:sldMkLst>
          <pc:docMk/>
          <pc:sldMk cId="911057328" sldId="300"/>
        </pc:sldMkLst>
        <pc:spChg chg="mod">
          <ac:chgData name="Jon A Bakken" userId="dd6ac595-5083-4144-afd8-867f669240f9" providerId="ADAL" clId="{0F4ED5A7-1E57-F447-B785-01FE1B3FC74E}" dt="2020-02-17T18:58:10.410" v="1344" actId="20577"/>
          <ac:spMkLst>
            <pc:docMk/>
            <pc:sldMk cId="911057328" sldId="300"/>
            <ac:spMk id="28" creationId="{BA1253EC-5BB3-B349-BC3D-4838D7D7CE08}"/>
          </ac:spMkLst>
        </pc:spChg>
      </pc:sldChg>
      <pc:sldChg chg="modSp">
        <pc:chgData name="Jon A Bakken" userId="dd6ac595-5083-4144-afd8-867f669240f9" providerId="ADAL" clId="{0F4ED5A7-1E57-F447-B785-01FE1B3FC74E}" dt="2020-02-17T20:14:28.200" v="1346" actId="20577"/>
        <pc:sldMkLst>
          <pc:docMk/>
          <pc:sldMk cId="798115668" sldId="421"/>
        </pc:sldMkLst>
        <pc:spChg chg="mod">
          <ac:chgData name="Jon A Bakken" userId="dd6ac595-5083-4144-afd8-867f669240f9" providerId="ADAL" clId="{0F4ED5A7-1E57-F447-B785-01FE1B3FC74E}" dt="2020-02-17T20:14:28.200" v="1346" actId="20577"/>
          <ac:spMkLst>
            <pc:docMk/>
            <pc:sldMk cId="798115668" sldId="421"/>
            <ac:spMk id="10" creationId="{B7D5F59B-AB40-CB4D-835C-4DBCAAC318C9}"/>
          </ac:spMkLst>
        </pc:spChg>
      </pc:sldChg>
      <pc:sldChg chg="addSp modSp">
        <pc:chgData name="Jon A Bakken" userId="dd6ac595-5083-4144-afd8-867f669240f9" providerId="ADAL" clId="{0F4ED5A7-1E57-F447-B785-01FE1B3FC74E}" dt="2020-02-17T18:25:48.908" v="1328" actId="313"/>
        <pc:sldMkLst>
          <pc:docMk/>
          <pc:sldMk cId="3186368748" sldId="422"/>
        </pc:sldMkLst>
        <pc:spChg chg="mod">
          <ac:chgData name="Jon A Bakken" userId="dd6ac595-5083-4144-afd8-867f669240f9" providerId="ADAL" clId="{0F4ED5A7-1E57-F447-B785-01FE1B3FC74E}" dt="2020-02-17T18:25:48.908" v="1328" actId="313"/>
          <ac:spMkLst>
            <pc:docMk/>
            <pc:sldMk cId="3186368748" sldId="422"/>
            <ac:spMk id="10" creationId="{B7D5F59B-AB40-CB4D-835C-4DBCAAC318C9}"/>
          </ac:spMkLst>
        </pc:spChg>
        <pc:picChg chg="mod">
          <ac:chgData name="Jon A Bakken" userId="dd6ac595-5083-4144-afd8-867f669240f9" providerId="ADAL" clId="{0F4ED5A7-1E57-F447-B785-01FE1B3FC74E}" dt="2020-02-12T16:19:26.519" v="67" actId="1076"/>
          <ac:picMkLst>
            <pc:docMk/>
            <pc:sldMk cId="3186368748" sldId="422"/>
            <ac:picMk id="2" creationId="{946A5048-F90E-784E-B691-FD175227F749}"/>
          </ac:picMkLst>
        </pc:picChg>
        <pc:picChg chg="mod">
          <ac:chgData name="Jon A Bakken" userId="dd6ac595-5083-4144-afd8-867f669240f9" providerId="ADAL" clId="{0F4ED5A7-1E57-F447-B785-01FE1B3FC74E}" dt="2020-02-12T16:21:37.881" v="72" actId="1076"/>
          <ac:picMkLst>
            <pc:docMk/>
            <pc:sldMk cId="3186368748" sldId="422"/>
            <ac:picMk id="3" creationId="{6063B2BE-8E5D-46E8-8CBD-0C07BF49040A}"/>
          </ac:picMkLst>
        </pc:picChg>
        <pc:picChg chg="add mod">
          <ac:chgData name="Jon A Bakken" userId="dd6ac595-5083-4144-afd8-867f669240f9" providerId="ADAL" clId="{0F4ED5A7-1E57-F447-B785-01FE1B3FC74E}" dt="2020-02-12T16:21:25.289" v="71" actId="14100"/>
          <ac:picMkLst>
            <pc:docMk/>
            <pc:sldMk cId="3186368748" sldId="422"/>
            <ac:picMk id="4" creationId="{86DE3CA2-3067-B847-8752-26126FC187C9}"/>
          </ac:picMkLst>
        </pc:picChg>
      </pc:sldChg>
      <pc:sldChg chg="modSp add del">
        <pc:chgData name="Jon A Bakken" userId="dd6ac595-5083-4144-afd8-867f669240f9" providerId="ADAL" clId="{0F4ED5A7-1E57-F447-B785-01FE1B3FC74E}" dt="2020-02-12T00:11:24.496" v="7" actId="2696"/>
        <pc:sldMkLst>
          <pc:docMk/>
          <pc:sldMk cId="3353086314" sldId="423"/>
        </pc:sldMkLst>
        <pc:spChg chg="mod">
          <ac:chgData name="Jon A Bakken" userId="dd6ac595-5083-4144-afd8-867f669240f9" providerId="ADAL" clId="{0F4ED5A7-1E57-F447-B785-01FE1B3FC74E}" dt="2020-02-12T00:10:43.987" v="4" actId="20577"/>
          <ac:spMkLst>
            <pc:docMk/>
            <pc:sldMk cId="3353086314" sldId="423"/>
            <ac:spMk id="2" creationId="{79B2BD08-4819-7A46-BBAC-16D8F71814AA}"/>
          </ac:spMkLst>
        </pc:spChg>
        <pc:spChg chg="mod">
          <ac:chgData name="Jon A Bakken" userId="dd6ac595-5083-4144-afd8-867f669240f9" providerId="ADAL" clId="{0F4ED5A7-1E57-F447-B785-01FE1B3FC74E}" dt="2020-02-12T00:11:06.449" v="5" actId="1076"/>
          <ac:spMkLst>
            <pc:docMk/>
            <pc:sldMk cId="3353086314" sldId="423"/>
            <ac:spMk id="10" creationId="{3A57A611-A926-D442-8963-9E477461C5C6}"/>
          </ac:spMkLst>
        </pc:spChg>
      </pc:sldChg>
      <pc:sldChg chg="modSp add">
        <pc:chgData name="Jon A Bakken" userId="dd6ac595-5083-4144-afd8-867f669240f9" providerId="ADAL" clId="{0F4ED5A7-1E57-F447-B785-01FE1B3FC74E}" dt="2020-02-12T21:56:46.269" v="267" actId="20577"/>
        <pc:sldMkLst>
          <pc:docMk/>
          <pc:sldMk cId="2636334880" sldId="424"/>
        </pc:sldMkLst>
        <pc:spChg chg="mod">
          <ac:chgData name="Jon A Bakken" userId="dd6ac595-5083-4144-afd8-867f669240f9" providerId="ADAL" clId="{0F4ED5A7-1E57-F447-B785-01FE1B3FC74E}" dt="2020-02-12T21:55:02.811" v="101" actId="1076"/>
          <ac:spMkLst>
            <pc:docMk/>
            <pc:sldMk cId="2636334880" sldId="424"/>
            <ac:spMk id="2" creationId="{298E3C44-7646-47E6-9C70-72B776439075}"/>
          </ac:spMkLst>
        </pc:spChg>
        <pc:spChg chg="mod">
          <ac:chgData name="Jon A Bakken" userId="dd6ac595-5083-4144-afd8-867f669240f9" providerId="ADAL" clId="{0F4ED5A7-1E57-F447-B785-01FE1B3FC74E}" dt="2020-02-12T21:56:46.269" v="267" actId="20577"/>
          <ac:spMkLst>
            <pc:docMk/>
            <pc:sldMk cId="2636334880" sldId="424"/>
            <ac:spMk id="6" creationId="{00000000-0000-0000-0000-000000000000}"/>
          </ac:spMkLst>
        </pc:spChg>
        <pc:spChg chg="mod">
          <ac:chgData name="Jon A Bakken" userId="dd6ac595-5083-4144-afd8-867f669240f9" providerId="ADAL" clId="{0F4ED5A7-1E57-F447-B785-01FE1B3FC74E}" dt="2020-02-12T21:54:48.007" v="98" actId="1076"/>
          <ac:spMkLst>
            <pc:docMk/>
            <pc:sldMk cId="2636334880" sldId="424"/>
            <ac:spMk id="7" creationId="{00000000-0000-0000-0000-000000000000}"/>
          </ac:spMkLst>
        </pc:spChg>
      </pc:sldChg>
      <pc:sldChg chg="modSp add">
        <pc:chgData name="Jon A Bakken" userId="dd6ac595-5083-4144-afd8-867f669240f9" providerId="ADAL" clId="{0F4ED5A7-1E57-F447-B785-01FE1B3FC74E}" dt="2020-02-17T20:19:20.350" v="1427" actId="20577"/>
        <pc:sldMkLst>
          <pc:docMk/>
          <pc:sldMk cId="1678055443" sldId="425"/>
        </pc:sldMkLst>
        <pc:spChg chg="mod">
          <ac:chgData name="Jon A Bakken" userId="dd6ac595-5083-4144-afd8-867f669240f9" providerId="ADAL" clId="{0F4ED5A7-1E57-F447-B785-01FE1B3FC74E}" dt="2020-02-17T20:19:20.350" v="1427" actId="20577"/>
          <ac:spMkLst>
            <pc:docMk/>
            <pc:sldMk cId="1678055443" sldId="425"/>
            <ac:spMk id="2" creationId="{F90F52BA-D894-804D-BBD9-6C21DB32FE52}"/>
          </ac:spMkLst>
        </pc:spChg>
        <pc:spChg chg="mod">
          <ac:chgData name="Jon A Bakken" userId="dd6ac595-5083-4144-afd8-867f669240f9" providerId="ADAL" clId="{0F4ED5A7-1E57-F447-B785-01FE1B3FC74E}" dt="2020-02-13T18:48:24.200" v="495" actId="20577"/>
          <ac:spMkLst>
            <pc:docMk/>
            <pc:sldMk cId="1678055443" sldId="425"/>
            <ac:spMk id="3" creationId="{E31965EA-716E-1B4F-AE4C-D0404E99B23F}"/>
          </ac:spMkLst>
        </pc:spChg>
      </pc:sldChg>
      <pc:sldChg chg="modSp">
        <pc:chgData name="Jon A Bakken" userId="dd6ac595-5083-4144-afd8-867f669240f9" providerId="ADAL" clId="{0F4ED5A7-1E57-F447-B785-01FE1B3FC74E}" dt="2020-02-17T18:29:38.975" v="1330" actId="20577"/>
        <pc:sldMkLst>
          <pc:docMk/>
          <pc:sldMk cId="3873325960" sldId="426"/>
        </pc:sldMkLst>
        <pc:spChg chg="mod">
          <ac:chgData name="Jon A Bakken" userId="dd6ac595-5083-4144-afd8-867f669240f9" providerId="ADAL" clId="{0F4ED5A7-1E57-F447-B785-01FE1B3FC74E}" dt="2020-02-17T18:29:38.975" v="1330" actId="20577"/>
          <ac:spMkLst>
            <pc:docMk/>
            <pc:sldMk cId="3873325960" sldId="426"/>
            <ac:spMk id="2" creationId="{DF12FAB6-9A83-6C44-8944-5B68930D105E}"/>
          </ac:spMkLst>
        </pc:spChg>
      </pc:sldChg>
      <pc:sldChg chg="modSp">
        <pc:chgData name="Jon A Bakken" userId="dd6ac595-5083-4144-afd8-867f669240f9" providerId="ADAL" clId="{0F4ED5A7-1E57-F447-B785-01FE1B3FC74E}" dt="2020-02-17T17:12:26.552" v="1320" actId="20577"/>
        <pc:sldMkLst>
          <pc:docMk/>
          <pc:sldMk cId="1641190836" sldId="427"/>
        </pc:sldMkLst>
        <pc:spChg chg="mod">
          <ac:chgData name="Jon A Bakken" userId="dd6ac595-5083-4144-afd8-867f669240f9" providerId="ADAL" clId="{0F4ED5A7-1E57-F447-B785-01FE1B3FC74E}" dt="2020-02-17T17:12:26.552" v="1320" actId="20577"/>
          <ac:spMkLst>
            <pc:docMk/>
            <pc:sldMk cId="1641190836" sldId="427"/>
            <ac:spMk id="2" creationId="{AF83AA87-608A-6D4A-9420-2F0858780355}"/>
          </ac:spMkLst>
        </pc:spChg>
      </pc:sldChg>
    </pc:docChg>
  </pc:docChgLst>
  <pc:docChgLst>
    <pc:chgData name="Mark O Kaletka" userId="S::kaletka@services.fnal.gov::ffe0398d-4f5a-4a68-a104-6a8196119140" providerId="AD" clId="Web-{8B0B92BA-8782-4D2D-9114-7299308D8EF8}"/>
    <pc:docChg chg="modSld">
      <pc:chgData name="Mark O Kaletka" userId="S::kaletka@services.fnal.gov::ffe0398d-4f5a-4a68-a104-6a8196119140" providerId="AD" clId="Web-{8B0B92BA-8782-4D2D-9114-7299308D8EF8}" dt="2020-02-17T16:40:01.027" v="5" actId="20577"/>
      <pc:docMkLst>
        <pc:docMk/>
      </pc:docMkLst>
      <pc:sldChg chg="modSp">
        <pc:chgData name="Mark O Kaletka" userId="S::kaletka@services.fnal.gov::ffe0398d-4f5a-4a68-a104-6a8196119140" providerId="AD" clId="Web-{8B0B92BA-8782-4D2D-9114-7299308D8EF8}" dt="2020-02-17T16:40:01.027" v="4" actId="20577"/>
        <pc:sldMkLst>
          <pc:docMk/>
          <pc:sldMk cId="3873325960" sldId="426"/>
        </pc:sldMkLst>
        <pc:spChg chg="mod">
          <ac:chgData name="Mark O Kaletka" userId="S::kaletka@services.fnal.gov::ffe0398d-4f5a-4a68-a104-6a8196119140" providerId="AD" clId="Web-{8B0B92BA-8782-4D2D-9114-7299308D8EF8}" dt="2020-02-17T16:40:01.027" v="4" actId="20577"/>
          <ac:spMkLst>
            <pc:docMk/>
            <pc:sldMk cId="3873325960" sldId="426"/>
            <ac:spMk id="2" creationId="{DF12FAB6-9A83-6C44-8944-5B68930D105E}"/>
          </ac:spMkLst>
        </pc:spChg>
      </pc:sldChg>
    </pc:docChg>
  </pc:docChgLst>
  <pc:docChgLst>
    <pc:chgData name="Jon A Bakken" userId="S::bakken@services.fnal.gov::dd6ac595-5083-4144-afd8-867f669240f9" providerId="AD" clId="Web-{AAE4CC31-78D9-428F-9D5A-9A4A0916B04C}"/>
    <pc:docChg chg="modSld">
      <pc:chgData name="Jon A Bakken" userId="S::bakken@services.fnal.gov::dd6ac595-5083-4144-afd8-867f669240f9" providerId="AD" clId="Web-{AAE4CC31-78D9-428F-9D5A-9A4A0916B04C}" dt="2020-02-11T23:29:10.528" v="71" actId="1076"/>
      <pc:docMkLst>
        <pc:docMk/>
      </pc:docMkLst>
      <pc:sldChg chg="addSp modSp">
        <pc:chgData name="Jon A Bakken" userId="S::bakken@services.fnal.gov::dd6ac595-5083-4144-afd8-867f669240f9" providerId="AD" clId="Web-{AAE4CC31-78D9-428F-9D5A-9A4A0916B04C}" dt="2020-02-11T23:25:34.182" v="47" actId="1076"/>
        <pc:sldMkLst>
          <pc:docMk/>
          <pc:sldMk cId="911057328" sldId="300"/>
        </pc:sldMkLst>
        <pc:spChg chg="mod">
          <ac:chgData name="Jon A Bakken" userId="S::bakken@services.fnal.gov::dd6ac595-5083-4144-afd8-867f669240f9" providerId="AD" clId="Web-{AAE4CC31-78D9-428F-9D5A-9A4A0916B04C}" dt="2020-02-11T23:24:53.807" v="39" actId="1076"/>
          <ac:spMkLst>
            <pc:docMk/>
            <pc:sldMk cId="911057328" sldId="300"/>
            <ac:spMk id="8" creationId="{941B17F0-DA0F-4349-B0E3-CDFC5949F3A7}"/>
          </ac:spMkLst>
        </pc:spChg>
        <pc:spChg chg="mod">
          <ac:chgData name="Jon A Bakken" userId="S::bakken@services.fnal.gov::dd6ac595-5083-4144-afd8-867f669240f9" providerId="AD" clId="Web-{AAE4CC31-78D9-428F-9D5A-9A4A0916B04C}" dt="2020-02-11T23:23:04.477" v="27" actId="20577"/>
          <ac:spMkLst>
            <pc:docMk/>
            <pc:sldMk cId="911057328" sldId="300"/>
            <ac:spMk id="10" creationId="{C194264B-344E-B149-ABA4-A5E919DAB40D}"/>
          </ac:spMkLst>
        </pc:spChg>
        <pc:spChg chg="mod">
          <ac:chgData name="Jon A Bakken" userId="S::bakken@services.fnal.gov::dd6ac595-5083-4144-afd8-867f669240f9" providerId="AD" clId="Web-{AAE4CC31-78D9-428F-9D5A-9A4A0916B04C}" dt="2020-02-11T23:25:34.182" v="47" actId="1076"/>
          <ac:spMkLst>
            <pc:docMk/>
            <pc:sldMk cId="911057328" sldId="300"/>
            <ac:spMk id="21" creationId="{B80380F9-9639-944B-A149-13982BC9F174}"/>
          </ac:spMkLst>
        </pc:spChg>
        <pc:spChg chg="mod">
          <ac:chgData name="Jon A Bakken" userId="S::bakken@services.fnal.gov::dd6ac595-5083-4144-afd8-867f669240f9" providerId="AD" clId="Web-{AAE4CC31-78D9-428F-9D5A-9A4A0916B04C}" dt="2020-02-11T23:22:50.133" v="0" actId="1076"/>
          <ac:spMkLst>
            <pc:docMk/>
            <pc:sldMk cId="911057328" sldId="300"/>
            <ac:spMk id="25" creationId="{F4DDB934-1AEE-2C4A-86C7-F92FB38A3DA7}"/>
          </ac:spMkLst>
        </pc:spChg>
        <pc:spChg chg="mod">
          <ac:chgData name="Jon A Bakken" userId="S::bakken@services.fnal.gov::dd6ac595-5083-4144-afd8-867f669240f9" providerId="AD" clId="Web-{AAE4CC31-78D9-428F-9D5A-9A4A0916B04C}" dt="2020-02-11T23:23:38.759" v="34" actId="1076"/>
          <ac:spMkLst>
            <pc:docMk/>
            <pc:sldMk cId="911057328" sldId="300"/>
            <ac:spMk id="27" creationId="{37ECBC95-2A59-BC4A-B996-EA0C5086796F}"/>
          </ac:spMkLst>
        </pc:spChg>
        <pc:picChg chg="add mod">
          <ac:chgData name="Jon A Bakken" userId="S::bakken@services.fnal.gov::dd6ac595-5083-4144-afd8-867f669240f9" providerId="AD" clId="Web-{AAE4CC31-78D9-428F-9D5A-9A4A0916B04C}" dt="2020-02-11T23:23:20.290" v="33" actId="1076"/>
          <ac:picMkLst>
            <pc:docMk/>
            <pc:sldMk cId="911057328" sldId="300"/>
            <ac:picMk id="3" creationId="{1E83D5DE-C54C-4F10-B7FD-3B699E346D59}"/>
          </ac:picMkLst>
        </pc:picChg>
        <pc:picChg chg="mod">
          <ac:chgData name="Jon A Bakken" userId="S::bakken@services.fnal.gov::dd6ac595-5083-4144-afd8-867f669240f9" providerId="AD" clId="Web-{AAE4CC31-78D9-428F-9D5A-9A4A0916B04C}" dt="2020-02-11T23:25:04.791" v="42" actId="1076"/>
          <ac:picMkLst>
            <pc:docMk/>
            <pc:sldMk cId="911057328" sldId="300"/>
            <ac:picMk id="7" creationId="{CDC56B97-374A-FA4D-94D4-71508B8E097D}"/>
          </ac:picMkLst>
        </pc:picChg>
        <pc:picChg chg="add mod">
          <ac:chgData name="Jon A Bakken" userId="S::bakken@services.fnal.gov::dd6ac595-5083-4144-afd8-867f669240f9" providerId="AD" clId="Web-{AAE4CC31-78D9-428F-9D5A-9A4A0916B04C}" dt="2020-02-11T23:25:26.573" v="46" actId="1076"/>
          <ac:picMkLst>
            <pc:docMk/>
            <pc:sldMk cId="911057328" sldId="300"/>
            <ac:picMk id="11" creationId="{EBA03AB6-4F1F-4FC9-848A-C03B3CE00BE5}"/>
          </ac:picMkLst>
        </pc:picChg>
        <pc:cxnChg chg="mod">
          <ac:chgData name="Jon A Bakken" userId="S::bakken@services.fnal.gov::dd6ac595-5083-4144-afd8-867f669240f9" providerId="AD" clId="Web-{AAE4CC31-78D9-428F-9D5A-9A4A0916B04C}" dt="2020-02-11T23:25:19.635" v="45" actId="14100"/>
          <ac:cxnSpMkLst>
            <pc:docMk/>
            <pc:sldMk cId="911057328" sldId="300"/>
            <ac:cxnSpMk id="15" creationId="{DE2AF8DB-3EE4-E24C-BC70-CA54CC691EF8}"/>
          </ac:cxnSpMkLst>
        </pc:cxnChg>
        <pc:cxnChg chg="mod">
          <ac:chgData name="Jon A Bakken" userId="S::bakken@services.fnal.gov::dd6ac595-5083-4144-afd8-867f669240f9" providerId="AD" clId="Web-{AAE4CC31-78D9-428F-9D5A-9A4A0916B04C}" dt="2020-02-11T23:22:55.774" v="2" actId="14100"/>
          <ac:cxnSpMkLst>
            <pc:docMk/>
            <pc:sldMk cId="911057328" sldId="300"/>
            <ac:cxnSpMk id="26" creationId="{57FEDCC4-B417-C745-864A-5D55A62A0483}"/>
          </ac:cxnSpMkLst>
        </pc:cxnChg>
      </pc:sldChg>
      <pc:sldChg chg="addSp modSp">
        <pc:chgData name="Jon A Bakken" userId="S::bakken@services.fnal.gov::dd6ac595-5083-4144-afd8-867f669240f9" providerId="AD" clId="Web-{AAE4CC31-78D9-428F-9D5A-9A4A0916B04C}" dt="2020-02-11T23:27:25.043" v="54" actId="1076"/>
        <pc:sldMkLst>
          <pc:docMk/>
          <pc:sldMk cId="2907056907" sldId="413"/>
        </pc:sldMkLst>
        <pc:spChg chg="mod">
          <ac:chgData name="Jon A Bakken" userId="S::bakken@services.fnal.gov::dd6ac595-5083-4144-afd8-867f669240f9" providerId="AD" clId="Web-{AAE4CC31-78D9-428F-9D5A-9A4A0916B04C}" dt="2020-02-11T23:27:22.840" v="53" actId="1076"/>
          <ac:spMkLst>
            <pc:docMk/>
            <pc:sldMk cId="2907056907" sldId="413"/>
            <ac:spMk id="9" creationId="{796F87B7-EA26-3548-B2BB-708D8B361354}"/>
          </ac:spMkLst>
        </pc:spChg>
        <pc:spChg chg="mod">
          <ac:chgData name="Jon A Bakken" userId="S::bakken@services.fnal.gov::dd6ac595-5083-4144-afd8-867f669240f9" providerId="AD" clId="Web-{AAE4CC31-78D9-428F-9D5A-9A4A0916B04C}" dt="2020-02-11T23:26:52.886" v="48" actId="14100"/>
          <ac:spMkLst>
            <pc:docMk/>
            <pc:sldMk cId="2907056907" sldId="413"/>
            <ac:spMk id="12" creationId="{5990AE04-8C09-C249-8AE5-32311E3F7972}"/>
          </ac:spMkLst>
        </pc:spChg>
        <pc:picChg chg="add mod">
          <ac:chgData name="Jon A Bakken" userId="S::bakken@services.fnal.gov::dd6ac595-5083-4144-afd8-867f669240f9" providerId="AD" clId="Web-{AAE4CC31-78D9-428F-9D5A-9A4A0916B04C}" dt="2020-02-11T23:27:25.043" v="54" actId="1076"/>
          <ac:picMkLst>
            <pc:docMk/>
            <pc:sldMk cId="2907056907" sldId="413"/>
            <ac:picMk id="2" creationId="{2DF1E412-0F1D-49A1-8FE4-412ACBC754A3}"/>
          </ac:picMkLst>
        </pc:picChg>
      </pc:sldChg>
      <pc:sldChg chg="delSp modSp">
        <pc:chgData name="Jon A Bakken" userId="S::bakken@services.fnal.gov::dd6ac595-5083-4144-afd8-867f669240f9" providerId="AD" clId="Web-{AAE4CC31-78D9-428F-9D5A-9A4A0916B04C}" dt="2020-02-11T23:29:10.528" v="71" actId="1076"/>
        <pc:sldMkLst>
          <pc:docMk/>
          <pc:sldMk cId="3186368748" sldId="422"/>
        </pc:sldMkLst>
        <pc:spChg chg="del mod">
          <ac:chgData name="Jon A Bakken" userId="S::bakken@services.fnal.gov::dd6ac595-5083-4144-afd8-867f669240f9" providerId="AD" clId="Web-{AAE4CC31-78D9-428F-9D5A-9A4A0916B04C}" dt="2020-02-11T23:29:02.169" v="70"/>
          <ac:spMkLst>
            <pc:docMk/>
            <pc:sldMk cId="3186368748" sldId="422"/>
            <ac:spMk id="4" creationId="{53B51196-2E57-F147-9048-E52AE19DDE90}"/>
          </ac:spMkLst>
        </pc:spChg>
        <pc:picChg chg="mod">
          <ac:chgData name="Jon A Bakken" userId="S::bakken@services.fnal.gov::dd6ac595-5083-4144-afd8-867f669240f9" providerId="AD" clId="Web-{AAE4CC31-78D9-428F-9D5A-9A4A0916B04C}" dt="2020-02-11T23:28:38.825" v="59" actId="14100"/>
          <ac:picMkLst>
            <pc:docMk/>
            <pc:sldMk cId="3186368748" sldId="422"/>
            <ac:picMk id="2" creationId="{946A5048-F90E-784E-B691-FD175227F749}"/>
          </ac:picMkLst>
        </pc:picChg>
        <pc:picChg chg="mod">
          <ac:chgData name="Jon A Bakken" userId="S::bakken@services.fnal.gov::dd6ac595-5083-4144-afd8-867f669240f9" providerId="AD" clId="Web-{AAE4CC31-78D9-428F-9D5A-9A4A0916B04C}" dt="2020-02-11T23:29:10.528" v="71" actId="1076"/>
          <ac:picMkLst>
            <pc:docMk/>
            <pc:sldMk cId="3186368748" sldId="422"/>
            <ac:picMk id="3" creationId="{6063B2BE-8E5D-46E8-8CBD-0C07BF49040A}"/>
          </ac:picMkLst>
        </pc:picChg>
      </pc:sldChg>
    </pc:docChg>
  </pc:docChgLst>
  <pc:docChgLst>
    <pc:chgData name="Jon A Bakken" userId="dd6ac595-5083-4144-afd8-867f669240f9" providerId="ADAL" clId="{E368773F-813B-1045-9C61-4A5171F948FB}"/>
    <pc:docChg chg="undo custSel addSld delSld modSld sldOrd">
      <pc:chgData name="Jon A Bakken" userId="dd6ac595-5083-4144-afd8-867f669240f9" providerId="ADAL" clId="{E368773F-813B-1045-9C61-4A5171F948FB}" dt="2020-02-17T04:54:17.903" v="2991" actId="207"/>
      <pc:docMkLst>
        <pc:docMk/>
      </pc:docMkLst>
      <pc:sldChg chg="modSp">
        <pc:chgData name="Jon A Bakken" userId="dd6ac595-5083-4144-afd8-867f669240f9" providerId="ADAL" clId="{E368773F-813B-1045-9C61-4A5171F948FB}" dt="2020-02-17T04:30:19.457" v="2636" actId="20577"/>
        <pc:sldMkLst>
          <pc:docMk/>
          <pc:sldMk cId="3784689877" sldId="275"/>
        </pc:sldMkLst>
        <pc:spChg chg="mod">
          <ac:chgData name="Jon A Bakken" userId="dd6ac595-5083-4144-afd8-867f669240f9" providerId="ADAL" clId="{E368773F-813B-1045-9C61-4A5171F948FB}" dt="2020-02-17T04:30:19.457" v="2636" actId="20577"/>
          <ac:spMkLst>
            <pc:docMk/>
            <pc:sldMk cId="3784689877" sldId="275"/>
            <ac:spMk id="6" creationId="{00000000-0000-0000-0000-000000000000}"/>
          </ac:spMkLst>
        </pc:spChg>
      </pc:sldChg>
      <pc:sldChg chg="modSp">
        <pc:chgData name="Jon A Bakken" userId="dd6ac595-5083-4144-afd8-867f669240f9" providerId="ADAL" clId="{E368773F-813B-1045-9C61-4A5171F948FB}" dt="2020-02-17T01:41:50.127" v="2192" actId="20577"/>
        <pc:sldMkLst>
          <pc:docMk/>
          <pc:sldMk cId="1989597527" sldId="294"/>
        </pc:sldMkLst>
        <pc:spChg chg="mod">
          <ac:chgData name="Jon A Bakken" userId="dd6ac595-5083-4144-afd8-867f669240f9" providerId="ADAL" clId="{E368773F-813B-1045-9C61-4A5171F948FB}" dt="2020-02-17T01:41:50.127" v="2192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">
        <pc:chgData name="Jon A Bakken" userId="dd6ac595-5083-4144-afd8-867f669240f9" providerId="ADAL" clId="{E368773F-813B-1045-9C61-4A5171F948FB}" dt="2020-02-17T04:51:30.824" v="2982" actId="20577"/>
        <pc:sldMkLst>
          <pc:docMk/>
          <pc:sldMk cId="4197842709" sldId="298"/>
        </pc:sldMkLst>
        <pc:spChg chg="mod">
          <ac:chgData name="Jon A Bakken" userId="dd6ac595-5083-4144-afd8-867f669240f9" providerId="ADAL" clId="{E368773F-813B-1045-9C61-4A5171F948FB}" dt="2020-02-17T04:51:30.824" v="2982" actId="20577"/>
          <ac:spMkLst>
            <pc:docMk/>
            <pc:sldMk cId="4197842709" sldId="298"/>
            <ac:spMk id="2" creationId="{F90F52BA-D894-804D-BBD9-6C21DB32FE52}"/>
          </ac:spMkLst>
        </pc:spChg>
        <pc:spChg chg="mod">
          <ac:chgData name="Jon A Bakken" userId="dd6ac595-5083-4144-afd8-867f669240f9" providerId="ADAL" clId="{E368773F-813B-1045-9C61-4A5171F948FB}" dt="2020-02-17T01:26:06.476" v="1009" actId="20577"/>
          <ac:spMkLst>
            <pc:docMk/>
            <pc:sldMk cId="4197842709" sldId="298"/>
            <ac:spMk id="3" creationId="{E31965EA-716E-1B4F-AE4C-D0404E99B23F}"/>
          </ac:spMkLst>
        </pc:spChg>
      </pc:sldChg>
      <pc:sldChg chg="modSp">
        <pc:chgData name="Jon A Bakken" userId="dd6ac595-5083-4144-afd8-867f669240f9" providerId="ADAL" clId="{E368773F-813B-1045-9C61-4A5171F948FB}" dt="2020-02-17T04:42:42.950" v="2678" actId="207"/>
        <pc:sldMkLst>
          <pc:docMk/>
          <pc:sldMk cId="306861742" sldId="299"/>
        </pc:sldMkLst>
        <pc:spChg chg="mod">
          <ac:chgData name="Jon A Bakken" userId="dd6ac595-5083-4144-afd8-867f669240f9" providerId="ADAL" clId="{E368773F-813B-1045-9C61-4A5171F948FB}" dt="2020-02-17T04:33:03.628" v="2639" actId="167"/>
          <ac:spMkLst>
            <pc:docMk/>
            <pc:sldMk cId="306861742" sldId="299"/>
            <ac:spMk id="8" creationId="{D6375110-AFB8-0F48-B45D-774BF13F0FAB}"/>
          </ac:spMkLst>
        </pc:spChg>
        <pc:spChg chg="mod">
          <ac:chgData name="Jon A Bakken" userId="dd6ac595-5083-4144-afd8-867f669240f9" providerId="ADAL" clId="{E368773F-813B-1045-9C61-4A5171F948FB}" dt="2020-02-17T04:42:42.950" v="2678" actId="207"/>
          <ac:spMkLst>
            <pc:docMk/>
            <pc:sldMk cId="306861742" sldId="299"/>
            <ac:spMk id="18" creationId="{928D1425-1964-8B40-A886-D1AAF82419EF}"/>
          </ac:spMkLst>
        </pc:spChg>
      </pc:sldChg>
      <pc:sldChg chg="addSp delSp modSp">
        <pc:chgData name="Jon A Bakken" userId="dd6ac595-5083-4144-afd8-867f669240f9" providerId="ADAL" clId="{E368773F-813B-1045-9C61-4A5171F948FB}" dt="2020-02-17T04:25:46.452" v="2587" actId="14100"/>
        <pc:sldMkLst>
          <pc:docMk/>
          <pc:sldMk cId="911057328" sldId="300"/>
        </pc:sldMkLst>
        <pc:spChg chg="mod">
          <ac:chgData name="Jon A Bakken" userId="dd6ac595-5083-4144-afd8-867f669240f9" providerId="ADAL" clId="{E368773F-813B-1045-9C61-4A5171F948FB}" dt="2020-02-17T04:20:26.312" v="2492" actId="6549"/>
          <ac:spMkLst>
            <pc:docMk/>
            <pc:sldMk cId="911057328" sldId="300"/>
            <ac:spMk id="10" creationId="{C194264B-344E-B149-ABA4-A5E919DAB40D}"/>
          </ac:spMkLst>
        </pc:spChg>
        <pc:spChg chg="add mod">
          <ac:chgData name="Jon A Bakken" userId="dd6ac595-5083-4144-afd8-867f669240f9" providerId="ADAL" clId="{E368773F-813B-1045-9C61-4A5171F948FB}" dt="2020-02-17T04:20:47.209" v="2529" actId="1035"/>
          <ac:spMkLst>
            <pc:docMk/>
            <pc:sldMk cId="911057328" sldId="300"/>
            <ac:spMk id="28" creationId="{BA1253EC-5BB3-B349-BC3D-4838D7D7CE08}"/>
          </ac:spMkLst>
        </pc:spChg>
        <pc:spChg chg="add mod">
          <ac:chgData name="Jon A Bakken" userId="dd6ac595-5083-4144-afd8-867f669240f9" providerId="ADAL" clId="{E368773F-813B-1045-9C61-4A5171F948FB}" dt="2020-02-17T04:21:51.054" v="2549" actId="20577"/>
          <ac:spMkLst>
            <pc:docMk/>
            <pc:sldMk cId="911057328" sldId="300"/>
            <ac:spMk id="31" creationId="{850C7F82-DB1D-D644-B86C-F510FED399DC}"/>
          </ac:spMkLst>
        </pc:spChg>
        <pc:picChg chg="add mod">
          <ac:chgData name="Jon A Bakken" userId="dd6ac595-5083-4144-afd8-867f669240f9" providerId="ADAL" clId="{E368773F-813B-1045-9C61-4A5171F948FB}" dt="2020-02-17T04:21:31.553" v="2535" actId="166"/>
          <ac:picMkLst>
            <pc:docMk/>
            <pc:sldMk cId="911057328" sldId="300"/>
            <ac:picMk id="9" creationId="{603F3A39-39FF-6F49-A45C-E2DB7895E2C5}"/>
          </ac:picMkLst>
        </pc:picChg>
        <pc:picChg chg="add del">
          <ac:chgData name="Jon A Bakken" userId="dd6ac595-5083-4144-afd8-867f669240f9" providerId="ADAL" clId="{E368773F-813B-1045-9C61-4A5171F948FB}" dt="2020-02-17T04:18:56.675" v="2431"/>
          <ac:picMkLst>
            <pc:docMk/>
            <pc:sldMk cId="911057328" sldId="300"/>
            <ac:picMk id="13" creationId="{49347CEB-82EC-DB4B-AD2C-48A9DBD3BE69}"/>
          </ac:picMkLst>
        </pc:picChg>
        <pc:picChg chg="add del">
          <ac:chgData name="Jon A Bakken" userId="dd6ac595-5083-4144-afd8-867f669240f9" providerId="ADAL" clId="{E368773F-813B-1045-9C61-4A5171F948FB}" dt="2020-02-17T04:19:02.711" v="2433"/>
          <ac:picMkLst>
            <pc:docMk/>
            <pc:sldMk cId="911057328" sldId="300"/>
            <ac:picMk id="14" creationId="{FB5AFAD7-C682-8747-9CED-4A234DA43B92}"/>
          </ac:picMkLst>
        </pc:picChg>
        <pc:picChg chg="add mod">
          <ac:chgData name="Jon A Bakken" userId="dd6ac595-5083-4144-afd8-867f669240f9" providerId="ADAL" clId="{E368773F-813B-1045-9C61-4A5171F948FB}" dt="2020-02-17T04:22:30.599" v="2553" actId="1076"/>
          <ac:picMkLst>
            <pc:docMk/>
            <pc:sldMk cId="911057328" sldId="300"/>
            <ac:picMk id="17" creationId="{6BD8B59B-ACDC-C348-8844-38538F0A5627}"/>
          </ac:picMkLst>
        </pc:picChg>
        <pc:cxnChg chg="mod">
          <ac:chgData name="Jon A Bakken" userId="dd6ac595-5083-4144-afd8-867f669240f9" providerId="ADAL" clId="{E368773F-813B-1045-9C61-4A5171F948FB}" dt="2020-02-17T04:25:24.883" v="2585" actId="14100"/>
          <ac:cxnSpMkLst>
            <pc:docMk/>
            <pc:sldMk cId="911057328" sldId="300"/>
            <ac:cxnSpMk id="12" creationId="{A5EC61D8-8C87-2F4F-9DB7-9FDE6E06C6A5}"/>
          </ac:cxnSpMkLst>
        </pc:cxnChg>
        <pc:cxnChg chg="mod">
          <ac:chgData name="Jon A Bakken" userId="dd6ac595-5083-4144-afd8-867f669240f9" providerId="ADAL" clId="{E368773F-813B-1045-9C61-4A5171F948FB}" dt="2020-02-17T04:25:46.452" v="2587" actId="14100"/>
          <ac:cxnSpMkLst>
            <pc:docMk/>
            <pc:sldMk cId="911057328" sldId="300"/>
            <ac:cxnSpMk id="24" creationId="{D86A9AAC-0603-FC42-933E-CA09B4C3FEAE}"/>
          </ac:cxnSpMkLst>
        </pc:cxnChg>
        <pc:cxnChg chg="add del">
          <ac:chgData name="Jon A Bakken" userId="dd6ac595-5083-4144-afd8-867f669240f9" providerId="ADAL" clId="{E368773F-813B-1045-9C61-4A5171F948FB}" dt="2020-02-17T04:20:58.737" v="2531"/>
          <ac:cxnSpMkLst>
            <pc:docMk/>
            <pc:sldMk cId="911057328" sldId="300"/>
            <ac:cxnSpMk id="29" creationId="{FF33F51B-99E5-7245-B0FA-3829BD8A638D}"/>
          </ac:cxnSpMkLst>
        </pc:cxnChg>
        <pc:cxnChg chg="add mod">
          <ac:chgData name="Jon A Bakken" userId="dd6ac595-5083-4144-afd8-867f669240f9" providerId="ADAL" clId="{E368773F-813B-1045-9C61-4A5171F948FB}" dt="2020-02-17T04:23:21.781" v="2560" actId="14100"/>
          <ac:cxnSpMkLst>
            <pc:docMk/>
            <pc:sldMk cId="911057328" sldId="300"/>
            <ac:cxnSpMk id="30" creationId="{48B5C94B-CFBD-C047-B80C-8390B5BA8450}"/>
          </ac:cxnSpMkLst>
        </pc:cxnChg>
        <pc:cxnChg chg="add mod">
          <ac:chgData name="Jon A Bakken" userId="dd6ac595-5083-4144-afd8-867f669240f9" providerId="ADAL" clId="{E368773F-813B-1045-9C61-4A5171F948FB}" dt="2020-02-17T04:22:46.657" v="2558" actId="14100"/>
          <ac:cxnSpMkLst>
            <pc:docMk/>
            <pc:sldMk cId="911057328" sldId="300"/>
            <ac:cxnSpMk id="32" creationId="{E3055B33-9B77-6B4A-815C-A295CC421A63}"/>
          </ac:cxnSpMkLst>
        </pc:cxnChg>
      </pc:sldChg>
      <pc:sldChg chg="modSp">
        <pc:chgData name="Jon A Bakken" userId="dd6ac595-5083-4144-afd8-867f669240f9" providerId="ADAL" clId="{E368773F-813B-1045-9C61-4A5171F948FB}" dt="2020-02-17T04:45:59.656" v="2704" actId="207"/>
        <pc:sldMkLst>
          <pc:docMk/>
          <pc:sldMk cId="190953960" sldId="316"/>
        </pc:sldMkLst>
        <pc:spChg chg="mod">
          <ac:chgData name="Jon A Bakken" userId="dd6ac595-5083-4144-afd8-867f669240f9" providerId="ADAL" clId="{E368773F-813B-1045-9C61-4A5171F948FB}" dt="2020-02-17T04:45:54.100" v="2702" actId="207"/>
          <ac:spMkLst>
            <pc:docMk/>
            <pc:sldMk cId="190953960" sldId="316"/>
            <ac:spMk id="9" creationId="{73C9D3A0-E153-48C4-87C4-5F696BFDE8D3}"/>
          </ac:spMkLst>
        </pc:spChg>
        <pc:spChg chg="mod">
          <ac:chgData name="Jon A Bakken" userId="dd6ac595-5083-4144-afd8-867f669240f9" providerId="ADAL" clId="{E368773F-813B-1045-9C61-4A5171F948FB}" dt="2020-02-17T04:45:59.656" v="2704" actId="207"/>
          <ac:spMkLst>
            <pc:docMk/>
            <pc:sldMk cId="190953960" sldId="316"/>
            <ac:spMk id="13" creationId="{223206A9-FC26-4FF9-8D5E-57FDACD8174F}"/>
          </ac:spMkLst>
        </pc:spChg>
        <pc:spChg chg="mod">
          <ac:chgData name="Jon A Bakken" userId="dd6ac595-5083-4144-afd8-867f669240f9" providerId="ADAL" clId="{E368773F-813B-1045-9C61-4A5171F948FB}" dt="2020-02-17T04:45:56.958" v="2703" actId="207"/>
          <ac:spMkLst>
            <pc:docMk/>
            <pc:sldMk cId="190953960" sldId="316"/>
            <ac:spMk id="14" creationId="{9A9192B9-85C7-4C97-8F1C-76DBDAAF1AF2}"/>
          </ac:spMkLst>
        </pc:spChg>
      </pc:sldChg>
      <pc:sldChg chg="modSp">
        <pc:chgData name="Jon A Bakken" userId="dd6ac595-5083-4144-afd8-867f669240f9" providerId="ADAL" clId="{E368773F-813B-1045-9C61-4A5171F948FB}" dt="2020-02-17T04:45:06.464" v="2701" actId="207"/>
        <pc:sldMkLst>
          <pc:docMk/>
          <pc:sldMk cId="1023677197" sldId="396"/>
        </pc:sldMkLst>
        <pc:spChg chg="mod">
          <ac:chgData name="Jon A Bakken" userId="dd6ac595-5083-4144-afd8-867f669240f9" providerId="ADAL" clId="{E368773F-813B-1045-9C61-4A5171F948FB}" dt="2020-02-17T04:45:06.464" v="2701" actId="207"/>
          <ac:spMkLst>
            <pc:docMk/>
            <pc:sldMk cId="1023677197" sldId="396"/>
            <ac:spMk id="8" creationId="{0EB991E9-E052-A243-BBE1-C07008CFB296}"/>
          </ac:spMkLst>
        </pc:spChg>
      </pc:sldChg>
      <pc:sldChg chg="del">
        <pc:chgData name="Jon A Bakken" userId="dd6ac595-5083-4144-afd8-867f669240f9" providerId="ADAL" clId="{E368773F-813B-1045-9C61-4A5171F948FB}" dt="2020-02-17T01:53:52.054" v="2320" actId="2696"/>
        <pc:sldMkLst>
          <pc:docMk/>
          <pc:sldMk cId="3429833240" sldId="415"/>
        </pc:sldMkLst>
      </pc:sldChg>
      <pc:sldChg chg="modSp">
        <pc:chgData name="Jon A Bakken" userId="dd6ac595-5083-4144-afd8-867f669240f9" providerId="ADAL" clId="{E368773F-813B-1045-9C61-4A5171F948FB}" dt="2020-02-17T01:42:58.675" v="2194" actId="14100"/>
        <pc:sldMkLst>
          <pc:docMk/>
          <pc:sldMk cId="645306852" sldId="416"/>
        </pc:sldMkLst>
        <pc:spChg chg="mod">
          <ac:chgData name="Jon A Bakken" userId="dd6ac595-5083-4144-afd8-867f669240f9" providerId="ADAL" clId="{E368773F-813B-1045-9C61-4A5171F948FB}" dt="2020-02-17T01:42:58.675" v="2194" actId="14100"/>
          <ac:spMkLst>
            <pc:docMk/>
            <pc:sldMk cId="645306852" sldId="416"/>
            <ac:spMk id="2" creationId="{D403E247-5B22-E942-817C-098A95C573F6}"/>
          </ac:spMkLst>
        </pc:spChg>
      </pc:sldChg>
      <pc:sldChg chg="modSp">
        <pc:chgData name="Jon A Bakken" userId="dd6ac595-5083-4144-afd8-867f669240f9" providerId="ADAL" clId="{E368773F-813B-1045-9C61-4A5171F948FB}" dt="2020-02-17T04:53:26.546" v="2989" actId="20577"/>
        <pc:sldMkLst>
          <pc:docMk/>
          <pc:sldMk cId="3677682450" sldId="417"/>
        </pc:sldMkLst>
        <pc:spChg chg="mod">
          <ac:chgData name="Jon A Bakken" userId="dd6ac595-5083-4144-afd8-867f669240f9" providerId="ADAL" clId="{E368773F-813B-1045-9C61-4A5171F948FB}" dt="2020-02-17T04:53:15.840" v="2987" actId="33524"/>
          <ac:spMkLst>
            <pc:docMk/>
            <pc:sldMk cId="3677682450" sldId="417"/>
            <ac:spMk id="10" creationId="{3CCB675F-5C61-4E4C-AB46-B48B87841C1C}"/>
          </ac:spMkLst>
        </pc:spChg>
        <pc:spChg chg="mod">
          <ac:chgData name="Jon A Bakken" userId="dd6ac595-5083-4144-afd8-867f669240f9" providerId="ADAL" clId="{E368773F-813B-1045-9C61-4A5171F948FB}" dt="2020-02-17T04:53:26.546" v="2989" actId="20577"/>
          <ac:spMkLst>
            <pc:docMk/>
            <pc:sldMk cId="3677682450" sldId="417"/>
            <ac:spMk id="11" creationId="{EE625D7D-02A8-6B48-A910-00F7960F19A4}"/>
          </ac:spMkLst>
        </pc:spChg>
      </pc:sldChg>
      <pc:sldChg chg="modSp">
        <pc:chgData name="Jon A Bakken" userId="dd6ac595-5083-4144-afd8-867f669240f9" providerId="ADAL" clId="{E368773F-813B-1045-9C61-4A5171F948FB}" dt="2020-02-17T04:44:50.050" v="2699" actId="207"/>
        <pc:sldMkLst>
          <pc:docMk/>
          <pc:sldMk cId="692883272" sldId="418"/>
        </pc:sldMkLst>
        <pc:spChg chg="mod">
          <ac:chgData name="Jon A Bakken" userId="dd6ac595-5083-4144-afd8-867f669240f9" providerId="ADAL" clId="{E368773F-813B-1045-9C61-4A5171F948FB}" dt="2020-02-17T04:44:50.050" v="2699" actId="207"/>
          <ac:spMkLst>
            <pc:docMk/>
            <pc:sldMk cId="692883272" sldId="418"/>
            <ac:spMk id="2" creationId="{4990667B-430F-F441-99C8-B386B0BEB23C}"/>
          </ac:spMkLst>
        </pc:spChg>
      </pc:sldChg>
      <pc:sldChg chg="modSp">
        <pc:chgData name="Jon A Bakken" userId="dd6ac595-5083-4144-afd8-867f669240f9" providerId="ADAL" clId="{E368773F-813B-1045-9C61-4A5171F948FB}" dt="2020-02-17T04:47:33.150" v="2953" actId="20577"/>
        <pc:sldMkLst>
          <pc:docMk/>
          <pc:sldMk cId="2777616608" sldId="420"/>
        </pc:sldMkLst>
        <pc:spChg chg="mod">
          <ac:chgData name="Jon A Bakken" userId="dd6ac595-5083-4144-afd8-867f669240f9" providerId="ADAL" clId="{E368773F-813B-1045-9C61-4A5171F948FB}" dt="2020-02-17T04:47:33.150" v="2953" actId="20577"/>
          <ac:spMkLst>
            <pc:docMk/>
            <pc:sldMk cId="2777616608" sldId="420"/>
            <ac:spMk id="11" creationId="{1E406C1F-06F6-4242-A635-676F22008CAD}"/>
          </ac:spMkLst>
        </pc:spChg>
      </pc:sldChg>
      <pc:sldChg chg="modSp ord">
        <pc:chgData name="Jon A Bakken" userId="dd6ac595-5083-4144-afd8-867f669240f9" providerId="ADAL" clId="{E368773F-813B-1045-9C61-4A5171F948FB}" dt="2020-02-17T04:42:38.223" v="2677" actId="207"/>
        <pc:sldMkLst>
          <pc:docMk/>
          <pc:sldMk cId="798115668" sldId="421"/>
        </pc:sldMkLst>
        <pc:spChg chg="mod">
          <ac:chgData name="Jon A Bakken" userId="dd6ac595-5083-4144-afd8-867f669240f9" providerId="ADAL" clId="{E368773F-813B-1045-9C61-4A5171F948FB}" dt="2020-02-17T04:42:38.223" v="2677" actId="207"/>
          <ac:spMkLst>
            <pc:docMk/>
            <pc:sldMk cId="798115668" sldId="421"/>
            <ac:spMk id="11" creationId="{F9D991D8-E8DF-3A4E-9510-C3E24FC5D4DD}"/>
          </ac:spMkLst>
        </pc:spChg>
      </pc:sldChg>
      <pc:sldChg chg="addSp delSp modSp ord">
        <pc:chgData name="Jon A Bakken" userId="dd6ac595-5083-4144-afd8-867f669240f9" providerId="ADAL" clId="{E368773F-813B-1045-9C61-4A5171F948FB}" dt="2020-02-17T04:42:53.596" v="2679" actId="207"/>
        <pc:sldMkLst>
          <pc:docMk/>
          <pc:sldMk cId="3186368748" sldId="422"/>
        </pc:sldMkLst>
        <pc:spChg chg="mod">
          <ac:chgData name="Jon A Bakken" userId="dd6ac595-5083-4144-afd8-867f669240f9" providerId="ADAL" clId="{E368773F-813B-1045-9C61-4A5171F948FB}" dt="2020-02-17T04:42:53.596" v="2679" actId="207"/>
          <ac:spMkLst>
            <pc:docMk/>
            <pc:sldMk cId="3186368748" sldId="422"/>
            <ac:spMk id="11" creationId="{F9D991D8-E8DF-3A4E-9510-C3E24FC5D4DD}"/>
          </ac:spMkLst>
        </pc:spChg>
        <pc:picChg chg="mod">
          <ac:chgData name="Jon A Bakken" userId="dd6ac595-5083-4144-afd8-867f669240f9" providerId="ADAL" clId="{E368773F-813B-1045-9C61-4A5171F948FB}" dt="2020-02-17T04:40:43.149" v="2653" actId="1076"/>
          <ac:picMkLst>
            <pc:docMk/>
            <pc:sldMk cId="3186368748" sldId="422"/>
            <ac:picMk id="3" creationId="{6063B2BE-8E5D-46E8-8CBD-0C07BF49040A}"/>
          </ac:picMkLst>
        </pc:picChg>
        <pc:picChg chg="del">
          <ac:chgData name="Jon A Bakken" userId="dd6ac595-5083-4144-afd8-867f669240f9" providerId="ADAL" clId="{E368773F-813B-1045-9C61-4A5171F948FB}" dt="2020-02-17T04:40:15.522" v="2648" actId="478"/>
          <ac:picMkLst>
            <pc:docMk/>
            <pc:sldMk cId="3186368748" sldId="422"/>
            <ac:picMk id="4" creationId="{86DE3CA2-3067-B847-8752-26126FC187C9}"/>
          </ac:picMkLst>
        </pc:picChg>
        <pc:picChg chg="add mod">
          <ac:chgData name="Jon A Bakken" userId="dd6ac595-5083-4144-afd8-867f669240f9" providerId="ADAL" clId="{E368773F-813B-1045-9C61-4A5171F948FB}" dt="2020-02-17T04:40:45.340" v="2654" actId="1076"/>
          <ac:picMkLst>
            <pc:docMk/>
            <pc:sldMk cId="3186368748" sldId="422"/>
            <ac:picMk id="5" creationId="{2E5C82B4-898C-B24E-AA55-5137C2DC2550}"/>
          </ac:picMkLst>
        </pc:picChg>
      </pc:sldChg>
      <pc:sldChg chg="modSp ord">
        <pc:chgData name="Jon A Bakken" userId="dd6ac595-5083-4144-afd8-867f669240f9" providerId="ADAL" clId="{E368773F-813B-1045-9C61-4A5171F948FB}" dt="2020-02-17T04:46:12.413" v="2706" actId="207"/>
        <pc:sldMkLst>
          <pc:docMk/>
          <pc:sldMk cId="3353086314" sldId="423"/>
        </pc:sldMkLst>
        <pc:spChg chg="mod">
          <ac:chgData name="Jon A Bakken" userId="dd6ac595-5083-4144-afd8-867f669240f9" providerId="ADAL" clId="{E368773F-813B-1045-9C61-4A5171F948FB}" dt="2020-02-17T04:46:12.413" v="2706" actId="207"/>
          <ac:spMkLst>
            <pc:docMk/>
            <pc:sldMk cId="3353086314" sldId="423"/>
            <ac:spMk id="2" creationId="{79B2BD08-4819-7A46-BBAC-16D8F71814AA}"/>
          </ac:spMkLst>
        </pc:spChg>
        <pc:picChg chg="mod">
          <ac:chgData name="Jon A Bakken" userId="dd6ac595-5083-4144-afd8-867f669240f9" providerId="ADAL" clId="{E368773F-813B-1045-9C61-4A5171F948FB}" dt="2020-02-17T01:55:08.990" v="2424" actId="1076"/>
          <ac:picMkLst>
            <pc:docMk/>
            <pc:sldMk cId="3353086314" sldId="423"/>
            <ac:picMk id="8" creationId="{3AA37AB5-AD4A-2E43-9A78-176766A198CF}"/>
          </ac:picMkLst>
        </pc:picChg>
      </pc:sldChg>
      <pc:sldChg chg="modSp">
        <pc:chgData name="Jon A Bakken" userId="dd6ac595-5083-4144-afd8-867f669240f9" providerId="ADAL" clId="{E368773F-813B-1045-9C61-4A5171F948FB}" dt="2020-02-17T04:54:17.903" v="2991" actId="207"/>
        <pc:sldMkLst>
          <pc:docMk/>
          <pc:sldMk cId="2636334880" sldId="424"/>
        </pc:sldMkLst>
        <pc:spChg chg="mod">
          <ac:chgData name="Jon A Bakken" userId="dd6ac595-5083-4144-afd8-867f669240f9" providerId="ADAL" clId="{E368773F-813B-1045-9C61-4A5171F948FB}" dt="2020-02-17T04:54:10.300" v="2990" actId="1076"/>
          <ac:spMkLst>
            <pc:docMk/>
            <pc:sldMk cId="2636334880" sldId="424"/>
            <ac:spMk id="2" creationId="{298E3C44-7646-47E6-9C70-72B776439075}"/>
          </ac:spMkLst>
        </pc:spChg>
        <pc:spChg chg="mod">
          <ac:chgData name="Jon A Bakken" userId="dd6ac595-5083-4144-afd8-867f669240f9" providerId="ADAL" clId="{E368773F-813B-1045-9C61-4A5171F948FB}" dt="2020-02-17T04:54:17.903" v="2991" actId="207"/>
          <ac:spMkLst>
            <pc:docMk/>
            <pc:sldMk cId="2636334880" sldId="424"/>
            <ac:spMk id="6" creationId="{00000000-0000-0000-0000-000000000000}"/>
          </ac:spMkLst>
        </pc:spChg>
      </pc:sldChg>
      <pc:sldChg chg="modSp">
        <pc:chgData name="Jon A Bakken" userId="dd6ac595-5083-4144-afd8-867f669240f9" providerId="ADAL" clId="{E368773F-813B-1045-9C61-4A5171F948FB}" dt="2020-02-17T04:52:39.400" v="2984"/>
        <pc:sldMkLst>
          <pc:docMk/>
          <pc:sldMk cId="1678055443" sldId="425"/>
        </pc:sldMkLst>
        <pc:spChg chg="mod">
          <ac:chgData name="Jon A Bakken" userId="dd6ac595-5083-4144-afd8-867f669240f9" providerId="ADAL" clId="{E368773F-813B-1045-9C61-4A5171F948FB}" dt="2020-02-17T04:52:39.400" v="2984"/>
          <ac:spMkLst>
            <pc:docMk/>
            <pc:sldMk cId="1678055443" sldId="425"/>
            <ac:spMk id="2" creationId="{F90F52BA-D894-804D-BBD9-6C21DB32FE52}"/>
          </ac:spMkLst>
        </pc:spChg>
      </pc:sldChg>
      <pc:sldChg chg="addSp delSp modSp add">
        <pc:chgData name="Jon A Bakken" userId="dd6ac595-5083-4144-afd8-867f669240f9" providerId="ADAL" clId="{E368773F-813B-1045-9C61-4A5171F948FB}" dt="2020-02-17T04:51:05.789" v="2965" actId="207"/>
        <pc:sldMkLst>
          <pc:docMk/>
          <pc:sldMk cId="3873325960" sldId="426"/>
        </pc:sldMkLst>
        <pc:spChg chg="mod">
          <ac:chgData name="Jon A Bakken" userId="dd6ac595-5083-4144-afd8-867f669240f9" providerId="ADAL" clId="{E368773F-813B-1045-9C61-4A5171F948FB}" dt="2020-02-17T04:51:05.789" v="2965" actId="207"/>
          <ac:spMkLst>
            <pc:docMk/>
            <pc:sldMk cId="3873325960" sldId="426"/>
            <ac:spMk id="2" creationId="{DF12FAB6-9A83-6C44-8944-5B68930D105E}"/>
          </ac:spMkLst>
        </pc:spChg>
        <pc:spChg chg="mod">
          <ac:chgData name="Jon A Bakken" userId="dd6ac595-5083-4144-afd8-867f669240f9" providerId="ADAL" clId="{E368773F-813B-1045-9C61-4A5171F948FB}" dt="2020-02-17T04:50:14.670" v="2955" actId="1076"/>
          <ac:spMkLst>
            <pc:docMk/>
            <pc:sldMk cId="3873325960" sldId="426"/>
            <ac:spMk id="3" creationId="{A3E9DA27-686F-124F-A110-D1223917823E}"/>
          </ac:spMkLst>
        </pc:spChg>
        <pc:spChg chg="mod">
          <ac:chgData name="Jon A Bakken" userId="dd6ac595-5083-4144-afd8-867f669240f9" providerId="ADAL" clId="{E368773F-813B-1045-9C61-4A5171F948FB}" dt="2020-02-17T04:43:02.207" v="2680" actId="207"/>
          <ac:spMkLst>
            <pc:docMk/>
            <pc:sldMk cId="3873325960" sldId="426"/>
            <ac:spMk id="4" creationId="{A0E7B2F2-6276-E54C-8774-F1888D53C3CC}"/>
          </ac:spMkLst>
        </pc:spChg>
        <pc:spChg chg="mod">
          <ac:chgData name="Jon A Bakken" userId="dd6ac595-5083-4144-afd8-867f669240f9" providerId="ADAL" clId="{E368773F-813B-1045-9C61-4A5171F948FB}" dt="2020-02-17T04:43:02.207" v="2680" actId="207"/>
          <ac:spMkLst>
            <pc:docMk/>
            <pc:sldMk cId="3873325960" sldId="426"/>
            <ac:spMk id="5" creationId="{B3252642-53CC-D74C-A647-52D1C038A683}"/>
          </ac:spMkLst>
        </pc:spChg>
        <pc:spChg chg="mod">
          <ac:chgData name="Jon A Bakken" userId="dd6ac595-5083-4144-afd8-867f669240f9" providerId="ADAL" clId="{E368773F-813B-1045-9C61-4A5171F948FB}" dt="2020-02-17T04:43:02.207" v="2680" actId="207"/>
          <ac:spMkLst>
            <pc:docMk/>
            <pc:sldMk cId="3873325960" sldId="426"/>
            <ac:spMk id="6" creationId="{B197B282-C5F4-274B-8323-AD177CDE2AF7}"/>
          </ac:spMkLst>
        </pc:spChg>
        <pc:spChg chg="add del mod">
          <ac:chgData name="Jon A Bakken" userId="dd6ac595-5083-4144-afd8-867f669240f9" providerId="ADAL" clId="{E368773F-813B-1045-9C61-4A5171F948FB}" dt="2020-02-17T04:50:10.352" v="2954"/>
          <ac:spMkLst>
            <pc:docMk/>
            <pc:sldMk cId="3873325960" sldId="426"/>
            <ac:spMk id="7" creationId="{ED7CEA14-0D7C-134E-B657-C11CAD982C92}"/>
          </ac:spMkLst>
        </pc:spChg>
        <pc:spChg chg="add del mod">
          <ac:chgData name="Jon A Bakken" userId="dd6ac595-5083-4144-afd8-867f669240f9" providerId="ADAL" clId="{E368773F-813B-1045-9C61-4A5171F948FB}" dt="2020-02-17T04:50:10.352" v="2954"/>
          <ac:spMkLst>
            <pc:docMk/>
            <pc:sldMk cId="3873325960" sldId="426"/>
            <ac:spMk id="8" creationId="{876AECA2-0C35-A647-86A0-68B74DC106A8}"/>
          </ac:spMkLst>
        </pc:spChg>
        <pc:spChg chg="add del mod">
          <ac:chgData name="Jon A Bakken" userId="dd6ac595-5083-4144-afd8-867f669240f9" providerId="ADAL" clId="{E368773F-813B-1045-9C61-4A5171F948FB}" dt="2020-02-17T04:50:10.352" v="2954"/>
          <ac:spMkLst>
            <pc:docMk/>
            <pc:sldMk cId="3873325960" sldId="426"/>
            <ac:spMk id="9" creationId="{5C2ADD55-D653-BF48-9A09-494AFCA62EEE}"/>
          </ac:spMkLst>
        </pc:spChg>
        <pc:spChg chg="add del mod">
          <ac:chgData name="Jon A Bakken" userId="dd6ac595-5083-4144-afd8-867f669240f9" providerId="ADAL" clId="{E368773F-813B-1045-9C61-4A5171F948FB}" dt="2020-02-17T04:50:10.352" v="2954"/>
          <ac:spMkLst>
            <pc:docMk/>
            <pc:sldMk cId="3873325960" sldId="426"/>
            <ac:spMk id="10" creationId="{F4E6A522-24EB-864D-8C46-8B3EB073D372}"/>
          </ac:spMkLst>
        </pc:spChg>
        <pc:spChg chg="add del mod">
          <ac:chgData name="Jon A Bakken" userId="dd6ac595-5083-4144-afd8-867f669240f9" providerId="ADAL" clId="{E368773F-813B-1045-9C61-4A5171F948FB}" dt="2020-02-17T04:50:10.352" v="2954"/>
          <ac:spMkLst>
            <pc:docMk/>
            <pc:sldMk cId="3873325960" sldId="426"/>
            <ac:spMk id="11" creationId="{95A1E66B-B34E-C548-885B-C4766F600A63}"/>
          </ac:spMkLst>
        </pc:spChg>
      </pc:sldChg>
      <pc:sldChg chg="modSp add">
        <pc:chgData name="Jon A Bakken" userId="dd6ac595-5083-4144-afd8-867f669240f9" providerId="ADAL" clId="{E368773F-813B-1045-9C61-4A5171F948FB}" dt="2020-02-17T04:52:55.216" v="2986" actId="1076"/>
        <pc:sldMkLst>
          <pc:docMk/>
          <pc:sldMk cId="1641190836" sldId="427"/>
        </pc:sldMkLst>
        <pc:spChg chg="mod">
          <ac:chgData name="Jon A Bakken" userId="dd6ac595-5083-4144-afd8-867f669240f9" providerId="ADAL" clId="{E368773F-813B-1045-9C61-4A5171F948FB}" dt="2020-02-17T04:52:55.216" v="2986" actId="1076"/>
          <ac:spMkLst>
            <pc:docMk/>
            <pc:sldMk cId="1641190836" sldId="427"/>
            <ac:spMk id="2" creationId="{AF83AA87-608A-6D4A-9420-2F0858780355}"/>
          </ac:spMkLst>
        </pc:spChg>
        <pc:spChg chg="mod">
          <ac:chgData name="Jon A Bakken" userId="dd6ac595-5083-4144-afd8-867f669240f9" providerId="ADAL" clId="{E368773F-813B-1045-9C61-4A5171F948FB}" dt="2020-02-17T01:38:16.317" v="2059" actId="1076"/>
          <ac:spMkLst>
            <pc:docMk/>
            <pc:sldMk cId="1641190836" sldId="427"/>
            <ac:spMk id="3" creationId="{484E13DB-08A9-B34F-8D4E-E2480A8502F4}"/>
          </ac:spMkLst>
        </pc:spChg>
      </pc:sldChg>
    </pc:docChg>
  </pc:docChgLst>
  <pc:docChgLst>
    <pc:chgData name="Jon A Bakken" userId="S::bakken@services.fnal.gov::dd6ac595-5083-4144-afd8-867f669240f9" providerId="AD" clId="Web-{FA1E4F0A-0E5D-4DE7-8910-C00EB24E0B58}"/>
    <pc:docChg chg="modSld">
      <pc:chgData name="Jon A Bakken" userId="S::bakken@services.fnal.gov::dd6ac595-5083-4144-afd8-867f669240f9" providerId="AD" clId="Web-{FA1E4F0A-0E5D-4DE7-8910-C00EB24E0B58}" dt="2020-02-11T23:15:29.138" v="39" actId="20577"/>
      <pc:docMkLst>
        <pc:docMk/>
      </pc:docMkLst>
      <pc:sldChg chg="modSp">
        <pc:chgData name="Jon A Bakken" userId="S::bakken@services.fnal.gov::dd6ac595-5083-4144-afd8-867f669240f9" providerId="AD" clId="Web-{FA1E4F0A-0E5D-4DE7-8910-C00EB24E0B58}" dt="2020-02-11T23:12:11.959" v="23" actId="20577"/>
        <pc:sldMkLst>
          <pc:docMk/>
          <pc:sldMk cId="3784689877" sldId="275"/>
        </pc:sldMkLst>
        <pc:spChg chg="mod">
          <ac:chgData name="Jon A Bakken" userId="S::bakken@services.fnal.gov::dd6ac595-5083-4144-afd8-867f669240f9" providerId="AD" clId="Web-{FA1E4F0A-0E5D-4DE7-8910-C00EB24E0B58}" dt="2020-02-11T23:12:11.959" v="23" actId="20577"/>
          <ac:spMkLst>
            <pc:docMk/>
            <pc:sldMk cId="3784689877" sldId="275"/>
            <ac:spMk id="6" creationId="{00000000-0000-0000-0000-000000000000}"/>
          </ac:spMkLst>
        </pc:spChg>
      </pc:sldChg>
      <pc:sldChg chg="modSp">
        <pc:chgData name="Jon A Bakken" userId="S::bakken@services.fnal.gov::dd6ac595-5083-4144-afd8-867f669240f9" providerId="AD" clId="Web-{FA1E4F0A-0E5D-4DE7-8910-C00EB24E0B58}" dt="2020-02-11T23:15:07.653" v="34" actId="20577"/>
        <pc:sldMkLst>
          <pc:docMk/>
          <pc:sldMk cId="4197842709" sldId="298"/>
        </pc:sldMkLst>
        <pc:spChg chg="mod">
          <ac:chgData name="Jon A Bakken" userId="S::bakken@services.fnal.gov::dd6ac595-5083-4144-afd8-867f669240f9" providerId="AD" clId="Web-{FA1E4F0A-0E5D-4DE7-8910-C00EB24E0B58}" dt="2020-02-11T23:15:07.653" v="34" actId="20577"/>
          <ac:spMkLst>
            <pc:docMk/>
            <pc:sldMk cId="4197842709" sldId="298"/>
            <ac:spMk id="2" creationId="{F90F52BA-D894-804D-BBD9-6C21DB32FE52}"/>
          </ac:spMkLst>
        </pc:spChg>
      </pc:sldChg>
      <pc:sldChg chg="modSp">
        <pc:chgData name="Jon A Bakken" userId="S::bakken@services.fnal.gov::dd6ac595-5083-4144-afd8-867f669240f9" providerId="AD" clId="Web-{FA1E4F0A-0E5D-4DE7-8910-C00EB24E0B58}" dt="2020-02-11T23:15:29.138" v="39" actId="20577"/>
        <pc:sldMkLst>
          <pc:docMk/>
          <pc:sldMk cId="3429833240" sldId="415"/>
        </pc:sldMkLst>
        <pc:spChg chg="mod">
          <ac:chgData name="Jon A Bakken" userId="S::bakken@services.fnal.gov::dd6ac595-5083-4144-afd8-867f669240f9" providerId="AD" clId="Web-{FA1E4F0A-0E5D-4DE7-8910-C00EB24E0B58}" dt="2020-02-11T23:15:29.138" v="39" actId="20577"/>
          <ac:spMkLst>
            <pc:docMk/>
            <pc:sldMk cId="3429833240" sldId="415"/>
            <ac:spMk id="3" creationId="{9FB5EC8A-5DA3-F74E-B23D-0D1867AB8A06}"/>
          </ac:spMkLst>
        </pc:spChg>
      </pc:sldChg>
    </pc:docChg>
  </pc:docChgLst>
  <pc:docChgLst>
    <pc:chgData name="Mark O Kaletka" userId="S::kaletka@services.fnal.gov::ffe0398d-4f5a-4a68-a104-6a8196119140" providerId="AD" clId="Web-{CD5263BC-F2A8-422B-AEA9-93611B705D89}"/>
    <pc:docChg chg="modSld">
      <pc:chgData name="Mark O Kaletka" userId="S::kaletka@services.fnal.gov::ffe0398d-4f5a-4a68-a104-6a8196119140" providerId="AD" clId="Web-{CD5263BC-F2A8-422B-AEA9-93611B705D89}" dt="2020-02-11T23:05:45.907" v="33" actId="1076"/>
      <pc:docMkLst>
        <pc:docMk/>
      </pc:docMkLst>
      <pc:sldChg chg="modSp">
        <pc:chgData name="Mark O Kaletka" userId="S::kaletka@services.fnal.gov::ffe0398d-4f5a-4a68-a104-6a8196119140" providerId="AD" clId="Web-{CD5263BC-F2A8-422B-AEA9-93611B705D89}" dt="2020-02-11T22:53:36.188" v="4" actId="20577"/>
        <pc:sldMkLst>
          <pc:docMk/>
          <pc:sldMk cId="3784689877" sldId="275"/>
        </pc:sldMkLst>
        <pc:spChg chg="mod">
          <ac:chgData name="Mark O Kaletka" userId="S::kaletka@services.fnal.gov::ffe0398d-4f5a-4a68-a104-6a8196119140" providerId="AD" clId="Web-{CD5263BC-F2A8-422B-AEA9-93611B705D89}" dt="2020-02-11T22:53:36.188" v="4" actId="20577"/>
          <ac:spMkLst>
            <pc:docMk/>
            <pc:sldMk cId="3784689877" sldId="275"/>
            <ac:spMk id="6" creationId="{00000000-0000-0000-0000-000000000000}"/>
          </ac:spMkLst>
        </pc:spChg>
      </pc:sldChg>
      <pc:sldChg chg="modSp">
        <pc:chgData name="Mark O Kaletka" userId="S::kaletka@services.fnal.gov::ffe0398d-4f5a-4a68-a104-6a8196119140" providerId="AD" clId="Web-{CD5263BC-F2A8-422B-AEA9-93611B705D89}" dt="2020-02-11T22:58:15.426" v="17" actId="20577"/>
        <pc:sldMkLst>
          <pc:docMk/>
          <pc:sldMk cId="4197842709" sldId="298"/>
        </pc:sldMkLst>
        <pc:spChg chg="mod">
          <ac:chgData name="Mark O Kaletka" userId="S::kaletka@services.fnal.gov::ffe0398d-4f5a-4a68-a104-6a8196119140" providerId="AD" clId="Web-{CD5263BC-F2A8-422B-AEA9-93611B705D89}" dt="2020-02-11T22:58:15.426" v="17" actId="20577"/>
          <ac:spMkLst>
            <pc:docMk/>
            <pc:sldMk cId="4197842709" sldId="298"/>
            <ac:spMk id="2" creationId="{F90F52BA-D894-804D-BBD9-6C21DB32FE52}"/>
          </ac:spMkLst>
        </pc:spChg>
      </pc:sldChg>
      <pc:sldChg chg="modSp">
        <pc:chgData name="Mark O Kaletka" userId="S::kaletka@services.fnal.gov::ffe0398d-4f5a-4a68-a104-6a8196119140" providerId="AD" clId="Web-{CD5263BC-F2A8-422B-AEA9-93611B705D89}" dt="2020-02-11T22:57:45.003" v="14" actId="20577"/>
        <pc:sldMkLst>
          <pc:docMk/>
          <pc:sldMk cId="306861742" sldId="299"/>
        </pc:sldMkLst>
        <pc:spChg chg="mod">
          <ac:chgData name="Mark O Kaletka" userId="S::kaletka@services.fnal.gov::ffe0398d-4f5a-4a68-a104-6a8196119140" providerId="AD" clId="Web-{CD5263BC-F2A8-422B-AEA9-93611B705D89}" dt="2020-02-11T22:57:45.003" v="14" actId="20577"/>
          <ac:spMkLst>
            <pc:docMk/>
            <pc:sldMk cId="306861742" sldId="299"/>
            <ac:spMk id="18" creationId="{928D1425-1964-8B40-A886-D1AAF82419EF}"/>
          </ac:spMkLst>
        </pc:spChg>
      </pc:sldChg>
      <pc:sldChg chg="modSp">
        <pc:chgData name="Mark O Kaletka" userId="S::kaletka@services.fnal.gov::ffe0398d-4f5a-4a68-a104-6a8196119140" providerId="AD" clId="Web-{CD5263BC-F2A8-422B-AEA9-93611B705D89}" dt="2020-02-11T23:02:25.882" v="29" actId="20577"/>
        <pc:sldMkLst>
          <pc:docMk/>
          <pc:sldMk cId="3429833240" sldId="415"/>
        </pc:sldMkLst>
        <pc:spChg chg="mod">
          <ac:chgData name="Mark O Kaletka" userId="S::kaletka@services.fnal.gov::ffe0398d-4f5a-4a68-a104-6a8196119140" providerId="AD" clId="Web-{CD5263BC-F2A8-422B-AEA9-93611B705D89}" dt="2020-02-11T23:02:25.882" v="29" actId="20577"/>
          <ac:spMkLst>
            <pc:docMk/>
            <pc:sldMk cId="3429833240" sldId="415"/>
            <ac:spMk id="2" creationId="{CB148AE4-D8C5-F940-84FD-14CB2DDC4024}"/>
          </ac:spMkLst>
        </pc:spChg>
      </pc:sldChg>
      <pc:sldChg chg="modSp">
        <pc:chgData name="Mark O Kaletka" userId="S::kaletka@services.fnal.gov::ffe0398d-4f5a-4a68-a104-6a8196119140" providerId="AD" clId="Web-{CD5263BC-F2A8-422B-AEA9-93611B705D89}" dt="2020-02-11T22:56:25.893" v="11" actId="20577"/>
        <pc:sldMkLst>
          <pc:docMk/>
          <pc:sldMk cId="645306852" sldId="416"/>
        </pc:sldMkLst>
        <pc:spChg chg="mod">
          <ac:chgData name="Mark O Kaletka" userId="S::kaletka@services.fnal.gov::ffe0398d-4f5a-4a68-a104-6a8196119140" providerId="AD" clId="Web-{CD5263BC-F2A8-422B-AEA9-93611B705D89}" dt="2020-02-11T22:56:25.893" v="11" actId="20577"/>
          <ac:spMkLst>
            <pc:docMk/>
            <pc:sldMk cId="645306852" sldId="416"/>
            <ac:spMk id="2" creationId="{D403E247-5B22-E942-817C-098A95C573F6}"/>
          </ac:spMkLst>
        </pc:spChg>
      </pc:sldChg>
      <pc:sldChg chg="addSp modSp">
        <pc:chgData name="Mark O Kaletka" userId="S::kaletka@services.fnal.gov::ffe0398d-4f5a-4a68-a104-6a8196119140" providerId="AD" clId="Web-{CD5263BC-F2A8-422B-AEA9-93611B705D89}" dt="2020-02-11T23:05:45.907" v="33" actId="1076"/>
        <pc:sldMkLst>
          <pc:docMk/>
          <pc:sldMk cId="3186368748" sldId="422"/>
        </pc:sldMkLst>
        <pc:picChg chg="add mod">
          <ac:chgData name="Mark O Kaletka" userId="S::kaletka@services.fnal.gov::ffe0398d-4f5a-4a68-a104-6a8196119140" providerId="AD" clId="Web-{CD5263BC-F2A8-422B-AEA9-93611B705D89}" dt="2020-02-11T23:05:45.907" v="33" actId="1076"/>
          <ac:picMkLst>
            <pc:docMk/>
            <pc:sldMk cId="3186368748" sldId="422"/>
            <ac:picMk id="3" creationId="{6063B2BE-8E5D-46E8-8CBD-0C07BF49040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kaletka_services_fnal_gov/Documents/Active/Foundational%20Workforce/Foundation%20Org%20Charts%20-%20workforce%20plann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>
                <a:effectLst/>
              </a:rPr>
              <a:t>Core Computing Division FTE's</a:t>
            </a:r>
            <a:endParaRPr lang="en-US" sz="2000" b="1" i="0" baseline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438816384641896E-2"/>
          <c:y val="0.14573647469939949"/>
          <c:w val="0.90103127061987265"/>
          <c:h val="0.548760010238322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'Foundation Organization'!$A$4</c:f>
              <c:strCache>
                <c:ptCount val="1"/>
                <c:pt idx="0">
                  <c:v>CCD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'Foundation Organization'!$B$1:$L$2</c:f>
              <c:strCache>
                <c:ptCount val="11"/>
                <c:pt idx="0">
                  <c:v> FY20</c:v>
                </c:pt>
                <c:pt idx="1">
                  <c:v> FY21</c:v>
                </c:pt>
                <c:pt idx="2">
                  <c:v> FY22</c:v>
                </c:pt>
                <c:pt idx="3">
                  <c:v> FY23</c:v>
                </c:pt>
                <c:pt idx="4">
                  <c:v> FY24</c:v>
                </c:pt>
                <c:pt idx="5">
                  <c:v> FY25</c:v>
                </c:pt>
                <c:pt idx="6">
                  <c:v> FY26</c:v>
                </c:pt>
                <c:pt idx="7">
                  <c:v> FY27</c:v>
                </c:pt>
                <c:pt idx="8">
                  <c:v> FY28</c:v>
                </c:pt>
                <c:pt idx="9">
                  <c:v> FY29</c:v>
                </c:pt>
                <c:pt idx="10">
                  <c:v> FY30</c:v>
                </c:pt>
              </c:strCache>
            </c:strRef>
          </c:cat>
          <c:val>
            <c:numRef>
              <c:f>'Foundation Organization'!$B$4:$L$4</c:f>
              <c:numCache>
                <c:formatCode>0.00</c:formatCode>
                <c:ptCount val="11"/>
                <c:pt idx="0">
                  <c:v>103.64999999999999</c:v>
                </c:pt>
                <c:pt idx="1">
                  <c:v>117.75</c:v>
                </c:pt>
                <c:pt idx="2">
                  <c:v>122.88</c:v>
                </c:pt>
                <c:pt idx="3">
                  <c:v>122.75</c:v>
                </c:pt>
                <c:pt idx="4">
                  <c:v>124.75</c:v>
                </c:pt>
                <c:pt idx="5">
                  <c:v>124.75</c:v>
                </c:pt>
                <c:pt idx="6">
                  <c:v>122.25</c:v>
                </c:pt>
                <c:pt idx="7">
                  <c:v>122</c:v>
                </c:pt>
                <c:pt idx="8">
                  <c:v>121.64999999999999</c:v>
                </c:pt>
                <c:pt idx="9">
                  <c:v>123.64999999999999</c:v>
                </c:pt>
                <c:pt idx="10">
                  <c:v>122.64999999999999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D2-6F40-9B87-C2394A19F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148069152"/>
        <c:axId val="961888192"/>
        <c:extLst/>
      </c:barChart>
      <c:catAx>
        <c:axId val="14806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888192"/>
        <c:crosses val="autoZero"/>
        <c:auto val="1"/>
        <c:lblAlgn val="ctr"/>
        <c:lblOffset val="100"/>
        <c:tickLblSkip val="1"/>
        <c:noMultiLvlLbl val="0"/>
      </c:catAx>
      <c:valAx>
        <c:axId val="961888192"/>
        <c:scaling>
          <c:orientation val="minMax"/>
          <c:max val="1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Resource Effort (FTEs)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69152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6.4730166179817444E-2"/>
          <c:y val="0.8573910891051052"/>
          <c:w val="0.89999999275504017"/>
          <c:h val="4.0034377337401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Computing</a:t>
            </a:r>
            <a:r>
              <a:rPr lang="en-US" baseline="0"/>
              <a:t> FTE vs Workload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Sheet1!$E$22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Sheet1!$D$23:$D$30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Sheet1!$E$23:$E$30</c:f>
              <c:numCache>
                <c:formatCode>General</c:formatCode>
                <c:ptCount val="8"/>
                <c:pt idx="0">
                  <c:v>100</c:v>
                </c:pt>
                <c:pt idx="1">
                  <c:v>90</c:v>
                </c:pt>
                <c:pt idx="2">
                  <c:v>95</c:v>
                </c:pt>
                <c:pt idx="3">
                  <c:v>112</c:v>
                </c:pt>
                <c:pt idx="4">
                  <c:v>111</c:v>
                </c:pt>
                <c:pt idx="5">
                  <c:v>109</c:v>
                </c:pt>
                <c:pt idx="6">
                  <c:v>111</c:v>
                </c:pt>
                <c:pt idx="7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C-4F32-AD7A-0BAA3A41C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1372392"/>
        <c:axId val="641371080"/>
      </c:areaChart>
      <c:lineChart>
        <c:grouping val="standard"/>
        <c:varyColors val="0"/>
        <c:ser>
          <c:idx val="1"/>
          <c:order val="1"/>
          <c:tx>
            <c:strRef>
              <c:f>Sheet1!$F$22</c:f>
              <c:strCache>
                <c:ptCount val="1"/>
                <c:pt idx="0">
                  <c:v>Workload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Sheet1!$D$23:$D$30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Sheet1!$F$23:$F$30</c:f>
              <c:numCache>
                <c:formatCode>General</c:formatCode>
                <c:ptCount val="8"/>
                <c:pt idx="0">
                  <c:v>43000</c:v>
                </c:pt>
                <c:pt idx="1">
                  <c:v>46000</c:v>
                </c:pt>
                <c:pt idx="2">
                  <c:v>56000</c:v>
                </c:pt>
                <c:pt idx="3">
                  <c:v>60000</c:v>
                </c:pt>
                <c:pt idx="4">
                  <c:v>62000</c:v>
                </c:pt>
                <c:pt idx="5">
                  <c:v>58000</c:v>
                </c:pt>
                <c:pt idx="6">
                  <c:v>64000</c:v>
                </c:pt>
                <c:pt idx="7">
                  <c:v>65000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EC-4F32-AD7A-0BAA3A41C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180632"/>
        <c:axId val="630186536"/>
      </c:lineChart>
      <c:catAx>
        <c:axId val="641372392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71080"/>
        <c:crosses val="autoZero"/>
        <c:auto val="1"/>
        <c:lblAlgn val="ctr"/>
        <c:lblOffset val="100"/>
        <c:noMultiLvlLbl val="0"/>
      </c:catAx>
      <c:valAx>
        <c:axId val="641371080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FTE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34129994167395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72392"/>
        <c:crosses val="autoZero"/>
        <c:crossBetween val="between"/>
      </c:valAx>
      <c:valAx>
        <c:axId val="6301865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Workload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180632"/>
        <c:crosses val="max"/>
        <c:crossBetween val="between"/>
      </c:valAx>
      <c:catAx>
        <c:axId val="630180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0186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 – I think you should talk about the importance of Safety &amp; Security, new people in computing, &amp; about the projects you consider most important – Federation, Workforce Planning, Data Service. (there may be others)</a:t>
            </a:r>
          </a:p>
          <a:p>
            <a:endParaRPr lang="en-US"/>
          </a:p>
          <a:p>
            <a:r>
              <a:rPr lang="en-US"/>
              <a:t>Eric Schlatter – should talk about WPC/Impact</a:t>
            </a:r>
          </a:p>
          <a:p>
            <a:endParaRPr lang="en-US"/>
          </a:p>
          <a:p>
            <a:r>
              <a:rPr lang="en-US"/>
              <a:t>Jon – I will talk about the org changes in CCD &amp; OCIO, email-MFA, Enterprise Architecture, IT Job Descriptions work, slides Mark made for Workforce Planning, slide we made for Kate for DC budget briefing, talking in computer-speak versus English,  maybe ServiceNow </a:t>
            </a:r>
            <a:r>
              <a:rPr lang="en-US" err="1"/>
              <a:t>FedRamp</a:t>
            </a:r>
            <a:r>
              <a:rPr lang="en-US"/>
              <a:t>, maybe </a:t>
            </a:r>
            <a:r>
              <a:rPr lang="en-US" err="1"/>
              <a:t>Sharepoint</a:t>
            </a:r>
            <a:r>
              <a:rPr lang="en-US"/>
              <a:t> upgrade, maybe ATT wiring issues, maybe climate survey progress.</a:t>
            </a:r>
          </a:p>
          <a:p>
            <a:endParaRPr lang="en-US"/>
          </a:p>
          <a:p>
            <a:r>
              <a:rPr lang="en-US"/>
              <a:t>Jim always has good things to say.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1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5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02E100E-1098-024B-B73D-26DFDDEDBCFE}" type="datetime1">
              <a:rPr lang="en-US" smtClean="0"/>
              <a:t>2/17/2020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BB3CD3E-83D2-E948-AE42-B07D42D90060}" type="datetime1">
              <a:rPr lang="en-US" smtClean="0"/>
              <a:t>2/17/2020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4161D5E-B7E8-CD4A-82DF-35373CEF013E}" type="datetime1">
              <a:rPr lang="en-US" smtClean="0"/>
              <a:t>2/17/2020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1B36988-8BAC-5F48-B098-D4902C162F07}" type="datetime1">
              <a:rPr lang="en-US" smtClean="0"/>
              <a:t>2/17/2020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35D462C-173F-9F47-B962-912993E34B15}" type="datetime1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6C355-EBED-6D41-BF29-25DDBE878FBD}" type="datetime1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336403F-A576-344D-AF89-7686F11D5740}" type="datetime1">
              <a:rPr lang="en-US" smtClean="0"/>
              <a:t>2/17/2020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/>
              <a:t>Jon Bakken</a:t>
            </a:r>
          </a:p>
          <a:p>
            <a:r>
              <a:rPr lang="en-US"/>
              <a:t>February 17, 2020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CCD + OCIO All-Hands Report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12FAB6-9A83-6C44-8944-5B68930D1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78327"/>
            <a:ext cx="8672513" cy="5725886"/>
          </a:xfrm>
        </p:spPr>
        <p:txBody>
          <a:bodyPr lIns="0" tIns="0" rIns="0" bIns="0" anchor="t">
            <a:normAutofit fontScale="925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Carried out starting last Wednesday at 10 PM &amp; continued through Sunday.  Successfully finished within expected timeframe.</a:t>
            </a:r>
          </a:p>
          <a:p>
            <a:pPr lvl="1"/>
            <a:r>
              <a:rPr lang="en-US">
                <a:solidFill>
                  <a:srgbClr val="000000"/>
                </a:solidFill>
                <a:ea typeface="ＭＳ Ｐゴシック"/>
              </a:rPr>
              <a:t>Access was down from Wed 10 PM to Thus 6AM &amp; the rest of the time the system was available read-only.</a:t>
            </a:r>
          </a:p>
          <a:p>
            <a:pPr lvl="1"/>
            <a:r>
              <a:rPr lang="en-US">
                <a:solidFill>
                  <a:srgbClr val="000000"/>
                </a:solidFill>
                <a:ea typeface="ＭＳ Ｐゴシック"/>
              </a:rPr>
              <a:t>All sites were upgraded, the financial MFA is working &amp; the hybrid O365 mode is connected &amp; working</a:t>
            </a:r>
          </a:p>
          <a:p>
            <a:pPr lvl="1"/>
            <a:endParaRPr lang="en-US" sz="11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SharePoint is an enterprise application – upgrading requires significant planning &amp; testing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Finding a time to perform the upgrade is difficult because so many depend on SharePoint to do their work</a:t>
            </a:r>
          </a:p>
          <a:p>
            <a:pPr lvl="1"/>
            <a:endParaRPr lang="en-US" sz="11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One key feature of 2019 version is the capability to perform patches &amp; upgrades without downtime!</a:t>
            </a:r>
          </a:p>
          <a:p>
            <a:endParaRPr lang="en-US" sz="11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Great work by Bob S, Ping W, Kimberly M, </a:t>
            </a:r>
            <a:r>
              <a:rPr lang="en-US" err="1">
                <a:solidFill>
                  <a:srgbClr val="000000"/>
                </a:solidFill>
              </a:rPr>
              <a:t>Muntasar</a:t>
            </a:r>
            <a:r>
              <a:rPr lang="en-US">
                <a:solidFill>
                  <a:srgbClr val="000000"/>
                </a:solidFill>
              </a:rPr>
              <a:t> A, Mohammed Y, Norman H, </a:t>
            </a:r>
            <a:r>
              <a:rPr lang="en-US" err="1">
                <a:solidFill>
                  <a:srgbClr val="000000"/>
                </a:solidFill>
              </a:rPr>
              <a:t>Vyto</a:t>
            </a:r>
            <a:r>
              <a:rPr lang="en-US">
                <a:solidFill>
                  <a:srgbClr val="000000"/>
                </a:solidFill>
              </a:rPr>
              <a:t> G, Andrey B, Darryl W, Michael K, Keenan N, Saul G, Fang W, &amp; Yolanda V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E9DA27-686F-124F-A110-D1223917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3085"/>
            <a:ext cx="8686800" cy="427877"/>
          </a:xfrm>
        </p:spPr>
        <p:txBody>
          <a:bodyPr/>
          <a:lstStyle/>
          <a:p>
            <a:r>
              <a:rPr lang="en-US"/>
              <a:t>SharePoint - Upgraded from Version 2013 to 2019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7B2F2-6276-E54C-8774-F1888D53C3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36C8ECE-936F-C641-8BCD-88008F1C11A9}" type="datetime1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2642-53CC-D74C-A647-52D1C038A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 2/17/20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7B282-C5F4-274B-8323-AD177CDE2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2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F52BA-D894-804D-BBD9-6C21DB32F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4" y="483220"/>
            <a:ext cx="8686799" cy="5850672"/>
          </a:xfrm>
        </p:spPr>
        <p:txBody>
          <a:bodyPr lIns="0" tIns="0" rIns="0" bIns="0" anchor="t"/>
          <a:lstStyle/>
          <a:p>
            <a:r>
              <a:rPr lang="en-US">
                <a:solidFill>
                  <a:srgbClr val="000000"/>
                </a:solidFill>
              </a:rPr>
              <a:t>Reading/Sending email or using O365 apps while using the FNAL network, including VPN:    </a:t>
            </a:r>
            <a:r>
              <a:rPr lang="en-US">
                <a:solidFill>
                  <a:srgbClr val="FF0000"/>
                </a:solidFill>
              </a:rPr>
              <a:t>NO change</a:t>
            </a:r>
          </a:p>
          <a:p>
            <a:pPr lvl="1"/>
            <a:endParaRPr lang="en-US" sz="1400"/>
          </a:p>
          <a:p>
            <a:r>
              <a:rPr lang="en-US">
                <a:solidFill>
                  <a:srgbClr val="000000"/>
                </a:solidFill>
              </a:rPr>
              <a:t>Reading/Sending email or using O365 apps while not on FNAL network or </a:t>
            </a:r>
            <a:r>
              <a:rPr lang="en-US" err="1">
                <a:solidFill>
                  <a:srgbClr val="000000"/>
                </a:solidFill>
              </a:rPr>
              <a:t>VPN’d</a:t>
            </a:r>
            <a:r>
              <a:rPr lang="en-US">
                <a:solidFill>
                  <a:srgbClr val="000000"/>
                </a:solidFill>
              </a:rPr>
              <a:t> into lab:  </a:t>
            </a:r>
            <a:r>
              <a:rPr lang="en-US">
                <a:solidFill>
                  <a:srgbClr val="FF0000"/>
                </a:solidFill>
              </a:rPr>
              <a:t>You will need MFA-RSA credentials to access email or the O365 apps.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Make sure you have an RSA device or RSA APP  – get it now</a:t>
            </a:r>
            <a:endParaRPr lang="en-US">
              <a:solidFill>
                <a:srgbClr val="000000"/>
              </a:solidFill>
              <a:ea typeface="ＭＳ Ｐゴシック"/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Clients that use IMAP (Thunderbird) will not work at home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Effective March 24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OWA (Outlook Web client at </a:t>
            </a:r>
            <a:r>
              <a:rPr lang="en-US" err="1">
                <a:solidFill>
                  <a:srgbClr val="000000"/>
                </a:solidFill>
              </a:rPr>
              <a:t>mail.fnal.gov</a:t>
            </a:r>
            <a:r>
              <a:rPr lang="en-US">
                <a:solidFill>
                  <a:srgbClr val="000000"/>
                </a:solidFill>
              </a:rPr>
              <a:t>) will work at home, but requires MFA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Side Note:  October 13, 2020:  Microsoft ends support for Basic Authentication methods, including POP &amp; IMAP</a:t>
            </a:r>
          </a:p>
          <a:p>
            <a:pPr lvl="2"/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Project being led by Joe K, Irwin G, Saul G and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                      Authentication &amp; Security teams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965EA-716E-1B4F-AE4C-D0404E99B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27877"/>
          </a:xfrm>
        </p:spPr>
        <p:txBody>
          <a:bodyPr/>
          <a:lstStyle/>
          <a:p>
            <a:r>
              <a:rPr lang="en-US"/>
              <a:t>Email &amp; Multifactor Authentication – PEMP Goal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9BE0-9308-9C45-B641-DDD6AEDFE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D627D28-DB06-8D4E-89CC-29EA8046A2BB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AEB0B-9D9A-9949-9D64-7BC7A5150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2AC57-08F3-7447-B17A-F8192BC3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4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F52BA-D894-804D-BBD9-6C21DB32F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7" y="503664"/>
            <a:ext cx="8929686" cy="5850672"/>
          </a:xfrm>
        </p:spPr>
        <p:txBody>
          <a:bodyPr lIns="0" tIns="0" rIns="0" bIns="0" anchor="t">
            <a:normAutofit fontScale="925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MFA Session Timeout = 30 days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If you are the Fermi network or on VPN </a:t>
            </a:r>
            <a:r>
              <a:rPr lang="en-US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000000"/>
                </a:solidFill>
              </a:rPr>
              <a:t>username/password.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If you are offsite or on </a:t>
            </a:r>
            <a:r>
              <a:rPr lang="en-US" err="1">
                <a:solidFill>
                  <a:srgbClr val="000000"/>
                </a:solidFill>
              </a:rPr>
              <a:t>Eduroam</a:t>
            </a:r>
            <a:r>
              <a:rPr lang="en-US">
                <a:solidFill>
                  <a:srgbClr val="000000"/>
                </a:solidFill>
              </a:rPr>
              <a:t>/Guest </a:t>
            </a:r>
            <a:r>
              <a:rPr lang="en-US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000000"/>
                </a:solidFill>
              </a:rPr>
              <a:t> username/password +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                                                                     RSA challenge</a:t>
            </a:r>
          </a:p>
          <a:p>
            <a:r>
              <a:rPr lang="en-US">
                <a:solidFill>
                  <a:srgbClr val="000000"/>
                </a:solidFill>
              </a:rPr>
              <a:t>Inactivity timeout = 14 days</a:t>
            </a:r>
          </a:p>
          <a:p>
            <a:r>
              <a:rPr lang="en-US">
                <a:solidFill>
                  <a:srgbClr val="000000"/>
                </a:solidFill>
              </a:rPr>
              <a:t>Guest network = Same as if you were at home</a:t>
            </a:r>
          </a:p>
          <a:p>
            <a:r>
              <a:rPr lang="en-US">
                <a:solidFill>
                  <a:srgbClr val="000000"/>
                </a:solidFill>
              </a:rPr>
              <a:t>Token is not tied to an IP address – you can move between FGZ, cellular, Starbucks without reauthenticating</a:t>
            </a:r>
          </a:p>
          <a:p>
            <a:r>
              <a:rPr lang="en-US">
                <a:solidFill>
                  <a:srgbClr val="000000"/>
                </a:solidFill>
              </a:rPr>
              <a:t>If you get email alerts – read the </a:t>
            </a:r>
            <a:r>
              <a:rPr lang="en-US" err="1">
                <a:solidFill>
                  <a:srgbClr val="000000"/>
                </a:solidFill>
              </a:rPr>
              <a:t>mfa.fnal.gov</a:t>
            </a:r>
            <a:r>
              <a:rPr lang="en-US">
                <a:solidFill>
                  <a:srgbClr val="000000"/>
                </a:solidFill>
              </a:rPr>
              <a:t> FAQ for advice</a:t>
            </a: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Rollout:</a:t>
            </a:r>
          </a:p>
          <a:p>
            <a:r>
              <a:rPr lang="en-US">
                <a:solidFill>
                  <a:srgbClr val="000000"/>
                </a:solidFill>
              </a:rPr>
              <a:t>March 17 – Everyone in CCD &amp; OCIO</a:t>
            </a:r>
          </a:p>
          <a:p>
            <a:r>
              <a:rPr lang="en-US">
                <a:solidFill>
                  <a:srgbClr val="000000"/>
                </a:solidFill>
              </a:rPr>
              <a:t>March 24 – Disabling IMAP when not on FGZ/VPN  network</a:t>
            </a:r>
          </a:p>
          <a:p>
            <a:r>
              <a:rPr lang="en-US">
                <a:solidFill>
                  <a:srgbClr val="000000"/>
                </a:solidFill>
              </a:rPr>
              <a:t>March 24 – Everyone in SCD</a:t>
            </a:r>
          </a:p>
          <a:p>
            <a:r>
              <a:rPr lang="en-US">
                <a:solidFill>
                  <a:srgbClr val="000000"/>
                </a:solidFill>
              </a:rPr>
              <a:t>March 31, April 7,  April 14 – rest of lab, divided into 3 groups</a:t>
            </a:r>
          </a:p>
          <a:p>
            <a:r>
              <a:rPr lang="en-US">
                <a:solidFill>
                  <a:srgbClr val="000000"/>
                </a:solidFill>
              </a:rPr>
              <a:t>April 21 – Visitors &amp; Contractors</a:t>
            </a: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965EA-716E-1B4F-AE4C-D0404E99B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27877"/>
          </a:xfrm>
        </p:spPr>
        <p:txBody>
          <a:bodyPr/>
          <a:lstStyle/>
          <a:p>
            <a:r>
              <a:rPr lang="en-US"/>
              <a:t>Email &amp; Multifactor Authentication, </a:t>
            </a:r>
            <a:r>
              <a:rPr lang="en-US" err="1"/>
              <a:t>con’t</a:t>
            </a:r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9BE0-9308-9C45-B641-DDD6AEDFE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474789D-8464-C84A-9752-8FD29B873170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AEB0B-9D9A-9949-9D64-7BC7A5150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2AC57-08F3-7447-B17A-F8192BC3D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5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83AA87-608A-6D4A-9420-2F0858780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718430"/>
            <a:ext cx="9067800" cy="5606143"/>
          </a:xfrm>
        </p:spPr>
        <p:txBody>
          <a:bodyPr>
            <a:normAutofit fontScale="850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Contact information currently in the Everbridge emergency management system will be uploaded to Workday</a:t>
            </a:r>
          </a:p>
          <a:p>
            <a:endParaRPr lang="en-US" sz="300">
              <a:solidFill>
                <a:srgbClr val="000000"/>
              </a:solidFill>
            </a:endParaRPr>
          </a:p>
          <a:p>
            <a:pPr lvl="1"/>
            <a:r>
              <a:rPr lang="en-US" sz="2400">
                <a:solidFill>
                  <a:srgbClr val="000000"/>
                </a:solidFill>
              </a:rPr>
              <a:t>No one has to log into Everbridge ever again</a:t>
            </a:r>
          </a:p>
          <a:p>
            <a:pPr lvl="1"/>
            <a:endParaRPr lang="en-US" sz="300">
              <a:solidFill>
                <a:srgbClr val="000000"/>
              </a:solidFill>
            </a:endParaRPr>
          </a:p>
          <a:p>
            <a:pPr lvl="1"/>
            <a:r>
              <a:rPr lang="en-US" sz="2400">
                <a:solidFill>
                  <a:srgbClr val="000000"/>
                </a:solidFill>
              </a:rPr>
              <a:t>All information will be stored in Workday – go to </a:t>
            </a:r>
            <a:r>
              <a:rPr lang="en-US" sz="2400" err="1">
                <a:solidFill>
                  <a:srgbClr val="000000"/>
                </a:solidFill>
              </a:rPr>
              <a:t>WorkDay</a:t>
            </a:r>
            <a:r>
              <a:rPr lang="en-US" sz="2400">
                <a:solidFill>
                  <a:srgbClr val="000000"/>
                </a:solidFill>
              </a:rPr>
              <a:t> after the rollout to verify your info is correct &amp; to make any changes.</a:t>
            </a:r>
          </a:p>
          <a:p>
            <a:pPr lvl="1"/>
            <a:endParaRPr lang="en-US" sz="24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There isn’t any change in the way Everbridge emergency messages are sent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Be aware that the word “contact” is overloaded.  Be alert when changing this information:</a:t>
            </a:r>
          </a:p>
          <a:p>
            <a:endParaRPr lang="en-US" sz="500">
              <a:solidFill>
                <a:srgbClr val="000000"/>
              </a:solidFill>
            </a:endParaRPr>
          </a:p>
          <a:p>
            <a:pPr lvl="1"/>
            <a:r>
              <a:rPr lang="en-US" sz="2400">
                <a:solidFill>
                  <a:srgbClr val="000000"/>
                </a:solidFill>
              </a:rPr>
              <a:t>Everbridge contact: If there is a tornado at the lab, we need your contact information so we can alert you to the trouble.  We don’t need your spouse’s info.</a:t>
            </a:r>
          </a:p>
          <a:p>
            <a:pPr lvl="1"/>
            <a:endParaRPr lang="en-US" sz="500">
              <a:solidFill>
                <a:srgbClr val="000000"/>
              </a:solidFill>
            </a:endParaRPr>
          </a:p>
          <a:p>
            <a:pPr lvl="1"/>
            <a:r>
              <a:rPr lang="en-US" sz="2400">
                <a:solidFill>
                  <a:srgbClr val="000000"/>
                </a:solidFill>
              </a:rPr>
              <a:t>Current Workday contact: If you are hurt at the lab, we need to know who to contact to let them know about your situation.  We don’t need your information.</a:t>
            </a:r>
          </a:p>
          <a:p>
            <a:pPr marL="457200" lvl="1" indent="0">
              <a:buNone/>
            </a:pPr>
            <a:endParaRPr lang="en-US" sz="24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Project leaders are Lauri C, Craig M, Julie M, Heather S, Jackie Z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E13DB-08A9-B34F-8D4E-E2480A85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64" y="110914"/>
            <a:ext cx="8686800" cy="427877"/>
          </a:xfrm>
        </p:spPr>
        <p:txBody>
          <a:bodyPr/>
          <a:lstStyle/>
          <a:p>
            <a:r>
              <a:rPr lang="en-US"/>
              <a:t>Everbridge Change – Rollout in March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20493-8859-9440-A2B6-A9BBC9CFA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8CAFDF3-A034-B644-AECD-E89B0D7194BE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4FEA9-577F-5D4E-9F1C-F2FE0272D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3843-29CF-E94E-BB63-981751FD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0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0667B-430F-F441-99C8-B386B0BEB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46" y="588005"/>
            <a:ext cx="8942832" cy="58217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Every 5 years IT jobs are reviewed.  Mark </a:t>
            </a:r>
            <a:r>
              <a:rPr lang="en-US" sz="1800" err="1">
                <a:solidFill>
                  <a:srgbClr val="000000"/>
                </a:solidFill>
              </a:rPr>
              <a:t>Kaletka</a:t>
            </a:r>
            <a:r>
              <a:rPr lang="en-US" sz="1800">
                <a:solidFill>
                  <a:srgbClr val="000000"/>
                </a:solidFill>
              </a:rPr>
              <a:t>, Jerry Guglielmo, Stu </a:t>
            </a:r>
            <a:r>
              <a:rPr lang="en-US" sz="1800" err="1">
                <a:solidFill>
                  <a:srgbClr val="000000"/>
                </a:solidFill>
              </a:rPr>
              <a:t>Fuess</a:t>
            </a:r>
            <a:r>
              <a:rPr lang="en-US" sz="1800">
                <a:solidFill>
                  <a:srgbClr val="000000"/>
                </a:solidFill>
              </a:rPr>
              <a:t> &amp; AD’s Jim Patrick are working with HR’s Pete </a:t>
            </a:r>
            <a:r>
              <a:rPr lang="en-US" sz="1800" err="1">
                <a:solidFill>
                  <a:srgbClr val="000000"/>
                </a:solidFill>
              </a:rPr>
              <a:t>Cholewinski</a:t>
            </a:r>
            <a:r>
              <a:rPr lang="en-US" sz="1800">
                <a:solidFill>
                  <a:srgbClr val="000000"/>
                </a:solidFill>
              </a:rPr>
              <a:t> as the team evaluating the job descriptions.  Jon, Jim, Liz approve the final set.   Discussion topics include:</a:t>
            </a:r>
          </a:p>
          <a:p>
            <a:pPr marL="0" indent="0">
              <a:buNone/>
            </a:pPr>
            <a:endParaRPr lang="en-US" sz="4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Is the </a:t>
            </a:r>
            <a:r>
              <a:rPr lang="en-US" sz="1800" b="1" u="sng">
                <a:solidFill>
                  <a:srgbClr val="FF0000"/>
                </a:solidFill>
              </a:rPr>
              <a:t>dual path tech/mgt structure</a:t>
            </a:r>
            <a:r>
              <a:rPr lang="en-US" sz="1800">
                <a:solidFill>
                  <a:srgbClr val="FF0000"/>
                </a:solidFill>
              </a:rPr>
              <a:t> </a:t>
            </a:r>
            <a:r>
              <a:rPr lang="en-US" sz="1800">
                <a:solidFill>
                  <a:srgbClr val="000000"/>
                </a:solidFill>
              </a:rPr>
              <a:t>working well?  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Should this be expanded to other IT job families?</a:t>
            </a:r>
          </a:p>
          <a:p>
            <a:pPr marL="0" indent="0">
              <a:buNone/>
            </a:pPr>
            <a:endParaRPr lang="en-US" sz="4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How do we create </a:t>
            </a:r>
            <a:r>
              <a:rPr lang="en-US" sz="1800" b="1" u="sng">
                <a:solidFill>
                  <a:srgbClr val="FF0000"/>
                </a:solidFill>
              </a:rPr>
              <a:t>rapid promotions</a:t>
            </a:r>
            <a:r>
              <a:rPr lang="en-US" sz="1800">
                <a:solidFill>
                  <a:srgbClr val="FF0000"/>
                </a:solidFill>
              </a:rPr>
              <a:t> </a:t>
            </a:r>
            <a:r>
              <a:rPr lang="en-US" sz="1800">
                <a:solidFill>
                  <a:srgbClr val="000000"/>
                </a:solidFill>
              </a:rPr>
              <a:t>at lower levels of job families?  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Restructure families to better utilize existing pay grades (positions below current ones)?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Create multiple levels within pay grades?  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Assign a Computing/IT Associate II position (A3) across job families?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Are there any </a:t>
            </a:r>
            <a:r>
              <a:rPr lang="en-US" sz="1800" b="1" u="sng">
                <a:solidFill>
                  <a:srgbClr val="FF0000"/>
                </a:solidFill>
              </a:rPr>
              <a:t>new families</a:t>
            </a:r>
            <a:r>
              <a:rPr lang="en-US" sz="1800">
                <a:solidFill>
                  <a:srgbClr val="FF0000"/>
                </a:solidFill>
              </a:rPr>
              <a:t> </a:t>
            </a:r>
            <a:r>
              <a:rPr lang="en-US" sz="1800">
                <a:solidFill>
                  <a:srgbClr val="000000"/>
                </a:solidFill>
              </a:rPr>
              <a:t>that need to be created? 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Should any be </a:t>
            </a:r>
            <a:r>
              <a:rPr lang="en-US" sz="1800" b="1" u="sng">
                <a:solidFill>
                  <a:srgbClr val="FF0000"/>
                </a:solidFill>
              </a:rPr>
              <a:t>retired/heavily revised</a:t>
            </a:r>
            <a:r>
              <a:rPr lang="en-US" sz="1800"/>
              <a:t>?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Are</a:t>
            </a:r>
            <a:r>
              <a:rPr lang="en-US" sz="1800"/>
              <a:t> </a:t>
            </a:r>
            <a:r>
              <a:rPr lang="en-US" sz="1800" b="1" u="sng">
                <a:solidFill>
                  <a:srgbClr val="FF0000"/>
                </a:solidFill>
              </a:rPr>
              <a:t>current titles/nomenclature</a:t>
            </a:r>
            <a:r>
              <a:rPr lang="en-US" sz="1800">
                <a:solidFill>
                  <a:srgbClr val="FF0000"/>
                </a:solidFill>
              </a:rPr>
              <a:t> </a:t>
            </a:r>
            <a:r>
              <a:rPr lang="en-US" sz="1800">
                <a:solidFill>
                  <a:srgbClr val="000000"/>
                </a:solidFill>
              </a:rPr>
              <a:t>still relevant in the market?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1800">
                <a:solidFill>
                  <a:srgbClr val="000000"/>
                </a:solidFill>
              </a:rPr>
              <a:t>Gridding out the IT jobs to</a:t>
            </a:r>
            <a:r>
              <a:rPr lang="en-US" sz="1800"/>
              <a:t> </a:t>
            </a:r>
            <a:r>
              <a:rPr lang="en-US" sz="1800" b="1" u="sng">
                <a:solidFill>
                  <a:srgbClr val="FF0000"/>
                </a:solidFill>
              </a:rPr>
              <a:t>maximize career pathing opportunities</a:t>
            </a:r>
            <a:r>
              <a:rPr lang="en-US" sz="1800"/>
              <a:t>: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Address that starting some families at A4 &amp; others at A5 may make lateral transfer opportunities difficult/confusing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Streamlining minimum education &amp; experience requirements by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D66667-39EF-8E47-8241-BC3B8F90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41440"/>
            <a:ext cx="8686800" cy="427877"/>
          </a:xfrm>
        </p:spPr>
        <p:txBody>
          <a:bodyPr/>
          <a:lstStyle/>
          <a:p>
            <a:r>
              <a:rPr lang="en-US"/>
              <a:t>Review of IT Job Descriptions – Due Summer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4311A-5A37-6A46-BE30-8840FB96CD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5284C86-0B21-9B4C-96F3-B726DEF52B47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C7607-E9CF-864B-A848-2389743CA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6ACA-1C92-974A-9A3B-293D964AE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45A1B3-056A-034F-8F12-84C46E46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1217"/>
            <a:ext cx="9098280" cy="24586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4B81A6-7483-6A42-94E4-6DC78647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" y="107324"/>
            <a:ext cx="1970532" cy="363893"/>
          </a:xfrm>
        </p:spPr>
        <p:txBody>
          <a:bodyPr/>
          <a:lstStyle/>
          <a:p>
            <a:r>
              <a:rPr lang="en-US" sz="2000"/>
              <a:t>Current IT Jobs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4C602-5EF8-CC46-9D99-A0C0A0A236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9E745EE-B438-C549-BA57-E0AAE84A6D51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75A78-2138-3C46-8F50-F7B4775AA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9014-3E10-D04E-9712-1F2CD9E0A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20DB2-A7AB-984A-9AFC-76A518AAC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" y="3523171"/>
            <a:ext cx="9144000" cy="273132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996C871-0A16-804E-B63B-CF1F5E57E9E7}"/>
              </a:ext>
            </a:extLst>
          </p:cNvPr>
          <p:cNvSpPr txBox="1">
            <a:spLocks/>
          </p:cNvSpPr>
          <p:nvPr/>
        </p:nvSpPr>
        <p:spPr>
          <a:xfrm>
            <a:off x="22860" y="3144457"/>
            <a:ext cx="2554224" cy="3811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/>
              <a:t>Proposed IT Jobs</a:t>
            </a:r>
          </a:p>
        </p:txBody>
      </p:sp>
    </p:spTree>
    <p:extLst>
      <p:ext uri="{BB962C8B-B14F-4D97-AF65-F5344CB8AC3E}">
        <p14:creationId xmlns:p14="http://schemas.microsoft.com/office/powerpoint/2010/main" val="341185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625D7D-02A8-6B48-A910-00F7960F1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6968"/>
            <a:ext cx="8672513" cy="5496414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Bill </a:t>
            </a:r>
            <a:r>
              <a:rPr lang="en-US" sz="2000" err="1">
                <a:solidFill>
                  <a:srgbClr val="000000"/>
                </a:solidFill>
              </a:rPr>
              <a:t>Boroski</a:t>
            </a:r>
            <a:r>
              <a:rPr lang="en-US" sz="2000">
                <a:solidFill>
                  <a:srgbClr val="000000"/>
                </a:solidFill>
              </a:rPr>
              <a:t>, Mark </a:t>
            </a:r>
            <a:r>
              <a:rPr lang="en-US" sz="2000" err="1">
                <a:solidFill>
                  <a:srgbClr val="000000"/>
                </a:solidFill>
              </a:rPr>
              <a:t>Kaletka</a:t>
            </a:r>
            <a:r>
              <a:rPr lang="en-US" sz="2000">
                <a:solidFill>
                  <a:srgbClr val="000000"/>
                </a:solidFill>
              </a:rPr>
              <a:t>, Julie Marsh – part of the lab wide team who developed FNAL’s 10 year workforce plan.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CCD’s approach to workforce:</a:t>
            </a:r>
          </a:p>
          <a:p>
            <a:pPr marL="0" indent="0">
              <a:buNone/>
            </a:pPr>
            <a:endParaRPr lang="en-US" sz="4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CCD personnel provide IT infrastructure support for all aspects of the laboratory’s program including LBNF &amp; PIP-II, &amp; for modernization of the lab's business functions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CCD’s workforce is aligned with our IT service management strategy &amp; offerings.   Lab capabilities map to service offerings.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Organization &amp; roles reflect our service offerings &amp; are managed to our service catalog &amp; SLA’s.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Majority of CCD effort (&gt; 80%) goes to operation of existing services, remainder toward implementing new services/projects. 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B675F-5C61-4E4C-AB46-B48B8784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110914"/>
            <a:ext cx="8686800" cy="427877"/>
          </a:xfrm>
        </p:spPr>
        <p:txBody>
          <a:bodyPr/>
          <a:lstStyle/>
          <a:p>
            <a:r>
              <a:rPr lang="en-US"/>
              <a:t>Workforce Planning – 10-year projection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90FA56-7808-BA48-A7B9-3260135DFB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4556A2-A408-4A45-9232-C6B671410BB2}" type="datetime1">
              <a:rPr lang="en-US" smtClean="0"/>
              <a:t>2/17/2020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62A644-90A6-234F-B887-F87DFB2ED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2E6F6B-0E19-5F4A-98CC-8DCDD692B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2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0BA6B-3798-FF46-877B-3C2974FB6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" y="22477"/>
            <a:ext cx="8686800" cy="427877"/>
          </a:xfrm>
        </p:spPr>
        <p:txBody>
          <a:bodyPr/>
          <a:lstStyle/>
          <a:p>
            <a:r>
              <a:rPr lang="en-US"/>
              <a:t>CCD 10 year projection of FTE’s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4E8E3-6CE5-7E43-BEBD-EE775BFF8D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F5616F-6B12-BE44-A490-438DDC279F36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AE60-F2A6-454B-AAA0-7DE4840F5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0862-8D18-DE45-BA99-A64874F90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D138B78-3602-4E8C-8ECF-41746E353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209144"/>
              </p:ext>
            </p:extLst>
          </p:nvPr>
        </p:nvGraphicFramePr>
        <p:xfrm>
          <a:off x="304801" y="498251"/>
          <a:ext cx="8603456" cy="293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498624F-4EAA-4444-A60A-A69F3DEC4FDE}"/>
              </a:ext>
            </a:extLst>
          </p:cNvPr>
          <p:cNvSpPr/>
          <p:nvPr/>
        </p:nvSpPr>
        <p:spPr>
          <a:xfrm>
            <a:off x="124097" y="2882537"/>
            <a:ext cx="8906692" cy="67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991E9-E052-A243-BBE1-C07008CFB296}"/>
              </a:ext>
            </a:extLst>
          </p:cNvPr>
          <p:cNvSpPr txBox="1"/>
          <p:nvPr/>
        </p:nvSpPr>
        <p:spPr>
          <a:xfrm>
            <a:off x="124097" y="2978331"/>
            <a:ext cx="89066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FY20 is SWF budget uploaded to BPS at start of FY20, all FTE’s shown fully budgeted in FY20</a:t>
            </a:r>
          </a:p>
          <a:p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FY21 addresses services in which we’re currently understaffed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/>
              </a:rPr>
              <a:t>Database hosting, enterprise applications, network, &amp; IT server hosting are our most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/>
              </a:rPr>
              <a:t>Brings us to a more sustainable baseline</a:t>
            </a:r>
          </a:p>
          <a:p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FY22-30 assumes: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Maintain baseline for operations, service improvements, &amp; some new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Shed operation of legacy systems &amp; technologies (this itself requires effort)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Contractors (M&amp;S) for implementing major new projects, services, or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/>
              </a:rPr>
              <a:t>Support for SURF/LBNF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/>
              </a:rPr>
              <a:t>Network ramp-up for LSST</a:t>
            </a:r>
          </a:p>
          <a:p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Succession planning is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For some FY’s, plans for expected retirements lead to temporary peaks in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</a:rPr>
              <a:t>We expect to fill openings resulting from normal turnover, to maintain baseline effort</a:t>
            </a:r>
          </a:p>
        </p:txBody>
      </p:sp>
    </p:spTree>
    <p:extLst>
      <p:ext uri="{BB962C8B-B14F-4D97-AF65-F5344CB8AC3E}">
        <p14:creationId xmlns:p14="http://schemas.microsoft.com/office/powerpoint/2010/main" val="102367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07431-5ECD-264E-9628-889AFAC1CD12}" type="datetime1">
              <a:rPr lang="en-US" smtClean="0"/>
              <a:t>2/17/2020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" y="230811"/>
            <a:ext cx="8915400" cy="427877"/>
          </a:xfrm>
        </p:spPr>
        <p:txBody>
          <a:bodyPr/>
          <a:lstStyle/>
          <a:p>
            <a:r>
              <a:rPr lang="en-US" sz="2400"/>
              <a:t>Slide shown at DC Budget Briefing – Core Computing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3C9D3A0-E153-48C4-87C4-5F696BFDE8D3}"/>
              </a:ext>
            </a:extLst>
          </p:cNvPr>
          <p:cNvSpPr txBox="1">
            <a:spLocks/>
          </p:cNvSpPr>
          <p:nvPr/>
        </p:nvSpPr>
        <p:spPr>
          <a:xfrm>
            <a:off x="228599" y="3632320"/>
            <a:ext cx="3847745" cy="259718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Major Efforts :  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Implementing over 15 major IT security &amp; business support systems, including:  MFA, Site Access, </a:t>
            </a:r>
            <a:r>
              <a:rPr lang="en-US" sz="1800" err="1">
                <a:solidFill>
                  <a:srgbClr val="000000"/>
                </a:solidFill>
              </a:rPr>
              <a:t>eMarketplace</a:t>
            </a:r>
            <a:r>
              <a:rPr lang="en-US" sz="1800">
                <a:solidFill>
                  <a:srgbClr val="000000"/>
                </a:solidFill>
              </a:rPr>
              <a:t>, VoIP, </a:t>
            </a:r>
            <a:r>
              <a:rPr lang="en-US" sz="1800" err="1">
                <a:solidFill>
                  <a:srgbClr val="000000"/>
                </a:solidFill>
              </a:rPr>
              <a:t>eBS</a:t>
            </a:r>
            <a:r>
              <a:rPr lang="en-US" sz="1800">
                <a:solidFill>
                  <a:srgbClr val="000000"/>
                </a:solidFill>
              </a:rPr>
              <a:t>, BPS, Workday &amp; Oracle Procurement modules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Supported Workforce &amp; Strategic Planning initiatives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23206A9-FC26-4FF9-8D5E-57FDACD8174F}"/>
              </a:ext>
            </a:extLst>
          </p:cNvPr>
          <p:cNvSpPr txBox="1">
            <a:spLocks/>
          </p:cNvSpPr>
          <p:nvPr/>
        </p:nvSpPr>
        <p:spPr>
          <a:xfrm>
            <a:off x="4849669" y="3566355"/>
            <a:ext cx="3847745" cy="259718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Future Initiatives: 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Build out of Oracle </a:t>
            </a:r>
            <a:r>
              <a:rPr lang="en-US" sz="1600" err="1">
                <a:solidFill>
                  <a:srgbClr val="000000"/>
                </a:solidFill>
              </a:rPr>
              <a:t>eBS</a:t>
            </a:r>
            <a:r>
              <a:rPr lang="en-US" sz="1600">
                <a:solidFill>
                  <a:srgbClr val="000000"/>
                </a:solidFill>
              </a:rPr>
              <a:t> Procurement tools (AME, Metrics)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Integrating Site Access, FVA, S&amp;T matrix, &amp; Badging processes 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Design &amp; support for DUNE &amp; LSST high-performance networks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Build out of tools to support HR (Applicant Tracking), ESH (IMPACT), FESS (SS Property)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A9192B9-85C7-4C97-8F1C-76DBDAAF1AF2}"/>
              </a:ext>
            </a:extLst>
          </p:cNvPr>
          <p:cNvSpPr txBox="1">
            <a:spLocks/>
          </p:cNvSpPr>
          <p:nvPr/>
        </p:nvSpPr>
        <p:spPr>
          <a:xfrm>
            <a:off x="4849669" y="829025"/>
            <a:ext cx="3847745" cy="259718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Efficiency actions: 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Provide standardized support to Project, Experiment, Operation &amp; Mission Support functions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Reinvigorated lab-wide IT identification &amp; prioritization system 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Leverage contractors</a:t>
            </a:r>
          </a:p>
          <a:p>
            <a:pPr lvl="1"/>
            <a:r>
              <a:rPr lang="en-US" sz="1600">
                <a:solidFill>
                  <a:srgbClr val="000000"/>
                </a:solidFill>
              </a:rPr>
              <a:t>Streamline operations through use of cloud services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EA28E3F-8491-4967-81B8-330C6FFE0AEA}"/>
              </a:ext>
            </a:extLst>
          </p:cNvPr>
          <p:cNvGraphicFramePr>
            <a:graphicFrameLocks/>
          </p:cNvGraphicFramePr>
          <p:nvPr/>
        </p:nvGraphicFramePr>
        <p:xfrm>
          <a:off x="472387" y="814570"/>
          <a:ext cx="4159434" cy="2611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5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465" y="740228"/>
            <a:ext cx="6668935" cy="5525399"/>
          </a:xfrm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</a:rPr>
              <a:t>Formed in response to discussion had at the CCD/SCD/OCIO meetings following the release of the results from the Climate Survey</a:t>
            </a: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Has been meeting regularly since October. </a:t>
            </a: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Five themes identified &amp; discussed or discussing: </a:t>
            </a:r>
            <a:r>
              <a:rPr lang="en-US" sz="2000" b="1">
                <a:solidFill>
                  <a:srgbClr val="000000"/>
                </a:solidFill>
              </a:rPr>
              <a:t>Management Style, Career Development, Sexual Harassment, Communication</a:t>
            </a:r>
            <a:r>
              <a:rPr lang="en-US" sz="2000">
                <a:solidFill>
                  <a:srgbClr val="000000"/>
                </a:solidFill>
              </a:rPr>
              <a:t> &amp; </a:t>
            </a:r>
            <a:r>
              <a:rPr lang="en-US" sz="2000" b="1">
                <a:solidFill>
                  <a:srgbClr val="000000"/>
                </a:solidFill>
              </a:rPr>
              <a:t>Diversity</a:t>
            </a:r>
          </a:p>
          <a:p>
            <a:endParaRPr lang="en-US" sz="1000" b="1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Have come up with recommendations—Collaborating with senior management &amp; HR to review potential actions that can be taken to address feedback that was supplied as a result of the Climate Survey</a:t>
            </a: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The Computing Focus Group is very interested in feedback from other computing people.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</a:endParaRPr>
          </a:p>
          <a:p>
            <a:pPr marL="1828800" lvl="4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62128"/>
            <a:ext cx="8686800" cy="427877"/>
          </a:xfrm>
        </p:spPr>
        <p:txBody>
          <a:bodyPr/>
          <a:lstStyle/>
          <a:p>
            <a:r>
              <a:rPr lang="en-US"/>
              <a:t>Computing Focus Group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12C5513-F925-CF41-9419-C77282AEEB77}" type="datetime1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E3C44-7646-47E6-9C70-72B776439075}"/>
              </a:ext>
            </a:extLst>
          </p:cNvPr>
          <p:cNvSpPr/>
          <p:nvPr/>
        </p:nvSpPr>
        <p:spPr>
          <a:xfrm>
            <a:off x="6756400" y="592373"/>
            <a:ext cx="2158999" cy="511632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Members</a:t>
            </a:r>
          </a:p>
          <a:p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Jo Fazio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Craig Mohler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(co-leads)</a:t>
            </a:r>
            <a:br>
              <a:rPr lang="en-US" sz="2200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Julie Marsh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Brian McKittrick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Keenan Newton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Kevin Pedro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Rennie Scott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Marcia Teckenbrock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Steve Timm </a:t>
            </a:r>
            <a:br>
              <a:rPr lang="en-US" sz="2200">
                <a:solidFill>
                  <a:schemeClr val="bg1"/>
                </a:solidFill>
              </a:rPr>
            </a:br>
            <a:endParaRPr lang="en-US" sz="220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557561"/>
            <a:ext cx="8672513" cy="5799695"/>
          </a:xfrm>
        </p:spPr>
        <p:txBody>
          <a:bodyPr lIns="0" tIns="0" rIns="0" bIns="0" anchor="t"/>
          <a:lstStyle/>
          <a:p>
            <a:pPr marL="457200"/>
            <a:r>
              <a:rPr lang="en-US">
                <a:solidFill>
                  <a:srgbClr val="000000"/>
                </a:solidFill>
              </a:rPr>
              <a:t>Changes to CCD &amp; OCIO organizations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SharePoint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Project Updates for:</a:t>
            </a:r>
          </a:p>
          <a:p>
            <a:pPr marL="857250" lvl="1"/>
            <a:r>
              <a:rPr lang="en-US" sz="2000">
                <a:solidFill>
                  <a:srgbClr val="000000"/>
                </a:solidFill>
              </a:rPr>
              <a:t>Telecom </a:t>
            </a:r>
          </a:p>
          <a:p>
            <a:pPr marL="857250" lvl="1"/>
            <a:r>
              <a:rPr lang="en-US" sz="2000">
                <a:solidFill>
                  <a:srgbClr val="000000"/>
                </a:solidFill>
              </a:rPr>
              <a:t>Email-MFA</a:t>
            </a:r>
          </a:p>
          <a:p>
            <a:pPr marL="857250" lvl="1"/>
            <a:r>
              <a:rPr lang="en-US" sz="2000">
                <a:solidFill>
                  <a:srgbClr val="000000"/>
                </a:solidFill>
              </a:rPr>
              <a:t>Everbridge</a:t>
            </a:r>
          </a:p>
          <a:p>
            <a:pPr marL="857250" lvl="1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IT Job Descriptions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Workforce Planning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CCD Washington DC budget briefing slide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Climate survey progress</a:t>
            </a:r>
          </a:p>
          <a:p>
            <a:pPr marL="457200"/>
            <a:endParaRPr lang="en-US" sz="1000">
              <a:solidFill>
                <a:srgbClr val="000000"/>
              </a:solidFill>
            </a:endParaRPr>
          </a:p>
          <a:p>
            <a:pPr marL="457200"/>
            <a:r>
              <a:rPr lang="en-US">
                <a:solidFill>
                  <a:srgbClr val="000000"/>
                </a:solidFill>
              </a:rPr>
              <a:t>Teams demo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1456" y="70373"/>
            <a:ext cx="8686800" cy="427877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59812E5-A2E1-7F42-B352-C85A0A00B694}" type="datetime1">
              <a:rPr lang="en-US" smtClean="0"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B2BD08-4819-7A46-BBAC-16D8F7181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" y="427877"/>
            <a:ext cx="9066508" cy="5603037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Teams = an O365 application that sits on top of SharePoint &amp; makes it like “Google Docs”.    Thanks to Andy H for addressing issues that allow collaboration with the DOE Fermi Site Office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B2F0AF-7D59-0B41-8B64-D237E52F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0"/>
            <a:ext cx="8686800" cy="427877"/>
          </a:xfrm>
        </p:spPr>
        <p:txBody>
          <a:bodyPr/>
          <a:lstStyle/>
          <a:p>
            <a:r>
              <a:rPr lang="en-US"/>
              <a:t>Teams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4FDD9-0223-1F45-8422-65EBD12560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D0E4F07-926B-E548-836A-35D1B78DFECD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946DC-304D-7443-BB28-E3FDE7F7E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E5967-C5AB-7A45-9130-F2B14D1F6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37AB5-AD4A-2E43-9A78-176766A1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51" y="1605023"/>
            <a:ext cx="6446690" cy="3448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00B39-77D0-C04D-A11D-AB4777EC6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01" y="4800657"/>
            <a:ext cx="7157420" cy="2008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57A611-A926-D442-8963-9E477461C5C6}"/>
              </a:ext>
            </a:extLst>
          </p:cNvPr>
          <p:cNvSpPr txBox="1"/>
          <p:nvPr/>
        </p:nvSpPr>
        <p:spPr>
          <a:xfrm>
            <a:off x="174659" y="2057343"/>
            <a:ext cx="2425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736 Active Users</a:t>
            </a:r>
          </a:p>
          <a:p>
            <a:endParaRPr lang="en-US"/>
          </a:p>
          <a:p>
            <a:r>
              <a:rPr lang="en-US"/>
              <a:t>116 Teams</a:t>
            </a:r>
          </a:p>
          <a:p>
            <a:endParaRPr lang="en-US"/>
          </a:p>
          <a:p>
            <a:r>
              <a:rPr lang="en-US"/>
              <a:t>93 Channels</a:t>
            </a:r>
          </a:p>
        </p:txBody>
      </p:sp>
    </p:spTree>
    <p:extLst>
      <p:ext uri="{BB962C8B-B14F-4D97-AF65-F5344CB8AC3E}">
        <p14:creationId xmlns:p14="http://schemas.microsoft.com/office/powerpoint/2010/main" val="335308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406C1F-06F6-4242-A635-676F2200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 announced in a Senior Staff Meeting that I thought using Teams was as good as Google Docs, and that data was stored on lab-owned equipment.   Jim A had the correct response:  Prove it by doing a demo at the All-Hands.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3CA742C-9701-A148-8287-C3DC21D5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Teams Demo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D791AB-4096-EC41-B59C-5B51179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B53A2FE-A735-2D46-A3A2-116BB4E7CD5D}" type="datetime1">
              <a:rPr lang="en-US" smtClean="0"/>
              <a:t>2/17/2020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6C34C6-15F4-6D43-9BB8-F0AD7E7CF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C083C2-9425-A340-BEA8-949F61524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EC2C1-C13F-044F-A96B-D7E0D000A3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3829A68-98D7-F644-A505-69FB57D66BA6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7B68E-7BD2-734A-AF40-8FE15ABE5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022FE-DB1F-A34E-82F5-BE704F8FE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4264B-344E-B149-ABA4-A5E919DAB40D}"/>
              </a:ext>
            </a:extLst>
          </p:cNvPr>
          <p:cNvSpPr txBox="1"/>
          <p:nvPr/>
        </p:nvSpPr>
        <p:spPr>
          <a:xfrm>
            <a:off x="419595" y="5964295"/>
            <a:ext cx="825583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Calibri"/>
              </a:rPr>
              <a:t>                   111 staff,   39 contractors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B94E06-866D-544C-877A-129283149AED}"/>
              </a:ext>
            </a:extLst>
          </p:cNvPr>
          <p:cNvSpPr txBox="1"/>
          <p:nvPr/>
        </p:nvSpPr>
        <p:spPr>
          <a:xfrm>
            <a:off x="57368" y="57163"/>
            <a:ext cx="393551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Calibri"/>
                <a:ea typeface="Geneva"/>
              </a:rPr>
              <a:t>$32.1M CCD budget w/ OH</a:t>
            </a:r>
          </a:p>
          <a:p>
            <a:r>
              <a:rPr lang="en-US" b="1">
                <a:latin typeface="Calibri"/>
                <a:ea typeface="Geneva"/>
              </a:rPr>
              <a:t>          M&amp;S = $13.7M no OH</a:t>
            </a:r>
            <a:endParaRPr lang="en-US">
              <a:latin typeface="Calibri"/>
              <a:ea typeface="Geneva"/>
            </a:endParaRPr>
          </a:p>
          <a:p>
            <a:r>
              <a:rPr lang="en-US" b="1">
                <a:latin typeface="Calibri"/>
                <a:ea typeface="Geneva"/>
              </a:rPr>
              <a:t>         ~95% are fixed costs  </a:t>
            </a:r>
            <a:endParaRPr lang="en-US" b="1">
              <a:ea typeface="Genev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58412-426F-8944-B848-1EA5781896E7}"/>
              </a:ext>
            </a:extLst>
          </p:cNvPr>
          <p:cNvSpPr txBox="1"/>
          <p:nvPr/>
        </p:nvSpPr>
        <p:spPr>
          <a:xfrm>
            <a:off x="5741278" y="51594"/>
            <a:ext cx="3298522" cy="1204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Calibri"/>
                <a:ea typeface="Geneva"/>
              </a:rPr>
              <a:t>SWF = $14.2M no OH</a:t>
            </a:r>
            <a:endParaRPr lang="en-US" b="1"/>
          </a:p>
          <a:p>
            <a:r>
              <a:rPr lang="en-US" b="1">
                <a:latin typeface="Calibri"/>
              </a:rPr>
              <a:t>~80% operations</a:t>
            </a:r>
          </a:p>
          <a:p>
            <a:r>
              <a:rPr lang="en-US" b="1">
                <a:latin typeface="Calibri"/>
              </a:rPr>
              <a:t>~20% projects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AF51C55D-37B2-4444-A2E7-783D5115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0" y="3429000"/>
            <a:ext cx="987068" cy="1055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56B97-374A-FA4D-94D4-71508B8E0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35" y="1256344"/>
            <a:ext cx="7378606" cy="481936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EC61D8-8C87-2F4F-9DB7-9FDE6E06C6A5}"/>
              </a:ext>
            </a:extLst>
          </p:cNvPr>
          <p:cNvCxnSpPr>
            <a:cxnSpLocks/>
          </p:cNvCxnSpPr>
          <p:nvPr/>
        </p:nvCxnSpPr>
        <p:spPr>
          <a:xfrm flipH="1" flipV="1">
            <a:off x="4979000" y="4088782"/>
            <a:ext cx="762278" cy="560709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6A9AAC-0603-FC42-933E-CA09B4C3FEAE}"/>
              </a:ext>
            </a:extLst>
          </p:cNvPr>
          <p:cNvCxnSpPr>
            <a:cxnSpLocks/>
          </p:cNvCxnSpPr>
          <p:nvPr/>
        </p:nvCxnSpPr>
        <p:spPr>
          <a:xfrm flipV="1">
            <a:off x="4957441" y="4286678"/>
            <a:ext cx="240627" cy="125873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850A34-62C2-9049-98A0-13AF72016114}"/>
              </a:ext>
            </a:extLst>
          </p:cNvPr>
          <p:cNvSpPr txBox="1"/>
          <p:nvPr/>
        </p:nvSpPr>
        <p:spPr>
          <a:xfrm>
            <a:off x="-76072" y="3721861"/>
            <a:ext cx="86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" pitchFamily="2" charset="0"/>
              </a:rPr>
              <a:t>NEW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B17F0-DA0F-4349-B0E3-CDFC5949F3A7}"/>
              </a:ext>
            </a:extLst>
          </p:cNvPr>
          <p:cNvSpPr txBox="1"/>
          <p:nvPr/>
        </p:nvSpPr>
        <p:spPr>
          <a:xfrm>
            <a:off x="7818851" y="1334597"/>
            <a:ext cx="1336293" cy="92333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SCD’s </a:t>
            </a:r>
          </a:p>
          <a:p>
            <a:pPr algn="ctr"/>
            <a:r>
              <a:rPr lang="en-US" sz="1800" err="1">
                <a:solidFill>
                  <a:srgbClr val="FF0000"/>
                </a:solidFill>
              </a:rPr>
              <a:t>MargheritaWiersma</a:t>
            </a:r>
            <a:endParaRPr lang="en-US" sz="180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2AF8DB-3EE4-E24C-BC70-CA54CC691EF8}"/>
              </a:ext>
            </a:extLst>
          </p:cNvPr>
          <p:cNvCxnSpPr>
            <a:cxnSpLocks/>
          </p:cNvCxnSpPr>
          <p:nvPr/>
        </p:nvCxnSpPr>
        <p:spPr>
          <a:xfrm flipH="1">
            <a:off x="7381373" y="2111283"/>
            <a:ext cx="674159" cy="64904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0380F9-9639-944B-A149-13982BC9F174}"/>
              </a:ext>
            </a:extLst>
          </p:cNvPr>
          <p:cNvSpPr txBox="1"/>
          <p:nvPr/>
        </p:nvSpPr>
        <p:spPr>
          <a:xfrm flipH="1">
            <a:off x="7601536" y="2436029"/>
            <a:ext cx="57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Mar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DDB934-1AEE-2C4A-86C7-F92FB38A3DA7}"/>
              </a:ext>
            </a:extLst>
          </p:cNvPr>
          <p:cNvSpPr txBox="1"/>
          <p:nvPr/>
        </p:nvSpPr>
        <p:spPr>
          <a:xfrm>
            <a:off x="112311" y="4766577"/>
            <a:ext cx="1336293" cy="92333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SCD’s 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Natalia</a:t>
            </a:r>
          </a:p>
          <a:p>
            <a:pPr algn="ctr"/>
            <a:r>
              <a:rPr lang="en-US" sz="1800" err="1">
                <a:solidFill>
                  <a:srgbClr val="FF0000"/>
                </a:solidFill>
              </a:rPr>
              <a:t>Ratnikova</a:t>
            </a:r>
            <a:endParaRPr lang="en-US" sz="180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FEDCC4-B417-C745-864A-5D55A62A0483}"/>
              </a:ext>
            </a:extLst>
          </p:cNvPr>
          <p:cNvCxnSpPr>
            <a:cxnSpLocks/>
          </p:cNvCxnSpPr>
          <p:nvPr/>
        </p:nvCxnSpPr>
        <p:spPr>
          <a:xfrm>
            <a:off x="1278919" y="5450194"/>
            <a:ext cx="452697" cy="14714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ECBC95-2A59-BC4A-B996-EA0C5086796F}"/>
              </a:ext>
            </a:extLst>
          </p:cNvPr>
          <p:cNvSpPr txBox="1"/>
          <p:nvPr/>
        </p:nvSpPr>
        <p:spPr>
          <a:xfrm flipH="1">
            <a:off x="1397484" y="5287628"/>
            <a:ext cx="48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Sep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E83D5DE-C54C-4F10-B7FD-3B699E346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72" y="5691768"/>
            <a:ext cx="977463" cy="1071222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A03AB6-4F1F-4FC9-848A-C03B3CE00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041" y="1321952"/>
            <a:ext cx="987973" cy="10715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1253EC-5BB3-B349-BC3D-4838D7D7CE08}"/>
              </a:ext>
            </a:extLst>
          </p:cNvPr>
          <p:cNvSpPr txBox="1"/>
          <p:nvPr/>
        </p:nvSpPr>
        <p:spPr>
          <a:xfrm>
            <a:off x="6550875" y="5328883"/>
            <a:ext cx="1336293" cy="92333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New Hire</a:t>
            </a:r>
          </a:p>
          <a:p>
            <a:pPr algn="ctr"/>
            <a:r>
              <a:rPr lang="en-US" sz="1800" err="1">
                <a:solidFill>
                  <a:srgbClr val="FF0000"/>
                </a:solidFill>
              </a:rPr>
              <a:t>Shazil</a:t>
            </a:r>
            <a:r>
              <a:rPr lang="en-US" sz="1800">
                <a:solidFill>
                  <a:srgbClr val="FF0000"/>
                </a:solidFill>
              </a:rPr>
              <a:t> Ansari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B5C94B-CFBD-C047-B80C-8390B5BA8450}"/>
              </a:ext>
            </a:extLst>
          </p:cNvPr>
          <p:cNvCxnSpPr>
            <a:cxnSpLocks/>
          </p:cNvCxnSpPr>
          <p:nvPr/>
        </p:nvCxnSpPr>
        <p:spPr>
          <a:xfrm flipH="1" flipV="1">
            <a:off x="4746171" y="4873507"/>
            <a:ext cx="887831" cy="86677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03F3A39-39FF-6F49-A45C-E2DB7895E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002" y="5299135"/>
            <a:ext cx="959953" cy="10217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0C7F82-DB1D-D644-B86C-F510FED399DC}"/>
              </a:ext>
            </a:extLst>
          </p:cNvPr>
          <p:cNvSpPr txBox="1"/>
          <p:nvPr/>
        </p:nvSpPr>
        <p:spPr>
          <a:xfrm>
            <a:off x="180355" y="1598548"/>
            <a:ext cx="1336293" cy="64633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New Hire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Joel Senders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D8B59B-ACDC-C348-8844-38538F0A5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396" y="1539919"/>
            <a:ext cx="1006802" cy="107045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055B33-9B77-6B4A-815C-A295CC421A63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48502" y="2244879"/>
            <a:ext cx="1038467" cy="1393615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05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A476BC6-256E-4238-8F21-2F2E8E827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5" y="1388532"/>
            <a:ext cx="9143008" cy="30216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8B0E2A-BCC0-409A-AF76-5D733816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0"/>
            <a:ext cx="8686800" cy="427877"/>
          </a:xfrm>
        </p:spPr>
        <p:txBody>
          <a:bodyPr/>
          <a:lstStyle/>
          <a:p>
            <a:r>
              <a:rPr lang="en-US">
                <a:ea typeface="Geneva"/>
              </a:rPr>
              <a:t>New CCD Department: Business Platforms = BP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16F79-70F3-4A8E-BF8C-78F56F5D1F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76E3C7-C64E-D64E-8EAD-847952D2F57E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D0AF-CC9E-40E5-82BB-3D7434442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96E96-74A7-4BDA-A65C-F79037528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33">
            <a:extLst>
              <a:ext uri="{FF2B5EF4-FFF2-40B4-BE49-F238E27FC236}">
                <a16:creationId xmlns:a16="http://schemas.microsoft.com/office/drawing/2014/main" id="{4D5BBCB4-FBA6-4B9F-AD57-64C06CB13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15" y="365228"/>
            <a:ext cx="987068" cy="105590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85CC887-218A-4A26-B08F-DBE5ECC7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2" y="1252766"/>
            <a:ext cx="1002207" cy="109711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C7ADF89-C6FE-4F62-939C-5B7DA8F33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534" y="1282049"/>
            <a:ext cx="1002207" cy="1069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718DE-CBF6-E944-8015-F17CB38F1D75}"/>
              </a:ext>
            </a:extLst>
          </p:cNvPr>
          <p:cNvSpPr txBox="1"/>
          <p:nvPr/>
        </p:nvSpPr>
        <p:spPr>
          <a:xfrm>
            <a:off x="88626" y="4545938"/>
            <a:ext cx="90235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BP Mission – Provide highly available &amp; reliable: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Business platforms that host lab-wide enterprise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Efficient &amp; easy-to-use desktop environments so others can accomplish their tasks</a:t>
            </a:r>
          </a:p>
          <a:p>
            <a:endParaRPr lang="en-US" sz="11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We serve our user community by applying best practices to obtain high availability, cost savings, &amp; most of all reliability.</a:t>
            </a:r>
          </a:p>
        </p:txBody>
      </p:sp>
    </p:spTree>
    <p:extLst>
      <p:ext uri="{BB962C8B-B14F-4D97-AF65-F5344CB8AC3E}">
        <p14:creationId xmlns:p14="http://schemas.microsoft.com/office/powerpoint/2010/main" val="263563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3E247-5B22-E942-817C-098A95C573F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9669" y="707571"/>
            <a:ext cx="4365172" cy="5632269"/>
          </a:xfrm>
        </p:spPr>
        <p:txBody>
          <a:bodyPr lIns="0" tIns="0" rIns="0" bIns="0" anchor="t"/>
          <a:lstStyle/>
          <a:p>
            <a:r>
              <a:rPr lang="en-US" sz="1600" b="1">
                <a:solidFill>
                  <a:srgbClr val="000000"/>
                </a:solidFill>
              </a:rPr>
              <a:t>Usable computer environment for most employees</a:t>
            </a:r>
            <a:r>
              <a:rPr lang="en-US" sz="1600">
                <a:solidFill>
                  <a:srgbClr val="000000"/>
                </a:solidFill>
              </a:rPr>
              <a:t>​,  Laptop/desktop/tablet​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Central management for user systems &amp; related applications</a:t>
            </a:r>
            <a:r>
              <a:rPr lang="en-US" sz="1600">
                <a:solidFill>
                  <a:srgbClr val="000000"/>
                </a:solidFill>
              </a:rPr>
              <a:t>​ Configuration, patching, troubleshooting, recommendations</a:t>
            </a:r>
          </a:p>
          <a:p>
            <a:endParaRPr lang="en-US" sz="1600" b="1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Malware &amp; Bug Protection &amp; Compliance Enforcement,  </a:t>
            </a:r>
            <a:r>
              <a:rPr lang="en-US" sz="1600">
                <a:solidFill>
                  <a:srgbClr val="000000"/>
                </a:solidFill>
              </a:rPr>
              <a:t>Symantec, SCCM, JAMF​</a:t>
            </a:r>
          </a:p>
          <a:p>
            <a:endParaRPr lang="en-US" sz="1600" b="1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Productivity Software to Analyze, Communicate, &amp; Share, </a:t>
            </a:r>
            <a:r>
              <a:rPr lang="en-US" sz="1600">
                <a:solidFill>
                  <a:srgbClr val="000000"/>
                </a:solidFill>
              </a:rPr>
              <a:t>Outlook, PowerPoint, Word, Adobe, Excel​</a:t>
            </a:r>
          </a:p>
          <a:p>
            <a:pPr marL="0" indent="0">
              <a:buNone/>
            </a:pPr>
            <a:endParaRPr lang="en-US" sz="16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Assistance for special needs environments</a:t>
            </a:r>
            <a:r>
              <a:rPr lang="en-US" sz="1600">
                <a:solidFill>
                  <a:srgbClr val="000000"/>
                </a:solidFill>
              </a:rPr>
              <a:t>​, </a:t>
            </a:r>
            <a:r>
              <a:rPr lang="pt-BR" sz="1600" err="1">
                <a:solidFill>
                  <a:srgbClr val="000000"/>
                </a:solidFill>
              </a:rPr>
              <a:t>LabView</a:t>
            </a:r>
            <a:r>
              <a:rPr lang="pt-BR" sz="1600">
                <a:solidFill>
                  <a:srgbClr val="000000"/>
                </a:solidFill>
              </a:rPr>
              <a:t>, SCADA, DAQ, ESH&amp;Q</a:t>
            </a:r>
            <a:r>
              <a:rPr lang="en-US" sz="1600">
                <a:solidFill>
                  <a:srgbClr val="000000"/>
                </a:solidFill>
              </a:rPr>
              <a:t>​</a:t>
            </a:r>
          </a:p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A72F99-4626-5C43-9640-137DEF49CE5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09161" y="283465"/>
            <a:ext cx="4215383" cy="6056374"/>
          </a:xfrm>
        </p:spPr>
        <p:txBody>
          <a:bodyPr/>
          <a:lstStyle/>
          <a:p>
            <a:r>
              <a:rPr lang="en-US" sz="1600" b="1">
                <a:solidFill>
                  <a:srgbClr val="000000"/>
                </a:solidFill>
              </a:rPr>
              <a:t>OS Server Support </a:t>
            </a:r>
            <a:r>
              <a:rPr lang="en-US" sz="1600">
                <a:solidFill>
                  <a:srgbClr val="000000"/>
                </a:solidFill>
              </a:rPr>
              <a:t>​</a:t>
            </a:r>
          </a:p>
          <a:p>
            <a:endParaRPr lang="en-US" sz="1000" b="1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Application Presentation using </a:t>
            </a:r>
            <a:r>
              <a:rPr lang="en-US" sz="1600">
                <a:solidFill>
                  <a:srgbClr val="000000"/>
                </a:solidFill>
              </a:rPr>
              <a:t>​ Citrix Xen App​, Xen Desktop, Microsoft Remote App</a:t>
            </a:r>
            <a:r>
              <a:rPr lang="en-US" sz="1600" b="1">
                <a:solidFill>
                  <a:srgbClr val="000000"/>
                </a:solidFill>
              </a:rPr>
              <a:t> </a:t>
            </a:r>
            <a:r>
              <a:rPr lang="en-US" sz="1600">
                <a:solidFill>
                  <a:srgbClr val="000000"/>
                </a:solidFill>
              </a:rPr>
              <a:t>​</a:t>
            </a: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FF0000"/>
                </a:solidFill>
              </a:rPr>
              <a:t>Exchange/EMAIL</a:t>
            </a:r>
            <a:r>
              <a:rPr lang="en-US" sz="1600" b="1">
                <a:solidFill>
                  <a:srgbClr val="000000"/>
                </a:solidFill>
              </a:rPr>
              <a:t>, SMTP Services, Listserv</a:t>
            </a:r>
            <a:r>
              <a:rPr lang="en-US" sz="1600">
                <a:solidFill>
                  <a:srgbClr val="000000"/>
                </a:solidFill>
              </a:rPr>
              <a:t>​</a:t>
            </a: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Proxy services</a:t>
            </a:r>
            <a:endParaRPr lang="en-US" sz="1600">
              <a:solidFill>
                <a:srgbClr val="000000"/>
              </a:solidFill>
            </a:endParaRPr>
          </a:p>
          <a:p>
            <a:endParaRPr lang="en-US" sz="10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Desktops &amp; Laptops: 2728​</a:t>
            </a:r>
          </a:p>
          <a:p>
            <a:r>
              <a:rPr lang="en-US" sz="1600">
                <a:solidFill>
                  <a:srgbClr val="000000"/>
                </a:solidFill>
              </a:rPr>
              <a:t>Servers: 536​</a:t>
            </a: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</a:rPr>
              <a:t>​</a:t>
            </a:r>
          </a:p>
          <a:p>
            <a:r>
              <a:rPr lang="en-US" sz="1600">
                <a:solidFill>
                  <a:srgbClr val="000000"/>
                </a:solidFill>
              </a:rPr>
              <a:t>Mac JAMF Clients: 790​</a:t>
            </a:r>
          </a:p>
          <a:p>
            <a:r>
              <a:rPr lang="en-US" sz="1600">
                <a:solidFill>
                  <a:srgbClr val="000000"/>
                </a:solidFill>
              </a:rPr>
              <a:t>Windows SCCM Clients: 3140​</a:t>
            </a:r>
          </a:p>
          <a:p>
            <a:r>
              <a:rPr lang="en-US" sz="1600">
                <a:solidFill>
                  <a:srgbClr val="000000"/>
                </a:solidFill>
              </a:rPr>
              <a:t>SEP Anti-Virus Clients: 3749​</a:t>
            </a:r>
          </a:p>
          <a:p>
            <a:r>
              <a:rPr lang="en-US" sz="1600">
                <a:solidFill>
                  <a:srgbClr val="000000"/>
                </a:solidFill>
              </a:rPr>
              <a:t>Viruses Stopped Per Week: ~35​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Mailboxes: Over 2,800​</a:t>
            </a:r>
          </a:p>
          <a:p>
            <a:r>
              <a:rPr lang="en-US" sz="1600">
                <a:solidFill>
                  <a:srgbClr val="000000"/>
                </a:solidFill>
              </a:rPr>
              <a:t>Mailing Lists: Over 5,000​</a:t>
            </a:r>
          </a:p>
          <a:p>
            <a:r>
              <a:rPr lang="en-US" sz="1600">
                <a:solidFill>
                  <a:srgbClr val="000000"/>
                </a:solidFill>
              </a:rPr>
              <a:t>Email Addresses: Over 11,000​</a:t>
            </a:r>
          </a:p>
          <a:p>
            <a:r>
              <a:rPr lang="en-US" sz="1600">
                <a:solidFill>
                  <a:srgbClr val="000000"/>
                </a:solidFill>
              </a:rPr>
              <a:t>Emails per Month: Over 8.5M</a:t>
            </a:r>
          </a:p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07D11-66C9-3B48-8BDE-44A74FE6CB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F472345-2FA1-1944-ACFF-4C46131ACE6C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68E3-EDDA-4749-9538-32DA45B67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34295-65BD-804B-90E8-C8B68574F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9DB67D-FD43-0545-B8A7-EED5DCC3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0"/>
            <a:ext cx="4343399" cy="427877"/>
          </a:xfrm>
        </p:spPr>
        <p:txBody>
          <a:bodyPr/>
          <a:lstStyle/>
          <a:p>
            <a:r>
              <a:rPr lang="en-US"/>
              <a:t>BP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64530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EC2C1-C13F-044F-A96B-D7E0D000A3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74F5302-0D2E-AF47-B7B6-82DC001085B5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7B68E-7BD2-734A-AF40-8FE15ABE5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022FE-DB1F-A34E-82F5-BE704F8FE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4264B-344E-B149-ABA4-A5E919DAB40D}"/>
              </a:ext>
            </a:extLst>
          </p:cNvPr>
          <p:cNvSpPr txBox="1"/>
          <p:nvPr/>
        </p:nvSpPr>
        <p:spPr>
          <a:xfrm>
            <a:off x="636588" y="5828044"/>
            <a:ext cx="785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Headcount:  44 Staff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B94E06-866D-544C-877A-129283149AED}"/>
              </a:ext>
            </a:extLst>
          </p:cNvPr>
          <p:cNvSpPr txBox="1"/>
          <p:nvPr/>
        </p:nvSpPr>
        <p:spPr>
          <a:xfrm>
            <a:off x="57368" y="57163"/>
            <a:ext cx="393551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Calibri"/>
                <a:ea typeface="Geneva"/>
              </a:rPr>
              <a:t>$6.6M OCIO budget w/ OH</a:t>
            </a:r>
            <a:endParaRPr lang="en-US"/>
          </a:p>
          <a:p>
            <a:r>
              <a:rPr lang="en-US" b="1">
                <a:latin typeface="Calibri"/>
                <a:ea typeface="Geneva"/>
              </a:rPr>
              <a:t>           M&amp;S = $1.0M no OH</a:t>
            </a:r>
            <a:endParaRPr lang="en-US">
              <a:latin typeface="Calibri"/>
              <a:ea typeface="Geneva"/>
            </a:endParaRPr>
          </a:p>
          <a:p>
            <a:r>
              <a:rPr lang="en-US" b="1">
                <a:latin typeface="Calibri"/>
                <a:ea typeface="Geneva"/>
              </a:rPr>
              <a:t>            SWF = $4.6M no OH</a:t>
            </a:r>
          </a:p>
          <a:p>
            <a:r>
              <a:rPr lang="en-US" b="1">
                <a:latin typeface="Calibri"/>
              </a:rPr>
              <a:t>  </a:t>
            </a:r>
            <a:endParaRPr lang="en-US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58412-426F-8944-B848-1EA5781896E7}"/>
              </a:ext>
            </a:extLst>
          </p:cNvPr>
          <p:cNvSpPr txBox="1"/>
          <p:nvPr/>
        </p:nvSpPr>
        <p:spPr>
          <a:xfrm>
            <a:off x="5798760" y="51594"/>
            <a:ext cx="32410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b="1"/>
          </a:p>
        </p:txBody>
      </p:sp>
      <p:pic>
        <p:nvPicPr>
          <p:cNvPr id="38" name="Picture 36">
            <a:extLst>
              <a:ext uri="{FF2B5EF4-FFF2-40B4-BE49-F238E27FC236}">
                <a16:creationId xmlns:a16="http://schemas.microsoft.com/office/drawing/2014/main" id="{319B4B97-0D55-4F0A-94A8-0780B3A9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911" y="5251247"/>
            <a:ext cx="971929" cy="985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A1937-3005-C149-84EC-F57E6AA62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569"/>
            <a:ext cx="8137911" cy="4903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F020B8-7404-9C41-9F47-B69466A7D051}"/>
              </a:ext>
            </a:extLst>
          </p:cNvPr>
          <p:cNvSpPr txBox="1"/>
          <p:nvPr/>
        </p:nvSpPr>
        <p:spPr>
          <a:xfrm>
            <a:off x="8264071" y="4939481"/>
            <a:ext cx="86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" pitchFamily="2" charset="0"/>
              </a:rPr>
              <a:t>NEW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0AE04-8C09-C249-8AE5-32311E3F7972}"/>
              </a:ext>
            </a:extLst>
          </p:cNvPr>
          <p:cNvSpPr txBox="1"/>
          <p:nvPr/>
        </p:nvSpPr>
        <p:spPr>
          <a:xfrm>
            <a:off x="9394" y="2205749"/>
            <a:ext cx="1493948" cy="928585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SCD’s 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Krista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Majewski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2347F3-A6E3-5A4D-990D-9D924D2A8729}"/>
              </a:ext>
            </a:extLst>
          </p:cNvPr>
          <p:cNvCxnSpPr>
            <a:cxnSpLocks/>
          </p:cNvCxnSpPr>
          <p:nvPr/>
        </p:nvCxnSpPr>
        <p:spPr>
          <a:xfrm>
            <a:off x="1359074" y="2962405"/>
            <a:ext cx="782877" cy="254501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6F87B7-EA26-3548-B2BB-708D8B361354}"/>
              </a:ext>
            </a:extLst>
          </p:cNvPr>
          <p:cNvSpPr txBox="1"/>
          <p:nvPr/>
        </p:nvSpPr>
        <p:spPr>
          <a:xfrm flipH="1">
            <a:off x="930417" y="3131623"/>
            <a:ext cx="57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Mar 2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DF1E412-0F1D-49A1-8FE4-412ACBC75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31" y="2132286"/>
            <a:ext cx="914400" cy="100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5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375110-AFB8-0F48-B45D-774BF13F0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29601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B803B-EFCE-0847-8A3C-E9D91195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1423"/>
            <a:ext cx="4000500" cy="1714500"/>
          </a:xfrm>
        </p:spPr>
        <p:txBody>
          <a:bodyPr/>
          <a:lstStyle/>
          <a:p>
            <a:pPr algn="ctr"/>
            <a:r>
              <a:rPr lang="en-US"/>
              <a:t>Restarting </a:t>
            </a:r>
            <a:br>
              <a:rPr lang="en-US"/>
            </a:br>
            <a:r>
              <a:rPr lang="en-US"/>
              <a:t>Enterprise Architecture</a:t>
            </a:r>
            <a:br>
              <a:rPr lang="en-US"/>
            </a:br>
            <a:r>
              <a:rPr lang="en-US"/>
              <a:t>with a more</a:t>
            </a:r>
            <a:br>
              <a:rPr lang="en-US"/>
            </a:br>
            <a:r>
              <a:rPr lang="en-US"/>
              <a:t>prominent role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67320-8449-F442-B355-7A5FA3815A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70C9803-984E-FC4B-BE5A-DD774F9F55A4}" type="datetime1">
              <a:rPr lang="en-US" smtClean="0"/>
              <a:t>2/17/2020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D37B0-92E6-4847-BA5A-5E2A32197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 2/17/20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F3ACD-63C8-E040-9A89-B1A8CBAE8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D1425-1964-8B40-A886-D1AAF82419EF}"/>
              </a:ext>
            </a:extLst>
          </p:cNvPr>
          <p:cNvSpPr txBox="1"/>
          <p:nvPr/>
        </p:nvSpPr>
        <p:spPr>
          <a:xfrm>
            <a:off x="114300" y="1910080"/>
            <a:ext cx="8876665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Tammy Whited is our new Enterprise Architect</a:t>
            </a:r>
          </a:p>
          <a:p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Craig Mohler &amp; Rennie Scott are Co-Deputy Enterprise Architects</a:t>
            </a:r>
          </a:p>
          <a:p>
            <a:endParaRPr lang="en-US" sz="100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New methodology is modeled after the very successful </a:t>
            </a: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CSBoard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 &amp; the CCDM meetings.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/>
              </a:rPr>
              <a:t>There will be an </a:t>
            </a:r>
            <a:r>
              <a:rPr lang="en-US" sz="2000" err="1">
                <a:solidFill>
                  <a:srgbClr val="000000"/>
                </a:solidFill>
                <a:latin typeface="Helvetica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/>
              </a:rPr>
              <a:t>, chaired by Tammy, Craig &amp; Rennie.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Topics discussed at </a:t>
            </a: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 are strategic, not simple design choices.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There will be a “core team” for the </a:t>
            </a: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 – similar to the cyber security group, consisting of Liz, Jon, Jim, Mark, &amp; Stu at least.  More depending on the topic.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All Department Heads can attend </a:t>
            </a: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 &amp; provide input.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 recommends.  Recommendations are rarely overruled.  Liz has final say.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>
              <a:solidFill>
                <a:srgbClr val="000000"/>
              </a:solidFill>
              <a:latin typeface="Helvetica" pitchFamily="2" charset="0"/>
            </a:endParaRPr>
          </a:p>
          <a:p>
            <a:pPr lvl="0"/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Items in the ITIL Change board – need sign-off from the </a:t>
            </a:r>
            <a:r>
              <a:rPr lang="en-US" sz="2000" err="1">
                <a:solidFill>
                  <a:srgbClr val="000000"/>
                </a:solidFill>
                <a:latin typeface="Helvetica" pitchFamily="2" charset="0"/>
              </a:rPr>
              <a:t>EABoard</a:t>
            </a:r>
            <a:r>
              <a:rPr lang="en-US" sz="200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lvl="0"/>
            <a:endParaRPr 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4EE0BE-C8B1-6A46-BC29-6ED2CDFA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462269"/>
            <a:ext cx="4800600" cy="12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D991D8-E8DF-3A4E-9510-C3E24FC5D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8" y="501041"/>
            <a:ext cx="9087632" cy="57932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AT&amp;T, telecom, &amp; networking executed a change to move the AT&amp;T fiber servicing our phone system in order to accommodate the IERC construction project. </a:t>
            </a:r>
          </a:p>
          <a:p>
            <a:pPr marL="0" indent="0">
              <a:buNone/>
            </a:pPr>
            <a:endParaRPr lang="en-US" sz="5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Significant because Main Control Room, Com Center, &amp; Emergency Operations Center lost phone service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ESH distributed emergency radios,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CCD redirected VoIP phones calling x3131 to the DuPage or Tri-Counties 911 center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AD shut off their beam to ensure that personnel were safe. </a:t>
            </a:r>
          </a:p>
          <a:p>
            <a:endParaRPr lang="en-US" sz="5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At 00:02:  AT&amp;T Georgia notified the local AT&amp;T team that they were in the middle of a nationwide software upgrade – preventing the local team from moving forward with the planned change.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AT&amp;T suggested that we abort.   Rejected since this change was on the critical path for the IERC construction site-prep project.   Restart 02:50</a:t>
            </a:r>
          </a:p>
          <a:p>
            <a:endParaRPr lang="en-US" sz="500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Change, including testing, completed successfully before 6 AM!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Outstanding work by Ray </a:t>
            </a:r>
            <a:r>
              <a:rPr lang="en-US" err="1">
                <a:solidFill>
                  <a:srgbClr val="000000"/>
                </a:solidFill>
              </a:rPr>
              <a:t>Pasetes</a:t>
            </a:r>
            <a:r>
              <a:rPr lang="en-US">
                <a:solidFill>
                  <a:srgbClr val="000000"/>
                </a:solidFill>
              </a:rPr>
              <a:t>, Tim </a:t>
            </a:r>
            <a:r>
              <a:rPr lang="en-US" err="1">
                <a:solidFill>
                  <a:srgbClr val="000000"/>
                </a:solidFill>
              </a:rPr>
              <a:t>Niemiec</a:t>
            </a:r>
            <a:r>
              <a:rPr lang="en-US">
                <a:solidFill>
                  <a:srgbClr val="000000"/>
                </a:solidFill>
              </a:rPr>
              <a:t>, Mitch Novak, &amp; the teams from ESH, FESS, AD, &amp; the Office of Communications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D5F59B-AB40-CB4D-835C-4DBCAAC3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04" y="0"/>
            <a:ext cx="8686800" cy="427877"/>
          </a:xfrm>
        </p:spPr>
        <p:txBody>
          <a:bodyPr/>
          <a:lstStyle/>
          <a:p>
            <a:r>
              <a:rPr lang="en-US"/>
              <a:t>Telecom    Feb 8  00:00 – 06:00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479AE7-D2A6-E847-93BD-85A3374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60C221-529C-C641-A19C-0E6AA92D6D26}" type="datetime1">
              <a:rPr lang="en-US" smtClean="0"/>
              <a:t>2/17/2020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4019F0-FFF2-F948-B5A2-3BB347CF2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587E2C-9D0E-A543-A4E2-B4C753FC0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1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D991D8-E8DF-3A4E-9510-C3E24FC5D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8" y="501042"/>
            <a:ext cx="9087632" cy="385175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>
                <a:solidFill>
                  <a:srgbClr val="000000"/>
                </a:solidFill>
              </a:rPr>
              <a:t>AT&amp;T, telecom, &amp; networking need to re-route 6 copper cable bundles (2400 wires) that carry phone &amp; FIRUS signals &amp; one air pipe in manhole C4 into the new IERC communications duct in order to accommodate the IERC construction project. </a:t>
            </a:r>
          </a:p>
          <a:p>
            <a:pPr marL="0" indent="0">
              <a:buNone/>
            </a:pPr>
            <a:endParaRPr lang="en-US" sz="400">
              <a:solidFill>
                <a:srgbClr val="000000"/>
              </a:solidFill>
            </a:endParaRPr>
          </a:p>
          <a:p>
            <a:r>
              <a:rPr lang="en-US" sz="2600">
                <a:solidFill>
                  <a:srgbClr val="000000"/>
                </a:solidFill>
              </a:rPr>
              <a:t>900+ phone lines that services 3 main areas in the lab:</a:t>
            </a:r>
          </a:p>
          <a:p>
            <a:pPr lvl="1"/>
            <a:r>
              <a:rPr lang="en-US" sz="2300">
                <a:solidFill>
                  <a:srgbClr val="000000"/>
                </a:solidFill>
              </a:rPr>
              <a:t>The Industrial Center complex buildings</a:t>
            </a:r>
          </a:p>
          <a:p>
            <a:pPr lvl="1"/>
            <a:r>
              <a:rPr lang="en-US" sz="2300">
                <a:solidFill>
                  <a:srgbClr val="000000"/>
                </a:solidFill>
              </a:rPr>
              <a:t>Buildings, tunnels, enclosures along the fixed-target line</a:t>
            </a:r>
          </a:p>
          <a:p>
            <a:pPr lvl="1"/>
            <a:r>
              <a:rPr lang="en-US" sz="2300">
                <a:solidFill>
                  <a:srgbClr val="000000"/>
                </a:solidFill>
              </a:rPr>
              <a:t>Buildings in the Site-38, Site-39, Fuel Depot, Vehicle maintenance, Warehouse/Shipping &amp; Receiving area.  </a:t>
            </a:r>
            <a:r>
              <a:rPr lang="en-US" sz="2300" b="1">
                <a:solidFill>
                  <a:srgbClr val="000000"/>
                </a:solidFill>
              </a:rPr>
              <a:t>This includes the fire station</a:t>
            </a:r>
            <a:r>
              <a:rPr lang="en-US" b="1">
                <a:solidFill>
                  <a:srgbClr val="000000"/>
                </a:solidFill>
              </a:rPr>
              <a:t>.</a:t>
            </a: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400">
              <a:solidFill>
                <a:srgbClr val="000000"/>
              </a:solidFill>
            </a:endParaRPr>
          </a:p>
          <a:p>
            <a:r>
              <a:rPr lang="en-US" sz="2600">
                <a:solidFill>
                  <a:srgbClr val="000000"/>
                </a:solidFill>
              </a:rPr>
              <a:t>Re-splicing the copper &amp; re-rerouting the cabling into the new ducts will take ~5 days of outage per cable.   AT&amp;T will work on one cable at a time.</a:t>
            </a:r>
          </a:p>
          <a:p>
            <a:endParaRPr lang="en-US" sz="400">
              <a:solidFill>
                <a:srgbClr val="000000"/>
              </a:solidFill>
            </a:endParaRPr>
          </a:p>
          <a:p>
            <a:r>
              <a:rPr lang="en-US" sz="2600">
                <a:solidFill>
                  <a:srgbClr val="000000"/>
                </a:solidFill>
              </a:rPr>
              <a:t>By the way, manhole C4 is buried in 25 ft of concrete that must be dug out to provide a 10ft work area before the splicing &amp; routing can start.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Breaking any cables during the excavation would require significant repair work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These wires are old, &amp; they have paper jackets.  Air is constantly blown through the ducts to keep the wires dry.  Loss of air pressure will cause the wires to become wet &amp; short out </a:t>
            </a:r>
          </a:p>
          <a:p>
            <a:pPr marL="0" indent="0">
              <a:buNone/>
            </a:pPr>
            <a:endParaRPr lang="en-US" sz="500" b="1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D5F59B-AB40-CB4D-835C-4DBCAAC3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04" y="0"/>
            <a:ext cx="8686800" cy="427877"/>
          </a:xfrm>
        </p:spPr>
        <p:txBody>
          <a:bodyPr/>
          <a:lstStyle/>
          <a:p>
            <a:r>
              <a:rPr lang="en-US"/>
              <a:t>Telecom    Work needed “soon”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479AE7-D2A6-E847-93BD-85A3374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A832A2B-3DD0-624E-8AC3-14E00364A757}" type="datetime1">
              <a:rPr lang="en-US" smtClean="0"/>
              <a:t>2/17/2020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4019F0-FFF2-F948-B5A2-3BB347CF2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 2/17/20</a:t>
            </a:r>
            <a:endParaRPr lang="en-US" b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587E2C-9D0E-A543-A4E2-B4C753FC0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A5048-F90E-784E-B691-FD175227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98" y="4160481"/>
            <a:ext cx="3064198" cy="269751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063B2BE-8E5D-46E8-8CBD-0C07BF490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97" y="4160481"/>
            <a:ext cx="3206392" cy="264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C82B4-898C-B24E-AA55-5137C2DC2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2" y="4102640"/>
            <a:ext cx="3206392" cy="27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874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651D72AAC664FB794C69F37E97EAF" ma:contentTypeVersion="4" ma:contentTypeDescription="Create a new document." ma:contentTypeScope="" ma:versionID="696bc91c78dfb8535df061f4e4395fbb">
  <xsd:schema xmlns:xsd="http://www.w3.org/2001/XMLSchema" xmlns:xs="http://www.w3.org/2001/XMLSchema" xmlns:p="http://schemas.microsoft.com/office/2006/metadata/properties" xmlns:ns2="f49d3447-8423-4020-af32-3474327d48f4" xmlns:ns3="a67d190a-2d5b-436b-9da8-f54e01c7ff34" targetNamespace="http://schemas.microsoft.com/office/2006/metadata/properties" ma:root="true" ma:fieldsID="9eb6b7f2ba0204b3d1bce6d1fa919d16" ns2:_="" ns3:_="">
    <xsd:import namespace="f49d3447-8423-4020-af32-3474327d48f4"/>
    <xsd:import namespace="a67d190a-2d5b-436b-9da8-f54e01c7ff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3447-8423-4020-af32-3474327d4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d190a-2d5b-436b-9da8-f54e01c7ff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3248A9-9735-4213-B8E1-6B1930AD421F}">
  <ds:schemaRefs>
    <ds:schemaRef ds:uri="a67d190a-2d5b-436b-9da8-f54e01c7ff34"/>
    <ds:schemaRef ds:uri="f49d3447-8423-4020-af32-3474327d48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AE002F-E0E8-40D1-984A-FA4BA7D15C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4CF1B4-3746-4FE5-9E22-6B81048FE7A3}">
  <ds:schemaRefs>
    <ds:schemaRef ds:uri="a67d190a-2d5b-436b-9da8-f54e01c7ff34"/>
    <ds:schemaRef ds:uri="f49d3447-8423-4020-af32-3474327d4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Application>Microsoft Office PowerPoint</Application>
  <PresentationFormat>On-screen Show (4:3)</PresentationFormat>
  <Slides>21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Fermilab_PPT_090815</vt:lpstr>
      <vt:lpstr>PowerPoint Presentation</vt:lpstr>
      <vt:lpstr>Agenda</vt:lpstr>
      <vt:lpstr>PowerPoint Presentation</vt:lpstr>
      <vt:lpstr>New CCD Department: Business Platforms = BP</vt:lpstr>
      <vt:lpstr>BP Responsibilities</vt:lpstr>
      <vt:lpstr>PowerPoint Presentation</vt:lpstr>
      <vt:lpstr>Restarting  Enterprise Architecture with a more prominent role</vt:lpstr>
      <vt:lpstr>Telecom    Feb 8  00:00 – 06:00 </vt:lpstr>
      <vt:lpstr>Telecom    Work needed “soon”</vt:lpstr>
      <vt:lpstr>SharePoint - Upgraded from Version 2013 to 2019 </vt:lpstr>
      <vt:lpstr>Email &amp; Multifactor Authentication – PEMP Goal</vt:lpstr>
      <vt:lpstr>Email &amp; Multifactor Authentication, con’t.</vt:lpstr>
      <vt:lpstr>Everbridge Change – Rollout in March</vt:lpstr>
      <vt:lpstr>Review of IT Job Descriptions – Due Summer 2020</vt:lpstr>
      <vt:lpstr>Current IT Jobs</vt:lpstr>
      <vt:lpstr>Workforce Planning – 10-year projection</vt:lpstr>
      <vt:lpstr>CCD 10 year projection of FTE’s</vt:lpstr>
      <vt:lpstr>Slide shown at DC Budget Briefing – Core Computing</vt:lpstr>
      <vt:lpstr>Computing Focus Group</vt:lpstr>
      <vt:lpstr>Teams</vt:lpstr>
      <vt:lpstr>Teams 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 Bakken</dc:creator>
  <cp:revision>1</cp:revision>
  <cp:lastPrinted>2014-01-20T19:40:21Z</cp:lastPrinted>
  <dcterms:created xsi:type="dcterms:W3CDTF">2020-02-05T18:19:37Z</dcterms:created>
  <dcterms:modified xsi:type="dcterms:W3CDTF">2020-02-17T20:19:20Z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0x010100714651D72AAC664FB794C69F37E97EAF</vt:lpwstr>
  </property>
</Properties>
</file>