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8" r:id="rId3"/>
    <p:sldId id="267" r:id="rId4"/>
    <p:sldId id="259" r:id="rId5"/>
    <p:sldId id="260" r:id="rId6"/>
    <p:sldId id="264" r:id="rId7"/>
    <p:sldId id="269" r:id="rId8"/>
    <p:sldId id="265" r:id="rId9"/>
    <p:sldId id="266" r:id="rId10"/>
    <p:sldId id="257" r:id="rId11"/>
    <p:sldId id="256" r:id="rId12"/>
    <p:sldId id="274" r:id="rId13"/>
    <p:sldId id="263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E02B-408A-487C-BB8E-F85423541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0636A-B7E7-4ED2-B98C-B0E4704B5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32D8C-3E7B-4DC4-A520-ADEAF62B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4CAD5-6A77-4C7A-98A5-14CB75A0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E31B0-3783-4780-917B-15964954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2D49-4B6B-4386-801E-6F1D49DD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B427D-2762-4AB4-AC4B-347ED87A6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3C351-D79D-4933-9B7D-1984622A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DC26-0C02-455C-8D20-320658B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F6C7A-7B0D-4B80-95B9-293A47D6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25E10-884F-4696-B6AD-C5807EB7A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4B11D-5500-4218-9B44-AB1A4EAD4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D3792-302D-4F7B-8FC4-48162F47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FBECF-FF95-4B4C-9CB5-15ADAB548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15994-0B94-4B67-9A48-0CFCF1DE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8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4554-8E9F-4DAD-8B21-16CBAB05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0C04-8D42-4B61-996D-6394C67C1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8F3D6-CEF6-4C70-9004-6059B1CD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2B611-9DF4-4BB7-9E74-BDE94D8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A0822-062B-4823-81DA-04DC846A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B1DC-BCA5-4311-BF11-58DA63F7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94096-D425-4CD9-90E2-8DC4A9ACF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6362A-3719-4C0E-B8D9-23A31CDD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0C74C-2506-4D75-935A-3E02F217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17AE6-F357-4BAA-9D9F-FC728C2D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9021-7493-4AAF-BD3B-B7BF0457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EC507-BA6C-4B0A-A3FF-913BE7C40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A575C-EC67-4BF6-8B3E-C9AB6EDA6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4E3D9-4A7D-4526-A7DD-11F3AA32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397AB-CFAE-4F95-8D28-F17A74B4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4E629-B6B6-42FB-8A03-22625C23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6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BAA6-3E96-4CBD-91A0-863130FC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8324B-1137-4110-A56E-7B5705E3F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5A98F-8A31-4BE8-AAD6-6C07C9BFD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4D92B-2A8B-4341-9BAA-EDFDD3658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4E940-4EDB-4858-9203-4B7BE3FE5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B5C9E-38EE-4A59-A068-CC1E913A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FFC28-3A11-4A1E-B24E-EF364456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89186-B51B-4C6A-B4D4-3A41EB52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3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9E02-4DE3-47CD-8A75-E375517C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28B5D-1F05-459C-B6B8-12D288D0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90208-22E0-4E62-8979-96AF8C65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3CB0-7E3B-495E-A859-DF652B66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098C1A-C611-4750-94FA-D0596932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C53B4-9264-4FCE-A017-BFE5F73A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BEAB5-1176-4F59-AD34-3C08415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8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AB30-F382-4267-AD21-4C9B44D2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BF96-6E5E-4B50-90CE-C3D228C4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577BF-BB27-43F1-AC16-045ACDB05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E070C-BE11-452E-A0F2-757DABE6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696A0-7988-475A-B876-BC7879E5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1BF4F-903F-4364-B9E2-9AFB857D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1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0E4B-12EE-4C51-A812-7F4C4BC6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C6034-D7F5-4FD5-AAF9-83A53E90D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DBDA9-BF29-4DBE-BF97-01B9BBC8F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DAFB-0CDA-4502-9E08-341BD554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FCF6C-513E-4B25-9595-7F77E470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DF59A-02D4-4A7A-92F8-5CA1636C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9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A5DB7-A92D-4C01-8C78-358EF4B6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85E43-7D55-45E5-ADA8-EC64A23EA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5198E-07C8-4836-A114-80E620FC6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8C02-0117-41FD-9252-E3D085565E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DD72D-7A80-42C1-A701-DB4BA658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41C54-3B43-4DC8-90DB-3C2ADB1F9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E33A-A9D8-4DA4-A22F-01506722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75E63-4935-437A-9783-E8C45215CB6C}"/>
              </a:ext>
            </a:extLst>
          </p:cNvPr>
          <p:cNvSpPr txBox="1"/>
          <p:nvPr/>
        </p:nvSpPr>
        <p:spPr>
          <a:xfrm>
            <a:off x="3363985" y="1367406"/>
            <a:ext cx="52179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DUNE Laser Periscope Design Progress</a:t>
            </a:r>
          </a:p>
          <a:p>
            <a:pPr algn="ctr"/>
            <a:endParaRPr lang="en-US" sz="2400" dirty="0"/>
          </a:p>
          <a:p>
            <a:pPr algn="ctr"/>
            <a:r>
              <a:rPr lang="en-US" dirty="0"/>
              <a:t>Calibration Meeting 2-20-20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Jan Boissevain</a:t>
            </a:r>
          </a:p>
        </p:txBody>
      </p:sp>
    </p:spTree>
    <p:extLst>
      <p:ext uri="{BB962C8B-B14F-4D97-AF65-F5344CB8AC3E}">
        <p14:creationId xmlns:p14="http://schemas.microsoft.com/office/powerpoint/2010/main" val="308975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53578-8F5B-43EE-B944-C1CFE919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188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5F5790-99D0-4358-A78D-C098AB28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11" y="0"/>
            <a:ext cx="59804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673E5-2B9F-4721-AE75-52C06A60BAAA}"/>
              </a:ext>
            </a:extLst>
          </p:cNvPr>
          <p:cNvSpPr txBox="1"/>
          <p:nvPr/>
        </p:nvSpPr>
        <p:spPr>
          <a:xfrm>
            <a:off x="4413380" y="550506"/>
            <a:ext cx="1492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11504-6505-4CC9-A4C1-E221F8A1FF8D}"/>
              </a:ext>
            </a:extLst>
          </p:cNvPr>
          <p:cNvSpPr txBox="1"/>
          <p:nvPr/>
        </p:nvSpPr>
        <p:spPr>
          <a:xfrm>
            <a:off x="4043494" y="4535493"/>
            <a:ext cx="108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2484mm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5C7D63-EE87-4303-9347-3194CFB80AF1}"/>
              </a:ext>
            </a:extLst>
          </p:cNvPr>
          <p:cNvCxnSpPr/>
          <p:nvPr/>
        </p:nvCxnSpPr>
        <p:spPr>
          <a:xfrm>
            <a:off x="2483141" y="6233020"/>
            <a:ext cx="24328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52AF6-0A5E-4382-ADFE-F43B5B6EC039}"/>
              </a:ext>
            </a:extLst>
          </p:cNvPr>
          <p:cNvCxnSpPr/>
          <p:nvPr/>
        </p:nvCxnSpPr>
        <p:spPr>
          <a:xfrm>
            <a:off x="2315361" y="3665989"/>
            <a:ext cx="28103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0D3F30-1560-4526-B6BF-B3DA103FE7CC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4584583" y="3665989"/>
            <a:ext cx="1" cy="869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D6BC87-D680-49FD-B781-FCF5CE163102}"/>
              </a:ext>
            </a:extLst>
          </p:cNvPr>
          <p:cNvCxnSpPr>
            <a:stCxn id="5" idx="2"/>
          </p:cNvCxnSpPr>
          <p:nvPr/>
        </p:nvCxnSpPr>
        <p:spPr>
          <a:xfrm flipH="1">
            <a:off x="4584583" y="4904825"/>
            <a:ext cx="1" cy="1328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1FAE6A-6DBA-4DEF-990F-4BAAF13898F0}"/>
              </a:ext>
            </a:extLst>
          </p:cNvPr>
          <p:cNvSpPr txBox="1"/>
          <p:nvPr/>
        </p:nvSpPr>
        <p:spPr>
          <a:xfrm>
            <a:off x="4043494" y="3296657"/>
            <a:ext cx="132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Flange top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C773E-5A74-446A-B55B-78873466119D}"/>
              </a:ext>
            </a:extLst>
          </p:cNvPr>
          <p:cNvSpPr txBox="1"/>
          <p:nvPr/>
        </p:nvSpPr>
        <p:spPr>
          <a:xfrm>
            <a:off x="3951214" y="6233019"/>
            <a:ext cx="205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G10 I-Beam bottom</a:t>
            </a:r>
          </a:p>
        </p:txBody>
      </p:sp>
    </p:spTree>
    <p:extLst>
      <p:ext uri="{BB962C8B-B14F-4D97-AF65-F5344CB8AC3E}">
        <p14:creationId xmlns:p14="http://schemas.microsoft.com/office/powerpoint/2010/main" val="257521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ACE6C4-819F-4B94-A3EB-41616B94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469" y="-139959"/>
            <a:ext cx="48607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23090-5EDC-45E4-87AF-1EDC4137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74" y="0"/>
            <a:ext cx="50106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FFE2F-1A46-4598-908F-7E185B3839D5}"/>
              </a:ext>
            </a:extLst>
          </p:cNvPr>
          <p:cNvSpPr txBox="1"/>
          <p:nvPr/>
        </p:nvSpPr>
        <p:spPr>
          <a:xfrm>
            <a:off x="5419288" y="139959"/>
            <a:ext cx="14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867C54-3B3D-4002-9B72-E486BDAA2995}"/>
              </a:ext>
            </a:extLst>
          </p:cNvPr>
          <p:cNvCxnSpPr/>
          <p:nvPr/>
        </p:nvCxnSpPr>
        <p:spPr>
          <a:xfrm>
            <a:off x="6216242" y="318782"/>
            <a:ext cx="3984771" cy="696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223AC9-D7EC-4E77-8907-88C15526C62D}"/>
              </a:ext>
            </a:extLst>
          </p:cNvPr>
          <p:cNvSpPr txBox="1"/>
          <p:nvPr/>
        </p:nvSpPr>
        <p:spPr>
          <a:xfrm>
            <a:off x="4681057" y="2869035"/>
            <a:ext cx="223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Try at a Laser Table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F6CE6E-BE89-4E87-809C-81138013DD2E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2508308" y="2726422"/>
            <a:ext cx="2172749" cy="4657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786B7A-1050-4415-8970-6A8DF38B28F1}"/>
              </a:ext>
            </a:extLst>
          </p:cNvPr>
          <p:cNvSpPr txBox="1"/>
          <p:nvPr/>
        </p:nvSpPr>
        <p:spPr>
          <a:xfrm>
            <a:off x="5010627" y="1480386"/>
            <a:ext cx="182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DUNE</a:t>
            </a:r>
          </a:p>
        </p:txBody>
      </p:sp>
    </p:spTree>
    <p:extLst>
      <p:ext uri="{BB962C8B-B14F-4D97-AF65-F5344CB8AC3E}">
        <p14:creationId xmlns:p14="http://schemas.microsoft.com/office/powerpoint/2010/main" val="42095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5A0C79-2A22-46CF-AECB-9CCB739CD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830"/>
            <a:ext cx="5528345" cy="5737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E8D6A-B09C-48B5-B44B-D0AA932C0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89"/>
          <a:stretch/>
        </p:blipFill>
        <p:spPr>
          <a:xfrm>
            <a:off x="6367734" y="1124125"/>
            <a:ext cx="5824266" cy="57338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1D983A-F7EF-4B34-9EB5-B752C821A0CF}"/>
              </a:ext>
            </a:extLst>
          </p:cNvPr>
          <p:cNvCxnSpPr/>
          <p:nvPr/>
        </p:nvCxnSpPr>
        <p:spPr>
          <a:xfrm>
            <a:off x="6174297" y="3976382"/>
            <a:ext cx="402672" cy="109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4B9D4-084A-4A8A-9C0E-CE7AA117B282}"/>
              </a:ext>
            </a:extLst>
          </p:cNvPr>
          <p:cNvSpPr txBox="1"/>
          <p:nvPr/>
        </p:nvSpPr>
        <p:spPr>
          <a:xfrm>
            <a:off x="5824268" y="3598877"/>
            <a:ext cx="7527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F8B78-73AA-4B5E-BA1B-C81E11F82046}"/>
              </a:ext>
            </a:extLst>
          </p:cNvPr>
          <p:cNvSpPr txBox="1"/>
          <p:nvPr/>
        </p:nvSpPr>
        <p:spPr>
          <a:xfrm>
            <a:off x="7013196" y="5981350"/>
            <a:ext cx="1149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Location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D4972E-94A7-41A5-8114-28EB30F33E23}"/>
              </a:ext>
            </a:extLst>
          </p:cNvPr>
          <p:cNvCxnSpPr/>
          <p:nvPr/>
        </p:nvCxnSpPr>
        <p:spPr>
          <a:xfrm flipV="1">
            <a:off x="7449424" y="5385732"/>
            <a:ext cx="125835" cy="595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F2434F-040E-458A-A063-9553F470C07A}"/>
              </a:ext>
            </a:extLst>
          </p:cNvPr>
          <p:cNvSpPr txBox="1"/>
          <p:nvPr/>
        </p:nvSpPr>
        <p:spPr>
          <a:xfrm>
            <a:off x="8481270" y="5981350"/>
            <a:ext cx="1149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Location 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30D43D-E4CF-49DF-B4A1-BB92DBA99586}"/>
              </a:ext>
            </a:extLst>
          </p:cNvPr>
          <p:cNvCxnSpPr/>
          <p:nvPr/>
        </p:nvCxnSpPr>
        <p:spPr>
          <a:xfrm flipH="1" flipV="1">
            <a:off x="8705954" y="5385732"/>
            <a:ext cx="101996" cy="654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C332D-FFAC-48E2-80FE-E8D5CA05D335}"/>
              </a:ext>
            </a:extLst>
          </p:cNvPr>
          <p:cNvSpPr txBox="1"/>
          <p:nvPr/>
        </p:nvSpPr>
        <p:spPr>
          <a:xfrm>
            <a:off x="9924176" y="5981350"/>
            <a:ext cx="1149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Location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2F55B8-BC85-4891-95E7-FE5D1EFEE7E9}"/>
              </a:ext>
            </a:extLst>
          </p:cNvPr>
          <p:cNvCxnSpPr/>
          <p:nvPr/>
        </p:nvCxnSpPr>
        <p:spPr>
          <a:xfrm flipH="1" flipV="1">
            <a:off x="9924176" y="5494789"/>
            <a:ext cx="335560" cy="545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A86699-372A-4664-A197-22EF4D3798FF}"/>
              </a:ext>
            </a:extLst>
          </p:cNvPr>
          <p:cNvSpPr txBox="1"/>
          <p:nvPr/>
        </p:nvSpPr>
        <p:spPr>
          <a:xfrm>
            <a:off x="3783435" y="343949"/>
            <a:ext cx="347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Possible Laser Periscope Locations</a:t>
            </a:r>
          </a:p>
        </p:txBody>
      </p:sp>
    </p:spTree>
    <p:extLst>
      <p:ext uri="{BB962C8B-B14F-4D97-AF65-F5344CB8AC3E}">
        <p14:creationId xmlns:p14="http://schemas.microsoft.com/office/powerpoint/2010/main" val="3579531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5093A8-5B9D-4E95-BD29-F7FE2DEF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8"/>
          <a:stretch/>
        </p:blipFill>
        <p:spPr>
          <a:xfrm>
            <a:off x="10826" y="0"/>
            <a:ext cx="623991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CC24F8-1FA6-4042-BE54-8013C9C6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631" y="0"/>
            <a:ext cx="43729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EDF93-C5B5-4D13-B545-A828B99239C1}"/>
              </a:ext>
            </a:extLst>
          </p:cNvPr>
          <p:cNvSpPr txBox="1"/>
          <p:nvPr/>
        </p:nvSpPr>
        <p:spPr>
          <a:xfrm>
            <a:off x="5545493" y="1306286"/>
            <a:ext cx="1101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2597mm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43A873-08E4-4877-88AD-6CD9E114F560}"/>
              </a:ext>
            </a:extLst>
          </p:cNvPr>
          <p:cNvCxnSpPr/>
          <p:nvPr/>
        </p:nvCxnSpPr>
        <p:spPr>
          <a:xfrm flipV="1">
            <a:off x="5840963" y="727788"/>
            <a:ext cx="0" cy="587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DB8B56-A005-41F4-B4CA-B410EF6866C4}"/>
              </a:ext>
            </a:extLst>
          </p:cNvPr>
          <p:cNvSpPr txBox="1"/>
          <p:nvPr/>
        </p:nvSpPr>
        <p:spPr>
          <a:xfrm>
            <a:off x="5914243" y="79941"/>
            <a:ext cx="1921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ProtoDUNE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CD6A0-AC70-4322-9682-4FADB386D4B7}"/>
              </a:ext>
            </a:extLst>
          </p:cNvPr>
          <p:cNvSpPr txBox="1"/>
          <p:nvPr/>
        </p:nvSpPr>
        <p:spPr>
          <a:xfrm>
            <a:off x="6646506" y="3297312"/>
            <a:ext cx="25192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Dimension is from this surface to the flange top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0264BF-9004-4E53-B948-2CF1344FABAC}"/>
              </a:ext>
            </a:extLst>
          </p:cNvPr>
          <p:cNvCxnSpPr>
            <a:cxnSpLocks/>
          </p:cNvCxnSpPr>
          <p:nvPr/>
        </p:nvCxnSpPr>
        <p:spPr>
          <a:xfrm>
            <a:off x="8092753" y="3943643"/>
            <a:ext cx="271071" cy="1316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2AD805-A51B-40B2-9B13-576112EEE8CC}"/>
              </a:ext>
            </a:extLst>
          </p:cNvPr>
          <p:cNvCxnSpPr>
            <a:cxnSpLocks/>
          </p:cNvCxnSpPr>
          <p:nvPr/>
        </p:nvCxnSpPr>
        <p:spPr>
          <a:xfrm>
            <a:off x="6518246" y="1551071"/>
            <a:ext cx="801619" cy="18106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A9EB06-E843-4E29-8EA9-44DAFC71E2DA}"/>
              </a:ext>
            </a:extLst>
          </p:cNvPr>
          <p:cNvCxnSpPr/>
          <p:nvPr/>
        </p:nvCxnSpPr>
        <p:spPr>
          <a:xfrm>
            <a:off x="5421494" y="2231472"/>
            <a:ext cx="6745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068568-99A2-4858-8C73-2CC3CD139A46}"/>
              </a:ext>
            </a:extLst>
          </p:cNvPr>
          <p:cNvCxnSpPr/>
          <p:nvPr/>
        </p:nvCxnSpPr>
        <p:spPr>
          <a:xfrm>
            <a:off x="5840963" y="1675618"/>
            <a:ext cx="0" cy="530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60F6C5-15CC-4D1C-AAA4-12C259428916}"/>
              </a:ext>
            </a:extLst>
          </p:cNvPr>
          <p:cNvSpPr txBox="1"/>
          <p:nvPr/>
        </p:nvSpPr>
        <p:spPr>
          <a:xfrm>
            <a:off x="6250740" y="727788"/>
            <a:ext cx="129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1</a:t>
            </a:r>
          </a:p>
        </p:txBody>
      </p:sp>
    </p:spTree>
    <p:extLst>
      <p:ext uri="{BB962C8B-B14F-4D97-AF65-F5344CB8AC3E}">
        <p14:creationId xmlns:p14="http://schemas.microsoft.com/office/powerpoint/2010/main" val="258470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6510F-EA7B-444E-8E5D-BABF94F7C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5" y="0"/>
            <a:ext cx="218903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63D555-8B5E-4E31-8175-9DBBF692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990" y="0"/>
            <a:ext cx="353218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F4722A-A333-4DD7-9434-0FCE46C6DC15}"/>
              </a:ext>
            </a:extLst>
          </p:cNvPr>
          <p:cNvSpPr txBox="1"/>
          <p:nvPr/>
        </p:nvSpPr>
        <p:spPr>
          <a:xfrm>
            <a:off x="10318459" y="1518407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75DF04-BA82-41A6-BB02-50A6613F77BD}"/>
              </a:ext>
            </a:extLst>
          </p:cNvPr>
          <p:cNvCxnSpPr/>
          <p:nvPr/>
        </p:nvCxnSpPr>
        <p:spPr>
          <a:xfrm flipH="1" flipV="1">
            <a:off x="9102055" y="662730"/>
            <a:ext cx="1325461" cy="8556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27B5B4-A281-486F-A516-FB18A2B2FF25}"/>
              </a:ext>
            </a:extLst>
          </p:cNvPr>
          <p:cNvSpPr txBox="1"/>
          <p:nvPr/>
        </p:nvSpPr>
        <p:spPr>
          <a:xfrm>
            <a:off x="3439486" y="830510"/>
            <a:ext cx="24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 II</a:t>
            </a:r>
          </a:p>
          <a:p>
            <a:r>
              <a:rPr lang="en-US" dirty="0"/>
              <a:t>Location 2</a:t>
            </a:r>
          </a:p>
        </p:txBody>
      </p:sp>
    </p:spTree>
    <p:extLst>
      <p:ext uri="{BB962C8B-B14F-4D97-AF65-F5344CB8AC3E}">
        <p14:creationId xmlns:p14="http://schemas.microsoft.com/office/powerpoint/2010/main" val="234049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3A287-E53D-491F-8B45-D65F293F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43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BB50EC-BC3E-47BE-93CE-2DC94B58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293" y="0"/>
            <a:ext cx="3494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34DA0-3C81-48AA-BB47-E419B0B63790}"/>
              </a:ext>
            </a:extLst>
          </p:cNvPr>
          <p:cNvSpPr txBox="1"/>
          <p:nvPr/>
        </p:nvSpPr>
        <p:spPr>
          <a:xfrm>
            <a:off x="5714315" y="293615"/>
            <a:ext cx="2154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Preferred Port Location 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ECAADD-B948-4A46-A0B0-C53CCC776E4F}"/>
              </a:ext>
            </a:extLst>
          </p:cNvPr>
          <p:cNvCxnSpPr>
            <a:stCxn id="4" idx="1"/>
          </p:cNvCxnSpPr>
          <p:nvPr/>
        </p:nvCxnSpPr>
        <p:spPr>
          <a:xfrm flipH="1">
            <a:off x="2256639" y="616781"/>
            <a:ext cx="3457676" cy="1220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4DFB38-2408-4B3C-A482-449113231C2A}"/>
              </a:ext>
            </a:extLst>
          </p:cNvPr>
          <p:cNvSpPr txBox="1"/>
          <p:nvPr/>
        </p:nvSpPr>
        <p:spPr>
          <a:xfrm>
            <a:off x="5852027" y="2453969"/>
            <a:ext cx="187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Interference Problem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C054C2-3096-4345-B2BA-8853A20035C5}"/>
              </a:ext>
            </a:extLst>
          </p:cNvPr>
          <p:cNvCxnSpPr/>
          <p:nvPr/>
        </p:nvCxnSpPr>
        <p:spPr>
          <a:xfrm flipV="1">
            <a:off x="7027516" y="494950"/>
            <a:ext cx="2502378" cy="2055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984ABC-8D2F-4B00-81CD-2890DF1280ED}"/>
              </a:ext>
            </a:extLst>
          </p:cNvPr>
          <p:cNvCxnSpPr/>
          <p:nvPr/>
        </p:nvCxnSpPr>
        <p:spPr>
          <a:xfrm flipH="1">
            <a:off x="2256639" y="3036815"/>
            <a:ext cx="3942825" cy="1669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44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D5CA13-BA82-48F2-918F-889E97E6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68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BBDC5A-884B-40C0-A320-B533CDB98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188" y="0"/>
            <a:ext cx="39068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6FC88-5F2B-452C-BE0C-9C0065D972CD}"/>
              </a:ext>
            </a:extLst>
          </p:cNvPr>
          <p:cNvSpPr txBox="1"/>
          <p:nvPr/>
        </p:nvSpPr>
        <p:spPr>
          <a:xfrm>
            <a:off x="6501468" y="2768367"/>
            <a:ext cx="16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3</a:t>
            </a:r>
          </a:p>
        </p:txBody>
      </p:sp>
    </p:spTree>
    <p:extLst>
      <p:ext uri="{BB962C8B-B14F-4D97-AF65-F5344CB8AC3E}">
        <p14:creationId xmlns:p14="http://schemas.microsoft.com/office/powerpoint/2010/main" val="100619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DE552F1-8343-4BF4-AED2-586A7B027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08" y="-1"/>
            <a:ext cx="293561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9D394-C8B2-4D4E-BEAC-8F0D53744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9" b="4220"/>
          <a:stretch/>
        </p:blipFill>
        <p:spPr>
          <a:xfrm>
            <a:off x="2775205" y="503340"/>
            <a:ext cx="1219648" cy="6354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34D270-6201-4793-A3E1-088E31D25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2905"/>
            <a:ext cx="1392572" cy="6505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88D13-9742-42F0-89A0-E39EB8A27C1E}"/>
              </a:ext>
            </a:extLst>
          </p:cNvPr>
          <p:cNvSpPr txBox="1"/>
          <p:nvPr/>
        </p:nvSpPr>
        <p:spPr>
          <a:xfrm>
            <a:off x="5056228" y="5512650"/>
            <a:ext cx="1420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Inclinometer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92A824-BEAF-4A64-A558-0B5C4BAA5C85}"/>
              </a:ext>
            </a:extLst>
          </p:cNvPr>
          <p:cNvCxnSpPr>
            <a:cxnSpLocks/>
          </p:cNvCxnSpPr>
          <p:nvPr/>
        </p:nvCxnSpPr>
        <p:spPr>
          <a:xfrm>
            <a:off x="6409190" y="5704135"/>
            <a:ext cx="1551962" cy="3139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A5EAF3-DD29-4343-967E-993D4F51CB9E}"/>
              </a:ext>
            </a:extLst>
          </p:cNvPr>
          <p:cNvSpPr txBox="1"/>
          <p:nvPr/>
        </p:nvSpPr>
        <p:spPr>
          <a:xfrm>
            <a:off x="5007466" y="6075200"/>
            <a:ext cx="19302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Conflat 14” to Conflat 8” Adapter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9AA2BE-B492-4191-8681-4DE4771062F2}"/>
              </a:ext>
            </a:extLst>
          </p:cNvPr>
          <p:cNvCxnSpPr>
            <a:cxnSpLocks/>
          </p:cNvCxnSpPr>
          <p:nvPr/>
        </p:nvCxnSpPr>
        <p:spPr>
          <a:xfrm flipV="1">
            <a:off x="6635692" y="6181225"/>
            <a:ext cx="1108632" cy="118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1EADC6-1198-4846-B45D-98A8216A8114}"/>
              </a:ext>
            </a:extLst>
          </p:cNvPr>
          <p:cNvSpPr txBox="1"/>
          <p:nvPr/>
        </p:nvSpPr>
        <p:spPr>
          <a:xfrm>
            <a:off x="5033396" y="4968786"/>
            <a:ext cx="1375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Port Aligner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4FF178-6A4D-4150-BC5A-19AB8C9CB2C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409190" y="5153452"/>
            <a:ext cx="1719742" cy="129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DA9A7B-131D-49D8-83D6-065808A78411}"/>
              </a:ext>
            </a:extLst>
          </p:cNvPr>
          <p:cNvSpPr txBox="1"/>
          <p:nvPr/>
        </p:nvSpPr>
        <p:spPr>
          <a:xfrm>
            <a:off x="4994885" y="4144161"/>
            <a:ext cx="14143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Thermionics RNN-600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4D17C7-E39B-41FE-AD83-FC726C520483}"/>
              </a:ext>
            </a:extLst>
          </p:cNvPr>
          <p:cNvCxnSpPr>
            <a:cxnSpLocks/>
          </p:cNvCxnSpPr>
          <p:nvPr/>
        </p:nvCxnSpPr>
        <p:spPr>
          <a:xfrm>
            <a:off x="6283354" y="4311941"/>
            <a:ext cx="1677798" cy="235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27CD4C-521C-4FB6-953F-D2029E169D9D}"/>
              </a:ext>
            </a:extLst>
          </p:cNvPr>
          <p:cNvSpPr txBox="1"/>
          <p:nvPr/>
        </p:nvSpPr>
        <p:spPr>
          <a:xfrm>
            <a:off x="4994885" y="3361916"/>
            <a:ext cx="131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Conflat 8” Nipple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590186-E3C1-41A5-BFF4-C26E6A9FF8E2}"/>
              </a:ext>
            </a:extLst>
          </p:cNvPr>
          <p:cNvCxnSpPr>
            <a:cxnSpLocks/>
          </p:cNvCxnSpPr>
          <p:nvPr/>
        </p:nvCxnSpPr>
        <p:spPr>
          <a:xfrm>
            <a:off x="6283354" y="3674378"/>
            <a:ext cx="1845578" cy="200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9CB285-D2DE-486D-81D9-BAD05106BD26}"/>
              </a:ext>
            </a:extLst>
          </p:cNvPr>
          <p:cNvSpPr txBox="1"/>
          <p:nvPr/>
        </p:nvSpPr>
        <p:spPr>
          <a:xfrm>
            <a:off x="5012945" y="2163169"/>
            <a:ext cx="1482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UHVD Linear Translation Component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D5C417-BC90-4E9D-B336-E3903A69A12C}"/>
              </a:ext>
            </a:extLst>
          </p:cNvPr>
          <p:cNvCxnSpPr>
            <a:cxnSpLocks/>
          </p:cNvCxnSpPr>
          <p:nvPr/>
        </p:nvCxnSpPr>
        <p:spPr>
          <a:xfrm>
            <a:off x="6283354" y="2602434"/>
            <a:ext cx="1939532" cy="1863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F18E7C3-04CF-49C3-BF78-5A0A4A612807}"/>
              </a:ext>
            </a:extLst>
          </p:cNvPr>
          <p:cNvSpPr txBox="1"/>
          <p:nvPr/>
        </p:nvSpPr>
        <p:spPr>
          <a:xfrm>
            <a:off x="5032742" y="839539"/>
            <a:ext cx="1167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Periscope Insert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DD3F6B-3418-40FB-9E38-BDA93D0CBD28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200253" y="1301204"/>
            <a:ext cx="1895627" cy="842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96E26D-BF73-42E2-B510-C95328F00AC2}"/>
              </a:ext>
            </a:extLst>
          </p:cNvPr>
          <p:cNvSpPr txBox="1"/>
          <p:nvPr/>
        </p:nvSpPr>
        <p:spPr>
          <a:xfrm>
            <a:off x="10128272" y="325236"/>
            <a:ext cx="21028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Camera placeholder magically supported – can view either viewport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050EB2-CE77-49DF-818E-6BE66C1E6F4C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8581938" y="925401"/>
            <a:ext cx="154633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1EF0339-8AFA-47CE-B8FF-A572E17B6C2C}"/>
              </a:ext>
            </a:extLst>
          </p:cNvPr>
          <p:cNvSpPr txBox="1"/>
          <p:nvPr/>
        </p:nvSpPr>
        <p:spPr>
          <a:xfrm>
            <a:off x="10128272" y="2624834"/>
            <a:ext cx="18455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PMT placeholder – can view center viewport (shown retracted)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C5A823-DF19-44E5-930E-6C5D94D406AB}"/>
              </a:ext>
            </a:extLst>
          </p:cNvPr>
          <p:cNvCxnSpPr>
            <a:cxnSpLocks/>
          </p:cNvCxnSpPr>
          <p:nvPr/>
        </p:nvCxnSpPr>
        <p:spPr>
          <a:xfrm flipH="1" flipV="1">
            <a:off x="8560703" y="1929208"/>
            <a:ext cx="1588803" cy="8595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FC4F8-168F-441E-BF29-DBD8B01AB7D6}"/>
              </a:ext>
            </a:extLst>
          </p:cNvPr>
          <p:cNvSpPr/>
          <p:nvPr/>
        </p:nvSpPr>
        <p:spPr>
          <a:xfrm>
            <a:off x="151002" y="503340"/>
            <a:ext cx="1219648" cy="17868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65C1ED-CF07-4D1E-B063-1263931D625A}"/>
              </a:ext>
            </a:extLst>
          </p:cNvPr>
          <p:cNvSpPr/>
          <p:nvPr/>
        </p:nvSpPr>
        <p:spPr>
          <a:xfrm>
            <a:off x="2775205" y="503340"/>
            <a:ext cx="1219648" cy="25334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FE977E-2EC4-4FD7-A9CB-04A1751A6CAE}"/>
              </a:ext>
            </a:extLst>
          </p:cNvPr>
          <p:cNvCxnSpPr>
            <a:stCxn id="20" idx="3"/>
            <a:endCxn id="23" idx="1"/>
          </p:cNvCxnSpPr>
          <p:nvPr/>
        </p:nvCxnSpPr>
        <p:spPr>
          <a:xfrm>
            <a:off x="1370650" y="1396767"/>
            <a:ext cx="1404555" cy="3733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9F9742-C2E5-4ECF-82B8-A134C0C62DD2}"/>
              </a:ext>
            </a:extLst>
          </p:cNvPr>
          <p:cNvSpPr txBox="1"/>
          <p:nvPr/>
        </p:nvSpPr>
        <p:spPr>
          <a:xfrm>
            <a:off x="1593952" y="956345"/>
            <a:ext cx="944209" cy="37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Explode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9F16EE-C73A-4A4D-BCC6-828198470E2B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994853" y="1770078"/>
            <a:ext cx="3191655" cy="3930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B112EC2-AE63-407B-9C10-28D6A1527711}"/>
              </a:ext>
            </a:extLst>
          </p:cNvPr>
          <p:cNvSpPr txBox="1"/>
          <p:nvPr/>
        </p:nvSpPr>
        <p:spPr>
          <a:xfrm>
            <a:off x="10195419" y="1713658"/>
            <a:ext cx="18455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Alignment Target Actuator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42A35C9-8AD5-426A-88B5-D99C62B3A0A8}"/>
              </a:ext>
            </a:extLst>
          </p:cNvPr>
          <p:cNvCxnSpPr>
            <a:stCxn id="45" idx="1"/>
          </p:cNvCxnSpPr>
          <p:nvPr/>
        </p:nvCxnSpPr>
        <p:spPr>
          <a:xfrm flipH="1" flipV="1">
            <a:off x="8748515" y="1583422"/>
            <a:ext cx="1446904" cy="4534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278E3B-8EC6-40D4-B003-6203B6F1E0A5}"/>
              </a:ext>
            </a:extLst>
          </p:cNvPr>
          <p:cNvSpPr txBox="1"/>
          <p:nvPr/>
        </p:nvSpPr>
        <p:spPr>
          <a:xfrm>
            <a:off x="5032742" y="134224"/>
            <a:ext cx="189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Moveable Mirror Actuator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8F5814-0736-4221-8AA8-B9D6440BF1C3}"/>
              </a:ext>
            </a:extLst>
          </p:cNvPr>
          <p:cNvCxnSpPr/>
          <p:nvPr/>
        </p:nvCxnSpPr>
        <p:spPr>
          <a:xfrm>
            <a:off x="6635692" y="503340"/>
            <a:ext cx="1493240" cy="813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57EC2BE-8A6F-458C-B25A-98B4D6C38868}"/>
              </a:ext>
            </a:extLst>
          </p:cNvPr>
          <p:cNvSpPr txBox="1"/>
          <p:nvPr/>
        </p:nvSpPr>
        <p:spPr>
          <a:xfrm>
            <a:off x="1438196" y="-4276"/>
            <a:ext cx="329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DUNE Laser Periscope</a:t>
            </a:r>
          </a:p>
        </p:txBody>
      </p:sp>
    </p:spTree>
    <p:extLst>
      <p:ext uri="{BB962C8B-B14F-4D97-AF65-F5344CB8AC3E}">
        <p14:creationId xmlns:p14="http://schemas.microsoft.com/office/powerpoint/2010/main" val="212058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11459-2C0A-4EF2-BF87-BEE521CF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3" r="15001" b="7818"/>
          <a:stretch/>
        </p:blipFill>
        <p:spPr>
          <a:xfrm>
            <a:off x="0" y="0"/>
            <a:ext cx="2204899" cy="3733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EAF243-F7F6-4E50-9947-1467C9029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79" y="3597202"/>
            <a:ext cx="8287910" cy="3318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BD6C9-3829-4161-8A49-BCE1C830182B}"/>
              </a:ext>
            </a:extLst>
          </p:cNvPr>
          <p:cNvSpPr txBox="1"/>
          <p:nvPr/>
        </p:nvSpPr>
        <p:spPr>
          <a:xfrm>
            <a:off x="8631371" y="2119874"/>
            <a:ext cx="3323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Insulator Seal 107330 View Ports welded to top flange (Ø34.6mm) – one port centered, one port offset by 2”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072C2A-B8A6-4B5A-A462-B579BA26E6A6}"/>
              </a:ext>
            </a:extLst>
          </p:cNvPr>
          <p:cNvCxnSpPr>
            <a:cxnSpLocks/>
          </p:cNvCxnSpPr>
          <p:nvPr/>
        </p:nvCxnSpPr>
        <p:spPr>
          <a:xfrm flipH="1">
            <a:off x="8207727" y="3320203"/>
            <a:ext cx="667825" cy="1684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A070855-25C0-4E2A-A115-AF7E1B1E53CA}"/>
              </a:ext>
            </a:extLst>
          </p:cNvPr>
          <p:cNvSpPr txBox="1"/>
          <p:nvPr/>
        </p:nvSpPr>
        <p:spPr>
          <a:xfrm>
            <a:off x="2351959" y="2235290"/>
            <a:ext cx="186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Moveable Mirror Actuator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A649D7-AC9A-403C-9276-E6F3A3EC72EB}"/>
              </a:ext>
            </a:extLst>
          </p:cNvPr>
          <p:cNvCxnSpPr>
            <a:cxnSpLocks/>
          </p:cNvCxnSpPr>
          <p:nvPr/>
        </p:nvCxnSpPr>
        <p:spPr>
          <a:xfrm flipH="1" flipV="1">
            <a:off x="1398162" y="1381642"/>
            <a:ext cx="1160480" cy="866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C47EBA-E819-4183-A6AD-7F39DAFB011B}"/>
              </a:ext>
            </a:extLst>
          </p:cNvPr>
          <p:cNvSpPr txBox="1"/>
          <p:nvPr/>
        </p:nvSpPr>
        <p:spPr>
          <a:xfrm>
            <a:off x="6232119" y="688712"/>
            <a:ext cx="3951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Change From SBND Laser Periscope Starting Point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95ABA9-6DBE-4409-9709-08019D067C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9" r="4763"/>
          <a:stretch/>
        </p:blipFill>
        <p:spPr>
          <a:xfrm>
            <a:off x="0" y="3941944"/>
            <a:ext cx="1577130" cy="29160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F09FCD-5D43-470A-9447-0C5BF558B014}"/>
              </a:ext>
            </a:extLst>
          </p:cNvPr>
          <p:cNvSpPr txBox="1"/>
          <p:nvPr/>
        </p:nvSpPr>
        <p:spPr>
          <a:xfrm>
            <a:off x="1635853" y="5004228"/>
            <a:ext cx="109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SBND</a:t>
            </a:r>
          </a:p>
        </p:txBody>
      </p:sp>
    </p:spTree>
    <p:extLst>
      <p:ext uri="{BB962C8B-B14F-4D97-AF65-F5344CB8AC3E}">
        <p14:creationId xmlns:p14="http://schemas.microsoft.com/office/powerpoint/2010/main" val="332964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0D54A-B83A-4915-A1AA-B03553CD3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4" r="3190"/>
          <a:stretch/>
        </p:blipFill>
        <p:spPr>
          <a:xfrm>
            <a:off x="0" y="2341841"/>
            <a:ext cx="4702629" cy="4516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903D5-AFB3-4EDE-9379-4EE01F8B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57" y="0"/>
            <a:ext cx="7469143" cy="4637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1C0236-DFE2-4CAA-AD4F-8ED9534AD4D2}"/>
              </a:ext>
            </a:extLst>
          </p:cNvPr>
          <p:cNvSpPr txBox="1"/>
          <p:nvPr/>
        </p:nvSpPr>
        <p:spPr>
          <a:xfrm>
            <a:off x="5433327" y="0"/>
            <a:ext cx="46334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Thermionics RNN-600 – differentially pumped rotation component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A5262-D33B-4713-94E3-0F1362696EAA}"/>
              </a:ext>
            </a:extLst>
          </p:cNvPr>
          <p:cNvSpPr txBox="1"/>
          <p:nvPr/>
        </p:nvSpPr>
        <p:spPr>
          <a:xfrm>
            <a:off x="1082180" y="1778466"/>
            <a:ext cx="271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UHV Port Aligner PA150H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1B5CD-81DC-41B3-BD3A-98CD4229E543}"/>
              </a:ext>
            </a:extLst>
          </p:cNvPr>
          <p:cNvSpPr txBox="1"/>
          <p:nvPr/>
        </p:nvSpPr>
        <p:spPr>
          <a:xfrm>
            <a:off x="6174297" y="4974672"/>
            <a:ext cx="35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 to connect to port purge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8948F1-0E60-4943-A9F1-1EB5828FF54C}"/>
              </a:ext>
            </a:extLst>
          </p:cNvPr>
          <p:cNvCxnSpPr/>
          <p:nvPr/>
        </p:nvCxnSpPr>
        <p:spPr>
          <a:xfrm flipH="1" flipV="1">
            <a:off x="6400800" y="4228051"/>
            <a:ext cx="830510" cy="746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B255BE-6585-41F1-BFBE-53C2B1302F93}"/>
              </a:ext>
            </a:extLst>
          </p:cNvPr>
          <p:cNvCxnSpPr>
            <a:cxnSpLocks/>
          </p:cNvCxnSpPr>
          <p:nvPr/>
        </p:nvCxnSpPr>
        <p:spPr>
          <a:xfrm flipV="1">
            <a:off x="7251538" y="4228052"/>
            <a:ext cx="441167" cy="746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85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4F4465-ED92-4F3B-BC3A-3909E351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5" y="0"/>
            <a:ext cx="444417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850AF-E8A0-4025-9320-81146A74D74C}"/>
              </a:ext>
            </a:extLst>
          </p:cNvPr>
          <p:cNvSpPr txBox="1"/>
          <p:nvPr/>
        </p:nvSpPr>
        <p:spPr>
          <a:xfrm>
            <a:off x="4300371" y="146774"/>
            <a:ext cx="23326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Sony A6000 w lens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92B36E-F10C-4644-9022-B006AC92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09" y="1390261"/>
            <a:ext cx="7320091" cy="5467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1921A-C7B6-4CAC-91AF-D194052DAE62}"/>
              </a:ext>
            </a:extLst>
          </p:cNvPr>
          <p:cNvSpPr txBox="1"/>
          <p:nvPr/>
        </p:nvSpPr>
        <p:spPr>
          <a:xfrm>
            <a:off x="3711138" y="5980923"/>
            <a:ext cx="21087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Hamamatsu 580 w base + shield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A3D173-D423-44AA-9ACF-DA4630DDCAD8}"/>
              </a:ext>
            </a:extLst>
          </p:cNvPr>
          <p:cNvCxnSpPr>
            <a:cxnSpLocks/>
          </p:cNvCxnSpPr>
          <p:nvPr/>
        </p:nvCxnSpPr>
        <p:spPr>
          <a:xfrm flipH="1" flipV="1">
            <a:off x="1875453" y="2400930"/>
            <a:ext cx="2015412" cy="35799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9CED1C-72A6-422B-A77F-D6AD0A205C17}"/>
              </a:ext>
            </a:extLst>
          </p:cNvPr>
          <p:cNvCxnSpPr>
            <a:cxnSpLocks/>
          </p:cNvCxnSpPr>
          <p:nvPr/>
        </p:nvCxnSpPr>
        <p:spPr>
          <a:xfrm flipH="1">
            <a:off x="2142689" y="562359"/>
            <a:ext cx="2457303" cy="765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DC484B-0841-4046-8AC1-6157840F6B86}"/>
              </a:ext>
            </a:extLst>
          </p:cNvPr>
          <p:cNvSpPr txBox="1"/>
          <p:nvPr/>
        </p:nvSpPr>
        <p:spPr>
          <a:xfrm>
            <a:off x="3592286" y="2295331"/>
            <a:ext cx="17914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Alignment Target Actuator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CEB0E8-178A-48BF-847A-DFF8A7B811BC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423514" y="2183365"/>
            <a:ext cx="1168772" cy="4351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551E17-3E33-41EA-BC3B-A6753DA9F76F}"/>
              </a:ext>
            </a:extLst>
          </p:cNvPr>
          <p:cNvSpPr txBox="1"/>
          <p:nvPr/>
        </p:nvSpPr>
        <p:spPr>
          <a:xfrm>
            <a:off x="0" y="-46253"/>
            <a:ext cx="18754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Moveable Mirror Actuator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F9CA86-9794-4C0B-A671-AFEF8897F904}"/>
              </a:ext>
            </a:extLst>
          </p:cNvPr>
          <p:cNvCxnSpPr/>
          <p:nvPr/>
        </p:nvCxnSpPr>
        <p:spPr>
          <a:xfrm>
            <a:off x="974195" y="600078"/>
            <a:ext cx="509372" cy="11608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78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85F692-F661-4DA0-ABE1-35D4E1B78694}"/>
              </a:ext>
            </a:extLst>
          </p:cNvPr>
          <p:cNvSpPr txBox="1"/>
          <p:nvPr/>
        </p:nvSpPr>
        <p:spPr>
          <a:xfrm>
            <a:off x="7961152" y="134224"/>
            <a:ext cx="323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 can view target when the alignment target is in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06328-C41F-4BDE-A23E-0A75D63C419F}"/>
              </a:ext>
            </a:extLst>
          </p:cNvPr>
          <p:cNvSpPr txBox="1"/>
          <p:nvPr/>
        </p:nvSpPr>
        <p:spPr>
          <a:xfrm>
            <a:off x="880844" y="134224"/>
            <a:ext cx="33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Alignment Target in position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4F29D-3D83-474B-B4B0-483196976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48" y="1376736"/>
            <a:ext cx="6267967" cy="548126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A52CF7-DC40-405A-B23F-76867713E22E}"/>
              </a:ext>
            </a:extLst>
          </p:cNvPr>
          <p:cNvCxnSpPr/>
          <p:nvPr/>
        </p:nvCxnSpPr>
        <p:spPr>
          <a:xfrm>
            <a:off x="9085277" y="830510"/>
            <a:ext cx="436228" cy="32045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6EBC843-4616-40FD-836C-438407A1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31" y="1284320"/>
            <a:ext cx="4902733" cy="5573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767B6-2AC0-4980-BACA-5A9403EFD36E}"/>
              </a:ext>
            </a:extLst>
          </p:cNvPr>
          <p:cNvSpPr txBox="1"/>
          <p:nvPr/>
        </p:nvSpPr>
        <p:spPr>
          <a:xfrm>
            <a:off x="662729" y="6333688"/>
            <a:ext cx="276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Alignment Target Actuator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085369-F128-437D-9118-2B4E43120CE5}"/>
              </a:ext>
            </a:extLst>
          </p:cNvPr>
          <p:cNvCxnSpPr>
            <a:stCxn id="2" idx="0"/>
          </p:cNvCxnSpPr>
          <p:nvPr/>
        </p:nvCxnSpPr>
        <p:spPr>
          <a:xfrm flipV="1">
            <a:off x="2046913" y="5573680"/>
            <a:ext cx="486562" cy="760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28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00AABC-E268-483F-9A6D-EEE414B02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75" y="0"/>
            <a:ext cx="220306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693D27-C9D5-4CEA-9FEA-BC44F14DB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700" y="0"/>
            <a:ext cx="410923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C6B5FE-2648-4D46-AA84-68FA282EEE89}"/>
              </a:ext>
            </a:extLst>
          </p:cNvPr>
          <p:cNvSpPr/>
          <p:nvPr/>
        </p:nvSpPr>
        <p:spPr>
          <a:xfrm>
            <a:off x="2827090" y="2994870"/>
            <a:ext cx="562062" cy="73823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8BE7C9-46FE-45F5-A79A-D875496EF1C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389152" y="3363986"/>
            <a:ext cx="3764548" cy="956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5B51B5-5C61-4A66-85F5-3EDA2764F4A4}"/>
              </a:ext>
            </a:extLst>
          </p:cNvPr>
          <p:cNvSpPr txBox="1"/>
          <p:nvPr/>
        </p:nvSpPr>
        <p:spPr>
          <a:xfrm>
            <a:off x="4832059" y="1921079"/>
            <a:ext cx="212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Alignment Target Retracted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B6F374-0F8B-4167-8706-7D23BBC35423}"/>
              </a:ext>
            </a:extLst>
          </p:cNvPr>
          <p:cNvCxnSpPr/>
          <p:nvPr/>
        </p:nvCxnSpPr>
        <p:spPr>
          <a:xfrm>
            <a:off x="6518246" y="2256639"/>
            <a:ext cx="1627464" cy="1904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B9FFF8-CB7A-4B78-83F3-9212B4DE38F3}"/>
              </a:ext>
            </a:extLst>
          </p:cNvPr>
          <p:cNvSpPr txBox="1"/>
          <p:nvPr/>
        </p:nvSpPr>
        <p:spPr>
          <a:xfrm>
            <a:off x="4832059" y="310393"/>
            <a:ext cx="1853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40mm x 2.5mm  wall x 1515mm long fused silica tube shown x2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619DA9-5D8F-4989-B48C-2AEC21A15CB6}"/>
              </a:ext>
            </a:extLst>
          </p:cNvPr>
          <p:cNvCxnSpPr/>
          <p:nvPr/>
        </p:nvCxnSpPr>
        <p:spPr>
          <a:xfrm>
            <a:off x="6518246" y="738231"/>
            <a:ext cx="2423044" cy="1417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6E4033-1F3E-4690-B186-0694609BA9CB}"/>
              </a:ext>
            </a:extLst>
          </p:cNvPr>
          <p:cNvSpPr txBox="1"/>
          <p:nvPr/>
        </p:nvSpPr>
        <p:spPr>
          <a:xfrm>
            <a:off x="4219440" y="5092117"/>
            <a:ext cx="2659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Laser Periscope Subassembly – allows installation into DUNE without a hatch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F26F9B-AD07-4758-A5DE-E331A856976C}"/>
              </a:ext>
            </a:extLst>
          </p:cNvPr>
          <p:cNvCxnSpPr/>
          <p:nvPr/>
        </p:nvCxnSpPr>
        <p:spPr>
          <a:xfrm flipH="1" flipV="1">
            <a:off x="3114424" y="5134062"/>
            <a:ext cx="1105016" cy="394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FED740-01F4-455F-B142-0927E2B55D59}"/>
              </a:ext>
            </a:extLst>
          </p:cNvPr>
          <p:cNvSpPr txBox="1"/>
          <p:nvPr/>
        </p:nvSpPr>
        <p:spPr>
          <a:xfrm>
            <a:off x="1640156" y="3208789"/>
            <a:ext cx="1062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3268mm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B81AA-0B9A-4490-8531-AF5881CC89D5}"/>
              </a:ext>
            </a:extLst>
          </p:cNvPr>
          <p:cNvCxnSpPr/>
          <p:nvPr/>
        </p:nvCxnSpPr>
        <p:spPr>
          <a:xfrm flipH="1">
            <a:off x="2196173" y="3657600"/>
            <a:ext cx="18298" cy="2835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53A0D9-D763-42DE-B1AD-EAA3C875EFA9}"/>
              </a:ext>
            </a:extLst>
          </p:cNvPr>
          <p:cNvCxnSpPr>
            <a:cxnSpLocks/>
          </p:cNvCxnSpPr>
          <p:nvPr/>
        </p:nvCxnSpPr>
        <p:spPr>
          <a:xfrm flipV="1">
            <a:off x="2221117" y="645952"/>
            <a:ext cx="43011" cy="2562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16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613097-0265-4D0C-94B4-445E996E2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33"/>
          <a:stretch/>
        </p:blipFill>
        <p:spPr>
          <a:xfrm>
            <a:off x="6766560" y="0"/>
            <a:ext cx="542544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E901F-7A6A-447F-A6A9-A69B57AA5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54"/>
            <a:ext cx="5939406" cy="681082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670EB32-A95E-45EA-A2BC-6DC91D02547E}"/>
              </a:ext>
            </a:extLst>
          </p:cNvPr>
          <p:cNvSpPr/>
          <p:nvPr/>
        </p:nvSpPr>
        <p:spPr>
          <a:xfrm>
            <a:off x="3993160" y="557029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7CD3696-A2A5-4265-BBA1-98C1ACECA1AD}"/>
              </a:ext>
            </a:extLst>
          </p:cNvPr>
          <p:cNvSpPr/>
          <p:nvPr/>
        </p:nvSpPr>
        <p:spPr>
          <a:xfrm rot="17933106">
            <a:off x="9793396" y="2934049"/>
            <a:ext cx="461395" cy="989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FEABB-3A54-4744-9BCE-81649CAD70B8}"/>
              </a:ext>
            </a:extLst>
          </p:cNvPr>
          <p:cNvSpPr txBox="1"/>
          <p:nvPr/>
        </p:nvSpPr>
        <p:spPr>
          <a:xfrm>
            <a:off x="4375714" y="124636"/>
            <a:ext cx="28052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Rotating Mirror Positions 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3B9C0-0222-4296-8914-9F5D10ADFFCD}"/>
              </a:ext>
            </a:extLst>
          </p:cNvPr>
          <p:cNvSpPr txBox="1"/>
          <p:nvPr/>
        </p:nvSpPr>
        <p:spPr>
          <a:xfrm>
            <a:off x="0" y="3355596"/>
            <a:ext cx="1426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Fixed Mirror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F19B89-BA18-463C-815F-4C4C48601DF8}"/>
              </a:ext>
            </a:extLst>
          </p:cNvPr>
          <p:cNvCxnSpPr>
            <a:stCxn id="3" idx="2"/>
          </p:cNvCxnSpPr>
          <p:nvPr/>
        </p:nvCxnSpPr>
        <p:spPr>
          <a:xfrm>
            <a:off x="713064" y="3724928"/>
            <a:ext cx="478173" cy="1291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F8938B-E5D6-458C-B73F-62D4908CEF59}"/>
              </a:ext>
            </a:extLst>
          </p:cNvPr>
          <p:cNvCxnSpPr/>
          <p:nvPr/>
        </p:nvCxnSpPr>
        <p:spPr>
          <a:xfrm>
            <a:off x="1963024" y="40365"/>
            <a:ext cx="0" cy="187390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1E3764-7142-499B-BE1C-61104BB65284}"/>
              </a:ext>
            </a:extLst>
          </p:cNvPr>
          <p:cNvSpPr txBox="1"/>
          <p:nvPr/>
        </p:nvSpPr>
        <p:spPr>
          <a:xfrm>
            <a:off x="713065" y="320142"/>
            <a:ext cx="1166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Laser Path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40E560-45B4-4582-ADED-539E104D8E09}"/>
              </a:ext>
            </a:extLst>
          </p:cNvPr>
          <p:cNvSpPr txBox="1"/>
          <p:nvPr/>
        </p:nvSpPr>
        <p:spPr>
          <a:xfrm>
            <a:off x="4586850" y="1329465"/>
            <a:ext cx="11512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Moveable Mirror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C149CA-5661-4521-8995-3544D41559E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196208" y="1652631"/>
            <a:ext cx="1390642" cy="847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EEFCB9-827A-41F0-9313-506C9020508A}"/>
              </a:ext>
            </a:extLst>
          </p:cNvPr>
          <p:cNvSpPr txBox="1"/>
          <p:nvPr/>
        </p:nvSpPr>
        <p:spPr>
          <a:xfrm>
            <a:off x="4586850" y="5570290"/>
            <a:ext cx="1665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Laser Path After Reflections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E43068-E31A-4E5D-AE3B-3F689816A821}"/>
              </a:ext>
            </a:extLst>
          </p:cNvPr>
          <p:cNvCxnSpPr/>
          <p:nvPr/>
        </p:nvCxnSpPr>
        <p:spPr>
          <a:xfrm>
            <a:off x="7743039" y="142613"/>
            <a:ext cx="0" cy="166940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F60815-8622-4315-AB5C-64D0DA162CEB}"/>
              </a:ext>
            </a:extLst>
          </p:cNvPr>
          <p:cNvSpPr txBox="1"/>
          <p:nvPr/>
        </p:nvSpPr>
        <p:spPr>
          <a:xfrm>
            <a:off x="7961152" y="218114"/>
            <a:ext cx="15181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Laser Path</a:t>
            </a:r>
          </a:p>
        </p:txBody>
      </p:sp>
    </p:spTree>
    <p:extLst>
      <p:ext uri="{BB962C8B-B14F-4D97-AF65-F5344CB8AC3E}">
        <p14:creationId xmlns:p14="http://schemas.microsoft.com/office/powerpoint/2010/main" val="35472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302D1-F0AF-4B0A-8BA6-1D1A08E7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5024" cy="6858000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226AA41F-204F-4F16-87C2-4A1823D1CBFD}"/>
              </a:ext>
            </a:extLst>
          </p:cNvPr>
          <p:cNvSpPr/>
          <p:nvPr/>
        </p:nvSpPr>
        <p:spPr>
          <a:xfrm rot="5400000">
            <a:off x="998563" y="2951519"/>
            <a:ext cx="403804" cy="874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EED93-AAE2-460B-B8AF-1223675E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815" y="24600"/>
            <a:ext cx="4779050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41D8600-EC47-4F8B-AAB3-5FB092AA8949}"/>
              </a:ext>
            </a:extLst>
          </p:cNvPr>
          <p:cNvSpPr/>
          <p:nvPr/>
        </p:nvSpPr>
        <p:spPr>
          <a:xfrm rot="3214913">
            <a:off x="8667785" y="3766099"/>
            <a:ext cx="385893" cy="890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D4619-3ABA-4B83-BA79-7943891DBA1C}"/>
              </a:ext>
            </a:extLst>
          </p:cNvPr>
          <p:cNvSpPr txBox="1"/>
          <p:nvPr/>
        </p:nvSpPr>
        <p:spPr>
          <a:xfrm>
            <a:off x="4874004" y="92279"/>
            <a:ext cx="33472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Rotating Mirror Positions -2</a:t>
            </a:r>
          </a:p>
        </p:txBody>
      </p:sp>
    </p:spTree>
    <p:extLst>
      <p:ext uri="{BB962C8B-B14F-4D97-AF65-F5344CB8AC3E}">
        <p14:creationId xmlns:p14="http://schemas.microsoft.com/office/powerpoint/2010/main" val="1203533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10655</TotalTime>
  <Words>253</Words>
  <Application>Microsoft Office PowerPoint</Application>
  <PresentationFormat>Widescreen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Boissevain</dc:creator>
  <cp:lastModifiedBy>Jan Boissevain</cp:lastModifiedBy>
  <cp:revision>42</cp:revision>
  <cp:lastPrinted>2020-02-20T17:24:05Z</cp:lastPrinted>
  <dcterms:created xsi:type="dcterms:W3CDTF">2020-02-11T15:47:44Z</dcterms:created>
  <dcterms:modified xsi:type="dcterms:W3CDTF">2020-02-20T17:38:12Z</dcterms:modified>
</cp:coreProperties>
</file>