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</p:sldMasterIdLst>
  <p:notesMasterIdLst>
    <p:notesMasterId r:id="rId30"/>
  </p:notesMasterIdLst>
  <p:handoutMasterIdLst>
    <p:handoutMasterId r:id="rId31"/>
  </p:handoutMasterIdLst>
  <p:sldIdLst>
    <p:sldId id="294" r:id="rId5"/>
    <p:sldId id="334" r:id="rId6"/>
    <p:sldId id="998" r:id="rId7"/>
    <p:sldId id="349" r:id="rId8"/>
    <p:sldId id="999" r:id="rId9"/>
    <p:sldId id="369" r:id="rId10"/>
    <p:sldId id="370" r:id="rId11"/>
    <p:sldId id="371" r:id="rId12"/>
    <p:sldId id="997" r:id="rId13"/>
    <p:sldId id="640" r:id="rId14"/>
    <p:sldId id="642" r:id="rId15"/>
    <p:sldId id="501" r:id="rId16"/>
    <p:sldId id="1000" r:id="rId17"/>
    <p:sldId id="641" r:id="rId18"/>
    <p:sldId id="520" r:id="rId19"/>
    <p:sldId id="521" r:id="rId20"/>
    <p:sldId id="258" r:id="rId21"/>
    <p:sldId id="261" r:id="rId22"/>
    <p:sldId id="996" r:id="rId23"/>
    <p:sldId id="994" r:id="rId24"/>
    <p:sldId id="442" r:id="rId25"/>
    <p:sldId id="443" r:id="rId26"/>
    <p:sldId id="444" r:id="rId27"/>
    <p:sldId id="437" r:id="rId28"/>
    <p:sldId id="441" r:id="rId2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50504E"/>
    <a:srgbClr val="4E4E4E"/>
    <a:srgbClr val="404040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7F7860-5BA5-4AFB-BF74-711927519119}" v="43" dt="2020-02-19T17:08:01.253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 snapToObjects="1" showGuides="1">
      <p:cViewPr varScale="1">
        <p:scale>
          <a:sx n="114" d="100"/>
          <a:sy n="114" d="100"/>
        </p:scale>
        <p:origin x="1506" y="10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 L Kaducak" userId="fd7db0a2-3cc4-43c8-8fdd-807e73ab72af" providerId="ADAL" clId="{60C74A77-3A62-4CFD-A484-53B06806ABEA}"/>
    <pc:docChg chg="undo custSel addSld delSld modSld sldOrd">
      <pc:chgData name="Marc L Kaducak" userId="fd7db0a2-3cc4-43c8-8fdd-807e73ab72af" providerId="ADAL" clId="{60C74A77-3A62-4CFD-A484-53B06806ABEA}" dt="2020-02-19T17:12:58.788" v="2057" actId="20577"/>
      <pc:docMkLst>
        <pc:docMk/>
      </pc:docMkLst>
      <pc:sldChg chg="modSp">
        <pc:chgData name="Marc L Kaducak" userId="fd7db0a2-3cc4-43c8-8fdd-807e73ab72af" providerId="ADAL" clId="{60C74A77-3A62-4CFD-A484-53B06806ABEA}" dt="2020-02-19T15:40:31.964" v="10" actId="20577"/>
        <pc:sldMkLst>
          <pc:docMk/>
          <pc:sldMk cId="1989597527" sldId="294"/>
        </pc:sldMkLst>
        <pc:spChg chg="mod">
          <ac:chgData name="Marc L Kaducak" userId="fd7db0a2-3cc4-43c8-8fdd-807e73ab72af" providerId="ADAL" clId="{60C74A77-3A62-4CFD-A484-53B06806ABEA}" dt="2020-02-19T15:40:31.964" v="10" actId="20577"/>
          <ac:spMkLst>
            <pc:docMk/>
            <pc:sldMk cId="1989597527" sldId="294"/>
            <ac:spMk id="2" creationId="{00000000-0000-0000-0000-000000000000}"/>
          </ac:spMkLst>
        </pc:spChg>
      </pc:sldChg>
      <pc:sldChg chg="del">
        <pc:chgData name="Marc L Kaducak" userId="fd7db0a2-3cc4-43c8-8fdd-807e73ab72af" providerId="ADAL" clId="{60C74A77-3A62-4CFD-A484-53B06806ABEA}" dt="2020-02-19T16:00:12.223" v="403" actId="2696"/>
        <pc:sldMkLst>
          <pc:docMk/>
          <pc:sldMk cId="3103928837" sldId="331"/>
        </pc:sldMkLst>
      </pc:sldChg>
      <pc:sldChg chg="del">
        <pc:chgData name="Marc L Kaducak" userId="fd7db0a2-3cc4-43c8-8fdd-807e73ab72af" providerId="ADAL" clId="{60C74A77-3A62-4CFD-A484-53B06806ABEA}" dt="2020-02-19T16:00:13.369" v="404" actId="2696"/>
        <pc:sldMkLst>
          <pc:docMk/>
          <pc:sldMk cId="2388746233" sldId="332"/>
        </pc:sldMkLst>
      </pc:sldChg>
      <pc:sldChg chg="del">
        <pc:chgData name="Marc L Kaducak" userId="fd7db0a2-3cc4-43c8-8fdd-807e73ab72af" providerId="ADAL" clId="{60C74A77-3A62-4CFD-A484-53B06806ABEA}" dt="2020-02-19T16:00:20.065" v="405" actId="2696"/>
        <pc:sldMkLst>
          <pc:docMk/>
          <pc:sldMk cId="1071817164" sldId="333"/>
        </pc:sldMkLst>
      </pc:sldChg>
      <pc:sldChg chg="modSp">
        <pc:chgData name="Marc L Kaducak" userId="fd7db0a2-3cc4-43c8-8fdd-807e73ab72af" providerId="ADAL" clId="{60C74A77-3A62-4CFD-A484-53B06806ABEA}" dt="2020-02-19T16:36:54.192" v="1480" actId="20577"/>
        <pc:sldMkLst>
          <pc:docMk/>
          <pc:sldMk cId="79589281" sldId="334"/>
        </pc:sldMkLst>
        <pc:spChg chg="mod">
          <ac:chgData name="Marc L Kaducak" userId="fd7db0a2-3cc4-43c8-8fdd-807e73ab72af" providerId="ADAL" clId="{60C74A77-3A62-4CFD-A484-53B06806ABEA}" dt="2020-02-19T16:36:54.192" v="1480" actId="20577"/>
          <ac:spMkLst>
            <pc:docMk/>
            <pc:sldMk cId="79589281" sldId="334"/>
            <ac:spMk id="7" creationId="{86B068EE-DDF0-4C7B-9F78-3682A11EB6E4}"/>
          </ac:spMkLst>
        </pc:spChg>
      </pc:sldChg>
      <pc:sldChg chg="del">
        <pc:chgData name="Marc L Kaducak" userId="fd7db0a2-3cc4-43c8-8fdd-807e73ab72af" providerId="ADAL" clId="{60C74A77-3A62-4CFD-A484-53B06806ABEA}" dt="2020-02-19T16:55:14.706" v="1846" actId="2696"/>
        <pc:sldMkLst>
          <pc:docMk/>
          <pc:sldMk cId="3798625149" sldId="335"/>
        </pc:sldMkLst>
      </pc:sldChg>
      <pc:sldChg chg="add del">
        <pc:chgData name="Marc L Kaducak" userId="fd7db0a2-3cc4-43c8-8fdd-807e73ab72af" providerId="ADAL" clId="{60C74A77-3A62-4CFD-A484-53B06806ABEA}" dt="2020-02-19T16:55:21.952" v="1849" actId="2696"/>
        <pc:sldMkLst>
          <pc:docMk/>
          <pc:sldMk cId="3788042875" sldId="336"/>
        </pc:sldMkLst>
      </pc:sldChg>
      <pc:sldChg chg="del">
        <pc:chgData name="Marc L Kaducak" userId="fd7db0a2-3cc4-43c8-8fdd-807e73ab72af" providerId="ADAL" clId="{60C74A77-3A62-4CFD-A484-53B06806ABEA}" dt="2020-02-19T16:00:20.880" v="406" actId="2696"/>
        <pc:sldMkLst>
          <pc:docMk/>
          <pc:sldMk cId="826424676" sldId="337"/>
        </pc:sldMkLst>
      </pc:sldChg>
      <pc:sldChg chg="del">
        <pc:chgData name="Marc L Kaducak" userId="fd7db0a2-3cc4-43c8-8fdd-807e73ab72af" providerId="ADAL" clId="{60C74A77-3A62-4CFD-A484-53B06806ABEA}" dt="2020-02-19T16:00:21.745" v="407" actId="2696"/>
        <pc:sldMkLst>
          <pc:docMk/>
          <pc:sldMk cId="3742981474" sldId="338"/>
        </pc:sldMkLst>
      </pc:sldChg>
      <pc:sldChg chg="del">
        <pc:chgData name="Marc L Kaducak" userId="fd7db0a2-3cc4-43c8-8fdd-807e73ab72af" providerId="ADAL" clId="{60C74A77-3A62-4CFD-A484-53B06806ABEA}" dt="2020-02-19T16:00:26.549" v="408" actId="2696"/>
        <pc:sldMkLst>
          <pc:docMk/>
          <pc:sldMk cId="1953183169" sldId="339"/>
        </pc:sldMkLst>
      </pc:sldChg>
      <pc:sldChg chg="del">
        <pc:chgData name="Marc L Kaducak" userId="fd7db0a2-3cc4-43c8-8fdd-807e73ab72af" providerId="ADAL" clId="{60C74A77-3A62-4CFD-A484-53B06806ABEA}" dt="2020-02-19T16:00:28.867" v="409" actId="2696"/>
        <pc:sldMkLst>
          <pc:docMk/>
          <pc:sldMk cId="2096807517" sldId="340"/>
        </pc:sldMkLst>
      </pc:sldChg>
      <pc:sldChg chg="del">
        <pc:chgData name="Marc L Kaducak" userId="fd7db0a2-3cc4-43c8-8fdd-807e73ab72af" providerId="ADAL" clId="{60C74A77-3A62-4CFD-A484-53B06806ABEA}" dt="2020-02-19T16:00:29.903" v="410" actId="2696"/>
        <pc:sldMkLst>
          <pc:docMk/>
          <pc:sldMk cId="4230512138" sldId="341"/>
        </pc:sldMkLst>
      </pc:sldChg>
      <pc:sldChg chg="del">
        <pc:chgData name="Marc L Kaducak" userId="fd7db0a2-3cc4-43c8-8fdd-807e73ab72af" providerId="ADAL" clId="{60C74A77-3A62-4CFD-A484-53B06806ABEA}" dt="2020-02-19T16:00:30.813" v="411" actId="2696"/>
        <pc:sldMkLst>
          <pc:docMk/>
          <pc:sldMk cId="2557082906" sldId="342"/>
        </pc:sldMkLst>
      </pc:sldChg>
      <pc:sldChg chg="del">
        <pc:chgData name="Marc L Kaducak" userId="fd7db0a2-3cc4-43c8-8fdd-807e73ab72af" providerId="ADAL" clId="{60C74A77-3A62-4CFD-A484-53B06806ABEA}" dt="2020-02-19T16:00:31.795" v="412" actId="2696"/>
        <pc:sldMkLst>
          <pc:docMk/>
          <pc:sldMk cId="364712597" sldId="343"/>
        </pc:sldMkLst>
      </pc:sldChg>
      <pc:sldChg chg="del">
        <pc:chgData name="Marc L Kaducak" userId="fd7db0a2-3cc4-43c8-8fdd-807e73ab72af" providerId="ADAL" clId="{60C74A77-3A62-4CFD-A484-53B06806ABEA}" dt="2020-02-19T16:00:08.016" v="401" actId="2696"/>
        <pc:sldMkLst>
          <pc:docMk/>
          <pc:sldMk cId="3104162642" sldId="344"/>
        </pc:sldMkLst>
      </pc:sldChg>
      <pc:sldChg chg="del">
        <pc:chgData name="Marc L Kaducak" userId="fd7db0a2-3cc4-43c8-8fdd-807e73ab72af" providerId="ADAL" clId="{60C74A77-3A62-4CFD-A484-53B06806ABEA}" dt="2020-02-19T16:00:09.555" v="402" actId="2696"/>
        <pc:sldMkLst>
          <pc:docMk/>
          <pc:sldMk cId="3909672570" sldId="345"/>
        </pc:sldMkLst>
      </pc:sldChg>
      <pc:sldChg chg="del">
        <pc:chgData name="Marc L Kaducak" userId="fd7db0a2-3cc4-43c8-8fdd-807e73ab72af" providerId="ADAL" clId="{60C74A77-3A62-4CFD-A484-53B06806ABEA}" dt="2020-02-19T15:54:31.746" v="360" actId="2696"/>
        <pc:sldMkLst>
          <pc:docMk/>
          <pc:sldMk cId="3901731139" sldId="346"/>
        </pc:sldMkLst>
      </pc:sldChg>
      <pc:sldChg chg="del">
        <pc:chgData name="Marc L Kaducak" userId="fd7db0a2-3cc4-43c8-8fdd-807e73ab72af" providerId="ADAL" clId="{60C74A77-3A62-4CFD-A484-53B06806ABEA}" dt="2020-02-19T15:54:34.796" v="361" actId="2696"/>
        <pc:sldMkLst>
          <pc:docMk/>
          <pc:sldMk cId="3083827449" sldId="347"/>
        </pc:sldMkLst>
      </pc:sldChg>
      <pc:sldChg chg="del">
        <pc:chgData name="Marc L Kaducak" userId="fd7db0a2-3cc4-43c8-8fdd-807e73ab72af" providerId="ADAL" clId="{60C74A77-3A62-4CFD-A484-53B06806ABEA}" dt="2020-02-19T16:02:56.900" v="421" actId="2696"/>
        <pc:sldMkLst>
          <pc:docMk/>
          <pc:sldMk cId="4172929021" sldId="348"/>
        </pc:sldMkLst>
      </pc:sldChg>
      <pc:sldChg chg="addSp delSp modSp">
        <pc:chgData name="Marc L Kaducak" userId="fd7db0a2-3cc4-43c8-8fdd-807e73ab72af" providerId="ADAL" clId="{60C74A77-3A62-4CFD-A484-53B06806ABEA}" dt="2020-02-19T16:51:39.222" v="1740" actId="1076"/>
        <pc:sldMkLst>
          <pc:docMk/>
          <pc:sldMk cId="1979611518" sldId="349"/>
        </pc:sldMkLst>
        <pc:spChg chg="mod">
          <ac:chgData name="Marc L Kaducak" userId="fd7db0a2-3cc4-43c8-8fdd-807e73ab72af" providerId="ADAL" clId="{60C74A77-3A62-4CFD-A484-53B06806ABEA}" dt="2020-02-19T16:49:26.766" v="1725" actId="20577"/>
          <ac:spMkLst>
            <pc:docMk/>
            <pc:sldMk cId="1979611518" sldId="349"/>
            <ac:spMk id="3" creationId="{6FF10D0E-85C9-4BCD-915B-ED4488B13F4C}"/>
          </ac:spMkLst>
        </pc:spChg>
        <pc:picChg chg="add del">
          <ac:chgData name="Marc L Kaducak" userId="fd7db0a2-3cc4-43c8-8fdd-807e73ab72af" providerId="ADAL" clId="{60C74A77-3A62-4CFD-A484-53B06806ABEA}" dt="2020-02-19T16:47:35.467" v="1708"/>
          <ac:picMkLst>
            <pc:docMk/>
            <pc:sldMk cId="1979611518" sldId="349"/>
            <ac:picMk id="2" creationId="{FC1238B2-F5E4-4FD2-A504-072380049952}"/>
          </ac:picMkLst>
        </pc:picChg>
        <pc:picChg chg="add del">
          <ac:chgData name="Marc L Kaducak" userId="fd7db0a2-3cc4-43c8-8fdd-807e73ab72af" providerId="ADAL" clId="{60C74A77-3A62-4CFD-A484-53B06806ABEA}" dt="2020-02-19T16:47:55.187" v="1710"/>
          <ac:picMkLst>
            <pc:docMk/>
            <pc:sldMk cId="1979611518" sldId="349"/>
            <ac:picMk id="8" creationId="{10789DD9-7AD5-4253-A536-9FFCFF8DF0D8}"/>
          </ac:picMkLst>
        </pc:picChg>
        <pc:picChg chg="add mod">
          <ac:chgData name="Marc L Kaducak" userId="fd7db0a2-3cc4-43c8-8fdd-807e73ab72af" providerId="ADAL" clId="{60C74A77-3A62-4CFD-A484-53B06806ABEA}" dt="2020-02-19T16:49:19.069" v="1713" actId="1076"/>
          <ac:picMkLst>
            <pc:docMk/>
            <pc:sldMk cId="1979611518" sldId="349"/>
            <ac:picMk id="9" creationId="{02093D68-86E2-453F-A622-18D0887796C8}"/>
          </ac:picMkLst>
        </pc:picChg>
        <pc:picChg chg="add del">
          <ac:chgData name="Marc L Kaducak" userId="fd7db0a2-3cc4-43c8-8fdd-807e73ab72af" providerId="ADAL" clId="{60C74A77-3A62-4CFD-A484-53B06806ABEA}" dt="2020-02-19T16:49:46.228" v="1727"/>
          <ac:picMkLst>
            <pc:docMk/>
            <pc:sldMk cId="1979611518" sldId="349"/>
            <ac:picMk id="10" creationId="{21E3396B-D527-43F7-985F-5FE817CE4DC3}"/>
          </ac:picMkLst>
        </pc:picChg>
        <pc:picChg chg="add mod">
          <ac:chgData name="Marc L Kaducak" userId="fd7db0a2-3cc4-43c8-8fdd-807e73ab72af" providerId="ADAL" clId="{60C74A77-3A62-4CFD-A484-53B06806ABEA}" dt="2020-02-19T16:50:12.725" v="1730" actId="1076"/>
          <ac:picMkLst>
            <pc:docMk/>
            <pc:sldMk cId="1979611518" sldId="349"/>
            <ac:picMk id="11" creationId="{A91ED1D0-A8FB-4E42-8E20-1837CA404492}"/>
          </ac:picMkLst>
        </pc:picChg>
        <pc:picChg chg="del">
          <ac:chgData name="Marc L Kaducak" userId="fd7db0a2-3cc4-43c8-8fdd-807e73ab72af" providerId="ADAL" clId="{60C74A77-3A62-4CFD-A484-53B06806ABEA}" dt="2020-02-19T16:49:20.936" v="1714" actId="478"/>
          <ac:picMkLst>
            <pc:docMk/>
            <pc:sldMk cId="1979611518" sldId="349"/>
            <ac:picMk id="12" creationId="{E8E3268A-2935-4D40-99BD-711BD70E57D1}"/>
          </ac:picMkLst>
        </pc:picChg>
        <pc:picChg chg="del">
          <ac:chgData name="Marc L Kaducak" userId="fd7db0a2-3cc4-43c8-8fdd-807e73ab72af" providerId="ADAL" clId="{60C74A77-3A62-4CFD-A484-53B06806ABEA}" dt="2020-02-19T16:50:06.933" v="1729" actId="478"/>
          <ac:picMkLst>
            <pc:docMk/>
            <pc:sldMk cId="1979611518" sldId="349"/>
            <ac:picMk id="13" creationId="{02EE2034-6C72-4EB2-AEF8-2FCA4846214B}"/>
          </ac:picMkLst>
        </pc:picChg>
        <pc:picChg chg="del">
          <ac:chgData name="Marc L Kaducak" userId="fd7db0a2-3cc4-43c8-8fdd-807e73ab72af" providerId="ADAL" clId="{60C74A77-3A62-4CFD-A484-53B06806ABEA}" dt="2020-02-19T16:50:40.822" v="1731" actId="478"/>
          <ac:picMkLst>
            <pc:docMk/>
            <pc:sldMk cId="1979611518" sldId="349"/>
            <ac:picMk id="14" creationId="{1F813672-D67A-4BFA-A8A7-39E392FDD8E3}"/>
          </ac:picMkLst>
        </pc:picChg>
        <pc:picChg chg="del">
          <ac:chgData name="Marc L Kaducak" userId="fd7db0a2-3cc4-43c8-8fdd-807e73ab72af" providerId="ADAL" clId="{60C74A77-3A62-4CFD-A484-53B06806ABEA}" dt="2020-02-19T16:51:06.101" v="1738" actId="478"/>
          <ac:picMkLst>
            <pc:docMk/>
            <pc:sldMk cId="1979611518" sldId="349"/>
            <ac:picMk id="15" creationId="{9C23452E-8E09-4C97-81E0-5F6CBEFA4BA2}"/>
          </ac:picMkLst>
        </pc:picChg>
        <pc:picChg chg="add mod">
          <ac:chgData name="Marc L Kaducak" userId="fd7db0a2-3cc4-43c8-8fdd-807e73ab72af" providerId="ADAL" clId="{60C74A77-3A62-4CFD-A484-53B06806ABEA}" dt="2020-02-19T16:51:01.014" v="1737" actId="14100"/>
          <ac:picMkLst>
            <pc:docMk/>
            <pc:sldMk cId="1979611518" sldId="349"/>
            <ac:picMk id="16" creationId="{50D3ECBE-F4EC-4478-AB41-D532BC903352}"/>
          </ac:picMkLst>
        </pc:picChg>
        <pc:picChg chg="add mod">
          <ac:chgData name="Marc L Kaducak" userId="fd7db0a2-3cc4-43c8-8fdd-807e73ab72af" providerId="ADAL" clId="{60C74A77-3A62-4CFD-A484-53B06806ABEA}" dt="2020-02-19T16:51:39.222" v="1740" actId="1076"/>
          <ac:picMkLst>
            <pc:docMk/>
            <pc:sldMk cId="1979611518" sldId="349"/>
            <ac:picMk id="17" creationId="{BEE6B5E4-511A-4AAA-97BB-21C4712DC6E0}"/>
          </ac:picMkLst>
        </pc:picChg>
      </pc:sldChg>
      <pc:sldChg chg="del">
        <pc:chgData name="Marc L Kaducak" userId="fd7db0a2-3cc4-43c8-8fdd-807e73ab72af" providerId="ADAL" clId="{60C74A77-3A62-4CFD-A484-53B06806ABEA}" dt="2020-02-19T16:02:58.592" v="422" actId="2696"/>
        <pc:sldMkLst>
          <pc:docMk/>
          <pc:sldMk cId="2303894876" sldId="350"/>
        </pc:sldMkLst>
      </pc:sldChg>
      <pc:sldChg chg="del">
        <pc:chgData name="Marc L Kaducak" userId="fd7db0a2-3cc4-43c8-8fdd-807e73ab72af" providerId="ADAL" clId="{60C74A77-3A62-4CFD-A484-53B06806ABEA}" dt="2020-02-19T16:03:00.553" v="423" actId="2696"/>
        <pc:sldMkLst>
          <pc:docMk/>
          <pc:sldMk cId="4120653266" sldId="352"/>
        </pc:sldMkLst>
      </pc:sldChg>
      <pc:sldChg chg="del">
        <pc:chgData name="Marc L Kaducak" userId="fd7db0a2-3cc4-43c8-8fdd-807e73ab72af" providerId="ADAL" clId="{60C74A77-3A62-4CFD-A484-53B06806ABEA}" dt="2020-02-19T15:48:04.223" v="359" actId="2696"/>
        <pc:sldMkLst>
          <pc:docMk/>
          <pc:sldMk cId="2949259766" sldId="353"/>
        </pc:sldMkLst>
      </pc:sldChg>
      <pc:sldChg chg="del">
        <pc:chgData name="Marc L Kaducak" userId="fd7db0a2-3cc4-43c8-8fdd-807e73ab72af" providerId="ADAL" clId="{60C74A77-3A62-4CFD-A484-53B06806ABEA}" dt="2020-02-19T16:02:52.617" v="418" actId="2696"/>
        <pc:sldMkLst>
          <pc:docMk/>
          <pc:sldMk cId="2448225120" sldId="355"/>
        </pc:sldMkLst>
      </pc:sldChg>
      <pc:sldChg chg="del">
        <pc:chgData name="Marc L Kaducak" userId="fd7db0a2-3cc4-43c8-8fdd-807e73ab72af" providerId="ADAL" clId="{60C74A77-3A62-4CFD-A484-53B06806ABEA}" dt="2020-02-19T16:02:53.794" v="419" actId="2696"/>
        <pc:sldMkLst>
          <pc:docMk/>
          <pc:sldMk cId="1793490065" sldId="356"/>
        </pc:sldMkLst>
      </pc:sldChg>
      <pc:sldChg chg="del">
        <pc:chgData name="Marc L Kaducak" userId="fd7db0a2-3cc4-43c8-8fdd-807e73ab72af" providerId="ADAL" clId="{60C74A77-3A62-4CFD-A484-53B06806ABEA}" dt="2020-02-19T16:02:55.005" v="420" actId="2696"/>
        <pc:sldMkLst>
          <pc:docMk/>
          <pc:sldMk cId="4260888237" sldId="357"/>
        </pc:sldMkLst>
      </pc:sldChg>
      <pc:sldChg chg="del">
        <pc:chgData name="Marc L Kaducak" userId="fd7db0a2-3cc4-43c8-8fdd-807e73ab72af" providerId="ADAL" clId="{60C74A77-3A62-4CFD-A484-53B06806ABEA}" dt="2020-02-19T16:03:04.573" v="424" actId="2696"/>
        <pc:sldMkLst>
          <pc:docMk/>
          <pc:sldMk cId="2046182028" sldId="358"/>
        </pc:sldMkLst>
      </pc:sldChg>
      <pc:sldChg chg="del">
        <pc:chgData name="Marc L Kaducak" userId="fd7db0a2-3cc4-43c8-8fdd-807e73ab72af" providerId="ADAL" clId="{60C74A77-3A62-4CFD-A484-53B06806ABEA}" dt="2020-02-19T15:58:48.079" v="391" actId="2696"/>
        <pc:sldMkLst>
          <pc:docMk/>
          <pc:sldMk cId="3986807624" sldId="359"/>
        </pc:sldMkLst>
      </pc:sldChg>
      <pc:sldChg chg="del">
        <pc:chgData name="Marc L Kaducak" userId="fd7db0a2-3cc4-43c8-8fdd-807e73ab72af" providerId="ADAL" clId="{60C74A77-3A62-4CFD-A484-53B06806ABEA}" dt="2020-02-19T15:58:49.250" v="392" actId="2696"/>
        <pc:sldMkLst>
          <pc:docMk/>
          <pc:sldMk cId="908551092" sldId="360"/>
        </pc:sldMkLst>
      </pc:sldChg>
      <pc:sldChg chg="del">
        <pc:chgData name="Marc L Kaducak" userId="fd7db0a2-3cc4-43c8-8fdd-807e73ab72af" providerId="ADAL" clId="{60C74A77-3A62-4CFD-A484-53B06806ABEA}" dt="2020-02-19T15:58:50.080" v="393" actId="2696"/>
        <pc:sldMkLst>
          <pc:docMk/>
          <pc:sldMk cId="2948237908" sldId="361"/>
        </pc:sldMkLst>
      </pc:sldChg>
      <pc:sldChg chg="del">
        <pc:chgData name="Marc L Kaducak" userId="fd7db0a2-3cc4-43c8-8fdd-807e73ab72af" providerId="ADAL" clId="{60C74A77-3A62-4CFD-A484-53B06806ABEA}" dt="2020-02-19T15:58:50.578" v="394" actId="2696"/>
        <pc:sldMkLst>
          <pc:docMk/>
          <pc:sldMk cId="2319264145" sldId="362"/>
        </pc:sldMkLst>
      </pc:sldChg>
      <pc:sldChg chg="del">
        <pc:chgData name="Marc L Kaducak" userId="fd7db0a2-3cc4-43c8-8fdd-807e73ab72af" providerId="ADAL" clId="{60C74A77-3A62-4CFD-A484-53B06806ABEA}" dt="2020-02-19T15:58:51.251" v="395" actId="2696"/>
        <pc:sldMkLst>
          <pc:docMk/>
          <pc:sldMk cId="1945936121" sldId="363"/>
        </pc:sldMkLst>
      </pc:sldChg>
      <pc:sldChg chg="del">
        <pc:chgData name="Marc L Kaducak" userId="fd7db0a2-3cc4-43c8-8fdd-807e73ab72af" providerId="ADAL" clId="{60C74A77-3A62-4CFD-A484-53B06806ABEA}" dt="2020-02-19T15:58:51.906" v="396" actId="2696"/>
        <pc:sldMkLst>
          <pc:docMk/>
          <pc:sldMk cId="3668560818" sldId="364"/>
        </pc:sldMkLst>
      </pc:sldChg>
      <pc:sldChg chg="del">
        <pc:chgData name="Marc L Kaducak" userId="fd7db0a2-3cc4-43c8-8fdd-807e73ab72af" providerId="ADAL" clId="{60C74A77-3A62-4CFD-A484-53B06806ABEA}" dt="2020-02-19T15:58:52.874" v="397" actId="2696"/>
        <pc:sldMkLst>
          <pc:docMk/>
          <pc:sldMk cId="1204398211" sldId="365"/>
        </pc:sldMkLst>
      </pc:sldChg>
      <pc:sldChg chg="del">
        <pc:chgData name="Marc L Kaducak" userId="fd7db0a2-3cc4-43c8-8fdd-807e73ab72af" providerId="ADAL" clId="{60C74A77-3A62-4CFD-A484-53B06806ABEA}" dt="2020-02-19T15:58:53.617" v="398" actId="2696"/>
        <pc:sldMkLst>
          <pc:docMk/>
          <pc:sldMk cId="3784576283" sldId="366"/>
        </pc:sldMkLst>
      </pc:sldChg>
      <pc:sldChg chg="del">
        <pc:chgData name="Marc L Kaducak" userId="fd7db0a2-3cc4-43c8-8fdd-807e73ab72af" providerId="ADAL" clId="{60C74A77-3A62-4CFD-A484-53B06806ABEA}" dt="2020-02-19T16:54:58.401" v="1841" actId="2696"/>
        <pc:sldMkLst>
          <pc:docMk/>
          <pc:sldMk cId="2482164048" sldId="367"/>
        </pc:sldMkLst>
      </pc:sldChg>
      <pc:sldChg chg="del">
        <pc:chgData name="Marc L Kaducak" userId="fd7db0a2-3cc4-43c8-8fdd-807e73ab72af" providerId="ADAL" clId="{60C74A77-3A62-4CFD-A484-53B06806ABEA}" dt="2020-02-19T16:55:00.478" v="1842" actId="2696"/>
        <pc:sldMkLst>
          <pc:docMk/>
          <pc:sldMk cId="1827232564" sldId="368"/>
        </pc:sldMkLst>
      </pc:sldChg>
      <pc:sldChg chg="addSp delSp modSp add ord">
        <pc:chgData name="Marc L Kaducak" userId="fd7db0a2-3cc4-43c8-8fdd-807e73ab72af" providerId="ADAL" clId="{60C74A77-3A62-4CFD-A484-53B06806ABEA}" dt="2020-02-19T16:55:05.063" v="1843"/>
        <pc:sldMkLst>
          <pc:docMk/>
          <pc:sldMk cId="3199367267" sldId="369"/>
        </pc:sldMkLst>
        <pc:spChg chg="del">
          <ac:chgData name="Marc L Kaducak" userId="fd7db0a2-3cc4-43c8-8fdd-807e73ab72af" providerId="ADAL" clId="{60C74A77-3A62-4CFD-A484-53B06806ABEA}" dt="2020-02-19T15:55:10.427" v="368" actId="478"/>
          <ac:spMkLst>
            <pc:docMk/>
            <pc:sldMk cId="3199367267" sldId="369"/>
            <ac:spMk id="2" creationId="{0D0C13F2-947C-4388-B7C2-58A4F6298C03}"/>
          </ac:spMkLst>
        </pc:spChg>
        <pc:spChg chg="mod">
          <ac:chgData name="Marc L Kaducak" userId="fd7db0a2-3cc4-43c8-8fdd-807e73ab72af" providerId="ADAL" clId="{60C74A77-3A62-4CFD-A484-53B06806ABEA}" dt="2020-02-19T15:55:24.954" v="369" actId="20577"/>
          <ac:spMkLst>
            <pc:docMk/>
            <pc:sldMk cId="3199367267" sldId="369"/>
            <ac:spMk id="3" creationId="{C9116E03-7452-44F2-980E-0B228BCFC440}"/>
          </ac:spMkLst>
        </pc:spChg>
        <pc:spChg chg="add mod">
          <ac:chgData name="Marc L Kaducak" userId="fd7db0a2-3cc4-43c8-8fdd-807e73ab72af" providerId="ADAL" clId="{60C74A77-3A62-4CFD-A484-53B06806ABEA}" dt="2020-02-19T15:55:03.945" v="366"/>
          <ac:spMkLst>
            <pc:docMk/>
            <pc:sldMk cId="3199367267" sldId="369"/>
            <ac:spMk id="7" creationId="{22E0CD6D-3D6A-413D-B989-F5BF8670429A}"/>
          </ac:spMkLst>
        </pc:spChg>
        <pc:spChg chg="add mod">
          <ac:chgData name="Marc L Kaducak" userId="fd7db0a2-3cc4-43c8-8fdd-807e73ab72af" providerId="ADAL" clId="{60C74A77-3A62-4CFD-A484-53B06806ABEA}" dt="2020-02-19T15:55:30.104" v="370" actId="1076"/>
          <ac:spMkLst>
            <pc:docMk/>
            <pc:sldMk cId="3199367267" sldId="369"/>
            <ac:spMk id="8" creationId="{1BAFDF36-73B1-4948-AAB0-897B12206723}"/>
          </ac:spMkLst>
        </pc:spChg>
        <pc:graphicFrameChg chg="add mod">
          <ac:chgData name="Marc L Kaducak" userId="fd7db0a2-3cc4-43c8-8fdd-807e73ab72af" providerId="ADAL" clId="{60C74A77-3A62-4CFD-A484-53B06806ABEA}" dt="2020-02-19T15:55:33.024" v="371" actId="1076"/>
          <ac:graphicFrameMkLst>
            <pc:docMk/>
            <pc:sldMk cId="3199367267" sldId="369"/>
            <ac:graphicFrameMk id="9" creationId="{49E25910-886C-4E8D-A559-12EB305C8E04}"/>
          </ac:graphicFrameMkLst>
        </pc:graphicFrameChg>
      </pc:sldChg>
      <pc:sldChg chg="addSp modSp add ord">
        <pc:chgData name="Marc L Kaducak" userId="fd7db0a2-3cc4-43c8-8fdd-807e73ab72af" providerId="ADAL" clId="{60C74A77-3A62-4CFD-A484-53B06806ABEA}" dt="2020-02-19T16:55:06.511" v="1844"/>
        <pc:sldMkLst>
          <pc:docMk/>
          <pc:sldMk cId="3231199016" sldId="370"/>
        </pc:sldMkLst>
        <pc:spChg chg="mod">
          <ac:chgData name="Marc L Kaducak" userId="fd7db0a2-3cc4-43c8-8fdd-807e73ab72af" providerId="ADAL" clId="{60C74A77-3A62-4CFD-A484-53B06806ABEA}" dt="2020-02-19T15:56:21.435" v="375" actId="5793"/>
          <ac:spMkLst>
            <pc:docMk/>
            <pc:sldMk cId="3231199016" sldId="370"/>
            <ac:spMk id="2" creationId="{DB9CE057-15F0-4216-8175-B6862D9F176A}"/>
          </ac:spMkLst>
        </pc:spChg>
        <pc:spChg chg="mod">
          <ac:chgData name="Marc L Kaducak" userId="fd7db0a2-3cc4-43c8-8fdd-807e73ab72af" providerId="ADAL" clId="{60C74A77-3A62-4CFD-A484-53B06806ABEA}" dt="2020-02-19T15:55:55.696" v="373"/>
          <ac:spMkLst>
            <pc:docMk/>
            <pc:sldMk cId="3231199016" sldId="370"/>
            <ac:spMk id="3" creationId="{BB99B0FD-00A7-4D05-AFA0-AB5732C08506}"/>
          </ac:spMkLst>
        </pc:spChg>
        <pc:graphicFrameChg chg="add mod">
          <ac:chgData name="Marc L Kaducak" userId="fd7db0a2-3cc4-43c8-8fdd-807e73ab72af" providerId="ADAL" clId="{60C74A77-3A62-4CFD-A484-53B06806ABEA}" dt="2020-02-19T15:56:36.633" v="378" actId="1076"/>
          <ac:graphicFrameMkLst>
            <pc:docMk/>
            <pc:sldMk cId="3231199016" sldId="370"/>
            <ac:graphicFrameMk id="7" creationId="{78578403-5FEC-433C-89A2-9021B489A01C}"/>
          </ac:graphicFrameMkLst>
        </pc:graphicFrameChg>
      </pc:sldChg>
      <pc:sldChg chg="addSp delSp modSp add ord">
        <pc:chgData name="Marc L Kaducak" userId="fd7db0a2-3cc4-43c8-8fdd-807e73ab72af" providerId="ADAL" clId="{60C74A77-3A62-4CFD-A484-53B06806ABEA}" dt="2020-02-19T17:08:01.252" v="2038"/>
        <pc:sldMkLst>
          <pc:docMk/>
          <pc:sldMk cId="2218625826" sldId="371"/>
        </pc:sldMkLst>
        <pc:spChg chg="del">
          <ac:chgData name="Marc L Kaducak" userId="fd7db0a2-3cc4-43c8-8fdd-807e73ab72af" providerId="ADAL" clId="{60C74A77-3A62-4CFD-A484-53B06806ABEA}" dt="2020-02-19T15:57:13.393" v="381" actId="478"/>
          <ac:spMkLst>
            <pc:docMk/>
            <pc:sldMk cId="2218625826" sldId="371"/>
            <ac:spMk id="2" creationId="{F60A4B61-A4F0-4447-9FC1-5CF61B349C73}"/>
          </ac:spMkLst>
        </pc:spChg>
        <pc:spChg chg="mod">
          <ac:chgData name="Marc L Kaducak" userId="fd7db0a2-3cc4-43c8-8fdd-807e73ab72af" providerId="ADAL" clId="{60C74A77-3A62-4CFD-A484-53B06806ABEA}" dt="2020-02-19T15:56:56.341" v="380"/>
          <ac:spMkLst>
            <pc:docMk/>
            <pc:sldMk cId="2218625826" sldId="371"/>
            <ac:spMk id="3" creationId="{032B0577-E3DD-4B8D-95EF-23405FBAE389}"/>
          </ac:spMkLst>
        </pc:spChg>
        <pc:spChg chg="add">
          <ac:chgData name="Marc L Kaducak" userId="fd7db0a2-3cc4-43c8-8fdd-807e73ab72af" providerId="ADAL" clId="{60C74A77-3A62-4CFD-A484-53B06806ABEA}" dt="2020-02-19T15:57:13.762" v="382"/>
          <ac:spMkLst>
            <pc:docMk/>
            <pc:sldMk cId="2218625826" sldId="371"/>
            <ac:spMk id="7" creationId="{ED9DADAF-E4F2-43CD-A4F8-C162ABE0859B}"/>
          </ac:spMkLst>
        </pc:spChg>
        <pc:spChg chg="add mod">
          <ac:chgData name="Marc L Kaducak" userId="fd7db0a2-3cc4-43c8-8fdd-807e73ab72af" providerId="ADAL" clId="{60C74A77-3A62-4CFD-A484-53B06806ABEA}" dt="2020-02-19T15:57:30.140" v="385" actId="1076"/>
          <ac:spMkLst>
            <pc:docMk/>
            <pc:sldMk cId="2218625826" sldId="371"/>
            <ac:spMk id="8" creationId="{16B91398-F3BD-4434-855D-11C025E7E49F}"/>
          </ac:spMkLst>
        </pc:spChg>
        <pc:spChg chg="add">
          <ac:chgData name="Marc L Kaducak" userId="fd7db0a2-3cc4-43c8-8fdd-807e73ab72af" providerId="ADAL" clId="{60C74A77-3A62-4CFD-A484-53B06806ABEA}" dt="2020-02-19T15:57:13.762" v="382"/>
          <ac:spMkLst>
            <pc:docMk/>
            <pc:sldMk cId="2218625826" sldId="371"/>
            <ac:spMk id="10" creationId="{52B019E4-FA21-4C38-B412-5A3D80386B42}"/>
          </ac:spMkLst>
        </pc:spChg>
        <pc:spChg chg="add mod">
          <ac:chgData name="Marc L Kaducak" userId="fd7db0a2-3cc4-43c8-8fdd-807e73ab72af" providerId="ADAL" clId="{60C74A77-3A62-4CFD-A484-53B06806ABEA}" dt="2020-02-19T15:57:49.705" v="388" actId="1076"/>
          <ac:spMkLst>
            <pc:docMk/>
            <pc:sldMk cId="2218625826" sldId="371"/>
            <ac:spMk id="11" creationId="{BC1CA781-9D88-4653-927D-A546FE30387E}"/>
          </ac:spMkLst>
        </pc:spChg>
        <pc:spChg chg="add mod">
          <ac:chgData name="Marc L Kaducak" userId="fd7db0a2-3cc4-43c8-8fdd-807e73ab72af" providerId="ADAL" clId="{60C74A77-3A62-4CFD-A484-53B06806ABEA}" dt="2020-02-19T15:58:01.073" v="390" actId="1076"/>
          <ac:spMkLst>
            <pc:docMk/>
            <pc:sldMk cId="2218625826" sldId="371"/>
            <ac:spMk id="12" creationId="{40B51A2F-7163-4991-A6D9-F778A217EFAE}"/>
          </ac:spMkLst>
        </pc:spChg>
        <pc:graphicFrameChg chg="add">
          <ac:chgData name="Marc L Kaducak" userId="fd7db0a2-3cc4-43c8-8fdd-807e73ab72af" providerId="ADAL" clId="{60C74A77-3A62-4CFD-A484-53B06806ABEA}" dt="2020-02-19T15:57:13.762" v="382"/>
          <ac:graphicFrameMkLst>
            <pc:docMk/>
            <pc:sldMk cId="2218625826" sldId="371"/>
            <ac:graphicFrameMk id="9" creationId="{286AA139-C659-4560-B01B-08A6B88DDD7A}"/>
          </ac:graphicFrameMkLst>
        </pc:graphicFrameChg>
        <pc:graphicFrameChg chg="add">
          <ac:chgData name="Marc L Kaducak" userId="fd7db0a2-3cc4-43c8-8fdd-807e73ab72af" providerId="ADAL" clId="{60C74A77-3A62-4CFD-A484-53B06806ABEA}" dt="2020-02-19T15:57:13.762" v="382"/>
          <ac:graphicFrameMkLst>
            <pc:docMk/>
            <pc:sldMk cId="2218625826" sldId="371"/>
            <ac:graphicFrameMk id="13" creationId="{6B6C3F46-7CBE-42A0-84EB-63EE6653DA43}"/>
          </ac:graphicFrameMkLst>
        </pc:graphicFrameChg>
      </pc:sldChg>
      <pc:sldChg chg="modSp">
        <pc:chgData name="Marc L Kaducak" userId="fd7db0a2-3cc4-43c8-8fdd-807e73ab72af" providerId="ADAL" clId="{60C74A77-3A62-4CFD-A484-53B06806ABEA}" dt="2020-02-19T16:01:08.474" v="413" actId="27636"/>
        <pc:sldMkLst>
          <pc:docMk/>
          <pc:sldMk cId="3095499238" sldId="442"/>
        </pc:sldMkLst>
        <pc:spChg chg="mod">
          <ac:chgData name="Marc L Kaducak" userId="fd7db0a2-3cc4-43c8-8fdd-807e73ab72af" providerId="ADAL" clId="{60C74A77-3A62-4CFD-A484-53B06806ABEA}" dt="2020-02-19T16:01:08.474" v="413" actId="27636"/>
          <ac:spMkLst>
            <pc:docMk/>
            <pc:sldMk cId="3095499238" sldId="442"/>
            <ac:spMk id="3" creationId="{E58D2666-E8B9-40DF-8685-934E80785B04}"/>
          </ac:spMkLst>
        </pc:spChg>
      </pc:sldChg>
      <pc:sldChg chg="modSp">
        <pc:chgData name="Marc L Kaducak" userId="fd7db0a2-3cc4-43c8-8fdd-807e73ab72af" providerId="ADAL" clId="{60C74A77-3A62-4CFD-A484-53B06806ABEA}" dt="2020-02-19T16:01:16.295" v="417" actId="27636"/>
        <pc:sldMkLst>
          <pc:docMk/>
          <pc:sldMk cId="1391039362" sldId="443"/>
        </pc:sldMkLst>
        <pc:spChg chg="mod">
          <ac:chgData name="Marc L Kaducak" userId="fd7db0a2-3cc4-43c8-8fdd-807e73ab72af" providerId="ADAL" clId="{60C74A77-3A62-4CFD-A484-53B06806ABEA}" dt="2020-02-19T16:01:16.295" v="417" actId="27636"/>
          <ac:spMkLst>
            <pc:docMk/>
            <pc:sldMk cId="1391039362" sldId="443"/>
            <ac:spMk id="3" creationId="{2DDF0966-0287-4D5F-BD31-FCFA3E946098}"/>
          </ac:spMkLst>
        </pc:spChg>
      </pc:sldChg>
      <pc:sldChg chg="modSp">
        <pc:chgData name="Marc L Kaducak" userId="fd7db0a2-3cc4-43c8-8fdd-807e73ab72af" providerId="ADAL" clId="{60C74A77-3A62-4CFD-A484-53B06806ABEA}" dt="2020-02-19T16:01:08.534" v="415" actId="27636"/>
        <pc:sldMkLst>
          <pc:docMk/>
          <pc:sldMk cId="2475197415" sldId="444"/>
        </pc:sldMkLst>
        <pc:spChg chg="mod">
          <ac:chgData name="Marc L Kaducak" userId="fd7db0a2-3cc4-43c8-8fdd-807e73ab72af" providerId="ADAL" clId="{60C74A77-3A62-4CFD-A484-53B06806ABEA}" dt="2020-02-19T16:01:08.534" v="415" actId="27636"/>
          <ac:spMkLst>
            <pc:docMk/>
            <pc:sldMk cId="2475197415" sldId="444"/>
            <ac:spMk id="3" creationId="{4A74825B-C515-494F-A7C6-D1A9C6FBC529}"/>
          </ac:spMkLst>
        </pc:spChg>
      </pc:sldChg>
      <pc:sldChg chg="modSp">
        <pc:chgData name="Marc L Kaducak" userId="fd7db0a2-3cc4-43c8-8fdd-807e73ab72af" providerId="ADAL" clId="{60C74A77-3A62-4CFD-A484-53B06806ABEA}" dt="2020-02-19T15:59:26.907" v="400" actId="20577"/>
        <pc:sldMkLst>
          <pc:docMk/>
          <pc:sldMk cId="4176403205" sldId="520"/>
        </pc:sldMkLst>
        <pc:spChg chg="mod">
          <ac:chgData name="Marc L Kaducak" userId="fd7db0a2-3cc4-43c8-8fdd-807e73ab72af" providerId="ADAL" clId="{60C74A77-3A62-4CFD-A484-53B06806ABEA}" dt="2020-02-19T15:59:26.907" v="400" actId="20577"/>
          <ac:spMkLst>
            <pc:docMk/>
            <pc:sldMk cId="4176403205" sldId="520"/>
            <ac:spMk id="13" creationId="{9C8EF267-40C7-4BDB-B4C3-9F80CB794819}"/>
          </ac:spMkLst>
        </pc:spChg>
      </pc:sldChg>
      <pc:sldChg chg="modSp">
        <pc:chgData name="Marc L Kaducak" userId="fd7db0a2-3cc4-43c8-8fdd-807e73ab72af" providerId="ADAL" clId="{60C74A77-3A62-4CFD-A484-53B06806ABEA}" dt="2020-02-19T17:12:58.788" v="2057" actId="20577"/>
        <pc:sldMkLst>
          <pc:docMk/>
          <pc:sldMk cId="2833681328" sldId="994"/>
        </pc:sldMkLst>
        <pc:spChg chg="mod">
          <ac:chgData name="Marc L Kaducak" userId="fd7db0a2-3cc4-43c8-8fdd-807e73ab72af" providerId="ADAL" clId="{60C74A77-3A62-4CFD-A484-53B06806ABEA}" dt="2020-02-19T17:12:58.788" v="2057" actId="20577"/>
          <ac:spMkLst>
            <pc:docMk/>
            <pc:sldMk cId="2833681328" sldId="994"/>
            <ac:spMk id="3" creationId="{97CA9C7B-058A-448B-B0DB-7F83F7B862CF}"/>
          </ac:spMkLst>
        </pc:spChg>
      </pc:sldChg>
      <pc:sldChg chg="addSp delSp modSp add">
        <pc:chgData name="Marc L Kaducak" userId="fd7db0a2-3cc4-43c8-8fdd-807e73ab72af" providerId="ADAL" clId="{60C74A77-3A62-4CFD-A484-53B06806ABEA}" dt="2020-02-19T17:07:12.669" v="2037" actId="20577"/>
        <pc:sldMkLst>
          <pc:docMk/>
          <pc:sldMk cId="2180148592" sldId="998"/>
        </pc:sldMkLst>
        <pc:spChg chg="del">
          <ac:chgData name="Marc L Kaducak" userId="fd7db0a2-3cc4-43c8-8fdd-807e73ab72af" providerId="ADAL" clId="{60C74A77-3A62-4CFD-A484-53B06806ABEA}" dt="2020-02-19T16:18:43.571" v="426" actId="3680"/>
          <ac:spMkLst>
            <pc:docMk/>
            <pc:sldMk cId="2180148592" sldId="998"/>
            <ac:spMk id="2" creationId="{6A9221CD-635B-48E8-BCD9-5B29F9DFAE32}"/>
          </ac:spMkLst>
        </pc:spChg>
        <pc:spChg chg="mod">
          <ac:chgData name="Marc L Kaducak" userId="fd7db0a2-3cc4-43c8-8fdd-807e73ab72af" providerId="ADAL" clId="{60C74A77-3A62-4CFD-A484-53B06806ABEA}" dt="2020-02-19T16:37:23.744" v="1488" actId="20577"/>
          <ac:spMkLst>
            <pc:docMk/>
            <pc:sldMk cId="2180148592" sldId="998"/>
            <ac:spMk id="3" creationId="{AD3A49A4-6B2C-4F5C-8E84-2A08B6DA41D2}"/>
          </ac:spMkLst>
        </pc:spChg>
        <pc:spChg chg="add mod">
          <ac:chgData name="Marc L Kaducak" userId="fd7db0a2-3cc4-43c8-8fdd-807e73ab72af" providerId="ADAL" clId="{60C74A77-3A62-4CFD-A484-53B06806ABEA}" dt="2020-02-19T17:07:12.669" v="2037" actId="20577"/>
          <ac:spMkLst>
            <pc:docMk/>
            <pc:sldMk cId="2180148592" sldId="998"/>
            <ac:spMk id="9" creationId="{16D9312A-7C35-443A-9DA6-6A9F0FF043F2}"/>
          </ac:spMkLst>
        </pc:spChg>
        <pc:graphicFrameChg chg="add mod ord modGraphic">
          <ac:chgData name="Marc L Kaducak" userId="fd7db0a2-3cc4-43c8-8fdd-807e73ab72af" providerId="ADAL" clId="{60C74A77-3A62-4CFD-A484-53B06806ABEA}" dt="2020-02-19T17:03:08.722" v="1874" actId="14734"/>
          <ac:graphicFrameMkLst>
            <pc:docMk/>
            <pc:sldMk cId="2180148592" sldId="998"/>
            <ac:graphicFrameMk id="7" creationId="{D6E6C6F5-76E3-410D-BD75-F0E5D3D98885}"/>
          </ac:graphicFrameMkLst>
        </pc:graphicFrameChg>
      </pc:sldChg>
      <pc:sldChg chg="addSp modSp add">
        <pc:chgData name="Marc L Kaducak" userId="fd7db0a2-3cc4-43c8-8fdd-807e73ab72af" providerId="ADAL" clId="{60C74A77-3A62-4CFD-A484-53B06806ABEA}" dt="2020-02-19T16:53:17.824" v="1839" actId="20577"/>
        <pc:sldMkLst>
          <pc:docMk/>
          <pc:sldMk cId="3052445035" sldId="999"/>
        </pc:sldMkLst>
        <pc:spChg chg="mod">
          <ac:chgData name="Marc L Kaducak" userId="fd7db0a2-3cc4-43c8-8fdd-807e73ab72af" providerId="ADAL" clId="{60C74A77-3A62-4CFD-A484-53B06806ABEA}" dt="2020-02-19T16:53:17.824" v="1839" actId="20577"/>
          <ac:spMkLst>
            <pc:docMk/>
            <pc:sldMk cId="3052445035" sldId="999"/>
            <ac:spMk id="2" creationId="{D1D33711-8DEF-4926-B624-F2124E00CB8B}"/>
          </ac:spMkLst>
        </pc:spChg>
        <pc:spChg chg="mod">
          <ac:chgData name="Marc L Kaducak" userId="fd7db0a2-3cc4-43c8-8fdd-807e73ab72af" providerId="ADAL" clId="{60C74A77-3A62-4CFD-A484-53B06806ABEA}" dt="2020-02-19T16:41:19.698" v="1518" actId="20577"/>
          <ac:spMkLst>
            <pc:docMk/>
            <pc:sldMk cId="3052445035" sldId="999"/>
            <ac:spMk id="3" creationId="{C849A9EA-21B3-4061-8CCF-BAF7DFF3A32E}"/>
          </ac:spMkLst>
        </pc:spChg>
        <pc:picChg chg="add mod">
          <ac:chgData name="Marc L Kaducak" userId="fd7db0a2-3cc4-43c8-8fdd-807e73ab72af" providerId="ADAL" clId="{60C74A77-3A62-4CFD-A484-53B06806ABEA}" dt="2020-02-19T16:41:16.137" v="1512" actId="1076"/>
          <ac:picMkLst>
            <pc:docMk/>
            <pc:sldMk cId="3052445035" sldId="999"/>
            <ac:picMk id="7" creationId="{C649F073-381D-4034-BDDB-7348ED9A534B}"/>
          </ac:picMkLst>
        </pc:picChg>
      </pc:sldChg>
      <pc:sldChg chg="modSp">
        <pc:chgData name="Marc L Kaducak" userId="fd7db0a2-3cc4-43c8-8fdd-807e73ab72af" providerId="ADAL" clId="{60C74A77-3A62-4CFD-A484-53B06806ABEA}" dt="2020-02-19T16:56:20.848" v="1867" actId="20577"/>
        <pc:sldMkLst>
          <pc:docMk/>
          <pc:sldMk cId="1399906761" sldId="1000"/>
        </pc:sldMkLst>
        <pc:spChg chg="mod">
          <ac:chgData name="Marc L Kaducak" userId="fd7db0a2-3cc4-43c8-8fdd-807e73ab72af" providerId="ADAL" clId="{60C74A77-3A62-4CFD-A484-53B06806ABEA}" dt="2020-02-19T16:56:20.848" v="1867" actId="20577"/>
          <ac:spMkLst>
            <pc:docMk/>
            <pc:sldMk cId="1399906761" sldId="1000"/>
            <ac:spMk id="2" creationId="{A24FD703-E27A-473A-B793-EAFAF02F1A76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9eb4ed8f995fdd0d/Documents/Meeting%20Notes/MR%20SRF/B9A-AES-008%202019-09-2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B9A-AES-007, 2020-02-10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3983621858827588"/>
          <c:y val="0.1032471057264274"/>
          <c:w val="0.71633845197116308"/>
          <c:h val="0.75060725335561473"/>
        </c:manualLayout>
      </c:layout>
      <c:scatterChart>
        <c:scatterStyle val="lineMarker"/>
        <c:varyColors val="0"/>
        <c:ser>
          <c:idx val="0"/>
          <c:order val="0"/>
          <c:tx>
            <c:strRef>
              <c:f>'[B9A-AES-008 2019-09-26.xlsx]B9A-AES-008'!$G$1</c:f>
              <c:strCache>
                <c:ptCount val="1"/>
                <c:pt idx="0">
                  <c:v>Qo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'[B9A-AES-008 2019-09-26.xlsx]B9A-AES-008'!$E$2:$E$69</c:f>
              <c:numCache>
                <c:formatCode>General</c:formatCode>
                <c:ptCount val="68"/>
                <c:pt idx="2" formatCode="0.00E+00">
                  <c:v>5.2944830300000003</c:v>
                </c:pt>
                <c:pt idx="3" formatCode="0.00E+00">
                  <c:v>5.7782296400000002</c:v>
                </c:pt>
                <c:pt idx="18" formatCode="0.00E+00">
                  <c:v>5.1836757599999999</c:v>
                </c:pt>
                <c:pt idx="19" formatCode="0.00E+00">
                  <c:v>4.4023651700000004</c:v>
                </c:pt>
                <c:pt idx="20" formatCode="0.00E+00">
                  <c:v>3.76195419</c:v>
                </c:pt>
                <c:pt idx="21" formatCode="0.00E+00">
                  <c:v>2.9893300699999998</c:v>
                </c:pt>
                <c:pt idx="22" formatCode="0.00E+00">
                  <c:v>6.3851777600000004</c:v>
                </c:pt>
                <c:pt idx="23" formatCode="0.00E+00">
                  <c:v>7.2480350299999996</c:v>
                </c:pt>
                <c:pt idx="24" formatCode="0.00E+00">
                  <c:v>8.0175922199999992</c:v>
                </c:pt>
                <c:pt idx="25" formatCode="0.00E+00">
                  <c:v>9.4775086500000008</c:v>
                </c:pt>
                <c:pt idx="26" formatCode="0.00E+00">
                  <c:v>10.8978191</c:v>
                </c:pt>
                <c:pt idx="27" formatCode="0.00E+00">
                  <c:v>10.8677001</c:v>
                </c:pt>
                <c:pt idx="28" formatCode="0.00E+00">
                  <c:v>13.422821799999999</c:v>
                </c:pt>
                <c:pt idx="29" formatCode="0.00E+00">
                  <c:v>14.631311200000001</c:v>
                </c:pt>
                <c:pt idx="30" formatCode="0.00E+00">
                  <c:v>15.523130699999999</c:v>
                </c:pt>
                <c:pt idx="31" formatCode="0.00E+00">
                  <c:v>16.3474887</c:v>
                </c:pt>
                <c:pt idx="32" formatCode="0.00E+00">
                  <c:v>17.215847499999999</c:v>
                </c:pt>
                <c:pt idx="33" formatCode="0.00E+00">
                  <c:v>18.038663100000001</c:v>
                </c:pt>
                <c:pt idx="34" formatCode="0.00E+00">
                  <c:v>18.904875499999999</c:v>
                </c:pt>
                <c:pt idx="35" formatCode="0.00E+00">
                  <c:v>19.780443500000001</c:v>
                </c:pt>
                <c:pt idx="36" formatCode="0.00E+00">
                  <c:v>20.662739800000001</c:v>
                </c:pt>
                <c:pt idx="37" formatCode="0.00E+00">
                  <c:v>21.591586599999999</c:v>
                </c:pt>
                <c:pt idx="38" formatCode="0.00E+00">
                  <c:v>19.850070299999999</c:v>
                </c:pt>
                <c:pt idx="39" formatCode="0.00E+00">
                  <c:v>21.710013400000001</c:v>
                </c:pt>
                <c:pt idx="40" formatCode="0.00E+00">
                  <c:v>22.652377099999999</c:v>
                </c:pt>
                <c:pt idx="41" formatCode="0.00E+00">
                  <c:v>23.587553</c:v>
                </c:pt>
                <c:pt idx="42" formatCode="0.00E+00">
                  <c:v>19.722642400000002</c:v>
                </c:pt>
                <c:pt idx="43" formatCode="0.00E+00">
                  <c:v>22.5398806</c:v>
                </c:pt>
                <c:pt idx="44" formatCode="0.00E+00">
                  <c:v>23.4996203</c:v>
                </c:pt>
                <c:pt idx="45" formatCode="0.00E+00">
                  <c:v>21.539657800000001</c:v>
                </c:pt>
                <c:pt idx="46" formatCode="0.00E+00">
                  <c:v>23.608096499999998</c:v>
                </c:pt>
                <c:pt idx="47" formatCode="0.00E+00">
                  <c:v>23.144288</c:v>
                </c:pt>
                <c:pt idx="48" formatCode="0.00E+00">
                  <c:v>20.8318121</c:v>
                </c:pt>
                <c:pt idx="49" formatCode="0.00E+00">
                  <c:v>18.639835000000001</c:v>
                </c:pt>
                <c:pt idx="50" formatCode="0.00E+00">
                  <c:v>16.700530199999999</c:v>
                </c:pt>
                <c:pt idx="51" formatCode="0.00E+00">
                  <c:v>13.8118017</c:v>
                </c:pt>
                <c:pt idx="52" formatCode="0.00E+00">
                  <c:v>12.629497499999999</c:v>
                </c:pt>
                <c:pt idx="53" formatCode="0.00E+00">
                  <c:v>11.5457403</c:v>
                </c:pt>
                <c:pt idx="54" formatCode="0.00E+00">
                  <c:v>10.625649299999999</c:v>
                </c:pt>
                <c:pt idx="55" formatCode="0.00E+00">
                  <c:v>9.2145387200000002</c:v>
                </c:pt>
                <c:pt idx="56" formatCode="0.00E+00">
                  <c:v>8.58649387</c:v>
                </c:pt>
                <c:pt idx="57" formatCode="0.00E+00">
                  <c:v>7.7077389600000004</c:v>
                </c:pt>
              </c:numCache>
            </c:numRef>
          </c:xVal>
          <c:yVal>
            <c:numRef>
              <c:f>'[B9A-AES-008 2019-09-26.xlsx]B9A-AES-008'!$G$2:$G$69</c:f>
              <c:numCache>
                <c:formatCode>General</c:formatCode>
                <c:ptCount val="68"/>
                <c:pt idx="2" formatCode="0.00E+00">
                  <c:v>71539979800</c:v>
                </c:pt>
                <c:pt idx="3" formatCode="0.00E+00">
                  <c:v>73785805400</c:v>
                </c:pt>
                <c:pt idx="18" formatCode="0.00E+00">
                  <c:v>66736981000</c:v>
                </c:pt>
                <c:pt idx="19" formatCode="0.00E+00">
                  <c:v>68797344000</c:v>
                </c:pt>
                <c:pt idx="20" formatCode="0.00E+00">
                  <c:v>69133997500</c:v>
                </c:pt>
                <c:pt idx="21" formatCode="0.00E+00">
                  <c:v>70539781700</c:v>
                </c:pt>
                <c:pt idx="22" formatCode="0.00E+00">
                  <c:v>66305136600</c:v>
                </c:pt>
                <c:pt idx="23" formatCode="0.00E+00">
                  <c:v>64708595000</c:v>
                </c:pt>
                <c:pt idx="24" formatCode="0.00E+00">
                  <c:v>63742901000</c:v>
                </c:pt>
                <c:pt idx="25" formatCode="0.00E+00">
                  <c:v>61150664000</c:v>
                </c:pt>
                <c:pt idx="26" formatCode="0.00E+00">
                  <c:v>59427614600</c:v>
                </c:pt>
                <c:pt idx="27" formatCode="0.00E+00">
                  <c:v>58442691300</c:v>
                </c:pt>
                <c:pt idx="28" formatCode="0.00E+00">
                  <c:v>42998553300</c:v>
                </c:pt>
                <c:pt idx="29" formatCode="0.00E+00">
                  <c:v>47681567200</c:v>
                </c:pt>
                <c:pt idx="30" formatCode="0.00E+00">
                  <c:v>48377955500</c:v>
                </c:pt>
                <c:pt idx="31" formatCode="0.00E+00">
                  <c:v>47940905700</c:v>
                </c:pt>
                <c:pt idx="32" formatCode="0.00E+00">
                  <c:v>47663390500</c:v>
                </c:pt>
                <c:pt idx="33" formatCode="0.00E+00">
                  <c:v>46451331200</c:v>
                </c:pt>
                <c:pt idx="34" formatCode="0.00E+00">
                  <c:v>45175780800</c:v>
                </c:pt>
                <c:pt idx="35" formatCode="0.00E+00">
                  <c:v>43985920400</c:v>
                </c:pt>
                <c:pt idx="36" formatCode="0.00E+00">
                  <c:v>42592642100</c:v>
                </c:pt>
                <c:pt idx="37" formatCode="0.00E+00">
                  <c:v>40893703100</c:v>
                </c:pt>
                <c:pt idx="38" formatCode="0.00E+00">
                  <c:v>44363859800</c:v>
                </c:pt>
                <c:pt idx="39" formatCode="0.00E+00">
                  <c:v>41634833900</c:v>
                </c:pt>
                <c:pt idx="40" formatCode="0.00E+00">
                  <c:v>39961805400</c:v>
                </c:pt>
                <c:pt idx="41" formatCode="0.00E+00">
                  <c:v>38017315200</c:v>
                </c:pt>
                <c:pt idx="42" formatCode="0.00E+00">
                  <c:v>43467045600</c:v>
                </c:pt>
                <c:pt idx="43" formatCode="0.00E+00">
                  <c:v>39267158300</c:v>
                </c:pt>
                <c:pt idx="44" formatCode="0.00E+00">
                  <c:v>37659088000</c:v>
                </c:pt>
                <c:pt idx="45" formatCode="0.00E+00">
                  <c:v>40513886400</c:v>
                </c:pt>
                <c:pt idx="46" formatCode="0.00E+00">
                  <c:v>36888770500</c:v>
                </c:pt>
                <c:pt idx="47" formatCode="0.00E+00">
                  <c:v>37324684100</c:v>
                </c:pt>
                <c:pt idx="48" formatCode="0.00E+00">
                  <c:v>40846649400</c:v>
                </c:pt>
                <c:pt idx="49" formatCode="0.00E+00">
                  <c:v>43917342500</c:v>
                </c:pt>
                <c:pt idx="50" formatCode="0.00E+00">
                  <c:v>46664068300</c:v>
                </c:pt>
                <c:pt idx="51" formatCode="0.00E+00">
                  <c:v>44053340500</c:v>
                </c:pt>
                <c:pt idx="52" formatCode="0.00E+00">
                  <c:v>43337978700</c:v>
                </c:pt>
                <c:pt idx="53" formatCode="0.00E+00">
                  <c:v>47948975000</c:v>
                </c:pt>
                <c:pt idx="54" formatCode="0.00E+00">
                  <c:v>53941777100</c:v>
                </c:pt>
                <c:pt idx="55" formatCode="0.00E+00">
                  <c:v>57025146800</c:v>
                </c:pt>
                <c:pt idx="56" formatCode="0.00E+00">
                  <c:v>58497587300</c:v>
                </c:pt>
                <c:pt idx="57" formatCode="0.00E+00">
                  <c:v>59253673800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64F-4237-8814-C8CE5F254F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0195584"/>
        <c:axId val="199023008"/>
        <c:extLst>
          <c:ext xmlns:c15="http://schemas.microsoft.com/office/drawing/2012/chart" uri="{02D57815-91ED-43cb-92C2-25804820EDAC}">
            <c15:filteredScatterSeries>
              <c15:ser>
                <c:idx val="3"/>
                <c:order val="3"/>
                <c:tx>
                  <c:v>PIP-II CM Spec</c:v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diamond"/>
                  <c:size val="8"/>
                  <c:spPr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'[B9A-AES-008 2019-09-26.xlsx]pip-ii sPEC'!$A$2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18.8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'[B9A-AES-008 2019-09-26.xlsx]pip-ii sPEC'!$B$2</c15:sqref>
                        </c15:formulaRef>
                      </c:ext>
                    </c:extLst>
                    <c:numCache>
                      <c:formatCode>0.00E+00</c:formatCode>
                      <c:ptCount val="1"/>
                      <c:pt idx="0">
                        <c:v>30000000000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3-C64F-4237-8814-C8CE5F254F57}"/>
                  </c:ext>
                </c:extLst>
              </c15:ser>
            </c15:filteredScatterSeries>
          </c:ext>
        </c:extLst>
      </c:scatterChart>
      <c:scatterChart>
        <c:scatterStyle val="lineMarker"/>
        <c:varyColors val="0"/>
        <c:ser>
          <c:idx val="1"/>
          <c:order val="1"/>
          <c:tx>
            <c:strRef>
              <c:f>'[B9A-AES-008 2019-09-26.xlsx]B9A-AES-008'!$AG$1</c:f>
              <c:strCache>
                <c:ptCount val="1"/>
                <c:pt idx="0">
                  <c:v>RadTop [mR/hr]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'[B9A-AES-008 2019-09-26.xlsx]B9A-AES-008'!$E$2:$E$39</c:f>
              <c:numCache>
                <c:formatCode>General</c:formatCode>
                <c:ptCount val="38"/>
                <c:pt idx="2" formatCode="0.00E+00">
                  <c:v>5.2944830300000003</c:v>
                </c:pt>
                <c:pt idx="3" formatCode="0.00E+00">
                  <c:v>5.7782296400000002</c:v>
                </c:pt>
                <c:pt idx="18" formatCode="0.00E+00">
                  <c:v>5.1836757599999999</c:v>
                </c:pt>
                <c:pt idx="19" formatCode="0.00E+00">
                  <c:v>4.4023651700000004</c:v>
                </c:pt>
                <c:pt idx="20" formatCode="0.00E+00">
                  <c:v>3.76195419</c:v>
                </c:pt>
                <c:pt idx="21" formatCode="0.00E+00">
                  <c:v>2.9893300699999998</c:v>
                </c:pt>
                <c:pt idx="22" formatCode="0.00E+00">
                  <c:v>6.3851777600000004</c:v>
                </c:pt>
                <c:pt idx="23" formatCode="0.00E+00">
                  <c:v>7.2480350299999996</c:v>
                </c:pt>
                <c:pt idx="24" formatCode="0.00E+00">
                  <c:v>8.0175922199999992</c:v>
                </c:pt>
                <c:pt idx="25" formatCode="0.00E+00">
                  <c:v>9.4775086500000008</c:v>
                </c:pt>
                <c:pt idx="26" formatCode="0.00E+00">
                  <c:v>10.8978191</c:v>
                </c:pt>
                <c:pt idx="27" formatCode="0.00E+00">
                  <c:v>10.8677001</c:v>
                </c:pt>
                <c:pt idx="28" formatCode="0.00E+00">
                  <c:v>13.422821799999999</c:v>
                </c:pt>
                <c:pt idx="29" formatCode="0.00E+00">
                  <c:v>14.631311200000001</c:v>
                </c:pt>
                <c:pt idx="30" formatCode="0.00E+00">
                  <c:v>15.523130699999999</c:v>
                </c:pt>
                <c:pt idx="31" formatCode="0.00E+00">
                  <c:v>16.3474887</c:v>
                </c:pt>
                <c:pt idx="32" formatCode="0.00E+00">
                  <c:v>17.215847499999999</c:v>
                </c:pt>
                <c:pt idx="33" formatCode="0.00E+00">
                  <c:v>18.038663100000001</c:v>
                </c:pt>
                <c:pt idx="34" formatCode="0.00E+00">
                  <c:v>18.904875499999999</c:v>
                </c:pt>
                <c:pt idx="35" formatCode="0.00E+00">
                  <c:v>19.780443500000001</c:v>
                </c:pt>
                <c:pt idx="36" formatCode="0.00E+00">
                  <c:v>20.662739800000001</c:v>
                </c:pt>
                <c:pt idx="37" formatCode="0.00E+00">
                  <c:v>21.591586599999999</c:v>
                </c:pt>
              </c:numCache>
            </c:numRef>
          </c:xVal>
          <c:yVal>
            <c:numRef>
              <c:f>'[B9A-AES-008 2019-09-26.xlsx]B9A-AES-008'!$AG$2:$AG$39</c:f>
              <c:numCache>
                <c:formatCode>General</c:formatCode>
                <c:ptCount val="38"/>
                <c:pt idx="2" formatCode="0.00E+00">
                  <c:v>1.2915728499999999E-2</c:v>
                </c:pt>
                <c:pt idx="3" formatCode="0.00E+00">
                  <c:v>1.4264060800000001E-2</c:v>
                </c:pt>
                <c:pt idx="18" formatCode="0.00E+00">
                  <c:v>9.6311154199999992E-3</c:v>
                </c:pt>
                <c:pt idx="19" formatCode="0.00E+00">
                  <c:v>9.8519003200000007E-3</c:v>
                </c:pt>
                <c:pt idx="20" formatCode="0.00E+00">
                  <c:v>1.1178784900000001E-2</c:v>
                </c:pt>
                <c:pt idx="21" formatCode="0.00E+00">
                  <c:v>1.1568976200000001E-2</c:v>
                </c:pt>
                <c:pt idx="22" formatCode="0.00E+00">
                  <c:v>1.1907302999999999E-2</c:v>
                </c:pt>
                <c:pt idx="23" formatCode="0.00E+00">
                  <c:v>1.1330978E-2</c:v>
                </c:pt>
                <c:pt idx="24" formatCode="0.00E+00">
                  <c:v>1.08392865E-2</c:v>
                </c:pt>
                <c:pt idx="25" formatCode="0.00E+00">
                  <c:v>1.0549866600000001E-2</c:v>
                </c:pt>
                <c:pt idx="26" formatCode="0.00E+00">
                  <c:v>1.06843897E-2</c:v>
                </c:pt>
                <c:pt idx="27" formatCode="0.00E+00">
                  <c:v>1.2235535800000001E-2</c:v>
                </c:pt>
                <c:pt idx="28" formatCode="0.00E+00">
                  <c:v>386.868968</c:v>
                </c:pt>
                <c:pt idx="29" formatCode="0.00E+00">
                  <c:v>1.76592044E-2</c:v>
                </c:pt>
                <c:pt idx="30" formatCode="0.00E+00">
                  <c:v>0.51506343899999996</c:v>
                </c:pt>
                <c:pt idx="31" formatCode="0.00E+00">
                  <c:v>1.00493067</c:v>
                </c:pt>
                <c:pt idx="32" formatCode="0.00E+00">
                  <c:v>1.2882437799999999</c:v>
                </c:pt>
                <c:pt idx="33" formatCode="0.00E+00">
                  <c:v>1.7433560100000001</c:v>
                </c:pt>
                <c:pt idx="34" formatCode="0.00E+00">
                  <c:v>3.2518099299999998</c:v>
                </c:pt>
                <c:pt idx="35" formatCode="0.00E+00">
                  <c:v>4.7731957200000004</c:v>
                </c:pt>
                <c:pt idx="36" formatCode="0.00E+00">
                  <c:v>6.90616334</c:v>
                </c:pt>
                <c:pt idx="37" formatCode="0.00E+00">
                  <c:v>7.9167377800000001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64F-4237-8814-C8CE5F254F57}"/>
            </c:ext>
          </c:extLst>
        </c:ser>
        <c:ser>
          <c:idx val="2"/>
          <c:order val="2"/>
          <c:tx>
            <c:strRef>
              <c:f>'[B9A-AES-008 2019-09-26.xlsx]B9A-AES-008'!$AH$1</c:f>
              <c:strCache>
                <c:ptCount val="1"/>
                <c:pt idx="0">
                  <c:v>RadBot [mR/hr]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'[B9A-AES-008 2019-09-26.xlsx]B9A-AES-008'!$E$2:$E$39</c:f>
              <c:numCache>
                <c:formatCode>General</c:formatCode>
                <c:ptCount val="38"/>
                <c:pt idx="2" formatCode="0.00E+00">
                  <c:v>5.2944830300000003</c:v>
                </c:pt>
                <c:pt idx="3" formatCode="0.00E+00">
                  <c:v>5.7782296400000002</c:v>
                </c:pt>
                <c:pt idx="18" formatCode="0.00E+00">
                  <c:v>5.1836757599999999</c:v>
                </c:pt>
                <c:pt idx="19" formatCode="0.00E+00">
                  <c:v>4.4023651700000004</c:v>
                </c:pt>
                <c:pt idx="20" formatCode="0.00E+00">
                  <c:v>3.76195419</c:v>
                </c:pt>
                <c:pt idx="21" formatCode="0.00E+00">
                  <c:v>2.9893300699999998</c:v>
                </c:pt>
                <c:pt idx="22" formatCode="0.00E+00">
                  <c:v>6.3851777600000004</c:v>
                </c:pt>
                <c:pt idx="23" formatCode="0.00E+00">
                  <c:v>7.2480350299999996</c:v>
                </c:pt>
                <c:pt idx="24" formatCode="0.00E+00">
                  <c:v>8.0175922199999992</c:v>
                </c:pt>
                <c:pt idx="25" formatCode="0.00E+00">
                  <c:v>9.4775086500000008</c:v>
                </c:pt>
                <c:pt idx="26" formatCode="0.00E+00">
                  <c:v>10.8978191</c:v>
                </c:pt>
                <c:pt idx="27" formatCode="0.00E+00">
                  <c:v>10.8677001</c:v>
                </c:pt>
                <c:pt idx="28" formatCode="0.00E+00">
                  <c:v>13.422821799999999</c:v>
                </c:pt>
                <c:pt idx="29" formatCode="0.00E+00">
                  <c:v>14.631311200000001</c:v>
                </c:pt>
                <c:pt idx="30" formatCode="0.00E+00">
                  <c:v>15.523130699999999</c:v>
                </c:pt>
                <c:pt idx="31" formatCode="0.00E+00">
                  <c:v>16.3474887</c:v>
                </c:pt>
                <c:pt idx="32" formatCode="0.00E+00">
                  <c:v>17.215847499999999</c:v>
                </c:pt>
                <c:pt idx="33" formatCode="0.00E+00">
                  <c:v>18.038663100000001</c:v>
                </c:pt>
                <c:pt idx="34" formatCode="0.00E+00">
                  <c:v>18.904875499999999</c:v>
                </c:pt>
                <c:pt idx="35" formatCode="0.00E+00">
                  <c:v>19.780443500000001</c:v>
                </c:pt>
                <c:pt idx="36" formatCode="0.00E+00">
                  <c:v>20.662739800000001</c:v>
                </c:pt>
                <c:pt idx="37" formatCode="0.00E+00">
                  <c:v>21.591586599999999</c:v>
                </c:pt>
              </c:numCache>
            </c:numRef>
          </c:xVal>
          <c:yVal>
            <c:numRef>
              <c:f>'[B9A-AES-008 2019-09-26.xlsx]B9A-AES-008'!$AH$2:$AH$39</c:f>
              <c:numCache>
                <c:formatCode>General</c:formatCode>
                <c:ptCount val="38"/>
                <c:pt idx="2" formatCode="0.00E+00">
                  <c:v>0</c:v>
                </c:pt>
                <c:pt idx="3" formatCode="0.00E+00">
                  <c:v>0</c:v>
                </c:pt>
                <c:pt idx="18" formatCode="0.00E+00">
                  <c:v>0</c:v>
                </c:pt>
                <c:pt idx="19" formatCode="0.00E+00">
                  <c:v>0</c:v>
                </c:pt>
                <c:pt idx="20" formatCode="0.00E+00">
                  <c:v>0</c:v>
                </c:pt>
                <c:pt idx="21" formatCode="0.00E+00">
                  <c:v>0</c:v>
                </c:pt>
                <c:pt idx="22" formatCode="0.00E+00">
                  <c:v>0</c:v>
                </c:pt>
                <c:pt idx="23" formatCode="0.00E+00">
                  <c:v>0</c:v>
                </c:pt>
                <c:pt idx="24" formatCode="0.00E+00">
                  <c:v>0</c:v>
                </c:pt>
                <c:pt idx="25" formatCode="0.00E+00">
                  <c:v>0</c:v>
                </c:pt>
                <c:pt idx="26" formatCode="0.00E+00">
                  <c:v>0</c:v>
                </c:pt>
                <c:pt idx="27" formatCode="0.00E+00">
                  <c:v>0</c:v>
                </c:pt>
                <c:pt idx="28" formatCode="0.00E+00">
                  <c:v>0</c:v>
                </c:pt>
                <c:pt idx="29" formatCode="0.00E+00">
                  <c:v>0</c:v>
                </c:pt>
                <c:pt idx="30" formatCode="0.00E+00">
                  <c:v>0</c:v>
                </c:pt>
                <c:pt idx="31" formatCode="0.00E+00">
                  <c:v>0</c:v>
                </c:pt>
                <c:pt idx="32" formatCode="0.00E+00">
                  <c:v>0</c:v>
                </c:pt>
                <c:pt idx="33" formatCode="0.00E+00">
                  <c:v>0</c:v>
                </c:pt>
                <c:pt idx="34" formatCode="0.00E+00">
                  <c:v>0</c:v>
                </c:pt>
                <c:pt idx="35" formatCode="0.00E+00">
                  <c:v>0</c:v>
                </c:pt>
                <c:pt idx="36" formatCode="0.00E+00">
                  <c:v>0</c:v>
                </c:pt>
                <c:pt idx="37" formatCode="0.00E+0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64F-4237-8814-C8CE5F254F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0638240"/>
        <c:axId val="630635648"/>
      </c:scatterChart>
      <c:valAx>
        <c:axId val="300195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Eacc [MV/m]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9023008"/>
        <c:crosses val="autoZero"/>
        <c:crossBetween val="midCat"/>
      </c:valAx>
      <c:valAx>
        <c:axId val="199023008"/>
        <c:scaling>
          <c:logBase val="10"/>
          <c:orientation val="minMax"/>
          <c:max val="100000000000"/>
          <c:min val="100000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Q0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0195584"/>
        <c:crosses val="autoZero"/>
        <c:crossBetween val="midCat"/>
      </c:valAx>
      <c:valAx>
        <c:axId val="630635648"/>
        <c:scaling>
          <c:orientation val="minMax"/>
          <c:max val="300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Raditionan [mR/h]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E+00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638240"/>
        <c:crosses val="max"/>
        <c:crossBetween val="midCat"/>
      </c:valAx>
      <c:valAx>
        <c:axId val="6306382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630635648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600305301935947"/>
          <c:y val="0.14050897562322717"/>
          <c:w val="0.16081307791346416"/>
          <c:h val="0.1266922913052581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013473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L2 Manager Name [20pt Reg]</a:t>
            </a:r>
          </a:p>
          <a:p>
            <a:r>
              <a:rPr lang="en-US" dirty="0"/>
              <a:t>PIP-II DOE IPR CD-2/3a Review</a:t>
            </a:r>
          </a:p>
          <a:p>
            <a:r>
              <a:rPr lang="en-US" dirty="0"/>
              <a:t>28 - 30 January 2020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16AA3B-D513-4568-ADD3-3BBA8874574F}"/>
              </a:ext>
            </a:extLst>
          </p:cNvPr>
          <p:cNvSpPr txBox="1"/>
          <p:nvPr userDrawn="1"/>
        </p:nvSpPr>
        <p:spPr>
          <a:xfrm>
            <a:off x="5757716" y="4873610"/>
            <a:ext cx="338628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Poland, 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9028D7-F88A-46AC-A4EE-0D16D8977226}"/>
              </a:ext>
            </a:extLst>
          </p:cNvPr>
          <p:cNvCxnSpPr>
            <a:cxnSpLocks/>
          </p:cNvCxnSpPr>
          <p:nvPr userDrawn="1"/>
        </p:nvCxnSpPr>
        <p:spPr>
          <a:xfrm>
            <a:off x="5751576" y="6364224"/>
            <a:ext cx="2978836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11574D52-B412-344B-8E8B-A4556C84C3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626" y="896935"/>
            <a:ext cx="9141374" cy="277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DD1A452-4B3B-1245-BE47-0EA6AC6FF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C252E7D-511A-3F46-85D4-8F41301254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 dirty="0"/>
              <a:t>PIP-II PMG</a:t>
            </a:r>
            <a:endParaRPr lang="en-US" b="1" dirty="0"/>
          </a:p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A627D44-EEC2-3341-A6F3-B343A5732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D812A21D-B56E-F945-B055-BF1CBF63F6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2EB3E399-69D4-C841-A710-B72A77021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</a:t>
            </a:r>
            <a:endParaRPr lang="en-US" b="1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233630-EF3A-E545-93A2-41968C794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75BED8-95F8-CC4B-ABA8-F24701B5E09F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062E7B8-9E81-764D-9C9A-9A4416E33E5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15E30B2-FD88-B64F-9DC5-8850BEC40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</a:t>
            </a:r>
            <a:endParaRPr lang="en-US" b="1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52AE6F-0F84-0842-9A05-5E4DCF0A9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DD55B5-2492-1B49-8FE7-A4E81E464686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086C7DE-E0AC-624B-BB33-06EE18FA7B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B11FD33-E367-4E4D-A318-2337828D3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</a:t>
            </a:r>
            <a:endParaRPr lang="en-US" b="1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B7AE8E3-FFAC-554D-9BF5-C7BE3A5F8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7750FE-A38D-8D40-B62F-C2B0DF6D7DBD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5E3339D-AB0B-6B42-862F-A8CE8F5DE1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52478C4-9379-D649-A221-D5B00743C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</a:t>
            </a:r>
            <a:endParaRPr lang="en-US" b="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F89E77-0FAF-7041-A920-2EB3BC8D5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3E53488-F378-2346-80CA-BF8F508ADB14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Date Placeholder 3">
            <a:extLst>
              <a:ext uri="{FF2B5EF4-FFF2-40B4-BE49-F238E27FC236}">
                <a16:creationId xmlns:a16="http://schemas.microsoft.com/office/drawing/2014/main" id="{048CD5D4-73FB-774B-B842-83A5D2856E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BE4981B5-46CA-B842-AB96-1D4AD565C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</a:t>
            </a:r>
            <a:endParaRPr lang="en-US" b="1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7597DA8-0B10-2D45-9BF9-A9F440A21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B011B33-F2FA-D041-B3F6-0928448CC4DA}"/>
              </a:ext>
            </a:extLst>
          </p:cNvPr>
          <p:cNvCxnSpPr/>
          <p:nvPr userDrawn="1"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/>
              <a:t>19-Feb-2020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27007" y="6515100"/>
            <a:ext cx="4433370" cy="241300"/>
          </a:xfrm>
        </p:spPr>
        <p:txBody>
          <a:bodyPr/>
          <a:lstStyle>
            <a:lvl1pPr>
              <a:defRPr sz="12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b="1"/>
              <a:t>PIP-II PMG 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3343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PIP-II PMG 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FD0746-C59B-43C4-B997-8ADB24EAB444}"/>
              </a:ext>
            </a:extLst>
          </p:cNvPr>
          <p:cNvCxnSpPr>
            <a:cxnSpLocks/>
          </p:cNvCxnSpPr>
          <p:nvPr userDrawn="1"/>
        </p:nvCxnSpPr>
        <p:spPr>
          <a:xfrm>
            <a:off x="215900" y="6362733"/>
            <a:ext cx="8639584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087388" y="6422646"/>
            <a:ext cx="768096" cy="4004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9719" y="5312740"/>
            <a:ext cx="8499231" cy="1390219"/>
          </a:xfrm>
        </p:spPr>
        <p:txBody>
          <a:bodyPr/>
          <a:lstStyle/>
          <a:p>
            <a:r>
              <a:rPr lang="en-US" dirty="0"/>
              <a:t>PIP-II L2 Managers	</a:t>
            </a:r>
          </a:p>
          <a:p>
            <a:r>
              <a:rPr lang="en-US" dirty="0"/>
              <a:t>Project Management Group</a:t>
            </a:r>
          </a:p>
          <a:p>
            <a:r>
              <a:rPr lang="en-US" dirty="0"/>
              <a:t>19-Feb-2020</a:t>
            </a:r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A0DC46A-9DEE-4A8E-A8CA-3363AFD48F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19719" y="4133319"/>
            <a:ext cx="8667106" cy="1003049"/>
          </a:xfrm>
        </p:spPr>
        <p:txBody>
          <a:bodyPr>
            <a:normAutofit/>
          </a:bodyPr>
          <a:lstStyle/>
          <a:p>
            <a:r>
              <a:rPr lang="en-US" dirty="0"/>
              <a:t>PIP-II Report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DCDC8C-6379-664A-ABCD-F5BDE926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118784"/>
            <a:ext cx="8672513" cy="3703320"/>
          </a:xfrm>
        </p:spPr>
        <p:txBody>
          <a:bodyPr/>
          <a:lstStyle/>
          <a:p>
            <a:r>
              <a:rPr lang="en-US" dirty="0"/>
              <a:t>All Partners (PC &amp; TC) participated in the CD-2/3a review: </a:t>
            </a:r>
          </a:p>
          <a:p>
            <a:pPr lvl="1"/>
            <a:r>
              <a:rPr lang="en-US" i="1" dirty="0">
                <a:latin typeface="Helvetica" panose="020B0604020202020204" pitchFamily="34" charset="0"/>
                <a:ea typeface="Times New Roman"/>
                <a:cs typeface="Helvetica" panose="020B0604020202020204" pitchFamily="34" charset="0"/>
                <a:sym typeface="Times New Roman"/>
              </a:rPr>
              <a:t>“Partner Laboratories were well represented and spoke during the review.  They successfully communicated their passion for the project and their reasons for contributing to PIPII”</a:t>
            </a:r>
            <a:endParaRPr lang="en-US" dirty="0"/>
          </a:p>
          <a:p>
            <a:r>
              <a:rPr lang="en-US" dirty="0"/>
              <a:t>PPDs CD-2/CD3a review feedback:</a:t>
            </a:r>
            <a:endParaRPr lang="en-US" sz="500" dirty="0"/>
          </a:p>
          <a:p>
            <a:pPr lvl="1"/>
            <a:r>
              <a:rPr lang="en-US" i="1" dirty="0"/>
              <a:t>“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The project PPD documents are well written with enough detail to effectively establish clear boundaries with the partner laboratories about deliverable scope and schedule milestones”</a:t>
            </a:r>
          </a:p>
          <a:p>
            <a:pPr marL="457200" lvl="1" indent="0">
              <a:buNone/>
            </a:pPr>
            <a:endParaRPr lang="en-US" sz="500" i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“…EHS and QA content of the PPDs look appropriate and well considered”</a:t>
            </a:r>
          </a:p>
          <a:p>
            <a:pPr marL="457200" lvl="1" indent="0">
              <a:buNone/>
            </a:pPr>
            <a:endParaRPr lang="en-US" sz="500" i="1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sz="2400" i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“Though the PPDs (Parts I and II) are in mature draft.”</a:t>
            </a:r>
          </a:p>
          <a:p>
            <a:pPr lvl="0"/>
            <a:endParaRPr lang="en-US" dirty="0">
              <a:highlight>
                <a:srgbClr val="FFFF00"/>
              </a:highlight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98472"/>
            <a:ext cx="8502650" cy="416634"/>
          </a:xfrm>
        </p:spPr>
        <p:txBody>
          <a:bodyPr/>
          <a:lstStyle/>
          <a:p>
            <a:r>
              <a:rPr lang="en-US" dirty="0"/>
              <a:t>PIP-II International Partners January achievement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F4907C-5606-420C-91E7-A3F47FA15B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5CE6D-44ED-460F-B2A7-277E0829D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</a:t>
            </a:r>
            <a:endParaRPr lang="en-US" b="1"/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94730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DCDC8C-6379-664A-ABCD-F5BDE926D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3703320"/>
          </a:xfrm>
        </p:spPr>
        <p:txBody>
          <a:bodyPr/>
          <a:lstStyle/>
          <a:p>
            <a:pPr marL="0" lvl="0" indent="0">
              <a:buNone/>
            </a:pPr>
            <a:r>
              <a:rPr lang="en-US" dirty="0"/>
              <a:t>Some highlights:</a:t>
            </a:r>
          </a:p>
          <a:p>
            <a:pPr lvl="1"/>
            <a:r>
              <a:rPr lang="en-US" dirty="0"/>
              <a:t>PPD Part 1 feedback from DOE</a:t>
            </a:r>
          </a:p>
          <a:p>
            <a:pPr lvl="1"/>
            <a:r>
              <a:rPr lang="en-US" dirty="0"/>
              <a:t>Launched “Technical Collaboration Workshop”</a:t>
            </a:r>
          </a:p>
          <a:p>
            <a:pPr lvl="1"/>
            <a:r>
              <a:rPr lang="en-US" dirty="0"/>
              <a:t>Project updates: </a:t>
            </a:r>
          </a:p>
          <a:p>
            <a:pPr lvl="2"/>
            <a:r>
              <a:rPr lang="en-US" dirty="0"/>
              <a:t>Design Principle Coordination Group</a:t>
            </a:r>
          </a:p>
          <a:p>
            <a:pPr lvl="2"/>
            <a:r>
              <a:rPr lang="en-US" dirty="0"/>
              <a:t>Device Naming Convention discussion</a:t>
            </a:r>
          </a:p>
          <a:p>
            <a:pPr lvl="2"/>
            <a:r>
              <a:rPr lang="en-US" dirty="0"/>
              <a:t>ESH and Q Management plans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59BE253-B345-40AF-87A6-BE96CED6F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98472"/>
            <a:ext cx="8502650" cy="416634"/>
          </a:xfrm>
        </p:spPr>
        <p:txBody>
          <a:bodyPr/>
          <a:lstStyle/>
          <a:p>
            <a:r>
              <a:rPr lang="en-US" dirty="0"/>
              <a:t>P2PEB #4 on January 31,2020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9145AD-2C07-46D9-A6E0-E735EEF053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5A60B22-E626-465E-8092-9E9BCADC9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379" y="3508706"/>
            <a:ext cx="3526954" cy="2645216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A9470D-9FF2-40CA-A75F-EC4CA15E0E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0EBB1-B3AB-4B6B-8FF5-9E09EF4F7E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</a:t>
            </a:r>
            <a:endParaRPr lang="en-US" b="1"/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18805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AC29-6889-E244-82E7-04CE120B8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09" y="854885"/>
            <a:ext cx="8686800" cy="427877"/>
          </a:xfrm>
        </p:spPr>
        <p:txBody>
          <a:bodyPr/>
          <a:lstStyle/>
          <a:p>
            <a:r>
              <a:rPr lang="en-US" dirty="0"/>
              <a:t>PPD Part 2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Status </a:t>
            </a:r>
            <a:b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endParaRPr lang="en-US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C6CC3-65C1-1649-9446-AFC4715DB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0705" y="2540172"/>
            <a:ext cx="7502825" cy="718112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UKRI/STFC:</a:t>
            </a:r>
            <a:r>
              <a:rPr lang="en-US" sz="1800" b="1" dirty="0">
                <a:sym typeface="Wingdings" pitchFamily="2" charset="2"/>
              </a:rPr>
              <a:t> 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sym typeface="Wingdings" pitchFamily="2" charset="2"/>
              </a:rPr>
              <a:t>Nb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itchFamily="2" charset="2"/>
              </a:rPr>
              <a:t> specification and Transport frame design to be checked. P6 and STFC schedule need to be re-aligned</a:t>
            </a:r>
          </a:p>
          <a:p>
            <a:pPr marL="457200" lvl="1" indent="0">
              <a:buNone/>
            </a:pPr>
            <a:endParaRPr lang="en-US" sz="1800" dirty="0">
              <a:sym typeface="Wingdings" pitchFamily="2" charset="2"/>
            </a:endParaRPr>
          </a:p>
          <a:p>
            <a:endParaRPr lang="en-US" sz="1800" dirty="0">
              <a:sym typeface="Wingdings" pitchFamily="2" charset="2"/>
            </a:endParaRPr>
          </a:p>
          <a:p>
            <a:endParaRPr lang="en-US" sz="1800" dirty="0">
              <a:sym typeface="Wingdings" pitchFamily="2" charset="2"/>
            </a:endParaRPr>
          </a:p>
          <a:p>
            <a:endParaRPr lang="en-US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2DE68-FB27-FC41-A67E-FAE04F47B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6D2856-1FF6-AA4F-8E92-0483BC943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69" y="2626461"/>
            <a:ext cx="565878" cy="36990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8207F39-2AB1-254E-92E2-444311737447}"/>
              </a:ext>
            </a:extLst>
          </p:cNvPr>
          <p:cNvSpPr txBox="1">
            <a:spLocks/>
          </p:cNvSpPr>
          <p:nvPr/>
        </p:nvSpPr>
        <p:spPr>
          <a:xfrm>
            <a:off x="1210705" y="3196419"/>
            <a:ext cx="7568444" cy="71811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ym typeface="Wingdings" pitchFamily="2" charset="2"/>
              </a:rPr>
              <a:t>ITALY/INFN</a:t>
            </a:r>
            <a:r>
              <a:rPr lang="en-US" sz="1800" dirty="0"/>
              <a:t>: 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itchFamily="2" charset="2"/>
              </a:rPr>
              <a:t>Prototype cavities delivery to be checked.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itchFamily="2" charset="2"/>
              </a:rPr>
              <a:t>P6 and INFN schedule need to be re-aligned</a:t>
            </a:r>
          </a:p>
          <a:p>
            <a:pPr marL="457200" lvl="1" indent="0">
              <a:buNone/>
            </a:pPr>
            <a:endParaRPr lang="en-US" sz="1800" dirty="0">
              <a:sym typeface="Wingdings" pitchFamily="2" charset="2"/>
            </a:endParaRPr>
          </a:p>
          <a:p>
            <a:endParaRPr lang="en-US" sz="1800" i="1" dirty="0">
              <a:solidFill>
                <a:schemeClr val="tx1">
                  <a:lumMod val="60000"/>
                  <a:lumOff val="40000"/>
                </a:schemeClr>
              </a:solidFill>
              <a:sym typeface="Wingdings" pitchFamily="2" charset="2"/>
            </a:endParaRPr>
          </a:p>
          <a:p>
            <a:endParaRPr lang="en-US" sz="1800" dirty="0">
              <a:sym typeface="Wingdings" pitchFamily="2" charset="2"/>
            </a:endParaRPr>
          </a:p>
          <a:p>
            <a:pPr marL="0" indent="0">
              <a:buFont typeface="Arial" charset="0"/>
              <a:buNone/>
            </a:pPr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8141914-7E5A-7149-9E4B-0D3530B5AAF7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29419" y="3256397"/>
            <a:ext cx="566928" cy="36990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352C120-84DA-2E4D-93ED-44667EF6F67B}"/>
              </a:ext>
            </a:extLst>
          </p:cNvPr>
          <p:cNvSpPr txBox="1">
            <a:spLocks/>
          </p:cNvSpPr>
          <p:nvPr/>
        </p:nvSpPr>
        <p:spPr>
          <a:xfrm>
            <a:off x="1199554" y="4454985"/>
            <a:ext cx="7997864" cy="71811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FRANCE/IN2P3: 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itchFamily="2" charset="2"/>
              </a:rPr>
              <a:t>IN2P3 detailed schedule (</a:t>
            </a:r>
            <a:r>
              <a:rPr lang="en-US" sz="1800" dirty="0" err="1">
                <a:solidFill>
                  <a:schemeClr val="tx1">
                    <a:lumMod val="60000"/>
                    <a:lumOff val="40000"/>
                  </a:schemeClr>
                </a:solidFill>
                <a:sym typeface="Wingdings" pitchFamily="2" charset="2"/>
              </a:rPr>
              <a:t>mpp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itchFamily="2" charset="2"/>
              </a:rPr>
              <a:t> file) need to be updated to improve consistency with P6. P6 needs to be aligned.</a:t>
            </a:r>
            <a:endParaRPr lang="en-US" sz="1800" dirty="0">
              <a:sym typeface="Wingdings" pitchFamily="2" charset="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27F8DB3-3B29-D64B-A0F4-9809DCA5BC77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9" y="3890436"/>
            <a:ext cx="566928" cy="369906"/>
          </a:xfrm>
          <a:prstGeom prst="rect">
            <a:avLst/>
          </a:prstGeom>
          <a:ln w="9525">
            <a:solidFill>
              <a:schemeClr val="accent6"/>
            </a:solidFill>
          </a:ln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84ED559-97EB-964C-9B15-73543FBE7155}"/>
              </a:ext>
            </a:extLst>
          </p:cNvPr>
          <p:cNvSpPr txBox="1">
            <a:spLocks/>
          </p:cNvSpPr>
          <p:nvPr/>
        </p:nvSpPr>
        <p:spPr>
          <a:xfrm>
            <a:off x="1199554" y="3931290"/>
            <a:ext cx="7986713" cy="60544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FRANCE/CEA: 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itchFamily="2" charset="2"/>
              </a:rPr>
              <a:t>CAM/L2M/L3M to perform final check.P6 need to be aligned.</a:t>
            </a:r>
            <a:endParaRPr lang="en-US" sz="1800" dirty="0">
              <a:sym typeface="Wingdings" pitchFamily="2" charset="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61D23AF-0A7B-CD49-8750-BFDAC64A75DE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29419" y="4530081"/>
            <a:ext cx="566928" cy="365760"/>
          </a:xfrm>
          <a:prstGeom prst="rect">
            <a:avLst/>
          </a:prstGeom>
          <a:ln w="9525">
            <a:solidFill>
              <a:schemeClr val="accent6"/>
            </a:solidFill>
          </a:ln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F5BCC1A-AA0F-2949-8080-D4C4EA9A54B9}"/>
              </a:ext>
            </a:extLst>
          </p:cNvPr>
          <p:cNvSpPr txBox="1">
            <a:spLocks/>
          </p:cNvSpPr>
          <p:nvPr/>
        </p:nvSpPr>
        <p:spPr>
          <a:xfrm>
            <a:off x="1199554" y="5128037"/>
            <a:ext cx="8070349" cy="110514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INDIA/DAE: 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itchFamily="2" charset="2"/>
              </a:rPr>
              <a:t>T6 and I-MS to be validated by CAM/L2M/L3M as well as final check. P6 needs to be aligned.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itchFamily="2" charset="2"/>
              </a:rPr>
              <a:t>.</a:t>
            </a:r>
          </a:p>
          <a:p>
            <a:pPr marL="0" indent="0">
              <a:buNone/>
            </a:pPr>
            <a:endParaRPr lang="en-US" sz="1800" dirty="0">
              <a:solidFill>
                <a:schemeClr val="tx1">
                  <a:lumMod val="60000"/>
                  <a:lumOff val="40000"/>
                </a:schemeClr>
              </a:solidFill>
              <a:sym typeface="Wingdings" pitchFamily="2" charset="2"/>
            </a:endParaRPr>
          </a:p>
          <a:p>
            <a:pPr lvl="1"/>
            <a:endParaRPr lang="en-US" sz="1800" dirty="0">
              <a:sym typeface="Wingdings" pitchFamily="2" charset="2"/>
            </a:endParaRPr>
          </a:p>
          <a:p>
            <a:pPr lvl="1"/>
            <a:endParaRPr lang="en-US" sz="1800" dirty="0">
              <a:sym typeface="Wingdings" pitchFamily="2" charset="2"/>
            </a:endParaRPr>
          </a:p>
          <a:p>
            <a:pPr lvl="1"/>
            <a:endParaRPr lang="en-US" sz="1800" dirty="0">
              <a:sym typeface="Wingdings" pitchFamily="2" charset="2"/>
            </a:endParaRPr>
          </a:p>
          <a:p>
            <a:pPr marL="0" indent="0">
              <a:buFont typeface="Arial" charset="0"/>
              <a:buNone/>
            </a:pPr>
            <a:endParaRPr lang="en-US" sz="1800" dirty="0">
              <a:sym typeface="Wingdings" pitchFamily="2" charset="2"/>
            </a:endParaRPr>
          </a:p>
          <a:p>
            <a:endParaRPr lang="en-US" sz="1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CF4005-7A4E-BA49-BD87-912E7CBF38F4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29419" y="5173098"/>
            <a:ext cx="566928" cy="36576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F3CE253-CC38-DD49-8B3E-22246EC959CB}"/>
              </a:ext>
            </a:extLst>
          </p:cNvPr>
          <p:cNvSpPr txBox="1">
            <a:spLocks/>
          </p:cNvSpPr>
          <p:nvPr/>
        </p:nvSpPr>
        <p:spPr>
          <a:xfrm>
            <a:off x="1199554" y="5738918"/>
            <a:ext cx="8020167" cy="59330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POLAND/WUST: </a:t>
            </a:r>
            <a:r>
              <a:rPr lang="en-US" sz="1800" dirty="0">
                <a:solidFill>
                  <a:schemeClr val="tx1">
                    <a:lumMod val="60000"/>
                    <a:lumOff val="40000"/>
                  </a:schemeClr>
                </a:solidFill>
                <a:sym typeface="Wingdings" pitchFamily="2" charset="2"/>
              </a:rPr>
              <a:t>P6 and WUST schedule need to be re-aligned, including revision of DOE costs.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endParaRPr lang="en-US" sz="1800" dirty="0">
              <a:sym typeface="Wingdings" pitchFamily="2" charset="2"/>
            </a:endParaRPr>
          </a:p>
          <a:p>
            <a:pPr marL="0" indent="0">
              <a:buFont typeface="Arial" charset="0"/>
              <a:buNone/>
            </a:pPr>
            <a:endParaRPr lang="en-US" sz="1800" dirty="0">
              <a:sym typeface="Wingdings" pitchFamily="2" charset="2"/>
            </a:endParaRPr>
          </a:p>
          <a:p>
            <a:endParaRPr lang="en-US" sz="1800" dirty="0"/>
          </a:p>
        </p:txBody>
      </p:sp>
      <p:pic>
        <p:nvPicPr>
          <p:cNvPr id="20" name="Picture 4" descr="Image result for poland flag">
            <a:extLst>
              <a:ext uri="{FF2B5EF4-FFF2-40B4-BE49-F238E27FC236}">
                <a16:creationId xmlns:a16="http://schemas.microsoft.com/office/drawing/2014/main" id="{31DDBF6B-D27F-C742-B375-AFFAEAFB63B1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19" y="5773165"/>
            <a:ext cx="566928" cy="365760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BFFCB0C-B969-EF40-8ED5-4A4AD1300F75}"/>
              </a:ext>
            </a:extLst>
          </p:cNvPr>
          <p:cNvSpPr/>
          <p:nvPr/>
        </p:nvSpPr>
        <p:spPr>
          <a:xfrm>
            <a:off x="148592" y="972159"/>
            <a:ext cx="8686799" cy="13863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PPDs Part 2 are in the last check process and P6 integration. The goal is to have PPDs ”ready to be signed” and P6 aligned for the end of March. </a:t>
            </a:r>
            <a:r>
              <a:rPr lang="en-US" i="1" dirty="0">
                <a:solidFill>
                  <a:schemeClr val="accent6"/>
                </a:solidFill>
              </a:rPr>
              <a:t>CAMs, PCS, </a:t>
            </a:r>
            <a:r>
              <a:rPr lang="en-US" i="1" dirty="0" err="1">
                <a:solidFill>
                  <a:schemeClr val="accent6"/>
                </a:solidFill>
              </a:rPr>
              <a:t>iPM</a:t>
            </a:r>
            <a:r>
              <a:rPr lang="en-US" i="1" dirty="0">
                <a:solidFill>
                  <a:schemeClr val="accent6"/>
                </a:solidFill>
              </a:rPr>
              <a:t>, </a:t>
            </a:r>
            <a:r>
              <a:rPr lang="en-US" i="1" dirty="0" err="1">
                <a:solidFill>
                  <a:schemeClr val="accent6"/>
                </a:solidFill>
              </a:rPr>
              <a:t>iTIM</a:t>
            </a:r>
            <a:r>
              <a:rPr lang="en-US" i="1" dirty="0">
                <a:solidFill>
                  <a:schemeClr val="accent6"/>
                </a:solidFill>
              </a:rPr>
              <a:t> will work together </a:t>
            </a:r>
            <a:r>
              <a:rPr lang="en-US" dirty="0">
                <a:solidFill>
                  <a:schemeClr val="accent6"/>
                </a:solidFill>
              </a:rPr>
              <a:t>to meet the completion date.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F0CBC-5A1F-4814-B2EF-518632E1C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19-Feb-2020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54BBF-2698-43A3-A731-9247704FD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PIP-II PMG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04578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FD703-E27A-473A-B793-EAFAF02F1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 additional partner activities, e.g.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D71EF-27D7-44FC-AC2A-E8B08994E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UK Project Annex signed Jan, 2020.</a:t>
            </a:r>
          </a:p>
          <a:p>
            <a:r>
              <a:rPr lang="en-US" dirty="0"/>
              <a:t>WUST I-CRADA signed Jan, 2020.</a:t>
            </a:r>
          </a:p>
          <a:p>
            <a:r>
              <a:rPr lang="en-US" dirty="0"/>
              <a:t>First 7 kW SSA commissioned with help of 3 ECIL engineers </a:t>
            </a:r>
          </a:p>
          <a:p>
            <a:r>
              <a:rPr lang="en-US" dirty="0"/>
              <a:t>Second DAE cryo-engineer arrived</a:t>
            </a:r>
          </a:p>
          <a:p>
            <a:r>
              <a:rPr lang="en-US" dirty="0"/>
              <a:t>HB650 cavity arrived from RRCAT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6EF37-854E-4B8C-A9AB-7F2BAF7FF7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AF3C91-A5A2-482D-AE0D-46D83AD29B4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571" y="3536979"/>
            <a:ext cx="3455151" cy="26434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7D2F9F-10CD-4279-BDAB-49C8A784F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19-Feb-2020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58173-DF50-4257-B1C6-D8D69EF9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PIP-II PMG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99906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WBS 121.2 HWR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1" y="745402"/>
            <a:ext cx="4849282" cy="511313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HWR Cryomodule Installation</a:t>
            </a:r>
          </a:p>
          <a:p>
            <a:pPr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Engineering notes</a:t>
            </a:r>
          </a:p>
          <a:p>
            <a:pPr lvl="2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Beam line relieve analysis is in progress</a:t>
            </a:r>
          </a:p>
          <a:p>
            <a:pPr lvl="2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All other engineering notes resolved.</a:t>
            </a:r>
          </a:p>
          <a:p>
            <a:pPr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ORC</a:t>
            </a:r>
          </a:p>
          <a:p>
            <a:pPr lvl="2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Pending the last engineering note approval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HWR Test</a:t>
            </a:r>
          </a:p>
          <a:p>
            <a:pPr lvl="1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Test plan is in place and traveler released</a:t>
            </a:r>
          </a:p>
          <a:p>
            <a:pPr lvl="1"/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DB4E1A1-0FD3-471E-AF83-13E9B48C4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078CA2-75EA-4F42-B0AF-FB09753735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8" name="Date Placeholder 6">
            <a:extLst>
              <a:ext uri="{FF2B5EF4-FFF2-40B4-BE49-F238E27FC236}">
                <a16:creationId xmlns:a16="http://schemas.microsoft.com/office/drawing/2014/main" id="{3334C465-C24A-41D7-9072-C18C1FC53449}"/>
              </a:ext>
            </a:extLst>
          </p:cNvPr>
          <p:cNvSpPr txBox="1">
            <a:spLocks/>
          </p:cNvSpPr>
          <p:nvPr/>
        </p:nvSpPr>
        <p:spPr>
          <a:xfrm>
            <a:off x="6450013" y="6455365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solidFill>
                  <a:srgbClr val="004C97"/>
                </a:solidFill>
                <a:latin typeface="Helvetica" charset="0"/>
                <a:ea typeface="Geneva" charset="0"/>
              </a:rPr>
              <a:t>10/16/2019</a:t>
            </a:r>
          </a:p>
        </p:txBody>
      </p:sp>
      <p:sp>
        <p:nvSpPr>
          <p:cNvPr id="20" name="Footer Placeholder 8">
            <a:extLst>
              <a:ext uri="{FF2B5EF4-FFF2-40B4-BE49-F238E27FC236}">
                <a16:creationId xmlns:a16="http://schemas.microsoft.com/office/drawing/2014/main" id="{7708E419-F8AF-4A67-BD23-17034F08AC22}"/>
              </a:ext>
            </a:extLst>
          </p:cNvPr>
          <p:cNvSpPr txBox="1">
            <a:spLocks/>
          </p:cNvSpPr>
          <p:nvPr/>
        </p:nvSpPr>
        <p:spPr>
          <a:xfrm>
            <a:off x="827007" y="6455365"/>
            <a:ext cx="443337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PMG SRFCRYO Update</a:t>
            </a:r>
            <a:endParaRPr lang="en-US" sz="800" dirty="0">
              <a:solidFill>
                <a:srgbClr val="004C97"/>
              </a:solidFill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1BD907-28C4-424D-89AB-B46583BB8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755799" y="546789"/>
            <a:ext cx="4388201" cy="329115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3628FF-383F-482B-8C83-FB9A2A2BA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19-Feb-2020</a:t>
            </a:r>
            <a:endParaRPr lang="en-US" alt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D84AF-92B2-45B6-9035-2D6BE2B97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PIP-II PMG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72184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A2004-C5EF-4BC5-972B-090761F8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29771"/>
            <a:ext cx="8686800" cy="427877"/>
          </a:xfrm>
        </p:spPr>
        <p:txBody>
          <a:bodyPr/>
          <a:lstStyle/>
          <a:p>
            <a:r>
              <a:rPr lang="en-US" dirty="0"/>
              <a:t>WBS 121.2 SSR Cryomodules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E6BBD-E7BD-4813-BBCB-66818B868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414F5F-F351-4274-A616-1982445C96D3}"/>
              </a:ext>
            </a:extLst>
          </p:cNvPr>
          <p:cNvSpPr txBox="1"/>
          <p:nvPr/>
        </p:nvSpPr>
        <p:spPr>
          <a:xfrm>
            <a:off x="425892" y="1386075"/>
            <a:ext cx="80129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4" name="Date Placeholder 6">
            <a:extLst>
              <a:ext uri="{FF2B5EF4-FFF2-40B4-BE49-F238E27FC236}">
                <a16:creationId xmlns:a16="http://schemas.microsoft.com/office/drawing/2014/main" id="{A39C8878-D7D9-4DBC-87D8-97D94930AB91}"/>
              </a:ext>
            </a:extLst>
          </p:cNvPr>
          <p:cNvSpPr txBox="1">
            <a:spLocks/>
          </p:cNvSpPr>
          <p:nvPr/>
        </p:nvSpPr>
        <p:spPr>
          <a:xfrm>
            <a:off x="6450013" y="6455365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solidFill>
                  <a:srgbClr val="004C97"/>
                </a:solidFill>
                <a:latin typeface="Helvetica" charset="0"/>
                <a:ea typeface="Geneva" charset="0"/>
              </a:rPr>
              <a:t>10/16/2019</a:t>
            </a:r>
          </a:p>
        </p:txBody>
      </p:sp>
      <p:sp>
        <p:nvSpPr>
          <p:cNvPr id="15" name="Footer Placeholder 8">
            <a:extLst>
              <a:ext uri="{FF2B5EF4-FFF2-40B4-BE49-F238E27FC236}">
                <a16:creationId xmlns:a16="http://schemas.microsoft.com/office/drawing/2014/main" id="{8578A427-F72C-45BA-8A3F-BAEE974AEA75}"/>
              </a:ext>
            </a:extLst>
          </p:cNvPr>
          <p:cNvSpPr txBox="1">
            <a:spLocks/>
          </p:cNvSpPr>
          <p:nvPr/>
        </p:nvSpPr>
        <p:spPr>
          <a:xfrm>
            <a:off x="827007" y="6455365"/>
            <a:ext cx="443337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PMG SRFCRYO Update</a:t>
            </a:r>
            <a:endParaRPr lang="en-US" sz="800" dirty="0">
              <a:solidFill>
                <a:srgbClr val="004C97"/>
              </a:solidFill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C8EF267-40C7-4BDB-B4C3-9F80CB794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892" y="1024361"/>
            <a:ext cx="4849282" cy="5113139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SSR1: installation is in progress at PIP2IT test cave</a:t>
            </a:r>
          </a:p>
          <a:p>
            <a:pPr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Engineering notes</a:t>
            </a:r>
          </a:p>
          <a:p>
            <a:pPr lvl="2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Beam line relieve analysis is in progress</a:t>
            </a:r>
          </a:p>
          <a:p>
            <a:pPr lvl="2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All other engineering notes resolved.</a:t>
            </a:r>
          </a:p>
          <a:p>
            <a:pPr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ORC</a:t>
            </a:r>
          </a:p>
          <a:p>
            <a:pPr lvl="2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Pending the last engineering note approval</a:t>
            </a:r>
          </a:p>
          <a:p>
            <a:pPr lvl="2"/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Test plan drafted. Travel is being developed.</a:t>
            </a:r>
          </a:p>
          <a:p>
            <a:pPr lvl="2"/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 lvl="2"/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SSR2: Niobium PO awarded and vendor started production preparation </a:t>
            </a:r>
          </a:p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SSR2: Cavity procurement is in progress</a:t>
            </a:r>
          </a:p>
          <a:p>
            <a:pPr lvl="1"/>
            <a:r>
              <a:rPr lang="en-US" sz="1600" dirty="0">
                <a:solidFill>
                  <a:schemeClr val="accent6">
                    <a:lumMod val="50000"/>
                  </a:schemeClr>
                </a:solidFill>
              </a:rPr>
              <a:t>In Director’s office</a:t>
            </a:r>
          </a:p>
          <a:p>
            <a:pPr lvl="2"/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endParaRPr lang="en-US" sz="1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D58AA-3D99-4E29-A0E5-EAC0E126CA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8" t="11201" r="14928" b="17632"/>
          <a:stretch/>
        </p:blipFill>
        <p:spPr>
          <a:xfrm rot="10800000">
            <a:off x="5293964" y="767041"/>
            <a:ext cx="3850035" cy="290893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127A0C-7632-4AF4-B46F-72B02B962B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78F123-771A-4435-BD4F-2DA04A3F3B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</a:t>
            </a:r>
            <a:endParaRPr lang="en-US" b="1"/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76403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A2004-C5EF-4BC5-972B-090761F89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121.2 SRF Updates – 650 Cryomodules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E6BBD-E7BD-4813-BBCB-66818B868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A7CF3D03-7B28-4E05-9F58-C4233B9D0E7F}"/>
              </a:ext>
            </a:extLst>
          </p:cNvPr>
          <p:cNvSpPr txBox="1">
            <a:spLocks/>
          </p:cNvSpPr>
          <p:nvPr/>
        </p:nvSpPr>
        <p:spPr>
          <a:xfrm>
            <a:off x="6450013" y="6455365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solidFill>
                  <a:srgbClr val="004C97"/>
                </a:solidFill>
                <a:latin typeface="Helvetica" charset="0"/>
                <a:ea typeface="Geneva" charset="0"/>
              </a:rPr>
              <a:t>10/16/2019</a:t>
            </a:r>
          </a:p>
        </p:txBody>
      </p:sp>
      <p:sp>
        <p:nvSpPr>
          <p:cNvPr id="16" name="Footer Placeholder 8">
            <a:extLst>
              <a:ext uri="{FF2B5EF4-FFF2-40B4-BE49-F238E27FC236}">
                <a16:creationId xmlns:a16="http://schemas.microsoft.com/office/drawing/2014/main" id="{72EEB6BE-E890-43C5-9B29-0B916E8A9791}"/>
              </a:ext>
            </a:extLst>
          </p:cNvPr>
          <p:cNvSpPr txBox="1">
            <a:spLocks/>
          </p:cNvSpPr>
          <p:nvPr/>
        </p:nvSpPr>
        <p:spPr>
          <a:xfrm>
            <a:off x="827007" y="6455365"/>
            <a:ext cx="443337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PMG SRFCRYO Update</a:t>
            </a:r>
            <a:endParaRPr lang="en-US" sz="800" dirty="0">
              <a:solidFill>
                <a:srgbClr val="004C97"/>
              </a:solidFill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E689C1C7-C08C-40A8-8CCE-8B521F9D4D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1" y="1066800"/>
            <a:ext cx="7865064" cy="45620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</a:rPr>
              <a:t>Status and plans of four HB650 5-cell cavities</a:t>
            </a:r>
          </a:p>
          <a:p>
            <a:r>
              <a:rPr lang="en-US" sz="1800" dirty="0">
                <a:solidFill>
                  <a:schemeClr val="tx1"/>
                </a:solidFill>
                <a:highlight>
                  <a:srgbClr val="00FF00"/>
                </a:highlight>
              </a:rPr>
              <a:t>B9A-AES-007</a:t>
            </a:r>
            <a:r>
              <a:rPr lang="en-US" sz="1800" dirty="0">
                <a:solidFill>
                  <a:schemeClr val="tx1"/>
                </a:solidFill>
              </a:rPr>
              <a:t>; Cavity received re-HPR. The latest test achieved Q=4.5e10 at 18.9MV/m, 2K, quenched at 23.6MV/m w/ Q of 3.7e10, maximum Rad~17mR/h, 2K. Qualified in VTS. Cavity proceeds to jacketing.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>
                <a:solidFill>
                  <a:schemeClr val="tx1"/>
                </a:solidFill>
                <a:highlight>
                  <a:srgbClr val="00FF00"/>
                </a:highlight>
              </a:rPr>
              <a:t>B9A-AES-008</a:t>
            </a:r>
            <a:r>
              <a:rPr lang="en-US" sz="1800" dirty="0">
                <a:solidFill>
                  <a:schemeClr val="tx1"/>
                </a:solidFill>
              </a:rPr>
              <a:t>; </a:t>
            </a:r>
            <a:r>
              <a:rPr lang="en-US" sz="1800" dirty="0">
                <a:solidFill>
                  <a:srgbClr val="00B050"/>
                </a:solidFill>
              </a:rPr>
              <a:t>qualified in VTS</a:t>
            </a:r>
            <a:r>
              <a:rPr lang="en-US" sz="1800" dirty="0">
                <a:solidFill>
                  <a:schemeClr val="tx1"/>
                </a:solidFill>
              </a:rPr>
              <a:t>. The </a:t>
            </a:r>
            <a:r>
              <a:rPr lang="en-US" sz="1800" dirty="0" err="1">
                <a:solidFill>
                  <a:schemeClr val="tx1"/>
                </a:solidFill>
              </a:rPr>
              <a:t>Ti</a:t>
            </a:r>
            <a:r>
              <a:rPr lang="en-US" sz="1800" dirty="0">
                <a:solidFill>
                  <a:schemeClr val="tx1"/>
                </a:solidFill>
              </a:rPr>
              <a:t> dome weld as the 1</a:t>
            </a:r>
            <a:r>
              <a:rPr lang="en-US" sz="1800" baseline="30000" dirty="0">
                <a:solidFill>
                  <a:schemeClr val="tx1"/>
                </a:solidFill>
              </a:rPr>
              <a:t>st</a:t>
            </a:r>
            <a:r>
              <a:rPr lang="en-US" sz="1800" dirty="0">
                <a:solidFill>
                  <a:schemeClr val="tx1"/>
                </a:solidFill>
              </a:rPr>
              <a:t> step of jacketing was completed. Cavity was RF </a:t>
            </a:r>
            <a:r>
              <a:rPr lang="en-US" sz="1800" dirty="0" err="1">
                <a:solidFill>
                  <a:schemeClr val="tx1"/>
                </a:solidFill>
              </a:rPr>
              <a:t>QC’d</a:t>
            </a:r>
            <a:r>
              <a:rPr lang="en-US" sz="1800" dirty="0">
                <a:solidFill>
                  <a:schemeClr val="tx1"/>
                </a:solidFill>
              </a:rPr>
              <a:t> and tuned. It is being prepared to second phase of jacketing.</a:t>
            </a:r>
          </a:p>
          <a:p>
            <a:r>
              <a:rPr lang="en-US" sz="1800" dirty="0">
                <a:solidFill>
                  <a:schemeClr val="tx1"/>
                </a:solidFill>
                <a:highlight>
                  <a:srgbClr val="FFFF00"/>
                </a:highlight>
              </a:rPr>
              <a:t>B9A-AES-009</a:t>
            </a:r>
            <a:r>
              <a:rPr lang="en-US" sz="1800" dirty="0">
                <a:solidFill>
                  <a:schemeClr val="tx1"/>
                </a:solidFill>
              </a:rPr>
              <a:t>: had cold EP and VTS, quench at 21MV/m w/ Q of 4.6e10. Additional cold EP 3um and VTS are planed. </a:t>
            </a:r>
            <a:r>
              <a:rPr lang="en-US" sz="1800" dirty="0">
                <a:solidFill>
                  <a:srgbClr val="FF0000"/>
                </a:solidFill>
              </a:rPr>
              <a:t>*</a:t>
            </a:r>
          </a:p>
          <a:p>
            <a:r>
              <a:rPr lang="en-US" sz="1800" dirty="0">
                <a:solidFill>
                  <a:schemeClr val="tx1"/>
                </a:solidFill>
                <a:highlight>
                  <a:srgbClr val="00FF00"/>
                </a:highlight>
              </a:rPr>
              <a:t>B9A-AES-010</a:t>
            </a:r>
            <a:r>
              <a:rPr lang="en-US" sz="1800" dirty="0">
                <a:solidFill>
                  <a:schemeClr val="tx1"/>
                </a:solidFill>
              </a:rPr>
              <a:t>: STC test is in progress. Cavity ramped to 8MV/m before multipacting limited. Multipacting processing is in progress (14 MV/m reached).   </a:t>
            </a:r>
          </a:p>
          <a:p>
            <a:r>
              <a:rPr lang="en-US" sz="1800" dirty="0">
                <a:solidFill>
                  <a:schemeClr val="tx1"/>
                </a:solidFill>
              </a:rPr>
              <a:t>B92A-RRCAT-502: received from RRCAT. Cavity is to be processed (pending new test cage and seal hardware from machine shop)</a:t>
            </a:r>
          </a:p>
          <a:p>
            <a:pPr marL="0" indent="0">
              <a:buNone/>
            </a:pPr>
            <a:endParaRPr lang="en-US" sz="16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FF0000"/>
                </a:solidFill>
              </a:rPr>
              <a:t>*</a:t>
            </a:r>
            <a:r>
              <a:rPr lang="en-US" sz="16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VTS requirement: Q of 4e10@19MV/m, quench &gt;23~24 MV/m (18.8MV/m + 20%)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39CE31-3755-4C5D-8AFD-D1CF1C38E3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BCA9E-0BDA-4221-B84C-295653ABD4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</a:t>
            </a:r>
            <a:endParaRPr lang="en-US" b="1"/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85278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41F9F0-2249-4C1F-9822-621B787AD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187"/>
            <a:ext cx="8686800" cy="427877"/>
          </a:xfrm>
        </p:spPr>
        <p:txBody>
          <a:bodyPr/>
          <a:lstStyle/>
          <a:p>
            <a:r>
              <a:rPr lang="en-US" dirty="0"/>
              <a:t>HB650 5-cell VTS result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F88CE5-3B2B-44FC-85A2-39D3A6EE4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00332"/>
            <a:ext cx="7772400" cy="5596128"/>
          </a:xfrm>
          <a:prstGeom prst="rect">
            <a:avLst/>
          </a:prstGeom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D2EAD4FE-4BA3-4C99-A3EE-DA54BD8C03EF}"/>
              </a:ext>
            </a:extLst>
          </p:cNvPr>
          <p:cNvSpPr txBox="1">
            <a:spLocks/>
          </p:cNvSpPr>
          <p:nvPr/>
        </p:nvSpPr>
        <p:spPr>
          <a:xfrm>
            <a:off x="1981200" y="609600"/>
            <a:ext cx="5334000" cy="42787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rgbClr val="004C9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A08A4A-CF2F-4FCB-AA5E-3A20960F2D9E}"/>
              </a:ext>
            </a:extLst>
          </p:cNvPr>
          <p:cNvSpPr/>
          <p:nvPr/>
        </p:nvSpPr>
        <p:spPr>
          <a:xfrm>
            <a:off x="1905000" y="562344"/>
            <a:ext cx="601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+mn-cs"/>
              </a:rPr>
              <a:t>B9A-AES-007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post N-dope + EP(7um@15C) + re-wash x2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Eacc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=21MV/m w/ Q of 4.4e10 at 2K,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 limited</a:t>
            </a:r>
          </a:p>
        </p:txBody>
      </p:sp>
      <p:sp>
        <p:nvSpPr>
          <p:cNvPr id="2" name="Star: 5 Points 1">
            <a:extLst>
              <a:ext uri="{FF2B5EF4-FFF2-40B4-BE49-F238E27FC236}">
                <a16:creationId xmlns:a16="http://schemas.microsoft.com/office/drawing/2014/main" id="{E5529AED-0707-481A-A0B4-4624818DEF65}"/>
              </a:ext>
            </a:extLst>
          </p:cNvPr>
          <p:cNvSpPr/>
          <p:nvPr/>
        </p:nvSpPr>
        <p:spPr>
          <a:xfrm>
            <a:off x="6598383" y="3520518"/>
            <a:ext cx="202179" cy="202179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>
            <a:extLst>
              <a:ext uri="{FF2B5EF4-FFF2-40B4-BE49-F238E27FC236}">
                <a16:creationId xmlns:a16="http://schemas.microsoft.com/office/drawing/2014/main" id="{C6DADEA5-48F3-44C1-ADFD-7C77E8D1C76B}"/>
              </a:ext>
            </a:extLst>
          </p:cNvPr>
          <p:cNvSpPr/>
          <p:nvPr/>
        </p:nvSpPr>
        <p:spPr>
          <a:xfrm>
            <a:off x="6598383" y="3100435"/>
            <a:ext cx="202179" cy="202179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4590CD-56A3-4430-9BF7-998310457BDA}"/>
              </a:ext>
            </a:extLst>
          </p:cNvPr>
          <p:cNvSpPr txBox="1"/>
          <p:nvPr/>
        </p:nvSpPr>
        <p:spPr>
          <a:xfrm>
            <a:off x="4801750" y="3456279"/>
            <a:ext cx="1851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Cryomodule spec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438B0C-3551-430F-84F5-5967C8E85100}"/>
              </a:ext>
            </a:extLst>
          </p:cNvPr>
          <p:cNvSpPr txBox="1"/>
          <p:nvPr/>
        </p:nvSpPr>
        <p:spPr>
          <a:xfrm>
            <a:off x="5582893" y="3016858"/>
            <a:ext cx="10154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VTS spec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AC873-2D46-4209-BADE-AE145A8C47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9AEA25-119D-4A24-849A-B6057D04CB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</a:t>
            </a:r>
            <a:endParaRPr lang="en-US" b="1"/>
          </a:p>
          <a:p>
            <a:pPr>
              <a:defRPr/>
            </a:pP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46EAB-1047-4EC6-9AB9-37A859C7B4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561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CD652DD-6CEE-4B69-9166-FD11644E6B06}"/>
              </a:ext>
            </a:extLst>
          </p:cNvPr>
          <p:cNvGraphicFramePr>
            <a:graphicFrameLocks/>
          </p:cNvGraphicFramePr>
          <p:nvPr/>
        </p:nvGraphicFramePr>
        <p:xfrm>
          <a:off x="832689" y="1011678"/>
          <a:ext cx="7622594" cy="54861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2">
            <a:extLst>
              <a:ext uri="{FF2B5EF4-FFF2-40B4-BE49-F238E27FC236}">
                <a16:creationId xmlns:a16="http://schemas.microsoft.com/office/drawing/2014/main" id="{914425D7-7343-4145-A20B-BD7258C3E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187"/>
            <a:ext cx="8686800" cy="427877"/>
          </a:xfrm>
        </p:spPr>
        <p:txBody>
          <a:bodyPr/>
          <a:lstStyle/>
          <a:p>
            <a:r>
              <a:rPr lang="en-US" dirty="0"/>
              <a:t>HB650 5-cell VTS result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A635972-3C54-4747-B101-5B871816EB81}"/>
              </a:ext>
            </a:extLst>
          </p:cNvPr>
          <p:cNvSpPr/>
          <p:nvPr/>
        </p:nvSpPr>
        <p:spPr>
          <a:xfrm>
            <a:off x="2362200" y="457200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Calibri"/>
                <a:ea typeface="+mn-ea"/>
                <a:cs typeface="+mn-cs"/>
              </a:rPr>
              <a:t>B9A-AES-007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post additional EP(3um@15C)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Qualified for jacketing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F70E51-98C1-4417-A2CE-AE350D3FE07B}"/>
              </a:ext>
            </a:extLst>
          </p:cNvPr>
          <p:cNvGrpSpPr/>
          <p:nvPr/>
        </p:nvGrpSpPr>
        <p:grpSpPr>
          <a:xfrm>
            <a:off x="3826558" y="3063132"/>
            <a:ext cx="1998812" cy="746213"/>
            <a:chOff x="3363522" y="4012109"/>
            <a:chExt cx="1998812" cy="746213"/>
          </a:xfrm>
        </p:grpSpPr>
        <p:sp>
          <p:nvSpPr>
            <p:cNvPr id="7" name="Star: 5 Points 6">
              <a:extLst>
                <a:ext uri="{FF2B5EF4-FFF2-40B4-BE49-F238E27FC236}">
                  <a16:creationId xmlns:a16="http://schemas.microsoft.com/office/drawing/2014/main" id="{E89E566A-C353-431E-8624-F83E5845BF88}"/>
                </a:ext>
              </a:extLst>
            </p:cNvPr>
            <p:cNvSpPr/>
            <p:nvPr/>
          </p:nvSpPr>
          <p:spPr>
            <a:xfrm>
              <a:off x="5160155" y="4461011"/>
              <a:ext cx="202179" cy="202179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tar: 5 Points 7">
              <a:extLst>
                <a:ext uri="{FF2B5EF4-FFF2-40B4-BE49-F238E27FC236}">
                  <a16:creationId xmlns:a16="http://schemas.microsoft.com/office/drawing/2014/main" id="{09B782CA-11E0-48AC-A8C9-8D83B0CCA27E}"/>
                </a:ext>
              </a:extLst>
            </p:cNvPr>
            <p:cNvSpPr/>
            <p:nvPr/>
          </p:nvSpPr>
          <p:spPr>
            <a:xfrm>
              <a:off x="5160155" y="4083729"/>
              <a:ext cx="202179" cy="202179"/>
            </a:xfrm>
            <a:prstGeom prst="star5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0086EB-9D62-4778-830C-8645046264F2}"/>
                </a:ext>
              </a:extLst>
            </p:cNvPr>
            <p:cNvSpPr txBox="1"/>
            <p:nvPr/>
          </p:nvSpPr>
          <p:spPr>
            <a:xfrm>
              <a:off x="3363522" y="4388990"/>
              <a:ext cx="18517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Cryomodule spec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4768715-782B-46E9-B972-408B7BD975EB}"/>
                </a:ext>
              </a:extLst>
            </p:cNvPr>
            <p:cNvSpPr txBox="1"/>
            <p:nvPr/>
          </p:nvSpPr>
          <p:spPr>
            <a:xfrm>
              <a:off x="4137102" y="4012109"/>
              <a:ext cx="10781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/>
                <a:t>VTS spec</a:t>
              </a:r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742C7-44B6-4E30-A79E-3C765ED32C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F74185-077E-4391-8A54-8CD70FAD7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</a:t>
            </a:r>
            <a:endParaRPr lang="en-US" b="1"/>
          </a:p>
          <a:p>
            <a:pPr>
              <a:defRPr/>
            </a:pPr>
            <a:endParaRPr lang="en-US" b="1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EC71D98-074A-4E5D-AF9A-0B8010C680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110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51A2004-C5EF-4BC5-972B-090761F89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121.2 SRF Updates – 650 Cryomodules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E6BBD-E7BD-4813-BBCB-66818B868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  <a:ea typeface="Genev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  <a:ea typeface="Geneva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CF2CE2-36E3-495E-B909-97713C61FB03}"/>
              </a:ext>
            </a:extLst>
          </p:cNvPr>
          <p:cNvSpPr/>
          <p:nvPr/>
        </p:nvSpPr>
        <p:spPr>
          <a:xfrm>
            <a:off x="365475" y="2745574"/>
            <a:ext cx="41687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Cryomodule Design: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HB650 final design is in progress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CEA Design team visiting Fermilab in March</a:t>
            </a:r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A7CF3D03-7B28-4E05-9F58-C4233B9D0E7F}"/>
              </a:ext>
            </a:extLst>
          </p:cNvPr>
          <p:cNvSpPr txBox="1">
            <a:spLocks/>
          </p:cNvSpPr>
          <p:nvPr/>
        </p:nvSpPr>
        <p:spPr>
          <a:xfrm>
            <a:off x="6450013" y="6455365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solidFill>
                  <a:srgbClr val="004C97"/>
                </a:solidFill>
                <a:latin typeface="Helvetica" charset="0"/>
                <a:ea typeface="Geneva" charset="0"/>
              </a:rPr>
              <a:t>10/16/2019</a:t>
            </a:r>
          </a:p>
        </p:txBody>
      </p:sp>
      <p:sp>
        <p:nvSpPr>
          <p:cNvPr id="16" name="Footer Placeholder 8">
            <a:extLst>
              <a:ext uri="{FF2B5EF4-FFF2-40B4-BE49-F238E27FC236}">
                <a16:creationId xmlns:a16="http://schemas.microsoft.com/office/drawing/2014/main" id="{72EEB6BE-E890-43C5-9B29-0B916E8A9791}"/>
              </a:ext>
            </a:extLst>
          </p:cNvPr>
          <p:cNvSpPr txBox="1">
            <a:spLocks/>
          </p:cNvSpPr>
          <p:nvPr/>
        </p:nvSpPr>
        <p:spPr>
          <a:xfrm>
            <a:off x="827007" y="6455365"/>
            <a:ext cx="443337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PMG SRFCRYO Update</a:t>
            </a:r>
            <a:endParaRPr lang="en-US" sz="800" dirty="0">
              <a:solidFill>
                <a:srgbClr val="004C97"/>
              </a:solidFill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EF9337-A45E-45E2-8092-E806ABC5BC9B}"/>
              </a:ext>
            </a:extLst>
          </p:cNvPr>
          <p:cNvSpPr/>
          <p:nvPr/>
        </p:nvSpPr>
        <p:spPr>
          <a:xfrm>
            <a:off x="365475" y="4252608"/>
            <a:ext cx="886763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LB650 Cavities: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INFN ESS MB704 received. Processing is being prepared.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MSU cavity S65-01 was tested at MSU. Cavity achieved 21 MV/m (2.1e10 @ 16 MV/m).</a:t>
            </a:r>
          </a:p>
          <a:p>
            <a:pPr lvl="1"/>
            <a:r>
              <a:rPr lang="en-US" sz="1800" dirty="0"/>
              <a:t>Possible high magnetic field in MSU test stand.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MSU cavity S65-02 was tested at Fermilab. Low field and Q</a:t>
            </a:r>
            <a:r>
              <a:rPr lang="en-US" sz="1800" baseline="-25000" dirty="0"/>
              <a:t>0</a:t>
            </a:r>
            <a:r>
              <a:rPr lang="en-US" sz="1800" dirty="0"/>
              <a:t> (12.5 MV/m, ~4e9) Optical inspection showed rough surface, surface defects. Cavity received heavy BCP and non-ideal EP after n-doping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C4FDBA-49F9-4B9D-AF27-0CF5CD1FE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5" t="16583" r="1573" b="13825"/>
          <a:stretch/>
        </p:blipFill>
        <p:spPr>
          <a:xfrm>
            <a:off x="5175115" y="1291836"/>
            <a:ext cx="3846323" cy="15680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A89F73-DD8D-4C9B-9ECD-30E39FE434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6" t="25095" r="6152" b="21318"/>
          <a:stretch/>
        </p:blipFill>
        <p:spPr>
          <a:xfrm>
            <a:off x="5467916" y="2793787"/>
            <a:ext cx="3447484" cy="16381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F082D0C-3FCA-469E-80E3-A954F4E74902}"/>
              </a:ext>
            </a:extLst>
          </p:cNvPr>
          <p:cNvSpPr/>
          <p:nvPr/>
        </p:nvSpPr>
        <p:spPr>
          <a:xfrm>
            <a:off x="365475" y="1170335"/>
            <a:ext cx="48517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Niobium specification: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Technical specification is converged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Discussion with partner lab is scheduled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AECC2-8286-4AC3-B242-87809FFFDA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BCC9A4-9AA7-4091-883B-DBD963996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</a:t>
            </a:r>
            <a:endParaRPr lang="en-US" b="1"/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65570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1345A97-52FC-4B1C-9CBE-648C528F9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121.01 Project Management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B0CFF3-1058-4CE2-95F8-E84D3546E2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C7B42-F3C9-47DE-9F5A-58FC944F3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</a:t>
            </a:r>
            <a:endParaRPr lang="en-US" b="1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22266-A353-4530-9D56-809324E917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6B068EE-DDF0-4C7B-9F78-3682A11EB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41710"/>
            <a:ext cx="8672513" cy="5453073"/>
          </a:xfrm>
        </p:spPr>
        <p:txBody>
          <a:bodyPr>
            <a:normAutofit/>
          </a:bodyPr>
          <a:lstStyle/>
          <a:p>
            <a:r>
              <a:rPr lang="en-US" dirty="0"/>
              <a:t>Reviews</a:t>
            </a:r>
          </a:p>
          <a:p>
            <a:pPr lvl="1"/>
            <a:r>
              <a:rPr lang="en-US" dirty="0"/>
              <a:t>IPR and ICE were successful.  </a:t>
            </a:r>
            <a:endParaRPr lang="en-US" i="1" dirty="0">
              <a:solidFill>
                <a:schemeClr val="tx1"/>
              </a:solidFill>
            </a:endParaRPr>
          </a:p>
          <a:p>
            <a:pPr lvl="1"/>
            <a:r>
              <a:rPr lang="en-US" dirty="0"/>
              <a:t>Thanks to the team and our international partners for a very strong showing.</a:t>
            </a:r>
          </a:p>
          <a:p>
            <a:r>
              <a:rPr lang="en-US" dirty="0"/>
              <a:t>Resource Loaded Schedule</a:t>
            </a:r>
          </a:p>
          <a:p>
            <a:pPr lvl="1"/>
            <a:r>
              <a:rPr lang="en-US" dirty="0"/>
              <a:t>Updates based on IPR recommendations underway.  WBS for Cryomodules has been determined.</a:t>
            </a:r>
          </a:p>
          <a:p>
            <a:r>
              <a:rPr lang="en-US" dirty="0"/>
              <a:t>Staffing</a:t>
            </a:r>
          </a:p>
          <a:p>
            <a:pPr lvl="1"/>
            <a:r>
              <a:rPr lang="en-US" dirty="0"/>
              <a:t>Fernanda G. Garcia last day was 14-Feb-2020.  Jerry Leibfritz acting L2.</a:t>
            </a:r>
          </a:p>
          <a:p>
            <a:pPr lvl="1"/>
            <a:r>
              <a:rPr lang="en-US" dirty="0"/>
              <a:t>Yemi Tomori (project controls contractor) leaving to take permanent position elsewhere.  OPSS working with contract firm on replacement.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9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35F-B837-4ED0-B5EF-934101BCFF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CA9C7B-058A-448B-B0DB-7F83F7B86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121.02 - Cryogenics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6338DAB-419E-4462-B4C5-1E0848803B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60546"/>
            <a:ext cx="8672513" cy="1342850"/>
          </a:xfrm>
        </p:spPr>
        <p:txBody>
          <a:bodyPr/>
          <a:lstStyle/>
          <a:p>
            <a:r>
              <a:rPr lang="en-US" sz="2000" dirty="0"/>
              <a:t>Cryoplant vendor selected (Air Liquide).</a:t>
            </a:r>
          </a:p>
          <a:p>
            <a:r>
              <a:rPr lang="en-US" sz="2000" dirty="0"/>
              <a:t>Cryoplant award is expected end of this month.</a:t>
            </a:r>
          </a:p>
          <a:p>
            <a:r>
              <a:rPr lang="en-US" sz="2000" dirty="0"/>
              <a:t>Cryoplant integration preliminary design is in progress</a:t>
            </a:r>
          </a:p>
          <a:p>
            <a:r>
              <a:rPr lang="en-US" sz="2000" dirty="0"/>
              <a:t>CDS final design is in progress.</a:t>
            </a:r>
          </a:p>
          <a:p>
            <a:pPr lvl="1"/>
            <a:r>
              <a:rPr lang="en-US" sz="1800" dirty="0"/>
              <a:t>Developed U-tubes &amp; Bayonets QA/QC Plan</a:t>
            </a:r>
          </a:p>
          <a:p>
            <a:pPr lvl="1"/>
            <a:r>
              <a:rPr lang="en-US" sz="1800" dirty="0"/>
              <a:t>Updated F10101611 CDS Integrated 3D Model</a:t>
            </a:r>
          </a:p>
          <a:p>
            <a:pPr lvl="1"/>
            <a:endParaRPr lang="en-US" sz="1800" dirty="0"/>
          </a:p>
          <a:p>
            <a:endParaRPr lang="en-US" sz="2000" dirty="0"/>
          </a:p>
        </p:txBody>
      </p:sp>
      <p:sp>
        <p:nvSpPr>
          <p:cNvPr id="24" name="Date Placeholder 6">
            <a:extLst>
              <a:ext uri="{FF2B5EF4-FFF2-40B4-BE49-F238E27FC236}">
                <a16:creationId xmlns:a16="http://schemas.microsoft.com/office/drawing/2014/main" id="{82219D8F-2799-4DC7-B54A-DB8801DA6EEE}"/>
              </a:ext>
            </a:extLst>
          </p:cNvPr>
          <p:cNvSpPr txBox="1">
            <a:spLocks/>
          </p:cNvSpPr>
          <p:nvPr/>
        </p:nvSpPr>
        <p:spPr>
          <a:xfrm>
            <a:off x="6450013" y="6455365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solidFill>
                  <a:srgbClr val="004C97"/>
                </a:solidFill>
                <a:latin typeface="Helvetica" charset="0"/>
                <a:ea typeface="Geneva" charset="0"/>
              </a:rPr>
              <a:t>10/16/2019</a:t>
            </a:r>
          </a:p>
        </p:txBody>
      </p:sp>
      <p:sp>
        <p:nvSpPr>
          <p:cNvPr id="39" name="Footer Placeholder 8">
            <a:extLst>
              <a:ext uri="{FF2B5EF4-FFF2-40B4-BE49-F238E27FC236}">
                <a16:creationId xmlns:a16="http://schemas.microsoft.com/office/drawing/2014/main" id="{FA8BADE1-FB9D-47F2-99C9-619882171A7A}"/>
              </a:ext>
            </a:extLst>
          </p:cNvPr>
          <p:cNvSpPr txBox="1">
            <a:spLocks/>
          </p:cNvSpPr>
          <p:nvPr/>
        </p:nvSpPr>
        <p:spPr>
          <a:xfrm>
            <a:off x="827007" y="6455365"/>
            <a:ext cx="4433370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PMG SRFCRYO Update</a:t>
            </a:r>
            <a:endParaRPr lang="en-US" sz="800" dirty="0">
              <a:solidFill>
                <a:srgbClr val="004C97"/>
              </a:solidFill>
              <a:latin typeface="Helvetica" panose="020B0604020202020204" pitchFamily="34" charset="0"/>
              <a:ea typeface="ＭＳ Ｐゴシック" charset="0"/>
              <a:cs typeface="Helvetica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7F330-42C7-4D65-8968-14168ABFD3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21E1AE-AEB8-4B02-B16A-C5F7A81291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</a:t>
            </a:r>
            <a:endParaRPr lang="en-US" b="1"/>
          </a:p>
          <a:p>
            <a:pPr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336813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ED792-F891-497E-A0D6-DFF4B6596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121.03 – Accelerator Systems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8D2666-E8B9-40DF-8685-934E80785B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1043046"/>
            <a:ext cx="5138530" cy="49878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F5496"/>
                </a:solidFill>
                <a:latin typeface="Calibri Light" panose="020F0302020204030204" pitchFamily="34" charset="0"/>
              </a:rPr>
              <a:t>MPS </a:t>
            </a:r>
            <a:endParaRPr lang="en-US" dirty="0">
              <a:solidFill>
                <a:srgbClr val="2F5496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MPS crate at PIP2IT powered up</a:t>
            </a:r>
          </a:p>
          <a:p>
            <a:pPr marL="0" indent="0">
              <a:buNone/>
            </a:pPr>
            <a:r>
              <a:rPr lang="en-US" dirty="0">
                <a:solidFill>
                  <a:srgbClr val="2F5496"/>
                </a:solidFill>
                <a:latin typeface="Calibri Light" panose="020F0302020204030204" pitchFamily="34" charset="0"/>
              </a:rPr>
              <a:t>Controls </a:t>
            </a:r>
            <a:endParaRPr lang="en-US" dirty="0">
              <a:solidFill>
                <a:srgbClr val="2F5496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IDIQ for long-term Controls contractor(s) support on the street; we are responding to questions from potential vendors</a:t>
            </a:r>
          </a:p>
          <a:p>
            <a:pPr marL="0" indent="0">
              <a:buNone/>
            </a:pPr>
            <a:r>
              <a:rPr lang="en-US" dirty="0">
                <a:solidFill>
                  <a:srgbClr val="2F5496"/>
                </a:solidFill>
                <a:latin typeface="Calibri Light" panose="020F0302020204030204" pitchFamily="34" charset="0"/>
              </a:rPr>
              <a:t>Vacuum </a:t>
            </a:r>
            <a:endParaRPr lang="en-US" dirty="0">
              <a:solidFill>
                <a:srgbClr val="2F5496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NEG/Ion pump test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Prepping for PIP2IT ion source turn-on</a:t>
            </a:r>
          </a:p>
          <a:p>
            <a:pPr marL="0" indent="0">
              <a:buNone/>
            </a:pPr>
            <a:r>
              <a:rPr lang="en-US" dirty="0">
                <a:solidFill>
                  <a:srgbClr val="2F5496"/>
                </a:solidFill>
                <a:latin typeface="Calibri Light" panose="020F0302020204030204" pitchFamily="34" charset="0"/>
              </a:rPr>
              <a:t>Magnets/PS </a:t>
            </a:r>
            <a:endParaRPr lang="en-US" dirty="0">
              <a:solidFill>
                <a:srgbClr val="2F5496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relay racks for the PIP2IT half-wave resonator magnet power supplies are in place at CMTF (see photo)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0953A4-1383-4CFE-8615-4B4BA76D6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15A30-93A9-4AD8-993E-BBAD66C87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PIP-II PMG </a:t>
            </a:r>
            <a:endParaRPr lang="en-US" b="1" dirty="0"/>
          </a:p>
        </p:txBody>
      </p:sp>
      <p:pic>
        <p:nvPicPr>
          <p:cNvPr id="13" name="Picture 12" descr="A picture containing building, library, man, front&#10;&#10;Description automatically generated">
            <a:extLst>
              <a:ext uri="{FF2B5EF4-FFF2-40B4-BE49-F238E27FC236}">
                <a16:creationId xmlns:a16="http://schemas.microsoft.com/office/drawing/2014/main" id="{B11CC853-158C-A749-9EC7-9F9877C03BE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95434" y="3258897"/>
            <a:ext cx="2393191" cy="344979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F2DA70-7411-4B2C-BF9B-239680B6E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19-Feb-2020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5499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E0B8E-1C18-42D6-ABB4-05FEEB42C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121.03 – Accelerator Systems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F0966-0287-4D5F-BD31-FCFA3E946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043045"/>
            <a:ext cx="5615609" cy="53492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F5496"/>
                </a:solidFill>
                <a:latin typeface="Calibri Light" panose="020F0302020204030204" pitchFamily="34" charset="0"/>
              </a:rPr>
              <a:t>RF </a:t>
            </a:r>
            <a:endParaRPr lang="en-US" dirty="0">
              <a:solidFill>
                <a:srgbClr val="2F5496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The first 7 kW SSR1 amplifier from India is qualified; ECIL engineers were here for two weeks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RF distribution for HWR is complete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Commissioning of the HWR resonance control system has begun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STC Operational Readiness Clearance  obtained and cold cavity testing has begun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Working on renewal of the LLRF collaboration with LBNL through the end of the FY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997D7-C81F-423B-A293-33EC45BAA3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E3E14-459E-4005-96E0-0F6001956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PIP-II PMG </a:t>
            </a:r>
            <a:endParaRPr lang="en-US" b="1" dirty="0"/>
          </a:p>
        </p:txBody>
      </p:sp>
      <p:pic>
        <p:nvPicPr>
          <p:cNvPr id="10" name="Picture 9" descr="A picture containing indoor, building, bicycle, metal&#10;&#10;Description automatically generated">
            <a:extLst>
              <a:ext uri="{FF2B5EF4-FFF2-40B4-BE49-F238E27FC236}">
                <a16:creationId xmlns:a16="http://schemas.microsoft.com/office/drawing/2014/main" id="{E11648B6-DFF9-5841-8847-08EC8C6D94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97240" y="3914928"/>
            <a:ext cx="2535040" cy="19012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48CC7E7-DD38-BF41-AA74-AEC7F85EA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6392" y="1132430"/>
            <a:ext cx="2969008" cy="222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22FD93-A11D-4CA7-8033-D603671F9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19-Feb-2020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1039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F681F-B384-472A-B34B-1DCF2911C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121.03 – Accelerator Systems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4825B-C515-494F-A7C6-D1A9C6FBC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F5496"/>
                </a:solidFill>
                <a:latin typeface="Calibri Light" panose="020F0302020204030204" pitchFamily="34" charset="0"/>
              </a:rPr>
              <a:t>Instrumentation </a:t>
            </a:r>
            <a:endParaRPr lang="en-US" dirty="0">
              <a:solidFill>
                <a:srgbClr val="2F5496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Laser profile monitor work continues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Wire scanner assembly in progress</a:t>
            </a:r>
          </a:p>
          <a:p>
            <a:pPr marL="0" indent="0">
              <a:buNone/>
            </a:pPr>
            <a:r>
              <a:rPr lang="en-US" dirty="0">
                <a:solidFill>
                  <a:srgbClr val="2F5496"/>
                </a:solidFill>
                <a:latin typeface="Calibri Light" panose="020F0302020204030204" pitchFamily="34" charset="0"/>
              </a:rPr>
              <a:t>Acc Sys overall</a:t>
            </a:r>
            <a:endParaRPr lang="en-US" dirty="0">
              <a:solidFill>
                <a:srgbClr val="2F5496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Physics Requirements Documents all written &amp; approved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Refinement is the next step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BCRs entered into P6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Increase Project Management Labor scope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Fix issues discovered during pre CD-2 review BOE peer review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Mature planning packages into activities</a:t>
            </a:r>
          </a:p>
          <a:p>
            <a:pPr marL="0" indent="0">
              <a:buNone/>
            </a:pPr>
            <a:r>
              <a:rPr lang="en-US" dirty="0">
                <a:solidFill>
                  <a:srgbClr val="2F5496"/>
                </a:solidFill>
                <a:latin typeface="Calibri Light" panose="020F0302020204030204" pitchFamily="34" charset="0"/>
              </a:rPr>
              <a:t>CD-2 review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F5496"/>
                </a:solidFill>
                <a:latin typeface="Calibri Light" panose="020F0302020204030204" pitchFamily="34" charset="0"/>
              </a:rPr>
              <a:t> 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Responding to recommendations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Focus on EVMS, HPRF labor, and non-ionizing radiation hazard mitigation</a:t>
            </a:r>
          </a:p>
          <a:p>
            <a:pPr marL="0" indent="0">
              <a:buNone/>
            </a:pPr>
            <a:endParaRPr lang="en-US" dirty="0">
              <a:solidFill>
                <a:srgbClr val="2F5496"/>
              </a:solidFill>
              <a:latin typeface="Calibri" panose="020F050202020403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7BC41F-F52D-4302-B040-6790A8188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9B68CE-7B16-40BB-8B0E-0CE092814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PIP-II PMG </a:t>
            </a:r>
            <a:endParaRPr lang="en-US" b="1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F73EC-2F5D-4700-955D-5ADB02BDB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19-Feb-2020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751974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29E86-3DF1-4C27-84A8-32BB19F6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 - WBS 121.4 Linac Installation and Commissioning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B9D1B-CEF8-478D-90A1-BE6B7C080CC2}"/>
              </a:ext>
            </a:extLst>
          </p:cNvPr>
          <p:cNvSpPr txBox="1"/>
          <p:nvPr/>
        </p:nvSpPr>
        <p:spPr>
          <a:xfrm>
            <a:off x="152585" y="906060"/>
            <a:ext cx="666590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 Infrastructure – PIP2IT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33363" lvl="3"/>
            <a:endParaRPr lang="en-US" sz="1800" b="1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33363" lvl="3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HWR</a:t>
            </a:r>
          </a:p>
          <a:p>
            <a:pPr marL="519113" lvl="3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All installation work complete (u-tubes, vacuum, cabling)</a:t>
            </a:r>
          </a:p>
          <a:p>
            <a:pPr marL="519113" lvl="3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Ready for cooldown</a:t>
            </a:r>
          </a:p>
          <a:p>
            <a:pPr marL="519113" lvl="3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Waiting for final cavity note approval to begin cooldown</a:t>
            </a:r>
          </a:p>
          <a:p>
            <a:pPr marL="233363" lvl="3"/>
            <a:endParaRPr lang="en-US" sz="1800" b="1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33363" lvl="3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pSSR1</a:t>
            </a:r>
          </a:p>
          <a:p>
            <a:pPr marL="744538" lvl="4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pSSR1 received January 13, 2020 at PIP2IT</a:t>
            </a:r>
          </a:p>
          <a:p>
            <a:pPr marL="744538" lvl="4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Insulating vacuum complete, couplers installed</a:t>
            </a:r>
          </a:p>
          <a:p>
            <a:pPr marL="744538" lvl="4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Beamline vacuum work &amp; cable terminations in progress</a:t>
            </a:r>
          </a:p>
          <a:p>
            <a:pPr marL="744538" lvl="4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Expect to be ready for cooldown in early March</a:t>
            </a:r>
          </a:p>
          <a:p>
            <a:pPr marL="573088" lvl="4"/>
            <a:endParaRPr lang="en-US" sz="18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233363" lvl="3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HEBT</a:t>
            </a:r>
          </a:p>
          <a:p>
            <a:pPr marL="519113" lvl="3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HEBT dump construction underway </a:t>
            </a:r>
          </a:p>
          <a:p>
            <a:pPr marL="519113" lvl="3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Vacuum component processing in cleanroom and beam line girder assembly ongoing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73D98-A4F0-4782-B008-A970D9D321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93819" y="2630859"/>
            <a:ext cx="4007506" cy="2207081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32D0F9-5DD9-493D-B6E5-CF68BE019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19-Feb-2020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B5E9E-7865-478A-94EA-703DE6790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PIP-II PMG 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6BEBF-8A3C-46EA-870B-D9DA7269D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24928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29E86-3DF1-4C27-84A8-32BB19F67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Updates - WBS 121.4 Linac Installation and Commissioning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4B9D1B-CEF8-478D-90A1-BE6B7C080CC2}"/>
              </a:ext>
            </a:extLst>
          </p:cNvPr>
          <p:cNvSpPr txBox="1"/>
          <p:nvPr/>
        </p:nvSpPr>
        <p:spPr>
          <a:xfrm>
            <a:off x="152585" y="1017820"/>
            <a:ext cx="867251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 Infrastructure – PIP2IT (cont.)</a:t>
            </a:r>
          </a:p>
          <a:p>
            <a:pPr marL="341313" lvl="3"/>
            <a:endParaRPr lang="en-US" sz="1800" b="1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341313" lvl="3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Infrastructure work </a:t>
            </a:r>
          </a:p>
          <a:p>
            <a:pPr marL="744538" lvl="4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LCW infrastructure for SSR SSA’s complete</a:t>
            </a:r>
          </a:p>
          <a:p>
            <a:pPr marL="744538" lvl="4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Electrical infrastructure outside PIP2IT cave progressing well</a:t>
            </a:r>
          </a:p>
          <a:p>
            <a:pPr marL="1201738" lvl="5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Provide power for the 7kW SSA’s for SSR1 (and 20kW SSA’s for SSR2)</a:t>
            </a:r>
          </a:p>
          <a:p>
            <a:pPr marL="1658938" lvl="6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First SSA tested, 7 more units due at end of month</a:t>
            </a:r>
          </a:p>
          <a:p>
            <a:pPr marL="1201738" lvl="5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Installation and electrical infrastructure for 6 Magnet PS racks</a:t>
            </a:r>
          </a:p>
          <a:p>
            <a:pPr marL="573088" lvl="4"/>
            <a:endParaRPr lang="en-US" sz="1800" dirty="0">
              <a:solidFill>
                <a:schemeClr val="accent6">
                  <a:lumMod val="5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 descr="A picture containing building, train, station, bus&#10;&#10;Description automatically generated">
            <a:extLst>
              <a:ext uri="{FF2B5EF4-FFF2-40B4-BE49-F238E27FC236}">
                <a16:creationId xmlns:a16="http://schemas.microsoft.com/office/drawing/2014/main" id="{B304F81B-C4F2-2E4F-BA5D-02FE871B27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4156" y="3906338"/>
            <a:ext cx="2620490" cy="1965368"/>
          </a:xfrm>
          <a:prstGeom prst="rect">
            <a:avLst/>
          </a:prstGeom>
        </p:spPr>
      </p:pic>
      <p:pic>
        <p:nvPicPr>
          <p:cNvPr id="9" name="Picture 8" descr="A subway train at a train station&#10;&#10;Description automatically generated">
            <a:extLst>
              <a:ext uri="{FF2B5EF4-FFF2-40B4-BE49-F238E27FC236}">
                <a16:creationId xmlns:a16="http://schemas.microsoft.com/office/drawing/2014/main" id="{AC57A226-5CD0-2A41-8A3F-FBAFD111A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4695" y="3633921"/>
            <a:ext cx="1732580" cy="2310107"/>
          </a:xfrm>
          <a:prstGeom prst="rect">
            <a:avLst/>
          </a:prstGeom>
        </p:spPr>
      </p:pic>
      <p:pic>
        <p:nvPicPr>
          <p:cNvPr id="5" name="Picture 4" descr="A picture containing indoor, kitchen, refrigerator, table&#10;&#10;Description automatically generated">
            <a:extLst>
              <a:ext uri="{FF2B5EF4-FFF2-40B4-BE49-F238E27FC236}">
                <a16:creationId xmlns:a16="http://schemas.microsoft.com/office/drawing/2014/main" id="{428FCC0D-7D2A-854F-9B18-3E00CE994D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527" y="3633921"/>
            <a:ext cx="1732580" cy="2310107"/>
          </a:xfrm>
          <a:prstGeom prst="rect">
            <a:avLst/>
          </a:prstGeom>
        </p:spPr>
      </p:pic>
      <p:pic>
        <p:nvPicPr>
          <p:cNvPr id="10" name="Picture 9" descr="A picture containing indoor, building, airport, sitting&#10;&#10;Description automatically generated">
            <a:extLst>
              <a:ext uri="{FF2B5EF4-FFF2-40B4-BE49-F238E27FC236}">
                <a16:creationId xmlns:a16="http://schemas.microsoft.com/office/drawing/2014/main" id="{5C9B1403-F771-8641-B417-3CE8DD7A3D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282" y="3637131"/>
            <a:ext cx="1732579" cy="23101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C4EEBF-2FDE-AB45-BF2A-C6F1C97122B9}"/>
              </a:ext>
            </a:extLst>
          </p:cNvPr>
          <p:cNvSpPr txBox="1"/>
          <p:nvPr/>
        </p:nvSpPr>
        <p:spPr>
          <a:xfrm>
            <a:off x="841595" y="5944028"/>
            <a:ext cx="1072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HEBT Dump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1FF31-A3C1-DE4D-A3CF-1E0E1789A263}"/>
              </a:ext>
            </a:extLst>
          </p:cNvPr>
          <p:cNvSpPr txBox="1"/>
          <p:nvPr/>
        </p:nvSpPr>
        <p:spPr>
          <a:xfrm>
            <a:off x="7564040" y="5940012"/>
            <a:ext cx="8450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PS Racks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85BFF8-E659-E74F-B07F-9C1E8653A88A}"/>
              </a:ext>
            </a:extLst>
          </p:cNvPr>
          <p:cNvSpPr txBox="1"/>
          <p:nvPr/>
        </p:nvSpPr>
        <p:spPr>
          <a:xfrm>
            <a:off x="3266447" y="5944028"/>
            <a:ext cx="2976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SSA LCW and Electrical Infrastructure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18983A-FEB0-8E41-AF7C-78826CE44D23}"/>
              </a:ext>
            </a:extLst>
          </p:cNvPr>
          <p:cNvSpPr txBox="1"/>
          <p:nvPr/>
        </p:nvSpPr>
        <p:spPr>
          <a:xfrm>
            <a:off x="3381260" y="3980680"/>
            <a:ext cx="48542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LCW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6C3AF6D-1498-334F-AFEB-693FB3817E0F}"/>
              </a:ext>
            </a:extLst>
          </p:cNvPr>
          <p:cNvCxnSpPr>
            <a:cxnSpLocks/>
          </p:cNvCxnSpPr>
          <p:nvPr/>
        </p:nvCxnSpPr>
        <p:spPr>
          <a:xfrm>
            <a:off x="3880927" y="4159440"/>
            <a:ext cx="571593" cy="4915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9BED6B0-BE09-C04F-AE08-8B407E13C01A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2729530" y="4119180"/>
            <a:ext cx="651730" cy="3737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F8A4D7-A279-4FFE-9372-F2A37CCE5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19-Feb-2020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047CC7-1EDC-4431-BB2E-7CF871D4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/>
              <a:t>PIP-II PMG 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6B8354-80AC-48A4-8C05-A306D4AE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25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1039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D6E6C6F5-76E3-410D-BD75-F0E5D3D988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4785028"/>
              </p:ext>
            </p:extLst>
          </p:nvPr>
        </p:nvGraphicFramePr>
        <p:xfrm>
          <a:off x="222250" y="686444"/>
          <a:ext cx="8672512" cy="3591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3662">
                  <a:extLst>
                    <a:ext uri="{9D8B030D-6E8A-4147-A177-3AD203B41FA5}">
                      <a16:colId xmlns:a16="http://schemas.microsoft.com/office/drawing/2014/main" val="3780276065"/>
                    </a:ext>
                  </a:extLst>
                </a:gridCol>
                <a:gridCol w="687897">
                  <a:extLst>
                    <a:ext uri="{9D8B030D-6E8A-4147-A177-3AD203B41FA5}">
                      <a16:colId xmlns:a16="http://schemas.microsoft.com/office/drawing/2014/main" val="2471557539"/>
                    </a:ext>
                  </a:extLst>
                </a:gridCol>
                <a:gridCol w="1510019">
                  <a:extLst>
                    <a:ext uri="{9D8B030D-6E8A-4147-A177-3AD203B41FA5}">
                      <a16:colId xmlns:a16="http://schemas.microsoft.com/office/drawing/2014/main" val="4088151932"/>
                    </a:ext>
                  </a:extLst>
                </a:gridCol>
                <a:gridCol w="4800934">
                  <a:extLst>
                    <a:ext uri="{9D8B030D-6E8A-4147-A177-3AD203B41FA5}">
                      <a16:colId xmlns:a16="http://schemas.microsoft.com/office/drawing/2014/main" val="163094433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Subcommittee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WBS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# Recommendations (not including “proceed to CD-2/3a”)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Themes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874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Accelerator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121.03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Update HPRF labor budget for CD-2, Design suggestions for CD-3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5351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Accel. Upgrades, Linac Install/Comm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121.04, 121.05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Additional booster injection simulations before CD-3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26991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SRF Cryo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121.02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CM cost review, cryoplant capacity and availability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2613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Conventional Fac.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121.06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Update RLS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7983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ESH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121.01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6255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Cost and Schedule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121.01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 (6 subparts)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Update RLS (see detail below)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3085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/>
                        <a:t>Project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121.01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5 recommendations for CD-3 related to QA, storage/logistics, </a:t>
                      </a:r>
                      <a:r>
                        <a:rPr lang="en-US" sz="1200" dirty="0" err="1"/>
                        <a:t>eng.</a:t>
                      </a:r>
                      <a:r>
                        <a:rPr lang="en-US" sz="1200" dirty="0"/>
                        <a:t> codes/standards, procurement tracking.  Repeat of RLS recommendation.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602988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AD3A49A4-6B2C-4F5C-8E84-2A08B6DA4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CD-2/3a IPR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37A9C-950C-4F9B-9F4A-83DEDA27DF6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C2286-E955-4CD3-A1C4-867D5B8FE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</a:t>
            </a:r>
            <a:endParaRPr lang="en-US" b="1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9A549-F424-45DD-8BDC-AE242B837B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6D9312A-7C35-443A-9DA6-6A9F0FF043F2}"/>
              </a:ext>
            </a:extLst>
          </p:cNvPr>
          <p:cNvSpPr txBox="1">
            <a:spLocks/>
          </p:cNvSpPr>
          <p:nvPr/>
        </p:nvSpPr>
        <p:spPr>
          <a:xfrm>
            <a:off x="228600" y="4353886"/>
            <a:ext cx="8848288" cy="1940897"/>
          </a:xfrm>
          <a:prstGeom prst="rect">
            <a:avLst/>
          </a:prstGeom>
        </p:spPr>
        <p:txBody>
          <a:bodyPr lIns="0" tIns="0" rIns="0" bIns="0">
            <a:normAutofit fontScale="85000" lnSpcReduction="20000"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Answers to all charge questions “yes”.  Only qualified “yes” of consequence was related to RLS.</a:t>
            </a:r>
          </a:p>
          <a:p>
            <a:r>
              <a:rPr lang="en-US" sz="1600" dirty="0"/>
              <a:t>Prior to CD-2 ESAAB:</a:t>
            </a:r>
          </a:p>
          <a:p>
            <a:pPr marL="742950" lvl="2" indent="-342900"/>
            <a:r>
              <a:rPr lang="en-US" sz="1400" dirty="0"/>
              <a:t>Finalize draft PPD Milestones,</a:t>
            </a:r>
          </a:p>
          <a:p>
            <a:pPr marL="742950" lvl="2" indent="-342900"/>
            <a:r>
              <a:rPr lang="en-US" sz="1400" dirty="0"/>
              <a:t>Incorporate new cost model to reflect revised indirect rates,</a:t>
            </a:r>
          </a:p>
          <a:p>
            <a:pPr marL="742950" lvl="2" indent="-342900"/>
            <a:r>
              <a:rPr lang="en-US" sz="1400" dirty="0"/>
              <a:t>Adjust future planned values based on prior EV performance,</a:t>
            </a:r>
          </a:p>
          <a:p>
            <a:pPr marL="742950" lvl="2" indent="-342900"/>
            <a:r>
              <a:rPr lang="en-US" sz="1400" dirty="0"/>
              <a:t>Finalize project schedule to correct logic and work organization issues, and</a:t>
            </a:r>
          </a:p>
          <a:p>
            <a:pPr marL="742950" lvl="2" indent="-342900"/>
            <a:r>
              <a:rPr lang="en-US" sz="1400" dirty="0"/>
              <a:t>Reassess quantitative risk and contingency analysis.</a:t>
            </a:r>
          </a:p>
          <a:p>
            <a:pPr marL="742950" lvl="2" indent="-342900"/>
            <a:r>
              <a:rPr lang="en-US" sz="1400" dirty="0"/>
              <a:t>Completion of these updates should be verified by DOE/OPA and DOE/HEP</a:t>
            </a:r>
          </a:p>
          <a:p>
            <a:r>
              <a:rPr lang="en-US" sz="1600" dirty="0"/>
              <a:t>Other ESAAB drivers not mentioned in the closeout report include French Funding and alignment of DOE leadership</a:t>
            </a:r>
          </a:p>
          <a:p>
            <a:pPr marL="0" lvl="1" indent="0">
              <a:buNone/>
            </a:pPr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80148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FF10D0E-85C9-4BCD-915B-ED4488B13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Financials through Jan. 2020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7118A-0149-4561-8282-429283E087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9344D-EAD6-469D-9D67-5505ACC478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</a:t>
            </a:r>
            <a:endParaRPr lang="en-US" b="1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861236-E6AF-4638-9A4A-9E90404E8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A285E57-5493-414F-8B3C-B31AAFF00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402969"/>
              </p:ext>
            </p:extLst>
          </p:nvPr>
        </p:nvGraphicFramePr>
        <p:xfrm>
          <a:off x="318781" y="684144"/>
          <a:ext cx="8571670" cy="4550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85835">
                  <a:extLst>
                    <a:ext uri="{9D8B030D-6E8A-4147-A177-3AD203B41FA5}">
                      <a16:colId xmlns:a16="http://schemas.microsoft.com/office/drawing/2014/main" val="2764045650"/>
                    </a:ext>
                  </a:extLst>
                </a:gridCol>
                <a:gridCol w="4285835">
                  <a:extLst>
                    <a:ext uri="{9D8B030D-6E8A-4147-A177-3AD203B41FA5}">
                      <a16:colId xmlns:a16="http://schemas.microsoft.com/office/drawing/2014/main" val="1689131445"/>
                    </a:ext>
                  </a:extLst>
                </a:gridCol>
              </a:tblGrid>
              <a:tr h="1516931">
                <a:tc>
                  <a:txBody>
                    <a:bodyPr/>
                    <a:lstStyle/>
                    <a:p>
                      <a:r>
                        <a:rPr lang="en-US" u="sng" dirty="0"/>
                        <a:t>YTD FY20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/>
                        <a:t>Inception to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974460"/>
                  </a:ext>
                </a:extLst>
              </a:tr>
              <a:tr h="15169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719916"/>
                  </a:ext>
                </a:extLst>
              </a:tr>
              <a:tr h="15169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60977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02093D68-86E2-453F-A622-18D088779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599" y="1045796"/>
            <a:ext cx="3721664" cy="3480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1ED1D0-A8FB-4E42-8E20-1837CA404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32" y="4780094"/>
            <a:ext cx="2806275" cy="8090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D3ECBE-F4EC-4478-AB41-D532BC9033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795" y="1028214"/>
            <a:ext cx="4013605" cy="3708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E6B5E4-511A-4AAA-97BB-21C4712DC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0223" y="4782138"/>
            <a:ext cx="2964375" cy="1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11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1D33711-8DEF-4926-B624-F2124E00CB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3553755"/>
            <a:ext cx="8672513" cy="716241"/>
          </a:xfrm>
        </p:spPr>
        <p:txBody>
          <a:bodyPr/>
          <a:lstStyle/>
          <a:p>
            <a:r>
              <a:rPr lang="en-US" sz="1600" dirty="0"/>
              <a:t>Current period variances related to HB650MHz CM prototype, PIP2IT HWR preparation, delay of Linac Complex design contract (delayed due to funding)</a:t>
            </a:r>
          </a:p>
          <a:p>
            <a:r>
              <a:rPr lang="en-US" sz="1600" dirty="0"/>
              <a:t>CPI same as previous months.  SPI down 0.01 due to delay in Linac Complex design contract.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49A9EA-21B3-4061-8CCF-BAF7DFF3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C8EC3-6B53-4933-B27A-D7D45A1FF4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F10321-AA7C-42A3-B412-DDCCE8AF9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</a:t>
            </a:r>
            <a:endParaRPr lang="en-US" b="1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7A95C2-A495-45B5-8394-C79041DB51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49F073-381D-4034-BDDB-7348ED9A5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44" y="1523618"/>
            <a:ext cx="9144000" cy="178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445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116E03-7452-44F2-980E-0B228BCFC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Procurement Update – Conventional Facilities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3DCDC-0DDE-40D2-BF53-4884F2ACC48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996F5A-2EF4-4A3D-9FDA-970B28B73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</a:t>
            </a:r>
            <a:endParaRPr lang="en-US" b="1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80BF9-C386-4CF0-96C3-3AE7B0548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2E0CD6D-3D6A-413D-B989-F5BF8670429A}"/>
              </a:ext>
            </a:extLst>
          </p:cNvPr>
          <p:cNvSpPr txBox="1">
            <a:spLocks/>
          </p:cNvSpPr>
          <p:nvPr/>
        </p:nvSpPr>
        <p:spPr>
          <a:xfrm>
            <a:off x="388689" y="1686271"/>
            <a:ext cx="8735785" cy="30129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BAFDF36-73B1-4948-AAB0-897B12206723}"/>
              </a:ext>
            </a:extLst>
          </p:cNvPr>
          <p:cNvSpPr txBox="1">
            <a:spLocks/>
          </p:cNvSpPr>
          <p:nvPr/>
        </p:nvSpPr>
        <p:spPr>
          <a:xfrm>
            <a:off x="321578" y="979507"/>
            <a:ext cx="8735785" cy="30129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C9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Cryogenics Plant Construction - $16M  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9E25910-886C-4E8D-A559-12EB305C8E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4060126"/>
              </p:ext>
            </p:extLst>
          </p:nvPr>
        </p:nvGraphicFramePr>
        <p:xfrm>
          <a:off x="235743" y="1380890"/>
          <a:ext cx="8672513" cy="2312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r:id="rId3" imgW="9590253" imgH="2558136" progId="Excel.Sheet.12">
                  <p:embed/>
                </p:oleObj>
              </mc:Choice>
              <mc:Fallback>
                <p:oleObj name="Worksheet" r:id="rId3" imgW="9590253" imgH="2558136" progId="Excel.Shee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49E25910-886C-4E8D-A559-12EB305C8E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5743" y="1380890"/>
                        <a:ext cx="8672513" cy="23127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9367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9CE057-15F0-4216-8175-B6862D9F17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LINAC Complex Construction - $63M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99B0FD-00A7-4D05-AFA0-AB5732C08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Procurement Update – Conventional Facilities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EA04D-D3AD-4BC6-A2C0-704CF8BC54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D236C-1D53-4AD4-B728-204698E8E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</a:t>
            </a:r>
            <a:endParaRPr lang="en-US" b="1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1D418-3ACB-4B6D-875B-2588F09584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8578403-5FEC-433C-89A2-9021B489A01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196841"/>
              </p:ext>
            </p:extLst>
          </p:nvPr>
        </p:nvGraphicFramePr>
        <p:xfrm>
          <a:off x="242887" y="1464055"/>
          <a:ext cx="8555708" cy="3133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Worksheet" r:id="rId3" imgW="8115208" imgH="2971778" progId="Excel.Sheet.12">
                  <p:embed/>
                </p:oleObj>
              </mc:Choice>
              <mc:Fallback>
                <p:oleObj name="Worksheet" r:id="rId3" imgW="8115208" imgH="2971778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8578403-5FEC-433C-89A2-9021B489A0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2887" y="1464055"/>
                        <a:ext cx="8555708" cy="3133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1199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2B0577-E3DD-4B8D-95EF-23405FBAE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Procurement Update – Material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9AC6EB-FF9C-4ECE-9E58-802F28553F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4D96D4-036D-4E93-A8FE-9E017802D5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</a:t>
            </a:r>
            <a:endParaRPr lang="en-US" b="1"/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D92CA-9711-4B8C-ACBA-5B01D70DD8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ED9DADAF-E4F2-43CD-A4F8-C162ABE0859B}"/>
              </a:ext>
            </a:extLst>
          </p:cNvPr>
          <p:cNvSpPr txBox="1">
            <a:spLocks/>
          </p:cNvSpPr>
          <p:nvPr/>
        </p:nvSpPr>
        <p:spPr>
          <a:xfrm>
            <a:off x="304800" y="758061"/>
            <a:ext cx="11582400" cy="42787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C9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Niobium Sheet &amp; Tube - $1.6M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91398-F3BD-4434-855D-11C025E7E49F}"/>
              </a:ext>
            </a:extLst>
          </p:cNvPr>
          <p:cNvSpPr txBox="1"/>
          <p:nvPr/>
        </p:nvSpPr>
        <p:spPr>
          <a:xfrm>
            <a:off x="4711700" y="1676812"/>
            <a:ext cx="345608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Current Issues:  Corona Virus, Factory is Operating.  1 person currently infected.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86AA139-C659-4560-B01B-08A6B88DDD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0931603"/>
              </p:ext>
            </p:extLst>
          </p:nvPr>
        </p:nvGraphicFramePr>
        <p:xfrm>
          <a:off x="304800" y="3686980"/>
          <a:ext cx="4279900" cy="952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4437">
                  <a:extLst>
                    <a:ext uri="{9D8B030D-6E8A-4147-A177-3AD203B41FA5}">
                      <a16:colId xmlns:a16="http://schemas.microsoft.com/office/drawing/2014/main" val="1858723940"/>
                    </a:ext>
                  </a:extLst>
                </a:gridCol>
                <a:gridCol w="762566">
                  <a:extLst>
                    <a:ext uri="{9D8B030D-6E8A-4147-A177-3AD203B41FA5}">
                      <a16:colId xmlns:a16="http://schemas.microsoft.com/office/drawing/2014/main" val="489142336"/>
                    </a:ext>
                  </a:extLst>
                </a:gridCol>
                <a:gridCol w="610053">
                  <a:extLst>
                    <a:ext uri="{9D8B030D-6E8A-4147-A177-3AD203B41FA5}">
                      <a16:colId xmlns:a16="http://schemas.microsoft.com/office/drawing/2014/main" val="42258172"/>
                    </a:ext>
                  </a:extLst>
                </a:gridCol>
                <a:gridCol w="2182844">
                  <a:extLst>
                    <a:ext uri="{9D8B030D-6E8A-4147-A177-3AD203B41FA5}">
                      <a16:colId xmlns:a16="http://schemas.microsoft.com/office/drawing/2014/main" val="2108445794"/>
                    </a:ext>
                  </a:extLst>
                </a:gridCol>
              </a:tblGrid>
              <a:tr h="19050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Bare Cavity Assemblies (Requisition 302069)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41334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Status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Dates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Description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26184908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Completed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Nov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15 Day Synopsis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306488273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 Work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Nov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45 Day Solicitation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8018068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Award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Mar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Award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255147678"/>
                  </a:ext>
                </a:extLst>
              </a:tr>
            </a:tbl>
          </a:graphicData>
        </a:graphic>
      </p:graphicFrame>
      <p:sp>
        <p:nvSpPr>
          <p:cNvPr id="10" name="Title 2">
            <a:extLst>
              <a:ext uri="{FF2B5EF4-FFF2-40B4-BE49-F238E27FC236}">
                <a16:creationId xmlns:a16="http://schemas.microsoft.com/office/drawing/2014/main" id="{52B019E4-FA21-4C38-B412-5A3D80386B42}"/>
              </a:ext>
            </a:extLst>
          </p:cNvPr>
          <p:cNvSpPr txBox="1">
            <a:spLocks/>
          </p:cNvSpPr>
          <p:nvPr/>
        </p:nvSpPr>
        <p:spPr>
          <a:xfrm>
            <a:off x="304800" y="3094090"/>
            <a:ext cx="11582400" cy="427877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rgbClr val="004C97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Bare Cavity Assemblies $300K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1CA781-9D88-4653-927D-A546FE30387E}"/>
              </a:ext>
            </a:extLst>
          </p:cNvPr>
          <p:cNvSpPr txBox="1"/>
          <p:nvPr/>
        </p:nvSpPr>
        <p:spPr>
          <a:xfrm>
            <a:off x="4711700" y="3521967"/>
            <a:ext cx="367703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Current Issues:  Buy American Act BAA Trigger, Evaluation in-process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B51A2F-7163-4991-A6D9-F778A217EFAE}"/>
              </a:ext>
            </a:extLst>
          </p:cNvPr>
          <p:cNvSpPr txBox="1"/>
          <p:nvPr/>
        </p:nvSpPr>
        <p:spPr>
          <a:xfrm>
            <a:off x="1736099" y="5305567"/>
            <a:ext cx="56972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Other Efforts:  Planning, Linac Complex Site Work Acquisition Plan,</a:t>
            </a:r>
          </a:p>
          <a:p>
            <a:pPr algn="ctr"/>
            <a:r>
              <a:rPr lang="en-US" sz="1600" dirty="0"/>
              <a:t>Review, Controls, IDIQs, Expediting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B6C3F46-7CBE-42A0-84EB-63EE6653DA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0883746"/>
              </p:ext>
            </p:extLst>
          </p:nvPr>
        </p:nvGraphicFramePr>
        <p:xfrm>
          <a:off x="304800" y="1350951"/>
          <a:ext cx="4406900" cy="12979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2524">
                  <a:extLst>
                    <a:ext uri="{9D8B030D-6E8A-4147-A177-3AD203B41FA5}">
                      <a16:colId xmlns:a16="http://schemas.microsoft.com/office/drawing/2014/main" val="4207999913"/>
                    </a:ext>
                  </a:extLst>
                </a:gridCol>
                <a:gridCol w="803834">
                  <a:extLst>
                    <a:ext uri="{9D8B030D-6E8A-4147-A177-3AD203B41FA5}">
                      <a16:colId xmlns:a16="http://schemas.microsoft.com/office/drawing/2014/main" val="141896742"/>
                    </a:ext>
                  </a:extLst>
                </a:gridCol>
                <a:gridCol w="652524">
                  <a:extLst>
                    <a:ext uri="{9D8B030D-6E8A-4147-A177-3AD203B41FA5}">
                      <a16:colId xmlns:a16="http://schemas.microsoft.com/office/drawing/2014/main" val="199647203"/>
                    </a:ext>
                  </a:extLst>
                </a:gridCol>
                <a:gridCol w="2298018">
                  <a:extLst>
                    <a:ext uri="{9D8B030D-6E8A-4147-A177-3AD203B41FA5}">
                      <a16:colId xmlns:a16="http://schemas.microsoft.com/office/drawing/2014/main" val="1727101054"/>
                    </a:ext>
                  </a:extLst>
                </a:gridCol>
              </a:tblGrid>
              <a:tr h="185420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Niobium (Requisition 297482, 650 MHZ)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634097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Status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Dates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FY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Description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88491862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Complete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Jul-Nov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15 Day Synopsis, 45 Day Solicitation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4260745069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Complete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Nov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Evaluation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94856011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 Work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Nov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License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46333574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Complete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Dec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DOE Notification (SAT, BAA)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1852591834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Jan</a:t>
                      </a: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Award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43" marR="5443" marT="5443" marB="0" anchor="b"/>
                </a:tc>
                <a:extLst>
                  <a:ext uri="{0D108BD9-81ED-4DB2-BD59-A6C34878D82A}">
                    <a16:rowId xmlns:a16="http://schemas.microsoft.com/office/drawing/2014/main" val="2554949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625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1540F8-7EA0-CA41-8618-250EB7B22F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1687875" cy="247481"/>
          </a:xfrm>
        </p:spPr>
        <p:txBody>
          <a:bodyPr/>
          <a:lstStyle/>
          <a:p>
            <a:pPr>
              <a:defRPr/>
            </a:pPr>
            <a:r>
              <a:rPr lang="en-US"/>
              <a:t>19-Feb-2020</a:t>
            </a:r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075C44DB-6396-5F48-BB37-B56C0CED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sz="3000" dirty="0"/>
              <a:t>Technical Integration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857DE23-5C7A-0448-91CF-57BF864A88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27288"/>
            <a:ext cx="8672513" cy="4987867"/>
          </a:xfrm>
        </p:spPr>
        <p:txBody>
          <a:bodyPr/>
          <a:lstStyle/>
          <a:p>
            <a:r>
              <a:rPr lang="en-US" sz="2600" dirty="0">
                <a:solidFill>
                  <a:srgbClr val="404040"/>
                </a:solidFill>
              </a:rPr>
              <a:t>Two DCR’s were submitted last month : </a:t>
            </a:r>
          </a:p>
          <a:p>
            <a:pPr lvl="1"/>
            <a:r>
              <a:rPr lang="en-US" dirty="0">
                <a:solidFill>
                  <a:srgbClr val="404040"/>
                </a:solidFill>
              </a:rPr>
              <a:t>DCR-2020-001 (Power Ratings of Straight Ahead and Beam Absorber Line Dumps);</a:t>
            </a:r>
            <a:endParaRPr lang="en-US" sz="2600" dirty="0">
              <a:solidFill>
                <a:srgbClr val="404040"/>
              </a:solidFill>
            </a:endParaRPr>
          </a:p>
          <a:p>
            <a:pPr lvl="1"/>
            <a:r>
              <a:rPr lang="en-US" dirty="0">
                <a:solidFill>
                  <a:srgbClr val="404040"/>
                </a:solidFill>
              </a:rPr>
              <a:t>DCR-2020-002 (BTL Design Changes)</a:t>
            </a:r>
            <a:endParaRPr lang="en-US" sz="2600" dirty="0">
              <a:solidFill>
                <a:srgbClr val="404040"/>
              </a:solidFill>
            </a:endParaRPr>
          </a:p>
          <a:p>
            <a:pPr>
              <a:spcBef>
                <a:spcPts val="700"/>
              </a:spcBef>
              <a:spcAft>
                <a:spcPts val="700"/>
              </a:spcAft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Working with OPSS on potential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</a:rPr>
              <a:t>fBCR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 tool modifications for </a:t>
            </a:r>
            <a:r>
              <a:rPr lang="en-US" sz="2600" dirty="0" err="1">
                <a:solidFill>
                  <a:schemeClr val="accent6">
                    <a:lumMod val="50000"/>
                  </a:schemeClr>
                </a:solidFill>
              </a:rPr>
              <a:t>fDCR</a:t>
            </a: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;</a:t>
            </a:r>
          </a:p>
          <a:p>
            <a:pPr>
              <a:spcBef>
                <a:spcPts val="700"/>
              </a:spcBef>
              <a:spcAft>
                <a:spcPts val="700"/>
              </a:spcAft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Continue active coaching of upcoming technical reviews;</a:t>
            </a:r>
          </a:p>
          <a:p>
            <a:pPr>
              <a:spcBef>
                <a:spcPts val="700"/>
              </a:spcBef>
              <a:spcAft>
                <a:spcPts val="700"/>
              </a:spcAft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Updating Availability Analysis; </a:t>
            </a:r>
          </a:p>
          <a:p>
            <a:pPr>
              <a:spcBef>
                <a:spcPts val="700"/>
              </a:spcBef>
              <a:spcAft>
                <a:spcPts val="700"/>
              </a:spcAft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Advancing Naming Convention;</a:t>
            </a:r>
          </a:p>
          <a:p>
            <a:pPr>
              <a:spcBef>
                <a:spcPts val="700"/>
              </a:spcBef>
              <a:spcAft>
                <a:spcPts val="700"/>
              </a:spcAft>
            </a:pPr>
            <a:r>
              <a:rPr lang="en-US" sz="2600" dirty="0">
                <a:solidFill>
                  <a:schemeClr val="accent6">
                    <a:lumMod val="50000"/>
                  </a:schemeClr>
                </a:solidFill>
              </a:rPr>
              <a:t>Planning for the P2MAC meeting in March/April 2020.</a:t>
            </a:r>
          </a:p>
          <a:p>
            <a:pPr lvl="1"/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E59773-87BA-492A-A22F-9F441C8448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>
              <a:defRPr/>
            </a:pPr>
            <a:r>
              <a:rPr lang="en-US"/>
              <a:t>PIP-II PMG</a:t>
            </a:r>
            <a:endParaRPr lang="en-US" b="1"/>
          </a:p>
          <a:p>
            <a:pPr>
              <a:defRPr/>
            </a:pPr>
            <a:endParaRPr lang="en-US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0D05F7-F36E-406B-B87F-8499AB5AF1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042290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P-II L2 Template" id="{A6123BC6-2E26-4D2C-B75C-E7ACD0753466}" vid="{9DA365C6-7E8E-4E63-A246-5A785B05BA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13A158B6CF1942A8E4C66ADD4C29A2" ma:contentTypeVersion="14" ma:contentTypeDescription="Create a new document." ma:contentTypeScope="" ma:versionID="6732c5b438b461bc6dc1a54cebbc9122">
  <xsd:schema xmlns:xsd="http://www.w3.org/2001/XMLSchema" xmlns:xs="http://www.w3.org/2001/XMLSchema" xmlns:p="http://schemas.microsoft.com/office/2006/metadata/properties" xmlns:ns1="http://schemas.microsoft.com/sharepoint/v3" xmlns:ns3="41ffd1a0-94dc-43ab-a856-3f671abd15fd" xmlns:ns4="4015de2c-2a62-45ba-8285-bdf4ae027a83" targetNamespace="http://schemas.microsoft.com/office/2006/metadata/properties" ma:root="true" ma:fieldsID="d23d76453f7eb832c506b4075daa5b1d" ns1:_="" ns3:_="" ns4:_="">
    <xsd:import namespace="http://schemas.microsoft.com/sharepoint/v3"/>
    <xsd:import namespace="41ffd1a0-94dc-43ab-a856-3f671abd15fd"/>
    <xsd:import namespace="4015de2c-2a62-45ba-8285-bdf4ae027a8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ffd1a0-94dc-43ab-a856-3f671abd15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15de2c-2a62-45ba-8285-bdf4ae027a8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1F245F-DB62-428D-A566-B113377E9116}">
  <ds:schemaRefs>
    <ds:schemaRef ds:uri="http://schemas.microsoft.com/office/2006/metadata/properties"/>
    <ds:schemaRef ds:uri="4015de2c-2a62-45ba-8285-bdf4ae027a83"/>
    <ds:schemaRef ds:uri="http://schemas.microsoft.com/sharepoint/v3"/>
    <ds:schemaRef ds:uri="41ffd1a0-94dc-43ab-a856-3f671abd15fd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17718A-FB9E-4061-99D2-157F3B3F5A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41ffd1a0-94dc-43ab-a856-3f671abd15fd"/>
    <ds:schemaRef ds:uri="4015de2c-2a62-45ba-8285-bdf4ae027a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2886</TotalTime>
  <Words>1718</Words>
  <Application>Microsoft Office PowerPoint</Application>
  <PresentationFormat>On-screen Show (4:3)</PresentationFormat>
  <Paragraphs>397</Paragraphs>
  <Slides>25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Helvetica</vt:lpstr>
      <vt:lpstr>Times New Roman</vt:lpstr>
      <vt:lpstr>Fermilab_PPT_090815</vt:lpstr>
      <vt:lpstr>Worksheet</vt:lpstr>
      <vt:lpstr>PowerPoint Presentation</vt:lpstr>
      <vt:lpstr>WBS 121.01 Project Management</vt:lpstr>
      <vt:lpstr>CD-2/3a IPR</vt:lpstr>
      <vt:lpstr>Financials through Jan. 2020</vt:lpstr>
      <vt:lpstr>EVMS</vt:lpstr>
      <vt:lpstr>Procurement Update – Conventional Facilities</vt:lpstr>
      <vt:lpstr>Procurement Update – Conventional Facilities</vt:lpstr>
      <vt:lpstr>Procurement Update – Material</vt:lpstr>
      <vt:lpstr>Technical Integration</vt:lpstr>
      <vt:lpstr>PIP-II International Partners January achievement</vt:lpstr>
      <vt:lpstr>P2PEB #4 on January 31,2020</vt:lpstr>
      <vt:lpstr>PPD Part 2 Status  </vt:lpstr>
      <vt:lpstr>Also additional partner activities, e.g. </vt:lpstr>
      <vt:lpstr>WBS 121.2 HWR</vt:lpstr>
      <vt:lpstr>WBS 121.2 SSR Cryomodules</vt:lpstr>
      <vt:lpstr>WBS 121.2 SRF Updates – 650 Cryomodules</vt:lpstr>
      <vt:lpstr>HB650 5-cell VTS result</vt:lpstr>
      <vt:lpstr>HB650 5-cell VTS result</vt:lpstr>
      <vt:lpstr>WBS 121.2 SRF Updates – 650 Cryomodules</vt:lpstr>
      <vt:lpstr>WBS 121.02 - Cryogenics</vt:lpstr>
      <vt:lpstr>WBS 121.03 – Accelerator Systems Updates</vt:lpstr>
      <vt:lpstr>WBS 121.03 – Accelerator Systems Updates</vt:lpstr>
      <vt:lpstr>WBS 121.03 – Accelerator Systems Updates</vt:lpstr>
      <vt:lpstr>Updates - WBS 121.4 Linac Installation and Commissioning </vt:lpstr>
      <vt:lpstr>Updates - WBS 121.4 Linac Installation and Commissioning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Marc L Kaducak</cp:lastModifiedBy>
  <cp:revision>3</cp:revision>
  <cp:lastPrinted>2014-01-20T19:40:21Z</cp:lastPrinted>
  <dcterms:created xsi:type="dcterms:W3CDTF">2019-12-16T19:54:36Z</dcterms:created>
  <dcterms:modified xsi:type="dcterms:W3CDTF">2020-02-19T17:13:09Z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0x010100BF13A158B6CF1942A8E4C66ADD4C29A2</vt:lpwstr>
  </property>
</Properties>
</file>