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87" r:id="rId6"/>
  </p:sldMasterIdLst>
  <p:notesMasterIdLst>
    <p:notesMasterId r:id="rId32"/>
  </p:notesMasterIdLst>
  <p:handoutMasterIdLst>
    <p:handoutMasterId r:id="rId33"/>
  </p:handoutMasterIdLst>
  <p:sldIdLst>
    <p:sldId id="263" r:id="rId7"/>
    <p:sldId id="296" r:id="rId8"/>
    <p:sldId id="302" r:id="rId9"/>
    <p:sldId id="298" r:id="rId10"/>
    <p:sldId id="276" r:id="rId11"/>
    <p:sldId id="277" r:id="rId12"/>
    <p:sldId id="306" r:id="rId13"/>
    <p:sldId id="278" r:id="rId14"/>
    <p:sldId id="303" r:id="rId15"/>
    <p:sldId id="297" r:id="rId16"/>
    <p:sldId id="310" r:id="rId17"/>
    <p:sldId id="304" r:id="rId18"/>
    <p:sldId id="301" r:id="rId19"/>
    <p:sldId id="300" r:id="rId20"/>
    <p:sldId id="294" r:id="rId21"/>
    <p:sldId id="284" r:id="rId22"/>
    <p:sldId id="285" r:id="rId23"/>
    <p:sldId id="273" r:id="rId24"/>
    <p:sldId id="268" r:id="rId25"/>
    <p:sldId id="274" r:id="rId26"/>
    <p:sldId id="307" r:id="rId27"/>
    <p:sldId id="308" r:id="rId28"/>
    <p:sldId id="287" r:id="rId29"/>
    <p:sldId id="286" r:id="rId30"/>
    <p:sldId id="292" r:id="rId31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L Duel" initials="KLD" lastIdx="6" clrIdx="0">
    <p:extLst>
      <p:ext uri="{19B8F6BF-5375-455C-9EA6-DF929625EA0E}">
        <p15:presenceInfo xmlns:p15="http://schemas.microsoft.com/office/powerpoint/2012/main" userId="S::kduel@services.fnal.gov::6cd2f6aa-8c6f-4048-8cbb-d1d5a578b04e" providerId="AD"/>
      </p:ext>
    </p:extLst>
  </p:cmAuthor>
  <p:cmAuthor id="2" name="Beth L. Klein" initials="BLK" lastIdx="1" clrIdx="1">
    <p:extLst>
      <p:ext uri="{19B8F6BF-5375-455C-9EA6-DF929625EA0E}">
        <p15:presenceInfo xmlns:p15="http://schemas.microsoft.com/office/powerpoint/2012/main" userId="S::blklein@services.fnal.gov::797d0c13-81f1-4cd6-95a7-16871d41b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004C97"/>
    <a:srgbClr val="00B5E2"/>
    <a:srgbClr val="63666A"/>
    <a:srgbClr val="5A5A5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7" autoAdjust="0"/>
    <p:restoredTop sz="98464" autoAdjust="0"/>
  </p:normalViewPr>
  <p:slideViewPr>
    <p:cSldViewPr snapToGrid="0" snapToObjects="1">
      <p:cViewPr varScale="1">
        <p:scale>
          <a:sx n="130" d="100"/>
          <a:sy n="130" d="100"/>
        </p:scale>
        <p:origin x="1134" y="126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5"/>
          <c:order val="4"/>
          <c:tx>
            <c:strRef>
              <c:f>'Vacuum Plot'!$T$2</c:f>
              <c:strCache>
                <c:ptCount val="1"/>
                <c:pt idx="0">
                  <c:v>Vacuum Profile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54249404289118E-3"/>
                  <c:y val="0.22121669180492709"/>
                </c:manualLayout>
              </c:layout>
              <c:tx>
                <c:rich>
                  <a:bodyPr/>
                  <a:lstStyle/>
                  <a:p>
                    <a:fld id="{55D5B728-50D6-4821-8900-E4CDB1C1E8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055-4198-905C-D332451618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9448D84-2C61-47D9-BD84-DA0CE2C5F6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055-4198-905C-D332451618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85E02E0-2D55-405C-88D9-58F671B87B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055-4198-905C-D332451618C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55CCADA-3FA3-41BD-B5C3-31D5252550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055-4198-905C-D332451618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7253C2E-BD25-46CD-B730-A8948BC2F3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055-4198-905C-D332451618C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50C7BF8-350E-4F75-B8C0-552550CBC5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055-4198-905C-D332451618CA}"/>
                </c:ext>
              </c:extLst>
            </c:dLbl>
            <c:dLbl>
              <c:idx val="6"/>
              <c:layout>
                <c:manualLayout>
                  <c:x val="-1.1649457241196736E-2"/>
                  <c:y val="-0.28355957767722473"/>
                </c:manualLayout>
              </c:layout>
              <c:tx>
                <c:rich>
                  <a:bodyPr/>
                  <a:lstStyle/>
                  <a:p>
                    <a:fld id="{FCCFB579-A074-4E28-A5F3-F806D5419D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055-4198-905C-D332451618C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4916F4F-385C-4236-BB93-1DBCF6DD3F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055-4198-905C-D332451618C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7F26279-D1F2-4C67-B9F0-084730797A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055-4198-905C-D332451618C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DE9E32C-8FC6-4205-B0AB-A26F5582E2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055-4198-905C-D332451618C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16FC25D-F110-4C7F-B1DC-464123D717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055-4198-905C-D332451618CA}"/>
                </c:ext>
              </c:extLst>
            </c:dLbl>
            <c:dLbl>
              <c:idx val="11"/>
              <c:layout>
                <c:manualLayout>
                  <c:x val="-1.0590415673815197E-2"/>
                  <c:y val="-0.29361488185017598"/>
                </c:manualLayout>
              </c:layout>
              <c:tx>
                <c:rich>
                  <a:bodyPr/>
                  <a:lstStyle/>
                  <a:p>
                    <a:fld id="{5F91147B-0775-45D4-91A8-60A2A3B67E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055-4198-905C-D332451618C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306497F-B789-492D-8BE3-DD5269644F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055-4198-905C-D332451618C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31E3F3F-8316-498F-BD30-B1243EFE54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055-4198-905C-D332451618C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7B9A1D7-A65D-40F7-A668-B953153DA9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055-4198-905C-D332451618C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F33BF09-8190-46B9-8F4F-159ED353D5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055-4198-905C-D332451618C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4D0A142D-49CD-42C4-8DC8-D88AB07C34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055-4198-905C-D332451618C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9470964-0ABA-43E7-AE71-3AB7384BDC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055-4198-905C-D332451618C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5EE72553-0B53-46C0-842D-203FE64DF6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055-4198-905C-D332451618C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7E3C090C-D4AB-4AAC-ADDF-2D059A0678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055-4198-905C-D332451618C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69F49AA7-FF97-4F9D-928F-D3D71C0837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055-4198-905C-D332451618CA}"/>
                </c:ext>
              </c:extLst>
            </c:dLbl>
            <c:dLbl>
              <c:idx val="21"/>
              <c:layout>
                <c:manualLayout>
                  <c:x val="-1.0590415673815178E-2"/>
                  <c:y val="-0.23931623931623935"/>
                </c:manualLayout>
              </c:layout>
              <c:tx>
                <c:rich>
                  <a:bodyPr/>
                  <a:lstStyle/>
                  <a:p>
                    <a:fld id="{C6BC6782-B644-48D4-A6E5-049EE4BE59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8055-4198-905C-D332451618C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6E51167E-91AE-41F3-B073-51551D221E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055-4198-905C-D332451618C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4EE0D287-4852-4A2A-B608-E792451B4F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055-4198-905C-D332451618C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61005529-AFEA-4042-BD3A-4B6845412F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055-4198-905C-D332451618C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F2C2FFE2-F65D-4BAD-ABD1-7095D57B80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055-4198-905C-D332451618C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7CE9107C-C563-4E35-BB5F-4EB167567A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8055-4198-905C-D332451618CA}"/>
                </c:ext>
              </c:extLst>
            </c:dLbl>
            <c:dLbl>
              <c:idx val="27"/>
              <c:layout>
                <c:manualLayout>
                  <c:x val="-1.2708498808578257E-2"/>
                  <c:y val="-0.25540472599296127"/>
                </c:manualLayout>
              </c:layout>
              <c:tx>
                <c:rich>
                  <a:bodyPr/>
                  <a:lstStyle/>
                  <a:p>
                    <a:fld id="{E25393B4-A347-4812-A613-AAC5B546A1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8055-4198-905C-D332451618C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6D7ED8AD-6D40-4A8C-8584-058B14BA29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8055-4198-905C-D332451618C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5B3C7202-1DF3-4FB6-BC6C-44BFE7FB39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8055-4198-905C-D332451618C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49BA1789-8EB7-41E9-9C8D-9EE913EC25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8055-4198-905C-D332451618C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CD55B95F-04D2-4904-B64B-87796E8536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8055-4198-905C-D332451618CA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44C0105D-5F90-485F-B93F-E19B7C0422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8055-4198-905C-D332451618CA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A970EDFA-4682-4AB2-A225-793D560778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8055-4198-905C-D332451618CA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E8EE6957-BA50-4208-A494-287EEA83BB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8055-4198-905C-D332451618CA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FFEC001D-9583-427E-BB96-406E6C1C2F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8055-4198-905C-D332451618CA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B6F74D80-A716-4A17-AADD-082939B9AD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8055-4198-905C-D332451618CA}"/>
                </c:ext>
              </c:extLst>
            </c:dLbl>
            <c:dLbl>
              <c:idx val="37"/>
              <c:layout>
                <c:manualLayout>
                  <c:x val="-1.2708498808578276E-2"/>
                  <c:y val="0.10658622423328305"/>
                </c:manualLayout>
              </c:layout>
              <c:tx>
                <c:rich>
                  <a:bodyPr/>
                  <a:lstStyle/>
                  <a:p>
                    <a:fld id="{66A1F20D-1FD1-48D5-BA09-89B97DEC64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8055-4198-905C-D332451618CA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F7DB1A42-ACA2-4887-B91A-39D3DB1B89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8055-4198-905C-D332451618CA}"/>
                </c:ext>
              </c:extLst>
            </c:dLbl>
            <c:dLbl>
              <c:idx val="39"/>
              <c:layout>
                <c:manualLayout>
                  <c:x val="-1.3767540375959756E-2"/>
                  <c:y val="-0.33383609854198087"/>
                </c:manualLayout>
              </c:layout>
              <c:tx>
                <c:rich>
                  <a:bodyPr/>
                  <a:lstStyle/>
                  <a:p>
                    <a:fld id="{056CB8AE-708A-4F05-AD76-907E474AEF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8055-4198-905C-D332451618CA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C2303104-6E49-426F-AF00-5FC54EE5BD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8055-4198-905C-D332451618CA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F59E2C08-BBD9-4C41-964B-AB00B53A33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8055-4198-905C-D332451618CA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9FAF30C8-5B8B-49C6-BB98-E74ECD0291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8055-4198-905C-D332451618CA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82119B1D-C947-4B65-AAD8-AD8E33C5CC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8055-4198-905C-D332451618CA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A891ADBE-66EA-41BE-AA88-86E927BA83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8055-4198-905C-D332451618CA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DF51DA43-0D80-446A-AB39-AFA9FD6C5E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8055-4198-905C-D332451618CA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0A84C322-ED36-4305-9E3C-F05EF26C1B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8055-4198-905C-D332451618CA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F1D4783E-8DB9-4F32-9DA9-C552DE013B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8055-4198-905C-D332451618CA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D8A2FE8F-6DB6-49B9-A203-9C7D174343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8055-4198-905C-D332451618CA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890DF41D-4992-4A10-B670-1B5BBF9C32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8055-4198-905C-D332451618CA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2BAE2E91-AFA7-47A9-A492-D75C5FC82C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8055-4198-905C-D332451618CA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0A5D2A22-5722-45D6-8AF6-9C4592F5AA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8055-4198-905C-D332451618CA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8C86998D-C73F-40C5-8A6C-74C2CC3A21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8055-4198-905C-D332451618CA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DA4DCD2C-E999-4D78-B4A5-0B5A273731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8055-4198-905C-D332451618CA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FD75E14D-EE6B-4EC7-8B64-96C93C4B1A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8055-4198-905C-D332451618CA}"/>
                </c:ext>
              </c:extLst>
            </c:dLbl>
            <c:dLbl>
              <c:idx val="55"/>
              <c:layout>
                <c:manualLayout>
                  <c:x val="-1.6944665078104354E-2"/>
                  <c:y val="-0.13876319758672701"/>
                </c:manualLayout>
              </c:layout>
              <c:tx>
                <c:rich>
                  <a:bodyPr/>
                  <a:lstStyle/>
                  <a:p>
                    <a:fld id="{C744A688-1B12-4AA8-B02B-8DEBE1432E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8055-4198-905C-D332451618CA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BC060AC2-5C92-47F8-ADCE-28DD6C9F15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8055-4198-905C-D332451618CA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DBEF478E-A1E3-494F-AB88-98C79174BE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8055-4198-905C-D332451618CA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0F18AC38-3587-4337-A529-DDAE567A65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8055-4198-905C-D332451618CA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D5492BEC-2083-4279-8258-CFF5DD411F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8055-4198-905C-D332451618CA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0B661F41-7A01-4716-8F44-758FB84A42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8055-4198-905C-D332451618CA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EAA51829-C696-4365-8453-F72C7D6402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8055-4198-905C-D332451618CA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8745C032-BE75-456B-83E9-CF5CB7377A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8055-4198-905C-D332451618CA}"/>
                </c:ext>
              </c:extLst>
            </c:dLbl>
            <c:dLbl>
              <c:idx val="63"/>
              <c:layout>
                <c:manualLayout>
                  <c:x val="-1.3767540375959756E-2"/>
                  <c:y val="-0.2594268476621418"/>
                </c:manualLayout>
              </c:layout>
              <c:tx>
                <c:rich>
                  <a:bodyPr/>
                  <a:lstStyle/>
                  <a:p>
                    <a:fld id="{3431113E-399E-467F-9218-050E0C284A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8055-4198-905C-D332451618CA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54D3C71A-EBF1-44A2-B487-EE07A50AC7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8055-4198-905C-D332451618CA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E0553708-33D7-4EFB-B446-9377057034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8055-4198-905C-D332451618CA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65227726-06B0-4F0C-BA83-5E75E7AAB0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8055-4198-905C-D332451618CA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11EF7276-743C-4836-8EAD-6BD48D8970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8055-4198-905C-D332451618CA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1C0114F2-3FAE-471B-BB15-F87AC96CDC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8055-4198-905C-D332451618CA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fld id="{86EEF6F4-CAE8-4516-93C2-B5353BA018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8055-4198-905C-D332451618CA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EE50D7E0-6956-413C-9D4F-46ACD4E4E5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8055-4198-905C-D332451618CA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7E77F6B6-6043-4FA0-B408-45C1261192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8055-4198-905C-D332451618CA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fld id="{2F3233F6-F25A-4986-8BF0-FF588E647A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8055-4198-905C-D332451618CA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6BCA747D-374F-4FA8-A2B0-102B0372AA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8055-4198-905C-D332451618CA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BE60C4F8-7FDC-4FB0-8DFC-143A9247DD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8055-4198-905C-D332451618CA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B9219F4C-02D1-4259-A2B1-C91A82DB74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8055-4198-905C-D332451618CA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fld id="{4B5802D4-EDA4-4245-A922-19A212B5AE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8055-4198-905C-D332451618CA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fld id="{3E57EE4F-14CD-43D0-86B9-1EECEFE89E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8055-4198-905C-D332451618CA}"/>
                </c:ext>
              </c:extLst>
            </c:dLbl>
            <c:dLbl>
              <c:idx val="78"/>
              <c:layout>
                <c:manualLayout>
                  <c:x val="-1.6944665078104392E-2"/>
                  <c:y val="-0.13071895424836602"/>
                </c:manualLayout>
              </c:layout>
              <c:tx>
                <c:rich>
                  <a:bodyPr/>
                  <a:lstStyle/>
                  <a:p>
                    <a:fld id="{4AB92150-2189-482D-BC24-624C258CB2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E-8055-4198-905C-D332451618CA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fld id="{E38526C2-EBF8-472B-84FC-9414F88592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8055-4198-905C-D332451618CA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fld id="{2C6249BE-199D-4E00-BEE5-55F12F4C69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8055-4198-905C-D332451618CA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fld id="{C7AEE2C5-AAEE-4004-AEA2-E8194B67D1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8055-4198-905C-D332451618CA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fld id="{72B065F2-1B99-4810-8770-AAB2326CDD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8055-4198-905C-D332451618CA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fld id="{234F813A-2872-49C1-A1C3-239AEE1D96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8055-4198-905C-D332451618CA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fld id="{BF7B2C14-321E-4C7F-90C5-837CDE80CA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8055-4198-905C-D332451618CA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795C26AF-1365-45E5-92FF-1A8EB9552D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8055-4198-905C-D332451618CA}"/>
                </c:ext>
              </c:extLst>
            </c:dLbl>
            <c:dLbl>
              <c:idx val="86"/>
              <c:layout>
                <c:manualLayout>
                  <c:x val="-9.5313741064337546E-3"/>
                  <c:y val="-0.2594268476621418"/>
                </c:manualLayout>
              </c:layout>
              <c:tx>
                <c:rich>
                  <a:bodyPr/>
                  <a:lstStyle/>
                  <a:p>
                    <a:fld id="{2FB222F6-3EA4-477B-AD18-18B5C0C0C6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6-8055-4198-905C-D332451618CA}"/>
                </c:ext>
              </c:extLst>
            </c:dLbl>
            <c:dLbl>
              <c:idx val="87"/>
              <c:tx>
                <c:rich>
                  <a:bodyPr/>
                  <a:lstStyle/>
                  <a:p>
                    <a:fld id="{ED192A9D-CB25-47B6-A0E1-A1C66F4DF8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8055-4198-905C-D332451618CA}"/>
                </c:ext>
              </c:extLst>
            </c:dLbl>
            <c:dLbl>
              <c:idx val="88"/>
              <c:tx>
                <c:rich>
                  <a:bodyPr/>
                  <a:lstStyle/>
                  <a:p>
                    <a:fld id="{8B33E664-77F3-412E-8FF0-EBC76134DC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8055-4198-905C-D332451618CA}"/>
                </c:ext>
              </c:extLst>
            </c:dLbl>
            <c:dLbl>
              <c:idx val="89"/>
              <c:tx>
                <c:rich>
                  <a:bodyPr/>
                  <a:lstStyle/>
                  <a:p>
                    <a:fld id="{F384802B-BF58-4A8B-8323-AFE2DB70CE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9-8055-4198-905C-D332451618CA}"/>
                </c:ext>
              </c:extLst>
            </c:dLbl>
            <c:dLbl>
              <c:idx val="90"/>
              <c:tx>
                <c:rich>
                  <a:bodyPr/>
                  <a:lstStyle/>
                  <a:p>
                    <a:fld id="{1AE027D5-FB33-43F8-B3EB-FEC95CC403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A-8055-4198-905C-D332451618CA}"/>
                </c:ext>
              </c:extLst>
            </c:dLbl>
            <c:dLbl>
              <c:idx val="91"/>
              <c:tx>
                <c:rich>
                  <a:bodyPr/>
                  <a:lstStyle/>
                  <a:p>
                    <a:fld id="{1B1D301B-95C3-4771-B5E9-94FEDF096E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8055-4198-905C-D332451618CA}"/>
                </c:ext>
              </c:extLst>
            </c:dLbl>
            <c:dLbl>
              <c:idx val="92"/>
              <c:tx>
                <c:rich>
                  <a:bodyPr/>
                  <a:lstStyle/>
                  <a:p>
                    <a:fld id="{3EECCF9D-7B96-4358-A96C-338EF426D0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8055-4198-905C-D332451618CA}"/>
                </c:ext>
              </c:extLst>
            </c:dLbl>
            <c:dLbl>
              <c:idx val="93"/>
              <c:tx>
                <c:rich>
                  <a:bodyPr/>
                  <a:lstStyle/>
                  <a:p>
                    <a:fld id="{CE43CB62-5EF0-48B3-9D79-0A65EDF145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8055-4198-905C-D332451618CA}"/>
                </c:ext>
              </c:extLst>
            </c:dLbl>
            <c:dLbl>
              <c:idx val="94"/>
              <c:tx>
                <c:rich>
                  <a:bodyPr/>
                  <a:lstStyle/>
                  <a:p>
                    <a:fld id="{4F8FF9ED-2FE0-4021-BD64-2F59DDD43E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E-8055-4198-905C-D332451618CA}"/>
                </c:ext>
              </c:extLst>
            </c:dLbl>
            <c:dLbl>
              <c:idx val="95"/>
              <c:tx>
                <c:rich>
                  <a:bodyPr/>
                  <a:lstStyle/>
                  <a:p>
                    <a:fld id="{CCF48EB8-3758-45D2-B745-CDECF4513A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8055-4198-905C-D332451618CA}"/>
                </c:ext>
              </c:extLst>
            </c:dLbl>
            <c:dLbl>
              <c:idx val="96"/>
              <c:tx>
                <c:rich>
                  <a:bodyPr/>
                  <a:lstStyle/>
                  <a:p>
                    <a:fld id="{B9A6BD6D-0044-4DF9-BA5D-B86013F97F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8055-4198-905C-D332451618CA}"/>
                </c:ext>
              </c:extLst>
            </c:dLbl>
            <c:dLbl>
              <c:idx val="97"/>
              <c:tx>
                <c:rich>
                  <a:bodyPr/>
                  <a:lstStyle/>
                  <a:p>
                    <a:fld id="{5C270AB4-6847-4E81-AF05-683AA88C8F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1-8055-4198-905C-D332451618CA}"/>
                </c:ext>
              </c:extLst>
            </c:dLbl>
            <c:dLbl>
              <c:idx val="98"/>
              <c:tx>
                <c:rich>
                  <a:bodyPr/>
                  <a:lstStyle/>
                  <a:p>
                    <a:fld id="{85031FB5-820B-4D94-AAC3-F02D51B61E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2-8055-4198-905C-D332451618CA}"/>
                </c:ext>
              </c:extLst>
            </c:dLbl>
            <c:dLbl>
              <c:idx val="99"/>
              <c:tx>
                <c:rich>
                  <a:bodyPr/>
                  <a:lstStyle/>
                  <a:p>
                    <a:fld id="{448456CB-F0EA-41D3-A175-8C883E999A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3-8055-4198-905C-D332451618CA}"/>
                </c:ext>
              </c:extLst>
            </c:dLbl>
            <c:dLbl>
              <c:idx val="100"/>
              <c:tx>
                <c:rich>
                  <a:bodyPr/>
                  <a:lstStyle/>
                  <a:p>
                    <a:fld id="{064057A5-FDD6-4773-ADB1-DD38FEB6D5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4-8055-4198-905C-D332451618CA}"/>
                </c:ext>
              </c:extLst>
            </c:dLbl>
            <c:dLbl>
              <c:idx val="101"/>
              <c:layout>
                <c:manualLayout>
                  <c:x val="-1.8003706645485836E-2"/>
                  <c:y val="-0.12870789341377575"/>
                </c:manualLayout>
              </c:layout>
              <c:tx>
                <c:rich>
                  <a:bodyPr/>
                  <a:lstStyle/>
                  <a:p>
                    <a:fld id="{1C8ADDA1-1149-45F4-812E-9D32C99C36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8055-4198-905C-D332451618CA}"/>
                </c:ext>
              </c:extLst>
            </c:dLbl>
            <c:dLbl>
              <c:idx val="102"/>
              <c:tx>
                <c:rich>
                  <a:bodyPr/>
                  <a:lstStyle/>
                  <a:p>
                    <a:fld id="{65681DB6-8904-47F8-9CEE-D62B3DAF81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6-8055-4198-905C-D332451618CA}"/>
                </c:ext>
              </c:extLst>
            </c:dLbl>
            <c:dLbl>
              <c:idx val="103"/>
              <c:tx>
                <c:rich>
                  <a:bodyPr/>
                  <a:lstStyle/>
                  <a:p>
                    <a:fld id="{D3EE445B-C3F0-4238-8032-F566116460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7-8055-4198-905C-D332451618CA}"/>
                </c:ext>
              </c:extLst>
            </c:dLbl>
            <c:dLbl>
              <c:idx val="104"/>
              <c:tx>
                <c:rich>
                  <a:bodyPr/>
                  <a:lstStyle/>
                  <a:p>
                    <a:fld id="{E4654AE1-7A5E-4F43-8DE2-5D5B7BB6ED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8-8055-4198-905C-D332451618CA}"/>
                </c:ext>
              </c:extLst>
            </c:dLbl>
            <c:dLbl>
              <c:idx val="105"/>
              <c:tx>
                <c:rich>
                  <a:bodyPr/>
                  <a:lstStyle/>
                  <a:p>
                    <a:fld id="{C43872DB-51EE-4163-AAB5-687EA3A54B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9-8055-4198-905C-D332451618CA}"/>
                </c:ext>
              </c:extLst>
            </c:dLbl>
            <c:dLbl>
              <c:idx val="106"/>
              <c:tx>
                <c:rich>
                  <a:bodyPr/>
                  <a:lstStyle/>
                  <a:p>
                    <a:fld id="{0EEE51D1-CE3A-4502-B4A0-3C15138C4A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A-8055-4198-905C-D332451618CA}"/>
                </c:ext>
              </c:extLst>
            </c:dLbl>
            <c:dLbl>
              <c:idx val="107"/>
              <c:tx>
                <c:rich>
                  <a:bodyPr/>
                  <a:lstStyle/>
                  <a:p>
                    <a:fld id="{F09809B9-983C-4DFE-BA6E-A7ACA7B953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8055-4198-905C-D332451618CA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fld id="{51C53649-7043-4F35-A6C8-A7DF4C3A61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8055-4198-905C-D332451618CA}"/>
                </c:ext>
              </c:extLst>
            </c:dLbl>
            <c:dLbl>
              <c:idx val="109"/>
              <c:tx>
                <c:rich>
                  <a:bodyPr/>
                  <a:lstStyle/>
                  <a:p>
                    <a:fld id="{156CD5F2-47E9-4513-A878-2E4F384D4E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D-8055-4198-905C-D332451618CA}"/>
                </c:ext>
              </c:extLst>
            </c:dLbl>
            <c:dLbl>
              <c:idx val="110"/>
              <c:tx>
                <c:rich>
                  <a:bodyPr/>
                  <a:lstStyle/>
                  <a:p>
                    <a:fld id="{F3EA70F3-1354-4898-955C-E8B13F230A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E-8055-4198-905C-D332451618CA}"/>
                </c:ext>
              </c:extLst>
            </c:dLbl>
            <c:dLbl>
              <c:idx val="111"/>
              <c:tx>
                <c:rich>
                  <a:bodyPr/>
                  <a:lstStyle/>
                  <a:p>
                    <a:fld id="{896F4C96-471A-4040-A49B-B27CDB057B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F-8055-4198-905C-D332451618CA}"/>
                </c:ext>
              </c:extLst>
            </c:dLbl>
            <c:dLbl>
              <c:idx val="112"/>
              <c:layout>
                <c:manualLayout>
                  <c:x val="-9.5313741064337546E-3"/>
                  <c:y val="-0.23529411764705882"/>
                </c:manualLayout>
              </c:layout>
              <c:tx>
                <c:rich>
                  <a:bodyPr/>
                  <a:lstStyle/>
                  <a:p>
                    <a:fld id="{6488970C-9CBD-4D86-B672-88DF89F138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8055-4198-905C-D332451618CA}"/>
                </c:ext>
              </c:extLst>
            </c:dLbl>
            <c:dLbl>
              <c:idx val="113"/>
              <c:layout>
                <c:manualLayout>
                  <c:x val="-1.2708498808578314E-2"/>
                  <c:y val="0.11664152840623429"/>
                </c:manualLayout>
              </c:layout>
              <c:tx>
                <c:rich>
                  <a:bodyPr/>
                  <a:lstStyle/>
                  <a:p>
                    <a:fld id="{EB65BAC0-D944-4339-94E3-ED1E5DAA50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8055-4198-905C-D332451618CA}"/>
                </c:ext>
              </c:extLst>
            </c:dLbl>
            <c:dLbl>
              <c:idx val="114"/>
              <c:tx>
                <c:rich>
                  <a:bodyPr/>
                  <a:lstStyle/>
                  <a:p>
                    <a:fld id="{B90ED4DD-8F44-4886-AA36-B4AC315B2C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2-8055-4198-905C-D332451618CA}"/>
                </c:ext>
              </c:extLst>
            </c:dLbl>
            <c:dLbl>
              <c:idx val="115"/>
              <c:tx>
                <c:rich>
                  <a:bodyPr/>
                  <a:lstStyle/>
                  <a:p>
                    <a:fld id="{70F86D87-2EAB-4348-9222-65E0926622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3-8055-4198-905C-D332451618CA}"/>
                </c:ext>
              </c:extLst>
            </c:dLbl>
            <c:dLbl>
              <c:idx val="116"/>
              <c:tx>
                <c:rich>
                  <a:bodyPr/>
                  <a:lstStyle/>
                  <a:p>
                    <a:fld id="{640822C7-E35C-48D4-9A04-CD54419A63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4-8055-4198-905C-D332451618CA}"/>
                </c:ext>
              </c:extLst>
            </c:dLbl>
            <c:dLbl>
              <c:idx val="117"/>
              <c:layout>
                <c:manualLayout>
                  <c:x val="-1.8003706645485836E-2"/>
                  <c:y val="-0.23931623931623935"/>
                </c:manualLayout>
              </c:layout>
              <c:tx>
                <c:rich>
                  <a:bodyPr/>
                  <a:lstStyle/>
                  <a:p>
                    <a:fld id="{EA1CEC17-7A61-41D6-A149-4E5C421D70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8055-4198-905C-D332451618CA}"/>
                </c:ext>
              </c:extLst>
            </c:dLbl>
            <c:dLbl>
              <c:idx val="118"/>
              <c:tx>
                <c:rich>
                  <a:bodyPr/>
                  <a:lstStyle/>
                  <a:p>
                    <a:fld id="{0BEC70BA-CFE9-4BDF-8B93-9E646CEF7C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6-8055-4198-905C-D332451618CA}"/>
                </c:ext>
              </c:extLst>
            </c:dLbl>
            <c:dLbl>
              <c:idx val="119"/>
              <c:tx>
                <c:rich>
                  <a:bodyPr/>
                  <a:lstStyle/>
                  <a:p>
                    <a:fld id="{D545E82B-35EA-4EBA-A1AF-881B9126AE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8055-4198-905C-D332451618CA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BE4CA245-BCAB-40A8-8371-EE4154E450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8-8055-4198-905C-D332451618CA}"/>
                </c:ext>
              </c:extLst>
            </c:dLbl>
            <c:dLbl>
              <c:idx val="121"/>
              <c:tx>
                <c:rich>
                  <a:bodyPr/>
                  <a:lstStyle/>
                  <a:p>
                    <a:fld id="{AA68A748-FAF3-4D35-9B8F-849775267B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9-8055-4198-905C-D332451618CA}"/>
                </c:ext>
              </c:extLst>
            </c:dLbl>
            <c:dLbl>
              <c:idx val="122"/>
              <c:tx>
                <c:rich>
                  <a:bodyPr/>
                  <a:lstStyle/>
                  <a:p>
                    <a:fld id="{0F958837-5331-488A-A00F-795A3F6C07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A-8055-4198-905C-D332451618CA}"/>
                </c:ext>
              </c:extLst>
            </c:dLbl>
            <c:dLbl>
              <c:idx val="123"/>
              <c:tx>
                <c:rich>
                  <a:bodyPr/>
                  <a:lstStyle/>
                  <a:p>
                    <a:fld id="{736E63F5-0B44-497F-A130-D5B5A2E471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B-8055-4198-905C-D332451618CA}"/>
                </c:ext>
              </c:extLst>
            </c:dLbl>
            <c:dLbl>
              <c:idx val="124"/>
              <c:tx>
                <c:rich>
                  <a:bodyPr/>
                  <a:lstStyle/>
                  <a:p>
                    <a:fld id="{B848BD03-993F-45AE-9E22-10E3BA0134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C-8055-4198-905C-D332451618CA}"/>
                </c:ext>
              </c:extLst>
            </c:dLbl>
            <c:dLbl>
              <c:idx val="125"/>
              <c:layout>
                <c:manualLayout>
                  <c:x val="-1.5885623510722875E-2"/>
                  <c:y val="-0.2976370035193564"/>
                </c:manualLayout>
              </c:layout>
              <c:tx>
                <c:rich>
                  <a:bodyPr/>
                  <a:lstStyle/>
                  <a:p>
                    <a:fld id="{AB199A93-A633-4563-B1FD-BA726A4F9C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D-8055-4198-905C-D332451618CA}"/>
                </c:ext>
              </c:extLst>
            </c:dLbl>
            <c:dLbl>
              <c:idx val="126"/>
              <c:tx>
                <c:rich>
                  <a:bodyPr/>
                  <a:lstStyle/>
                  <a:p>
                    <a:fld id="{FBDDD8A9-5FD0-4B91-BF62-CE83D1BD3A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E-8055-4198-905C-D332451618CA}"/>
                </c:ext>
              </c:extLst>
            </c:dLbl>
            <c:dLbl>
              <c:idx val="127"/>
              <c:tx>
                <c:rich>
                  <a:bodyPr/>
                  <a:lstStyle/>
                  <a:p>
                    <a:fld id="{D4701A21-9893-4059-A3BB-ADEEE7B284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F-8055-4198-905C-D332451618CA}"/>
                </c:ext>
              </c:extLst>
            </c:dLbl>
            <c:dLbl>
              <c:idx val="128"/>
              <c:tx>
                <c:rich>
                  <a:bodyPr/>
                  <a:lstStyle/>
                  <a:p>
                    <a:fld id="{EC2B02D0-7A43-4D2C-9CBF-F9E2DE601C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0-8055-4198-905C-D332451618CA}"/>
                </c:ext>
              </c:extLst>
            </c:dLbl>
            <c:dLbl>
              <c:idx val="129"/>
              <c:tx>
                <c:rich>
                  <a:bodyPr/>
                  <a:lstStyle/>
                  <a:p>
                    <a:fld id="{4F401EB6-7C80-46D8-B54C-253B6B2827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1-8055-4198-905C-D332451618CA}"/>
                </c:ext>
              </c:extLst>
            </c:dLbl>
            <c:dLbl>
              <c:idx val="130"/>
              <c:tx>
                <c:rich>
                  <a:bodyPr/>
                  <a:lstStyle/>
                  <a:p>
                    <a:fld id="{150E580A-E2B7-4808-B6BC-E1E7C6D75E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2-8055-4198-905C-D332451618CA}"/>
                </c:ext>
              </c:extLst>
            </c:dLbl>
            <c:dLbl>
              <c:idx val="131"/>
              <c:tx>
                <c:rich>
                  <a:bodyPr/>
                  <a:lstStyle/>
                  <a:p>
                    <a:fld id="{E71F79BE-CE36-485C-8F38-A505E29667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3-8055-4198-905C-D332451618CA}"/>
                </c:ext>
              </c:extLst>
            </c:dLbl>
            <c:dLbl>
              <c:idx val="132"/>
              <c:tx>
                <c:rich>
                  <a:bodyPr/>
                  <a:lstStyle/>
                  <a:p>
                    <a:fld id="{E4AFD971-C483-48C9-9DF5-27C5BB3174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4-8055-4198-905C-D332451618CA}"/>
                </c:ext>
              </c:extLst>
            </c:dLbl>
            <c:dLbl>
              <c:idx val="133"/>
              <c:tx>
                <c:rich>
                  <a:bodyPr/>
                  <a:lstStyle/>
                  <a:p>
                    <a:fld id="{83BE12EA-C0EB-4F99-921F-E3B2520E78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5-8055-4198-905C-D332451618CA}"/>
                </c:ext>
              </c:extLst>
            </c:dLbl>
            <c:dLbl>
              <c:idx val="134"/>
              <c:tx>
                <c:rich>
                  <a:bodyPr/>
                  <a:lstStyle/>
                  <a:p>
                    <a:fld id="{64DC9352-7C8C-489A-B445-4EBD76DCC5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6-8055-4198-905C-D332451618CA}"/>
                </c:ext>
              </c:extLst>
            </c:dLbl>
            <c:dLbl>
              <c:idx val="135"/>
              <c:tx>
                <c:rich>
                  <a:bodyPr/>
                  <a:lstStyle/>
                  <a:p>
                    <a:fld id="{14A7DEBC-D9D8-4B58-9349-C32870D9D4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7-8055-4198-905C-D332451618CA}"/>
                </c:ext>
              </c:extLst>
            </c:dLbl>
            <c:dLbl>
              <c:idx val="136"/>
              <c:tx>
                <c:rich>
                  <a:bodyPr/>
                  <a:lstStyle/>
                  <a:p>
                    <a:fld id="{62905D19-0BB1-4C27-9763-03252EE55C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8-8055-4198-905C-D332451618CA}"/>
                </c:ext>
              </c:extLst>
            </c:dLbl>
            <c:dLbl>
              <c:idx val="137"/>
              <c:tx>
                <c:rich>
                  <a:bodyPr/>
                  <a:lstStyle/>
                  <a:p>
                    <a:fld id="{04B69364-6CB6-4176-9070-C458972853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9-8055-4198-905C-D332451618CA}"/>
                </c:ext>
              </c:extLst>
            </c:dLbl>
            <c:dLbl>
              <c:idx val="138"/>
              <c:tx>
                <c:rich>
                  <a:bodyPr/>
                  <a:lstStyle/>
                  <a:p>
                    <a:fld id="{88C55E86-DC10-42C6-AF0E-A09FBB9621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A-8055-4198-905C-D332451618CA}"/>
                </c:ext>
              </c:extLst>
            </c:dLbl>
            <c:dLbl>
              <c:idx val="139"/>
              <c:layout>
                <c:manualLayout>
                  <c:x val="-1.4826581943341431E-2"/>
                  <c:y val="-0.13876319758672703"/>
                </c:manualLayout>
              </c:layout>
              <c:tx>
                <c:rich>
                  <a:bodyPr/>
                  <a:lstStyle/>
                  <a:p>
                    <a:fld id="{5751E4D9-83EE-4888-8839-BFAE36EC0C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B-8055-4198-905C-D332451618CA}"/>
                </c:ext>
              </c:extLst>
            </c:dLbl>
            <c:dLbl>
              <c:idx val="140"/>
              <c:tx>
                <c:rich>
                  <a:bodyPr/>
                  <a:lstStyle/>
                  <a:p>
                    <a:fld id="{94522D32-9DDE-48DB-A4AD-76FFFF6452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C-8055-4198-905C-D332451618CA}"/>
                </c:ext>
              </c:extLst>
            </c:dLbl>
            <c:dLbl>
              <c:idx val="141"/>
              <c:tx>
                <c:rich>
                  <a:bodyPr/>
                  <a:lstStyle/>
                  <a:p>
                    <a:fld id="{6C1F2905-6727-4E62-88A2-2C77AC3836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D-8055-4198-905C-D332451618CA}"/>
                </c:ext>
              </c:extLst>
            </c:dLbl>
            <c:dLbl>
              <c:idx val="142"/>
              <c:tx>
                <c:rich>
                  <a:bodyPr/>
                  <a:lstStyle/>
                  <a:p>
                    <a:fld id="{F4372E3D-50AD-402C-87A7-E229F037BC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E-8055-4198-905C-D332451618CA}"/>
                </c:ext>
              </c:extLst>
            </c:dLbl>
            <c:dLbl>
              <c:idx val="143"/>
              <c:tx>
                <c:rich>
                  <a:bodyPr/>
                  <a:lstStyle/>
                  <a:p>
                    <a:fld id="{F4126950-6526-4D9C-ACBA-9159895BF2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F-8055-4198-905C-D332451618CA}"/>
                </c:ext>
              </c:extLst>
            </c:dLbl>
            <c:dLbl>
              <c:idx val="144"/>
              <c:tx>
                <c:rich>
                  <a:bodyPr/>
                  <a:lstStyle/>
                  <a:p>
                    <a:fld id="{1D4413C3-11B1-442F-910F-AB9C281246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0-8055-4198-905C-D332451618CA}"/>
                </c:ext>
              </c:extLst>
            </c:dLbl>
            <c:dLbl>
              <c:idx val="145"/>
              <c:tx>
                <c:rich>
                  <a:bodyPr/>
                  <a:lstStyle/>
                  <a:p>
                    <a:fld id="{05989919-ADD1-44AF-BB21-86340AD609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1-8055-4198-905C-D332451618CA}"/>
                </c:ext>
              </c:extLst>
            </c:dLbl>
            <c:dLbl>
              <c:idx val="146"/>
              <c:tx>
                <c:rich>
                  <a:bodyPr/>
                  <a:lstStyle/>
                  <a:p>
                    <a:fld id="{A028B4A1-3FDE-4BEF-B09C-1C87B2AFD9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2-8055-4198-905C-D332451618CA}"/>
                </c:ext>
              </c:extLst>
            </c:dLbl>
            <c:dLbl>
              <c:idx val="147"/>
              <c:tx>
                <c:rich>
                  <a:bodyPr/>
                  <a:lstStyle/>
                  <a:p>
                    <a:fld id="{B2B414BC-EC35-4B12-963A-F159EC6450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3-8055-4198-905C-D332451618CA}"/>
                </c:ext>
              </c:extLst>
            </c:dLbl>
            <c:dLbl>
              <c:idx val="148"/>
              <c:tx>
                <c:rich>
                  <a:bodyPr/>
                  <a:lstStyle/>
                  <a:p>
                    <a:fld id="{F4879636-7BBB-4B0F-8134-3C96339911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4-8055-4198-905C-D332451618CA}"/>
                </c:ext>
              </c:extLst>
            </c:dLbl>
            <c:dLbl>
              <c:idx val="149"/>
              <c:tx>
                <c:rich>
                  <a:bodyPr/>
                  <a:lstStyle/>
                  <a:p>
                    <a:fld id="{C88CC86E-5CF8-41CE-99FE-C26A1914A0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5-8055-4198-905C-D332451618CA}"/>
                </c:ext>
              </c:extLst>
            </c:dLbl>
            <c:dLbl>
              <c:idx val="150"/>
              <c:layout>
                <c:manualLayout>
                  <c:x val="-1.2708498808578314E-2"/>
                  <c:y val="-0.28557063851181502"/>
                </c:manualLayout>
              </c:layout>
              <c:tx>
                <c:rich>
                  <a:bodyPr/>
                  <a:lstStyle/>
                  <a:p>
                    <a:fld id="{E5315FE6-E18C-43FB-925B-ED4C119D26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6-8055-4198-905C-D332451618CA}"/>
                </c:ext>
              </c:extLst>
            </c:dLbl>
            <c:dLbl>
              <c:idx val="151"/>
              <c:tx>
                <c:rich>
                  <a:bodyPr/>
                  <a:lstStyle/>
                  <a:p>
                    <a:fld id="{EBAFC912-59F5-4459-8601-4A6A605E14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7-8055-4198-905C-D332451618CA}"/>
                </c:ext>
              </c:extLst>
            </c:dLbl>
            <c:dLbl>
              <c:idx val="152"/>
              <c:tx>
                <c:rich>
                  <a:bodyPr/>
                  <a:lstStyle/>
                  <a:p>
                    <a:fld id="{0C5F40D4-4F71-4271-A982-285747ECC7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8-8055-4198-905C-D332451618CA}"/>
                </c:ext>
              </c:extLst>
            </c:dLbl>
            <c:dLbl>
              <c:idx val="153"/>
              <c:tx>
                <c:rich>
                  <a:bodyPr/>
                  <a:lstStyle/>
                  <a:p>
                    <a:fld id="{6BB49B27-5D8E-4F9C-AECD-C6487E99E5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9-8055-4198-905C-D332451618CA}"/>
                </c:ext>
              </c:extLst>
            </c:dLbl>
            <c:dLbl>
              <c:idx val="154"/>
              <c:tx>
                <c:rich>
                  <a:bodyPr/>
                  <a:lstStyle/>
                  <a:p>
                    <a:fld id="{E4F89370-CBA4-47F4-99A6-19B7619FB8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A-8055-4198-905C-D332451618CA}"/>
                </c:ext>
              </c:extLst>
            </c:dLbl>
            <c:dLbl>
              <c:idx val="155"/>
              <c:tx>
                <c:rich>
                  <a:bodyPr/>
                  <a:lstStyle/>
                  <a:p>
                    <a:fld id="{BC7BE304-8B0B-47FC-86CD-07CA83D977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B-8055-4198-905C-D332451618CA}"/>
                </c:ext>
              </c:extLst>
            </c:dLbl>
            <c:dLbl>
              <c:idx val="156"/>
              <c:tx>
                <c:rich>
                  <a:bodyPr/>
                  <a:lstStyle/>
                  <a:p>
                    <a:fld id="{33EE691F-6A66-43DA-8EC6-C90A691375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C-8055-4198-905C-D332451618CA}"/>
                </c:ext>
              </c:extLst>
            </c:dLbl>
            <c:dLbl>
              <c:idx val="157"/>
              <c:tx>
                <c:rich>
                  <a:bodyPr/>
                  <a:lstStyle/>
                  <a:p>
                    <a:fld id="{CA7D73E6-6811-45F3-8ACC-067A0CF1B9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D-8055-4198-905C-D332451618CA}"/>
                </c:ext>
              </c:extLst>
            </c:dLbl>
            <c:dLbl>
              <c:idx val="158"/>
              <c:tx>
                <c:rich>
                  <a:bodyPr/>
                  <a:lstStyle/>
                  <a:p>
                    <a:fld id="{33A7980A-0760-4058-99C8-718A7B9388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E-8055-4198-905C-D332451618CA}"/>
                </c:ext>
              </c:extLst>
            </c:dLbl>
            <c:dLbl>
              <c:idx val="159"/>
              <c:tx>
                <c:rich>
                  <a:bodyPr/>
                  <a:lstStyle/>
                  <a:p>
                    <a:fld id="{58BAE88E-7879-42F1-8142-4D2B941B19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F-8055-4198-905C-D332451618CA}"/>
                </c:ext>
              </c:extLst>
            </c:dLbl>
            <c:dLbl>
              <c:idx val="160"/>
              <c:tx>
                <c:rich>
                  <a:bodyPr/>
                  <a:lstStyle/>
                  <a:p>
                    <a:fld id="{1D77B64B-E24F-4CD3-87FA-C9FE5D0AE0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0-8055-4198-905C-D332451618CA}"/>
                </c:ext>
              </c:extLst>
            </c:dLbl>
            <c:dLbl>
              <c:idx val="161"/>
              <c:tx>
                <c:rich>
                  <a:bodyPr/>
                  <a:lstStyle/>
                  <a:p>
                    <a:fld id="{DB7F8A58-A7AD-4292-9329-1C41CA9DC7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1-8055-4198-905C-D332451618CA}"/>
                </c:ext>
              </c:extLst>
            </c:dLbl>
            <c:dLbl>
              <c:idx val="162"/>
              <c:layout>
                <c:manualLayout>
                  <c:x val="-1.0590415673815197E-2"/>
                  <c:y val="0.20110608345902464"/>
                </c:manualLayout>
              </c:layout>
              <c:tx>
                <c:rich>
                  <a:bodyPr/>
                  <a:lstStyle/>
                  <a:p>
                    <a:fld id="{E8527BDD-3331-43A9-8818-D3950E5D5A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2-8055-4198-905C-D332451618CA}"/>
                </c:ext>
              </c:extLst>
            </c:dLbl>
            <c:dLbl>
              <c:idx val="163"/>
              <c:tx>
                <c:rich>
                  <a:bodyPr/>
                  <a:lstStyle/>
                  <a:p>
                    <a:fld id="{6B766DE6-EBEE-4C0C-8CAA-0641A64255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3-8055-4198-905C-D332451618CA}"/>
                </c:ext>
              </c:extLst>
            </c:dLbl>
            <c:dLbl>
              <c:idx val="164"/>
              <c:layout>
                <c:manualLayout>
                  <c:x val="-1.8003706645485836E-2"/>
                  <c:y val="-0.14278531925590748"/>
                </c:manualLayout>
              </c:layout>
              <c:tx>
                <c:rich>
                  <a:bodyPr/>
                  <a:lstStyle/>
                  <a:p>
                    <a:fld id="{E1D51086-56FE-47D3-9EE9-3848DECF68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4-8055-4198-905C-D332451618CA}"/>
                </c:ext>
              </c:extLst>
            </c:dLbl>
            <c:dLbl>
              <c:idx val="165"/>
              <c:tx>
                <c:rich>
                  <a:bodyPr/>
                  <a:lstStyle/>
                  <a:p>
                    <a:fld id="{1BBC335C-8C1F-408B-A362-091A693EFC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5-8055-4198-905C-D332451618CA}"/>
                </c:ext>
              </c:extLst>
            </c:dLbl>
            <c:dLbl>
              <c:idx val="166"/>
              <c:tx>
                <c:rich>
                  <a:bodyPr/>
                  <a:lstStyle/>
                  <a:p>
                    <a:fld id="{46F777BF-4EF1-47D7-BB85-455FE04FA5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6-8055-4198-905C-D332451618CA}"/>
                </c:ext>
              </c:extLst>
            </c:dLbl>
            <c:dLbl>
              <c:idx val="167"/>
              <c:tx>
                <c:rich>
                  <a:bodyPr/>
                  <a:lstStyle/>
                  <a:p>
                    <a:fld id="{8480A89B-CB14-4183-96AE-0B96B83C83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7-8055-4198-905C-D332451618CA}"/>
                </c:ext>
              </c:extLst>
            </c:dLbl>
            <c:dLbl>
              <c:idx val="168"/>
              <c:tx>
                <c:rich>
                  <a:bodyPr/>
                  <a:lstStyle/>
                  <a:p>
                    <a:fld id="{CE3D4D81-BDCF-4BBD-BE5A-35B2D4A1A1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8-8055-4198-905C-D332451618CA}"/>
                </c:ext>
              </c:extLst>
            </c:dLbl>
            <c:dLbl>
              <c:idx val="169"/>
              <c:tx>
                <c:rich>
                  <a:bodyPr/>
                  <a:lstStyle/>
                  <a:p>
                    <a:fld id="{26EB9557-855C-4737-80BF-D61C390B80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9-8055-4198-905C-D332451618CA}"/>
                </c:ext>
              </c:extLst>
            </c:dLbl>
            <c:dLbl>
              <c:idx val="170"/>
              <c:tx>
                <c:rich>
                  <a:bodyPr/>
                  <a:lstStyle/>
                  <a:p>
                    <a:fld id="{F8DD15A1-CA11-421E-A379-FBE68706CE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A-8055-4198-905C-D332451618CA}"/>
                </c:ext>
              </c:extLst>
            </c:dLbl>
            <c:dLbl>
              <c:idx val="171"/>
              <c:tx>
                <c:rich>
                  <a:bodyPr/>
                  <a:lstStyle/>
                  <a:p>
                    <a:fld id="{9DA1AE74-63A8-4C1F-8681-CF924DF542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B-8055-4198-905C-D332451618CA}"/>
                </c:ext>
              </c:extLst>
            </c:dLbl>
            <c:dLbl>
              <c:idx val="172"/>
              <c:tx>
                <c:rich>
                  <a:bodyPr/>
                  <a:lstStyle/>
                  <a:p>
                    <a:fld id="{8892ACA8-7613-4076-9217-D362AE0BD3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C-8055-4198-905C-D332451618CA}"/>
                </c:ext>
              </c:extLst>
            </c:dLbl>
            <c:dLbl>
              <c:idx val="173"/>
              <c:tx>
                <c:rich>
                  <a:bodyPr/>
                  <a:lstStyle/>
                  <a:p>
                    <a:fld id="{F93A89C6-AAAA-4C38-A33E-7F8CC7CBB0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D-8055-4198-905C-D332451618CA}"/>
                </c:ext>
              </c:extLst>
            </c:dLbl>
            <c:dLbl>
              <c:idx val="174"/>
              <c:tx>
                <c:rich>
                  <a:bodyPr/>
                  <a:lstStyle/>
                  <a:p>
                    <a:fld id="{A2935EA7-B43C-4AFE-B06A-8DAF88275D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E-8055-4198-905C-D332451618CA}"/>
                </c:ext>
              </c:extLst>
            </c:dLbl>
            <c:dLbl>
              <c:idx val="175"/>
              <c:tx>
                <c:rich>
                  <a:bodyPr/>
                  <a:lstStyle/>
                  <a:p>
                    <a:fld id="{16E03BDB-7F95-42CF-B20F-F8F6F2731F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F-8055-4198-905C-D332451618CA}"/>
                </c:ext>
              </c:extLst>
            </c:dLbl>
            <c:dLbl>
              <c:idx val="176"/>
              <c:layout>
                <c:manualLayout>
                  <c:x val="-7.4132909716706384E-3"/>
                  <c:y val="-0.28557063851181497"/>
                </c:manualLayout>
              </c:layout>
              <c:tx>
                <c:rich>
                  <a:bodyPr/>
                  <a:lstStyle/>
                  <a:p>
                    <a:fld id="{89B997DC-25F5-4049-9A5B-C071CF559A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0-8055-4198-905C-D332451618CA}"/>
                </c:ext>
              </c:extLst>
            </c:dLbl>
            <c:dLbl>
              <c:idx val="177"/>
              <c:tx>
                <c:rich>
                  <a:bodyPr/>
                  <a:lstStyle/>
                  <a:p>
                    <a:fld id="{7FFA1451-A6DA-459D-8653-02A99EBD94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1-8055-4198-905C-D332451618CA}"/>
                </c:ext>
              </c:extLst>
            </c:dLbl>
            <c:dLbl>
              <c:idx val="178"/>
              <c:tx>
                <c:rich>
                  <a:bodyPr/>
                  <a:lstStyle/>
                  <a:p>
                    <a:fld id="{7FE0CE40-F991-438B-8992-9C93901EE4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2-8055-4198-905C-D332451618CA}"/>
                </c:ext>
              </c:extLst>
            </c:dLbl>
            <c:dLbl>
              <c:idx val="179"/>
              <c:tx>
                <c:rich>
                  <a:bodyPr/>
                  <a:lstStyle/>
                  <a:p>
                    <a:fld id="{3A8BE8C2-1755-4B6C-A14C-81F3133AA4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3-8055-4198-905C-D332451618CA}"/>
                </c:ext>
              </c:extLst>
            </c:dLbl>
            <c:dLbl>
              <c:idx val="180"/>
              <c:tx>
                <c:rich>
                  <a:bodyPr/>
                  <a:lstStyle/>
                  <a:p>
                    <a:fld id="{B8EC2F06-9AE3-432F-8592-07FE930511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4-8055-4198-905C-D332451618CA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45EE504F-514F-43A2-9479-F061EAFB5C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5-8055-4198-905C-D332451618CA}"/>
                </c:ext>
              </c:extLst>
            </c:dLbl>
            <c:dLbl>
              <c:idx val="182"/>
              <c:tx>
                <c:rich>
                  <a:bodyPr/>
                  <a:lstStyle/>
                  <a:p>
                    <a:fld id="{B599FCCA-9850-470D-AC79-125D82C01C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6-8055-4198-905C-D332451618CA}"/>
                </c:ext>
              </c:extLst>
            </c:dLbl>
            <c:dLbl>
              <c:idx val="183"/>
              <c:tx>
                <c:rich>
                  <a:bodyPr/>
                  <a:lstStyle/>
                  <a:p>
                    <a:fld id="{CF8A1443-5045-4136-B885-A752016A5D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7-8055-4198-905C-D332451618CA}"/>
                </c:ext>
              </c:extLst>
            </c:dLbl>
            <c:dLbl>
              <c:idx val="184"/>
              <c:tx>
                <c:rich>
                  <a:bodyPr/>
                  <a:lstStyle/>
                  <a:p>
                    <a:fld id="{03249D17-0409-44EB-831C-A77FE2B806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8-8055-4198-905C-D332451618CA}"/>
                </c:ext>
              </c:extLst>
            </c:dLbl>
            <c:dLbl>
              <c:idx val="185"/>
              <c:layout>
                <c:manualLayout>
                  <c:x val="-5.2952078369075985E-3"/>
                  <c:y val="-0.24333836098541983"/>
                </c:manualLayout>
              </c:layout>
              <c:tx>
                <c:rich>
                  <a:bodyPr/>
                  <a:lstStyle/>
                  <a:p>
                    <a:fld id="{99711DC4-41CE-4D84-8250-4BB80173DF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9-8055-4198-905C-D332451618CA}"/>
                </c:ext>
              </c:extLst>
            </c:dLbl>
            <c:dLbl>
              <c:idx val="186"/>
              <c:tx>
                <c:rich>
                  <a:bodyPr/>
                  <a:lstStyle/>
                  <a:p>
                    <a:fld id="{C325231B-449E-45C6-9E11-3C3712F301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A-8055-4198-905C-D332451618CA}"/>
                </c:ext>
              </c:extLst>
            </c:dLbl>
            <c:dLbl>
              <c:idx val="187"/>
              <c:tx>
                <c:rich>
                  <a:bodyPr/>
                  <a:lstStyle/>
                  <a:p>
                    <a:fld id="{B36A7CF3-DB0F-470B-B1F3-C730CFAACF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B-8055-4198-905C-D332451618CA}"/>
                </c:ext>
              </c:extLst>
            </c:dLbl>
            <c:dLbl>
              <c:idx val="188"/>
              <c:tx>
                <c:rich>
                  <a:bodyPr/>
                  <a:lstStyle/>
                  <a:p>
                    <a:fld id="{043B688A-E300-4F9F-AFD9-07DD84DE32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C-8055-4198-905C-D332451618CA}"/>
                </c:ext>
              </c:extLst>
            </c:dLbl>
            <c:dLbl>
              <c:idx val="189"/>
              <c:tx>
                <c:rich>
                  <a:bodyPr/>
                  <a:lstStyle/>
                  <a:p>
                    <a:fld id="{A36E2210-536E-4A78-8598-E9C057342A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D-8055-4198-905C-D332451618CA}"/>
                </c:ext>
              </c:extLst>
            </c:dLbl>
            <c:dLbl>
              <c:idx val="190"/>
              <c:tx>
                <c:rich>
                  <a:bodyPr/>
                  <a:lstStyle/>
                  <a:p>
                    <a:fld id="{65BAA2DA-73A7-4D83-A113-359FA8F73C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E-8055-4198-905C-D332451618CA}"/>
                </c:ext>
              </c:extLst>
            </c:dLbl>
            <c:dLbl>
              <c:idx val="191"/>
              <c:tx>
                <c:rich>
                  <a:bodyPr/>
                  <a:lstStyle/>
                  <a:p>
                    <a:fld id="{F1A4325B-766A-47D9-AE61-F8360355D1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F-8055-4198-905C-D332451618CA}"/>
                </c:ext>
              </c:extLst>
            </c:dLbl>
            <c:dLbl>
              <c:idx val="192"/>
              <c:tx>
                <c:rich>
                  <a:bodyPr/>
                  <a:lstStyle/>
                  <a:p>
                    <a:fld id="{92919831-2751-42DD-BEBF-E1A3F85A24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0-8055-4198-905C-D332451618CA}"/>
                </c:ext>
              </c:extLst>
            </c:dLbl>
            <c:dLbl>
              <c:idx val="193"/>
              <c:tx>
                <c:rich>
                  <a:bodyPr/>
                  <a:lstStyle/>
                  <a:p>
                    <a:fld id="{9DD7F4D0-BDBC-4512-BA87-B4366572DC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1-8055-4198-905C-D332451618CA}"/>
                </c:ext>
              </c:extLst>
            </c:dLbl>
            <c:dLbl>
              <c:idx val="194"/>
              <c:tx>
                <c:rich>
                  <a:bodyPr/>
                  <a:lstStyle/>
                  <a:p>
                    <a:fld id="{66E8BDE2-06CD-4D30-BE25-10CB134160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2-8055-4198-905C-D332451618CA}"/>
                </c:ext>
              </c:extLst>
            </c:dLbl>
            <c:dLbl>
              <c:idx val="195"/>
              <c:tx>
                <c:rich>
                  <a:bodyPr/>
                  <a:lstStyle/>
                  <a:p>
                    <a:fld id="{A1A816EA-C427-4542-AEA1-366A95B32A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3-8055-4198-905C-D332451618CA}"/>
                </c:ext>
              </c:extLst>
            </c:dLbl>
            <c:dLbl>
              <c:idx val="196"/>
              <c:tx>
                <c:rich>
                  <a:bodyPr/>
                  <a:lstStyle/>
                  <a:p>
                    <a:fld id="{FBCF82DD-74E0-493A-A6B7-2EE8C7F79F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4-8055-4198-905C-D332451618CA}"/>
                </c:ext>
              </c:extLst>
            </c:dLbl>
            <c:dLbl>
              <c:idx val="197"/>
              <c:tx>
                <c:rich>
                  <a:bodyPr/>
                  <a:lstStyle/>
                  <a:p>
                    <a:fld id="{673B889B-023D-40EB-8ECB-F7205CDE6A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5-8055-4198-905C-D332451618CA}"/>
                </c:ext>
              </c:extLst>
            </c:dLbl>
            <c:dLbl>
              <c:idx val="198"/>
              <c:tx>
                <c:rich>
                  <a:bodyPr/>
                  <a:lstStyle/>
                  <a:p>
                    <a:fld id="{E3BE2640-4518-441B-B409-4CDBCA4B95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6-8055-4198-905C-D332451618CA}"/>
                </c:ext>
              </c:extLst>
            </c:dLbl>
            <c:dLbl>
              <c:idx val="199"/>
              <c:layout>
                <c:manualLayout>
                  <c:x val="-1.6944665078104316E-2"/>
                  <c:y val="-0.25741578682755151"/>
                </c:manualLayout>
              </c:layout>
              <c:tx>
                <c:rich>
                  <a:bodyPr/>
                  <a:lstStyle/>
                  <a:p>
                    <a:fld id="{841F6B18-7DF0-4E55-AB20-2B62F4C207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7-8055-4198-905C-D332451618CA}"/>
                </c:ext>
              </c:extLst>
            </c:dLbl>
            <c:dLbl>
              <c:idx val="200"/>
              <c:tx>
                <c:rich>
                  <a:bodyPr/>
                  <a:lstStyle/>
                  <a:p>
                    <a:fld id="{3736B500-455D-4BE8-9D9E-C84A913541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8-8055-4198-905C-D332451618CA}"/>
                </c:ext>
              </c:extLst>
            </c:dLbl>
            <c:dLbl>
              <c:idx val="201"/>
              <c:tx>
                <c:rich>
                  <a:bodyPr/>
                  <a:lstStyle/>
                  <a:p>
                    <a:fld id="{03E198B8-D19E-4A40-B5AF-02D8297BC4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9-8055-4198-905C-D332451618CA}"/>
                </c:ext>
              </c:extLst>
            </c:dLbl>
            <c:dLbl>
              <c:idx val="202"/>
              <c:tx>
                <c:rich>
                  <a:bodyPr/>
                  <a:lstStyle/>
                  <a:p>
                    <a:fld id="{8E694D35-FCF2-4DAB-8119-D0F812C197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A-8055-4198-905C-D332451618CA}"/>
                </c:ext>
              </c:extLst>
            </c:dLbl>
            <c:dLbl>
              <c:idx val="203"/>
              <c:layout>
                <c:manualLayout>
                  <c:x val="-9.5313741064336783E-3"/>
                  <c:y val="-0.31975867269984914"/>
                </c:manualLayout>
              </c:layout>
              <c:tx>
                <c:rich>
                  <a:bodyPr/>
                  <a:lstStyle/>
                  <a:p>
                    <a:fld id="{46E658C3-5785-4FA0-A358-1776ED6D25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B-8055-4198-905C-D332451618CA}"/>
                </c:ext>
              </c:extLst>
            </c:dLbl>
            <c:dLbl>
              <c:idx val="204"/>
              <c:tx>
                <c:rich>
                  <a:bodyPr/>
                  <a:lstStyle/>
                  <a:p>
                    <a:fld id="{E54CA175-1C88-4F48-8ABD-5333E98850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C-8055-4198-905C-D332451618CA}"/>
                </c:ext>
              </c:extLst>
            </c:dLbl>
            <c:dLbl>
              <c:idx val="205"/>
              <c:tx>
                <c:rich>
                  <a:bodyPr/>
                  <a:lstStyle/>
                  <a:p>
                    <a:fld id="{9425DB31-EF34-40E4-A068-12F828FD84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D-8055-4198-905C-D332451618CA}"/>
                </c:ext>
              </c:extLst>
            </c:dLbl>
            <c:dLbl>
              <c:idx val="206"/>
              <c:tx>
                <c:rich>
                  <a:bodyPr/>
                  <a:lstStyle/>
                  <a:p>
                    <a:fld id="{14B5CD2A-77F5-474D-B0A6-1B79E40A39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E-8055-4198-905C-D332451618CA}"/>
                </c:ext>
              </c:extLst>
            </c:dLbl>
            <c:dLbl>
              <c:idx val="207"/>
              <c:layout>
                <c:manualLayout>
                  <c:x val="-5.2952078369075985E-3"/>
                  <c:y val="-0.35595776772247362"/>
                </c:manualLayout>
              </c:layout>
              <c:tx>
                <c:rich>
                  <a:bodyPr/>
                  <a:lstStyle/>
                  <a:p>
                    <a:fld id="{84C5D8F6-DA67-4ADE-9BBC-92BCE6E342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F-8055-4198-905C-D332451618CA}"/>
                </c:ext>
              </c:extLst>
            </c:dLbl>
            <c:dLbl>
              <c:idx val="208"/>
              <c:tx>
                <c:rich>
                  <a:bodyPr/>
                  <a:lstStyle/>
                  <a:p>
                    <a:fld id="{0CD972F4-F865-4570-A07A-09B698D329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0-8055-4198-905C-D332451618CA}"/>
                </c:ext>
              </c:extLst>
            </c:dLbl>
            <c:dLbl>
              <c:idx val="209"/>
              <c:tx>
                <c:rich>
                  <a:bodyPr/>
                  <a:lstStyle/>
                  <a:p>
                    <a:fld id="{94793F14-A7ED-432E-8A8A-73C3042400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1-8055-4198-905C-D332451618CA}"/>
                </c:ext>
              </c:extLst>
            </c:dLbl>
            <c:dLbl>
              <c:idx val="210"/>
              <c:tx>
                <c:rich>
                  <a:bodyPr/>
                  <a:lstStyle/>
                  <a:p>
                    <a:fld id="{F654AFE2-75AD-436F-A335-629E64CD0D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2-8055-4198-905C-D332451618CA}"/>
                </c:ext>
              </c:extLst>
            </c:dLbl>
            <c:dLbl>
              <c:idx val="211"/>
              <c:tx>
                <c:rich>
                  <a:bodyPr/>
                  <a:lstStyle/>
                  <a:p>
                    <a:fld id="{14EA043D-56B7-4565-9ECA-261A0E72D0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3-8055-4198-905C-D332451618CA}"/>
                </c:ext>
              </c:extLst>
            </c:dLbl>
            <c:dLbl>
              <c:idx val="212"/>
              <c:tx>
                <c:rich>
                  <a:bodyPr/>
                  <a:lstStyle/>
                  <a:p>
                    <a:fld id="{08F991C4-8EA7-4B06-A66C-A648F3DD1F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4-8055-4198-905C-D332451618CA}"/>
                </c:ext>
              </c:extLst>
            </c:dLbl>
            <c:dLbl>
              <c:idx val="213"/>
              <c:tx>
                <c:rich>
                  <a:bodyPr/>
                  <a:lstStyle/>
                  <a:p>
                    <a:fld id="{E84A24F5-4974-42BB-850B-E5A5112FAA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5-8055-4198-905C-D332451618CA}"/>
                </c:ext>
              </c:extLst>
            </c:dLbl>
            <c:dLbl>
              <c:idx val="214"/>
              <c:tx>
                <c:rich>
                  <a:bodyPr/>
                  <a:lstStyle/>
                  <a:p>
                    <a:fld id="{220FAE9F-0BF5-40D2-8352-AF3C2D7AAF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6-8055-4198-905C-D332451618CA}"/>
                </c:ext>
              </c:extLst>
            </c:dLbl>
            <c:dLbl>
              <c:idx val="215"/>
              <c:tx>
                <c:rich>
                  <a:bodyPr/>
                  <a:lstStyle/>
                  <a:p>
                    <a:fld id="{E878BC58-FEE3-4FF2-A518-774A1F02D2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7-8055-4198-905C-D332451618CA}"/>
                </c:ext>
              </c:extLst>
            </c:dLbl>
            <c:dLbl>
              <c:idx val="216"/>
              <c:tx>
                <c:rich>
                  <a:bodyPr/>
                  <a:lstStyle/>
                  <a:p>
                    <a:fld id="{D014C9DC-13CF-46B7-9F79-610FC65F09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8-8055-4198-905C-D332451618CA}"/>
                </c:ext>
              </c:extLst>
            </c:dLbl>
            <c:dLbl>
              <c:idx val="217"/>
              <c:tx>
                <c:rich>
                  <a:bodyPr/>
                  <a:lstStyle/>
                  <a:p>
                    <a:fld id="{B476C561-9160-46E8-899F-57D9405543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9-8055-4198-905C-D332451618CA}"/>
                </c:ext>
              </c:extLst>
            </c:dLbl>
            <c:dLbl>
              <c:idx val="218"/>
              <c:tx>
                <c:rich>
                  <a:bodyPr/>
                  <a:lstStyle/>
                  <a:p>
                    <a:fld id="{B907241D-CFA3-444A-9031-151327CD57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A-8055-4198-905C-D332451618CA}"/>
                </c:ext>
              </c:extLst>
            </c:dLbl>
            <c:dLbl>
              <c:idx val="219"/>
              <c:tx>
                <c:rich>
                  <a:bodyPr/>
                  <a:lstStyle/>
                  <a:p>
                    <a:fld id="{7A578558-DFF0-4D59-9C27-B93FD6BFF7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B-8055-4198-905C-D332451618CA}"/>
                </c:ext>
              </c:extLst>
            </c:dLbl>
            <c:dLbl>
              <c:idx val="220"/>
              <c:tx>
                <c:rich>
                  <a:bodyPr/>
                  <a:lstStyle/>
                  <a:p>
                    <a:fld id="{615F25FF-40A6-4272-ACC3-6FCB342F38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C-8055-4198-905C-D332451618CA}"/>
                </c:ext>
              </c:extLst>
            </c:dLbl>
            <c:dLbl>
              <c:idx val="221"/>
              <c:tx>
                <c:rich>
                  <a:bodyPr/>
                  <a:lstStyle/>
                  <a:p>
                    <a:fld id="{33C89FB3-FA95-4417-AA09-0381440D57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D-8055-4198-905C-D332451618CA}"/>
                </c:ext>
              </c:extLst>
            </c:dLbl>
            <c:dLbl>
              <c:idx val="222"/>
              <c:layout>
                <c:manualLayout>
                  <c:x val="-1.0590415673815197E-2"/>
                  <c:y val="0.15284062342885857"/>
                </c:manualLayout>
              </c:layout>
              <c:tx>
                <c:rich>
                  <a:bodyPr/>
                  <a:lstStyle/>
                  <a:p>
                    <a:fld id="{45017874-5166-43D5-AA1B-055676B028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E-8055-4198-905C-D332451618CA}"/>
                </c:ext>
              </c:extLst>
            </c:dLbl>
            <c:dLbl>
              <c:idx val="223"/>
              <c:tx>
                <c:rich>
                  <a:bodyPr/>
                  <a:lstStyle/>
                  <a:p>
                    <a:fld id="{9F45456D-2823-42D9-B617-6A30E6FF60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F-8055-4198-905C-D332451618CA}"/>
                </c:ext>
              </c:extLst>
            </c:dLbl>
            <c:dLbl>
              <c:idx val="224"/>
              <c:tx>
                <c:rich>
                  <a:bodyPr/>
                  <a:lstStyle/>
                  <a:p>
                    <a:fld id="{EB557505-1945-4716-8039-6644BB3C57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0-8055-4198-905C-D332451618CA}"/>
                </c:ext>
              </c:extLst>
            </c:dLbl>
            <c:dLbl>
              <c:idx val="225"/>
              <c:tx>
                <c:rich>
                  <a:bodyPr/>
                  <a:lstStyle/>
                  <a:p>
                    <a:fld id="{E0365051-3540-485B-AB73-368BF306BA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1-8055-4198-905C-D332451618CA}"/>
                </c:ext>
              </c:extLst>
            </c:dLbl>
            <c:dLbl>
              <c:idx val="226"/>
              <c:tx>
                <c:rich>
                  <a:bodyPr/>
                  <a:lstStyle/>
                  <a:p>
                    <a:fld id="{DBBFBF03-B0E4-4014-B547-FAB5D984CD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2-8055-4198-905C-D332451618CA}"/>
                </c:ext>
              </c:extLst>
            </c:dLbl>
            <c:dLbl>
              <c:idx val="227"/>
              <c:tx>
                <c:rich>
                  <a:bodyPr/>
                  <a:lstStyle/>
                  <a:p>
                    <a:fld id="{A359D381-CA23-40D2-B4B0-00A5C49C25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3-8055-4198-905C-D332451618CA}"/>
                </c:ext>
              </c:extLst>
            </c:dLbl>
            <c:dLbl>
              <c:idx val="228"/>
              <c:tx>
                <c:rich>
                  <a:bodyPr/>
                  <a:lstStyle/>
                  <a:p>
                    <a:fld id="{52193CDD-414A-4B1F-A27D-99BAB5CFDA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4-8055-4198-905C-D332451618CA}"/>
                </c:ext>
              </c:extLst>
            </c:dLbl>
            <c:dLbl>
              <c:idx val="229"/>
              <c:tx>
                <c:rich>
                  <a:bodyPr/>
                  <a:lstStyle/>
                  <a:p>
                    <a:fld id="{E60FB9C0-5476-476A-9C86-5405B78D19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5-8055-4198-905C-D33245161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'Vacuum Plot'!$C$41:$C$270</c:f>
              <c:numCache>
                <c:formatCode>0.00</c:formatCode>
                <c:ptCount val="230"/>
                <c:pt idx="0">
                  <c:v>0</c:v>
                </c:pt>
                <c:pt idx="1">
                  <c:v>3.7591999999999999</c:v>
                </c:pt>
                <c:pt idx="2">
                  <c:v>3.9684172600000007</c:v>
                </c:pt>
                <c:pt idx="3">
                  <c:v>5.2683409999999995</c:v>
                </c:pt>
                <c:pt idx="4">
                  <c:v>5.5731511599999983</c:v>
                </c:pt>
                <c:pt idx="5">
                  <c:v>6.0236709599999969</c:v>
                </c:pt>
                <c:pt idx="6">
                  <c:v>6.1820882199999971</c:v>
                </c:pt>
                <c:pt idx="7">
                  <c:v>8.0108882199999982</c:v>
                </c:pt>
                <c:pt idx="8">
                  <c:v>10.038341619999997</c:v>
                </c:pt>
                <c:pt idx="9">
                  <c:v>10.114541619999997</c:v>
                </c:pt>
                <c:pt idx="10">
                  <c:v>10.272961419999998</c:v>
                </c:pt>
                <c:pt idx="11">
                  <c:v>12.101761419999999</c:v>
                </c:pt>
                <c:pt idx="12">
                  <c:v>13.95316742</c:v>
                </c:pt>
                <c:pt idx="13">
                  <c:v>13.955008920000001</c:v>
                </c:pt>
                <c:pt idx="14">
                  <c:v>17.157834619999999</c:v>
                </c:pt>
                <c:pt idx="15">
                  <c:v>20.360660319999997</c:v>
                </c:pt>
                <c:pt idx="16">
                  <c:v>20.362501819999999</c:v>
                </c:pt>
                <c:pt idx="17">
                  <c:v>20.415415099999997</c:v>
                </c:pt>
                <c:pt idx="18">
                  <c:v>20.821815099999998</c:v>
                </c:pt>
                <c:pt idx="19">
                  <c:v>20.869490899999999</c:v>
                </c:pt>
                <c:pt idx="20">
                  <c:v>21.0279107</c:v>
                </c:pt>
                <c:pt idx="21">
                  <c:v>24.380710699999998</c:v>
                </c:pt>
                <c:pt idx="22">
                  <c:v>25.714680599999998</c:v>
                </c:pt>
                <c:pt idx="23">
                  <c:v>27.048650499999997</c:v>
                </c:pt>
                <c:pt idx="24">
                  <c:v>30.398097699999997</c:v>
                </c:pt>
                <c:pt idx="25">
                  <c:v>33.747544899999994</c:v>
                </c:pt>
                <c:pt idx="26">
                  <c:v>35.102342800000002</c:v>
                </c:pt>
                <c:pt idx="27">
                  <c:v>36.457140699999997</c:v>
                </c:pt>
                <c:pt idx="28">
                  <c:v>39.809940699999999</c:v>
                </c:pt>
                <c:pt idx="29">
                  <c:v>39.968360500000003</c:v>
                </c:pt>
                <c:pt idx="30">
                  <c:v>40.016036299999996</c:v>
                </c:pt>
                <c:pt idx="31">
                  <c:v>40.422436300000001</c:v>
                </c:pt>
                <c:pt idx="32">
                  <c:v>40.903613899999996</c:v>
                </c:pt>
                <c:pt idx="33">
                  <c:v>41.670795499999997</c:v>
                </c:pt>
                <c:pt idx="34">
                  <c:v>48.020795500000006</c:v>
                </c:pt>
                <c:pt idx="35">
                  <c:v>54.3707955</c:v>
                </c:pt>
                <c:pt idx="36">
                  <c:v>55.138739099999995</c:v>
                </c:pt>
                <c:pt idx="37">
                  <c:v>55.870513099999997</c:v>
                </c:pt>
                <c:pt idx="38">
                  <c:v>56.276913100000002</c:v>
                </c:pt>
                <c:pt idx="39">
                  <c:v>56.324588899999995</c:v>
                </c:pt>
                <c:pt idx="40">
                  <c:v>56.483008699999999</c:v>
                </c:pt>
                <c:pt idx="41">
                  <c:v>59.835808700000001</c:v>
                </c:pt>
                <c:pt idx="42">
                  <c:v>60.346048980000006</c:v>
                </c:pt>
                <c:pt idx="43">
                  <c:v>60.347890480000004</c:v>
                </c:pt>
                <c:pt idx="44">
                  <c:v>62.534716180000004</c:v>
                </c:pt>
                <c:pt idx="45">
                  <c:v>64.721541880000004</c:v>
                </c:pt>
                <c:pt idx="46">
                  <c:v>64.806644579999997</c:v>
                </c:pt>
                <c:pt idx="47">
                  <c:v>68.009470280000002</c:v>
                </c:pt>
                <c:pt idx="48">
                  <c:v>71.212295980000007</c:v>
                </c:pt>
                <c:pt idx="49">
                  <c:v>71.214137480000005</c:v>
                </c:pt>
                <c:pt idx="50">
                  <c:v>71.41733748</c:v>
                </c:pt>
                <c:pt idx="51">
                  <c:v>71.728111560000002</c:v>
                </c:pt>
                <c:pt idx="52">
                  <c:v>71.886531360000006</c:v>
                </c:pt>
                <c:pt idx="53">
                  <c:v>75.239331360000008</c:v>
                </c:pt>
                <c:pt idx="54">
                  <c:v>75.770239620000012</c:v>
                </c:pt>
                <c:pt idx="55">
                  <c:v>75.77208112000001</c:v>
                </c:pt>
                <c:pt idx="56">
                  <c:v>78.974906820000015</c:v>
                </c:pt>
                <c:pt idx="57">
                  <c:v>82.17774522000002</c:v>
                </c:pt>
                <c:pt idx="58">
                  <c:v>82.264196660000025</c:v>
                </c:pt>
                <c:pt idx="59">
                  <c:v>84.451022360000024</c:v>
                </c:pt>
                <c:pt idx="60">
                  <c:v>86.637848060000024</c:v>
                </c:pt>
                <c:pt idx="61">
                  <c:v>86.639689560000022</c:v>
                </c:pt>
                <c:pt idx="62">
                  <c:v>87.158621720000028</c:v>
                </c:pt>
                <c:pt idx="63">
                  <c:v>87.317041520000032</c:v>
                </c:pt>
                <c:pt idx="64">
                  <c:v>90.669841520000034</c:v>
                </c:pt>
                <c:pt idx="65">
                  <c:v>91.195781540000027</c:v>
                </c:pt>
                <c:pt idx="66">
                  <c:v>93.382607240000027</c:v>
                </c:pt>
                <c:pt idx="67">
                  <c:v>95.569432940000027</c:v>
                </c:pt>
                <c:pt idx="68">
                  <c:v>95.664713420000027</c:v>
                </c:pt>
                <c:pt idx="69">
                  <c:v>98.867539120000032</c:v>
                </c:pt>
                <c:pt idx="70">
                  <c:v>102.07036482000004</c:v>
                </c:pt>
                <c:pt idx="71">
                  <c:v>102.07220632000003</c:v>
                </c:pt>
                <c:pt idx="72">
                  <c:v>102.12172362000004</c:v>
                </c:pt>
                <c:pt idx="73">
                  <c:v>102.52812362000004</c:v>
                </c:pt>
                <c:pt idx="74">
                  <c:v>102.57579942000004</c:v>
                </c:pt>
                <c:pt idx="75">
                  <c:v>102.73421922000004</c:v>
                </c:pt>
                <c:pt idx="76">
                  <c:v>106.08701922000004</c:v>
                </c:pt>
                <c:pt idx="77">
                  <c:v>106.61820688000005</c:v>
                </c:pt>
                <c:pt idx="78">
                  <c:v>106.62004838000004</c:v>
                </c:pt>
                <c:pt idx="79">
                  <c:v>109.82287408000005</c:v>
                </c:pt>
                <c:pt idx="80">
                  <c:v>113.02569978000005</c:v>
                </c:pt>
                <c:pt idx="81">
                  <c:v>113.11231886000006</c:v>
                </c:pt>
                <c:pt idx="82">
                  <c:v>115.29914456000006</c:v>
                </c:pt>
                <c:pt idx="83">
                  <c:v>117.48597026000006</c:v>
                </c:pt>
                <c:pt idx="84">
                  <c:v>117.48781176000007</c:v>
                </c:pt>
                <c:pt idx="85">
                  <c:v>118.00674392000006</c:v>
                </c:pt>
                <c:pt idx="86">
                  <c:v>118.16516372000005</c:v>
                </c:pt>
                <c:pt idx="87">
                  <c:v>121.51796372000005</c:v>
                </c:pt>
                <c:pt idx="88">
                  <c:v>122.05383768000006</c:v>
                </c:pt>
                <c:pt idx="89">
                  <c:v>122.05567918000007</c:v>
                </c:pt>
                <c:pt idx="90">
                  <c:v>124.24250488000006</c:v>
                </c:pt>
                <c:pt idx="91">
                  <c:v>126.42933058000004</c:v>
                </c:pt>
                <c:pt idx="92">
                  <c:v>126.51492604000005</c:v>
                </c:pt>
                <c:pt idx="93">
                  <c:v>129.71775174000004</c:v>
                </c:pt>
                <c:pt idx="94">
                  <c:v>132.92057744000005</c:v>
                </c:pt>
                <c:pt idx="95">
                  <c:v>132.92241894000006</c:v>
                </c:pt>
                <c:pt idx="96">
                  <c:v>133.12561894000007</c:v>
                </c:pt>
                <c:pt idx="97">
                  <c:v>133.43715502000006</c:v>
                </c:pt>
                <c:pt idx="98">
                  <c:v>133.59557482000005</c:v>
                </c:pt>
                <c:pt idx="99">
                  <c:v>136.94837482000005</c:v>
                </c:pt>
                <c:pt idx="100">
                  <c:v>137.49219136000005</c:v>
                </c:pt>
                <c:pt idx="101">
                  <c:v>137.49403286000006</c:v>
                </c:pt>
                <c:pt idx="102">
                  <c:v>140.69685856000007</c:v>
                </c:pt>
                <c:pt idx="103">
                  <c:v>143.89968426000007</c:v>
                </c:pt>
                <c:pt idx="104">
                  <c:v>143.97524926000008</c:v>
                </c:pt>
                <c:pt idx="105">
                  <c:v>146.16207496000007</c:v>
                </c:pt>
                <c:pt idx="106">
                  <c:v>148.34890066000006</c:v>
                </c:pt>
                <c:pt idx="107">
                  <c:v>148.35074216000007</c:v>
                </c:pt>
                <c:pt idx="108">
                  <c:v>148.40025946000006</c:v>
                </c:pt>
                <c:pt idx="109">
                  <c:v>148.80665946000005</c:v>
                </c:pt>
                <c:pt idx="110">
                  <c:v>148.85433526000006</c:v>
                </c:pt>
                <c:pt idx="111">
                  <c:v>149.01275506000005</c:v>
                </c:pt>
                <c:pt idx="112">
                  <c:v>152.36555506000005</c:v>
                </c:pt>
                <c:pt idx="113">
                  <c:v>155.19381966000006</c:v>
                </c:pt>
                <c:pt idx="114">
                  <c:v>158.26404466000005</c:v>
                </c:pt>
                <c:pt idx="115">
                  <c:v>161.33426966000005</c:v>
                </c:pt>
                <c:pt idx="116">
                  <c:v>164.28351446000005</c:v>
                </c:pt>
                <c:pt idx="117">
                  <c:v>164.44193426000004</c:v>
                </c:pt>
                <c:pt idx="118">
                  <c:v>167.79473426000004</c:v>
                </c:pt>
                <c:pt idx="119">
                  <c:v>168.43575406000005</c:v>
                </c:pt>
                <c:pt idx="120">
                  <c:v>171.16044762000004</c:v>
                </c:pt>
                <c:pt idx="121">
                  <c:v>173.88522754000005</c:v>
                </c:pt>
                <c:pt idx="122">
                  <c:v>176.29551736000005</c:v>
                </c:pt>
                <c:pt idx="123">
                  <c:v>178.70580718000005</c:v>
                </c:pt>
                <c:pt idx="124">
                  <c:v>179.11220718000004</c:v>
                </c:pt>
                <c:pt idx="125">
                  <c:v>179.87102202000005</c:v>
                </c:pt>
                <c:pt idx="126">
                  <c:v>183.22382202000006</c:v>
                </c:pt>
                <c:pt idx="127">
                  <c:v>183.38224182000005</c:v>
                </c:pt>
                <c:pt idx="128">
                  <c:v>183.67046832000005</c:v>
                </c:pt>
                <c:pt idx="129">
                  <c:v>183.67230982000007</c:v>
                </c:pt>
                <c:pt idx="130">
                  <c:v>185.85913552000008</c:v>
                </c:pt>
                <c:pt idx="131">
                  <c:v>188.04596122000007</c:v>
                </c:pt>
                <c:pt idx="132">
                  <c:v>188.13064990000007</c:v>
                </c:pt>
                <c:pt idx="133">
                  <c:v>191.33347560000007</c:v>
                </c:pt>
                <c:pt idx="134">
                  <c:v>194.53630130000008</c:v>
                </c:pt>
                <c:pt idx="135">
                  <c:v>194.53814280000009</c:v>
                </c:pt>
                <c:pt idx="136">
                  <c:v>194.80930304000009</c:v>
                </c:pt>
                <c:pt idx="137">
                  <c:v>195.13950304000008</c:v>
                </c:pt>
                <c:pt idx="138">
                  <c:v>195.29792284000007</c:v>
                </c:pt>
                <c:pt idx="139">
                  <c:v>198.65072284000007</c:v>
                </c:pt>
                <c:pt idx="140">
                  <c:v>199.18246676000007</c:v>
                </c:pt>
                <c:pt idx="141">
                  <c:v>199.18430826000008</c:v>
                </c:pt>
                <c:pt idx="142">
                  <c:v>202.38713396000009</c:v>
                </c:pt>
                <c:pt idx="143">
                  <c:v>205.58995966000009</c:v>
                </c:pt>
                <c:pt idx="144">
                  <c:v>205.67500648000009</c:v>
                </c:pt>
                <c:pt idx="145">
                  <c:v>207.86183218000011</c:v>
                </c:pt>
                <c:pt idx="146">
                  <c:v>210.04865788000009</c:v>
                </c:pt>
                <c:pt idx="147">
                  <c:v>210.0504993800001</c:v>
                </c:pt>
                <c:pt idx="148">
                  <c:v>210.1000166800001</c:v>
                </c:pt>
                <c:pt idx="149">
                  <c:v>210.50641668000009</c:v>
                </c:pt>
                <c:pt idx="150">
                  <c:v>210.55055934000009</c:v>
                </c:pt>
                <c:pt idx="151">
                  <c:v>210.70897914000008</c:v>
                </c:pt>
                <c:pt idx="152">
                  <c:v>214.06177914000008</c:v>
                </c:pt>
                <c:pt idx="153">
                  <c:v>214.59150376000008</c:v>
                </c:pt>
                <c:pt idx="154">
                  <c:v>214.59334526000009</c:v>
                </c:pt>
                <c:pt idx="155">
                  <c:v>216.78017096000011</c:v>
                </c:pt>
                <c:pt idx="156">
                  <c:v>218.96699666000009</c:v>
                </c:pt>
                <c:pt idx="157">
                  <c:v>219.12423536000009</c:v>
                </c:pt>
                <c:pt idx="158">
                  <c:v>222.32706106000009</c:v>
                </c:pt>
                <c:pt idx="159">
                  <c:v>225.5298867600001</c:v>
                </c:pt>
                <c:pt idx="160">
                  <c:v>225.53172826000011</c:v>
                </c:pt>
                <c:pt idx="161">
                  <c:v>225.66825326000011</c:v>
                </c:pt>
                <c:pt idx="162">
                  <c:v>225.97562882000011</c:v>
                </c:pt>
                <c:pt idx="163">
                  <c:v>226.1340486200001</c:v>
                </c:pt>
                <c:pt idx="164">
                  <c:v>229.4868486200001</c:v>
                </c:pt>
                <c:pt idx="165">
                  <c:v>230.00732002000009</c:v>
                </c:pt>
                <c:pt idx="166">
                  <c:v>230.00916152000011</c:v>
                </c:pt>
                <c:pt idx="167">
                  <c:v>233.21198722000011</c:v>
                </c:pt>
                <c:pt idx="168">
                  <c:v>236.41481292000012</c:v>
                </c:pt>
                <c:pt idx="169">
                  <c:v>236.50132532000012</c:v>
                </c:pt>
                <c:pt idx="170">
                  <c:v>238.68815102000011</c:v>
                </c:pt>
                <c:pt idx="171">
                  <c:v>240.87497672000009</c:v>
                </c:pt>
                <c:pt idx="172">
                  <c:v>240.8768182200001</c:v>
                </c:pt>
                <c:pt idx="173">
                  <c:v>240.92633552000009</c:v>
                </c:pt>
                <c:pt idx="174">
                  <c:v>241.33273552000009</c:v>
                </c:pt>
                <c:pt idx="175">
                  <c:v>241.3804087800001</c:v>
                </c:pt>
                <c:pt idx="176">
                  <c:v>241.53882858000009</c:v>
                </c:pt>
                <c:pt idx="177">
                  <c:v>244.89162858000009</c:v>
                </c:pt>
                <c:pt idx="178">
                  <c:v>245.41718760000006</c:v>
                </c:pt>
                <c:pt idx="179">
                  <c:v>245.41902910000007</c:v>
                </c:pt>
                <c:pt idx="180">
                  <c:v>247.60585480000006</c:v>
                </c:pt>
                <c:pt idx="181">
                  <c:v>249.79268050000005</c:v>
                </c:pt>
                <c:pt idx="182">
                  <c:v>249.79452200000006</c:v>
                </c:pt>
                <c:pt idx="183">
                  <c:v>249.91635056000004</c:v>
                </c:pt>
                <c:pt idx="184">
                  <c:v>250.01482636000006</c:v>
                </c:pt>
                <c:pt idx="185">
                  <c:v>251.84362636000006</c:v>
                </c:pt>
                <c:pt idx="186">
                  <c:v>252.00204616000005</c:v>
                </c:pt>
                <c:pt idx="187">
                  <c:v>253.22468278000005</c:v>
                </c:pt>
                <c:pt idx="188">
                  <c:v>253.22652428000006</c:v>
                </c:pt>
                <c:pt idx="189">
                  <c:v>256.4293499800001</c:v>
                </c:pt>
                <c:pt idx="190">
                  <c:v>259.6321756800001</c:v>
                </c:pt>
                <c:pt idx="191">
                  <c:v>259.73457324000009</c:v>
                </c:pt>
                <c:pt idx="192">
                  <c:v>262.93739894000009</c:v>
                </c:pt>
                <c:pt idx="193">
                  <c:v>266.1402246400001</c:v>
                </c:pt>
                <c:pt idx="194">
                  <c:v>266.22683102000008</c:v>
                </c:pt>
                <c:pt idx="195">
                  <c:v>268.41365672000006</c:v>
                </c:pt>
                <c:pt idx="196">
                  <c:v>270.60048242000005</c:v>
                </c:pt>
                <c:pt idx="197">
                  <c:v>270.60232392000006</c:v>
                </c:pt>
                <c:pt idx="198">
                  <c:v>271.13149228000009</c:v>
                </c:pt>
                <c:pt idx="199">
                  <c:v>271.28991208000008</c:v>
                </c:pt>
                <c:pt idx="200">
                  <c:v>274.64271208000008</c:v>
                </c:pt>
                <c:pt idx="201">
                  <c:v>275.2615094200001</c:v>
                </c:pt>
                <c:pt idx="202">
                  <c:v>275.93206942000012</c:v>
                </c:pt>
                <c:pt idx="203">
                  <c:v>276.09048922000011</c:v>
                </c:pt>
                <c:pt idx="204">
                  <c:v>279.44328922000011</c:v>
                </c:pt>
                <c:pt idx="205">
                  <c:v>279.52900660000012</c:v>
                </c:pt>
                <c:pt idx="206">
                  <c:v>279.93540660000014</c:v>
                </c:pt>
                <c:pt idx="207">
                  <c:v>280.02112398000014</c:v>
                </c:pt>
                <c:pt idx="208">
                  <c:v>281.84992398000014</c:v>
                </c:pt>
                <c:pt idx="209">
                  <c:v>282.00834378000013</c:v>
                </c:pt>
                <c:pt idx="210">
                  <c:v>282.05629136000016</c:v>
                </c:pt>
                <c:pt idx="211">
                  <c:v>282.46269136000018</c:v>
                </c:pt>
                <c:pt idx="212">
                  <c:v>284.3546573500002</c:v>
                </c:pt>
                <c:pt idx="213">
                  <c:v>286.24662334000021</c:v>
                </c:pt>
                <c:pt idx="214">
                  <c:v>289.49413272000021</c:v>
                </c:pt>
                <c:pt idx="215">
                  <c:v>292.74164210000021</c:v>
                </c:pt>
                <c:pt idx="216">
                  <c:v>292.9000619000002</c:v>
                </c:pt>
                <c:pt idx="217">
                  <c:v>293.02706190000021</c:v>
                </c:pt>
                <c:pt idx="218">
                  <c:v>293.1854817000002</c:v>
                </c:pt>
                <c:pt idx="219">
                  <c:v>293.59188170000022</c:v>
                </c:pt>
                <c:pt idx="220">
                  <c:v>296.91872036000024</c:v>
                </c:pt>
                <c:pt idx="221">
                  <c:v>300.24555140000024</c:v>
                </c:pt>
                <c:pt idx="222">
                  <c:v>301.88973912000023</c:v>
                </c:pt>
                <c:pt idx="223">
                  <c:v>303.53392684000022</c:v>
                </c:pt>
                <c:pt idx="224">
                  <c:v>303.83873700000021</c:v>
                </c:pt>
                <c:pt idx="225">
                  <c:v>303.9971568000002</c:v>
                </c:pt>
                <c:pt idx="226">
                  <c:v>304.12415680000021</c:v>
                </c:pt>
                <c:pt idx="227">
                  <c:v>304.2825766000002</c:v>
                </c:pt>
                <c:pt idx="228">
                  <c:v>304.68897660000022</c:v>
                </c:pt>
                <c:pt idx="229">
                  <c:v>308.51485160000004</c:v>
                </c:pt>
              </c:numCache>
            </c:numRef>
          </c:xVal>
          <c:yVal>
            <c:numRef>
              <c:f>'Vacuum Plot'!$V$41:$V$270</c:f>
              <c:numCache>
                <c:formatCode>0.00E+00</c:formatCode>
                <c:ptCount val="230"/>
                <c:pt idx="0">
                  <c:v>8.5912302545716387E-8</c:v>
                </c:pt>
                <c:pt idx="1">
                  <c:v>5.457463884430177E-8</c:v>
                </c:pt>
                <c:pt idx="2">
                  <c:v>5.0574548836651112E-8</c:v>
                </c:pt>
                <c:pt idx="3">
                  <c:v>6.8781596435697036E-8</c:v>
                </c:pt>
                <c:pt idx="4">
                  <c:v>7.0001950165764081E-8</c:v>
                </c:pt>
                <c:pt idx="5">
                  <c:v>7.1253056509803324E-8</c:v>
                </c:pt>
                <c:pt idx="6">
                  <c:v>7.1916862933349334E-8</c:v>
                </c:pt>
                <c:pt idx="7">
                  <c:v>6.930364080946881E-8</c:v>
                </c:pt>
                <c:pt idx="8">
                  <c:v>4.4643794722551417E-8</c:v>
                </c:pt>
                <c:pt idx="9">
                  <c:v>4.5781641439522353E-8</c:v>
                </c:pt>
                <c:pt idx="10">
                  <c:v>4.8030332578269149E-8</c:v>
                </c:pt>
                <c:pt idx="11">
                  <c:v>6.3707415130286068E-8</c:v>
                </c:pt>
                <c:pt idx="12">
                  <c:v>6.0612652075426401E-8</c:v>
                </c:pt>
                <c:pt idx="13">
                  <c:v>6.0611151947915581E-8</c:v>
                </c:pt>
                <c:pt idx="14">
                  <c:v>8.653485546271433E-8</c:v>
                </c:pt>
                <c:pt idx="15">
                  <c:v>6.4853512548566631E-8</c:v>
                </c:pt>
                <c:pt idx="16">
                  <c:v>6.4849012166034106E-8</c:v>
                </c:pt>
                <c:pt idx="17">
                  <c:v>6.3752418955611237E-8</c:v>
                </c:pt>
                <c:pt idx="18">
                  <c:v>6.7072951200852081E-8</c:v>
                </c:pt>
                <c:pt idx="19">
                  <c:v>6.7782511513478644E-8</c:v>
                </c:pt>
                <c:pt idx="20">
                  <c:v>7.0037203162268791E-8</c:v>
                </c:pt>
                <c:pt idx="21">
                  <c:v>8.4674697349274679E-8</c:v>
                </c:pt>
                <c:pt idx="22">
                  <c:v>7.3100463539400836E-8</c:v>
                </c:pt>
                <c:pt idx="23">
                  <c:v>5.1616387392928398E-8</c:v>
                </c:pt>
                <c:pt idx="24">
                  <c:v>8.1606936589610109E-8</c:v>
                </c:pt>
                <c:pt idx="25">
                  <c:v>4.9147927573843776E-8</c:v>
                </c:pt>
                <c:pt idx="26">
                  <c:v>6.7421730847121998E-8</c:v>
                </c:pt>
                <c:pt idx="27">
                  <c:v>7.5478915707835159E-8</c:v>
                </c:pt>
                <c:pt idx="28">
                  <c:v>5.1478375661931264E-8</c:v>
                </c:pt>
                <c:pt idx="29">
                  <c:v>4.8781896461199202E-8</c:v>
                </c:pt>
                <c:pt idx="30">
                  <c:v>4.793882480010801E-8</c:v>
                </c:pt>
                <c:pt idx="31">
                  <c:v>4.4127000795067577E-8</c:v>
                </c:pt>
                <c:pt idx="32">
                  <c:v>3.8451268357810411E-8</c:v>
                </c:pt>
                <c:pt idx="33">
                  <c:v>3.5198991914312718E-8</c:v>
                </c:pt>
                <c:pt idx="34">
                  <c:v>6.3929434001890156E-8</c:v>
                </c:pt>
                <c:pt idx="35">
                  <c:v>3.4709200282023975E-8</c:v>
                </c:pt>
                <c:pt idx="36">
                  <c:v>3.7756709320292223E-8</c:v>
                </c:pt>
                <c:pt idx="37">
                  <c:v>4.5412610071856107E-8</c:v>
                </c:pt>
                <c:pt idx="38">
                  <c:v>4.8516373891780803E-8</c:v>
                </c:pt>
                <c:pt idx="39">
                  <c:v>4.9168179295240098E-8</c:v>
                </c:pt>
                <c:pt idx="40">
                  <c:v>5.1227854367621246E-8</c:v>
                </c:pt>
                <c:pt idx="41">
                  <c:v>6.1756499302440708E-8</c:v>
                </c:pt>
                <c:pt idx="42">
                  <c:v>5.7871919113124613E-8</c:v>
                </c:pt>
                <c:pt idx="43">
                  <c:v>5.787041898561378E-8</c:v>
                </c:pt>
                <c:pt idx="44">
                  <c:v>7.538890805718486E-8</c:v>
                </c:pt>
                <c:pt idx="45">
                  <c:v>7.0715260797167759E-8</c:v>
                </c:pt>
                <c:pt idx="46">
                  <c:v>7.059750078756694E-8</c:v>
                </c:pt>
                <c:pt idx="47">
                  <c:v>9.7103253776571E-8</c:v>
                </c:pt>
                <c:pt idx="48">
                  <c:v>7.6003960336628612E-8</c:v>
                </c:pt>
                <c:pt idx="49">
                  <c:v>7.5996459699074422E-8</c:v>
                </c:pt>
                <c:pt idx="50">
                  <c:v>7.1755599225934192E-8</c:v>
                </c:pt>
                <c:pt idx="51">
                  <c:v>8.1284409174779852E-8</c:v>
                </c:pt>
                <c:pt idx="52">
                  <c:v>8.5919803183270578E-8</c:v>
                </c:pt>
                <c:pt idx="53">
                  <c:v>1.5095783141567032E-7</c:v>
                </c:pt>
                <c:pt idx="54">
                  <c:v>1.5551821904861911E-7</c:v>
                </c:pt>
                <c:pt idx="55">
                  <c:v>1.5551821904861911E-7</c:v>
                </c:pt>
                <c:pt idx="56">
                  <c:v>1.4741753049009164E-7</c:v>
                </c:pt>
                <c:pt idx="57">
                  <c:v>9.1710295375106876E-8</c:v>
                </c:pt>
                <c:pt idx="58">
                  <c:v>9.1792802388202998E-8</c:v>
                </c:pt>
                <c:pt idx="59">
                  <c:v>9.1927813864178453E-8</c:v>
                </c:pt>
                <c:pt idx="60">
                  <c:v>6.9867688753544049E-8</c:v>
                </c:pt>
                <c:pt idx="61">
                  <c:v>6.9869938944810304E-8</c:v>
                </c:pt>
                <c:pt idx="62">
                  <c:v>7.5261397218763595E-8</c:v>
                </c:pt>
                <c:pt idx="63">
                  <c:v>7.6589010065855589E-8</c:v>
                </c:pt>
                <c:pt idx="64">
                  <c:v>7.1737597695804146E-8</c:v>
                </c:pt>
                <c:pt idx="65">
                  <c:v>6.5297550291774795E-8</c:v>
                </c:pt>
                <c:pt idx="66">
                  <c:v>8.120190216168373E-8</c:v>
                </c:pt>
                <c:pt idx="67">
                  <c:v>7.490736712620573E-8</c:v>
                </c:pt>
                <c:pt idx="68">
                  <c:v>7.4761854757654406E-8</c:v>
                </c:pt>
                <c:pt idx="69">
                  <c:v>1.031037638199247E-7</c:v>
                </c:pt>
                <c:pt idx="70">
                  <c:v>8.3827125305650969E-8</c:v>
                </c:pt>
                <c:pt idx="71">
                  <c:v>8.3827125305650969E-8</c:v>
                </c:pt>
                <c:pt idx="72">
                  <c:v>8.2852042423606007E-8</c:v>
                </c:pt>
                <c:pt idx="73">
                  <c:v>8.8665036528104891E-8</c:v>
                </c:pt>
                <c:pt idx="74">
                  <c:v>9.0052654475630422E-8</c:v>
                </c:pt>
                <c:pt idx="75">
                  <c:v>9.4545536370591502E-8</c:v>
                </c:pt>
                <c:pt idx="76">
                  <c:v>1.5660581149397698E-7</c:v>
                </c:pt>
                <c:pt idx="77">
                  <c:v>1.6069365896101169E-7</c:v>
                </c:pt>
                <c:pt idx="78">
                  <c:v>1.6069365896101169E-7</c:v>
                </c:pt>
                <c:pt idx="79">
                  <c:v>1.5062030272573168E-7</c:v>
                </c:pt>
                <c:pt idx="80">
                  <c:v>9.293289929644019E-8</c:v>
                </c:pt>
                <c:pt idx="81">
                  <c:v>9.3015406309536312E-8</c:v>
                </c:pt>
                <c:pt idx="82">
                  <c:v>9.2700379532260232E-8</c:v>
                </c:pt>
                <c:pt idx="83">
                  <c:v>7.0184215658330961E-8</c:v>
                </c:pt>
                <c:pt idx="84">
                  <c:v>7.0187215913352627E-8</c:v>
                </c:pt>
                <c:pt idx="85">
                  <c:v>7.5501417620497744E-8</c:v>
                </c:pt>
                <c:pt idx="86">
                  <c:v>7.6806528554927166E-8</c:v>
                </c:pt>
                <c:pt idx="87">
                  <c:v>7.1461574233809864E-8</c:v>
                </c:pt>
                <c:pt idx="88">
                  <c:v>6.4807008595730642E-8</c:v>
                </c:pt>
                <c:pt idx="89">
                  <c:v>6.4804008340708963E-8</c:v>
                </c:pt>
                <c:pt idx="90">
                  <c:v>8.0024302065675586E-8</c:v>
                </c:pt>
                <c:pt idx="91">
                  <c:v>7.3043458693988991E-8</c:v>
                </c:pt>
                <c:pt idx="92">
                  <c:v>7.2908447218013536E-8</c:v>
                </c:pt>
                <c:pt idx="93">
                  <c:v>9.8505872999204925E-8</c:v>
                </c:pt>
                <c:pt idx="94">
                  <c:v>7.64915017776511E-8</c:v>
                </c:pt>
                <c:pt idx="95">
                  <c:v>7.6484001140096909E-8</c:v>
                </c:pt>
                <c:pt idx="96">
                  <c:v>7.2158383462594315E-8</c:v>
                </c:pt>
                <c:pt idx="97">
                  <c:v>8.167444232759785E-8</c:v>
                </c:pt>
                <c:pt idx="98">
                  <c:v>8.6287334423425991E-8</c:v>
                </c:pt>
                <c:pt idx="99">
                  <c:v>1.5092782886545358E-7</c:v>
                </c:pt>
                <c:pt idx="100">
                  <c:v>1.5551821904861911E-7</c:v>
                </c:pt>
                <c:pt idx="101">
                  <c:v>1.5551821904861911E-7</c:v>
                </c:pt>
                <c:pt idx="102">
                  <c:v>1.4699749478705689E-7</c:v>
                </c:pt>
                <c:pt idx="103">
                  <c:v>9.0862723331483166E-8</c:v>
                </c:pt>
                <c:pt idx="104">
                  <c:v>9.0930229069470907E-8</c:v>
                </c:pt>
                <c:pt idx="105">
                  <c:v>9.034517934024393E-8</c:v>
                </c:pt>
                <c:pt idx="106">
                  <c:v>6.7564242960651657E-8</c:v>
                </c:pt>
                <c:pt idx="107">
                  <c:v>6.7559742578119145E-8</c:v>
                </c:pt>
                <c:pt idx="108">
                  <c:v>6.6441397518789102E-8</c:v>
                </c:pt>
                <c:pt idx="109">
                  <c:v>6.975967957276369E-8</c:v>
                </c:pt>
                <c:pt idx="110">
                  <c:v>7.0468489821634843E-8</c:v>
                </c:pt>
                <c:pt idx="111">
                  <c:v>7.2720931279158734E-8</c:v>
                </c:pt>
                <c:pt idx="112">
                  <c:v>8.7322422405904503E-8</c:v>
                </c:pt>
                <c:pt idx="113">
                  <c:v>5.0972082627023294E-8</c:v>
                </c:pt>
                <c:pt idx="114">
                  <c:v>7.6611511978518174E-8</c:v>
                </c:pt>
                <c:pt idx="115">
                  <c:v>4.9775730937129653E-8</c:v>
                </c:pt>
                <c:pt idx="116">
                  <c:v>8.2927048799147926E-8</c:v>
                </c:pt>
                <c:pt idx="117">
                  <c:v>8.3324582589520101E-8</c:v>
                </c:pt>
                <c:pt idx="118">
                  <c:v>5.8658735992559369E-8</c:v>
                </c:pt>
                <c:pt idx="119">
                  <c:v>4.6816729422000872E-8</c:v>
                </c:pt>
                <c:pt idx="120">
                  <c:v>6.5104033842876635E-8</c:v>
                </c:pt>
                <c:pt idx="121">
                  <c:v>4.2059825085132239E-8</c:v>
                </c:pt>
                <c:pt idx="122">
                  <c:v>6.2046773975787947E-8</c:v>
                </c:pt>
                <c:pt idx="123">
                  <c:v>4.9691723796522705E-8</c:v>
                </c:pt>
                <c:pt idx="124">
                  <c:v>5.2913247626048214E-8</c:v>
                </c:pt>
                <c:pt idx="125">
                  <c:v>6.2283794122500417E-8</c:v>
                </c:pt>
                <c:pt idx="126">
                  <c:v>6.5314801758149445E-8</c:v>
                </c:pt>
                <c:pt idx="127">
                  <c:v>6.3895681132896292E-8</c:v>
                </c:pt>
                <c:pt idx="128">
                  <c:v>6.0930679107724146E-8</c:v>
                </c:pt>
                <c:pt idx="129">
                  <c:v>6.0927678852702481E-8</c:v>
                </c:pt>
                <c:pt idx="130">
                  <c:v>7.7579094223008958E-8</c:v>
                </c:pt>
                <c:pt idx="131">
                  <c:v>7.2027872369151385E-8</c:v>
                </c:pt>
                <c:pt idx="132">
                  <c:v>7.1904111849507209E-8</c:v>
                </c:pt>
                <c:pt idx="133">
                  <c:v>9.8543376186975891E-8</c:v>
                </c:pt>
                <c:pt idx="134">
                  <c:v>7.7571593585454768E-8</c:v>
                </c:pt>
                <c:pt idx="135">
                  <c:v>7.7564092947900564E-8</c:v>
                </c:pt>
                <c:pt idx="136">
                  <c:v>7.1868108789247089E-8</c:v>
                </c:pt>
                <c:pt idx="137">
                  <c:v>8.1891960816669414E-8</c:v>
                </c:pt>
                <c:pt idx="138">
                  <c:v>8.6474850362280793E-8</c:v>
                </c:pt>
                <c:pt idx="139">
                  <c:v>1.5035778041133497E-7</c:v>
                </c:pt>
                <c:pt idx="140">
                  <c:v>1.5474565338053735E-7</c:v>
                </c:pt>
                <c:pt idx="141">
                  <c:v>1.5474565338053735E-7</c:v>
                </c:pt>
                <c:pt idx="142">
                  <c:v>1.4587239915392808E-7</c:v>
                </c:pt>
                <c:pt idx="143">
                  <c:v>8.9385097733307323E-8</c:v>
                </c:pt>
                <c:pt idx="144">
                  <c:v>8.9452603471295064E-8</c:v>
                </c:pt>
                <c:pt idx="145">
                  <c:v>8.738992814389223E-8</c:v>
                </c:pt>
                <c:pt idx="146">
                  <c:v>6.3132116229879537E-8</c:v>
                </c:pt>
                <c:pt idx="147">
                  <c:v>6.3126865783591616E-8</c:v>
                </c:pt>
                <c:pt idx="148">
                  <c:v>6.1960516643914737E-8</c:v>
                </c:pt>
                <c:pt idx="149">
                  <c:v>6.4566988193996493E-8</c:v>
                </c:pt>
                <c:pt idx="150">
                  <c:v>6.5045528869953944E-8</c:v>
                </c:pt>
                <c:pt idx="151">
                  <c:v>6.6661916262882331E-8</c:v>
                </c:pt>
                <c:pt idx="152">
                  <c:v>6.7793012406054513E-8</c:v>
                </c:pt>
                <c:pt idx="153">
                  <c:v>6.2246290934729451E-8</c:v>
                </c:pt>
                <c:pt idx="154">
                  <c:v>6.2244040743463196E-8</c:v>
                </c:pt>
                <c:pt idx="155">
                  <c:v>7.8561677742608123E-8</c:v>
                </c:pt>
                <c:pt idx="156">
                  <c:v>7.2684928218898601E-8</c:v>
                </c:pt>
                <c:pt idx="157">
                  <c:v>7.2442657625898197E-8</c:v>
                </c:pt>
                <c:pt idx="158">
                  <c:v>9.735827545341353E-8</c:v>
                </c:pt>
                <c:pt idx="159">
                  <c:v>7.4663596405694493E-8</c:v>
                </c:pt>
                <c:pt idx="160">
                  <c:v>7.4659096023161955E-8</c:v>
                </c:pt>
                <c:pt idx="161">
                  <c:v>7.17360975682933E-8</c:v>
                </c:pt>
                <c:pt idx="162">
                  <c:v>8.1051889410599894E-8</c:v>
                </c:pt>
                <c:pt idx="163">
                  <c:v>8.5634778956211273E-8</c:v>
                </c:pt>
                <c:pt idx="164">
                  <c:v>1.4951770900526543E-7</c:v>
                </c:pt>
                <c:pt idx="165">
                  <c:v>1.5382307496137172E-7</c:v>
                </c:pt>
                <c:pt idx="166">
                  <c:v>1.5382307496137172E-7</c:v>
                </c:pt>
                <c:pt idx="167">
                  <c:v>1.4509233284829209E-7</c:v>
                </c:pt>
                <c:pt idx="168">
                  <c:v>8.8747543541200999E-8</c:v>
                </c:pt>
                <c:pt idx="169">
                  <c:v>8.881504927918874E-8</c:v>
                </c:pt>
                <c:pt idx="170">
                  <c:v>8.6354840161413719E-8</c:v>
                </c:pt>
                <c:pt idx="171">
                  <c:v>6.1700994584539696E-8</c:v>
                </c:pt>
                <c:pt idx="172">
                  <c:v>6.1696494202007171E-8</c:v>
                </c:pt>
                <c:pt idx="173">
                  <c:v>6.0516643914732758E-8</c:v>
                </c:pt>
                <c:pt idx="174">
                  <c:v>6.2902596720721258E-8</c:v>
                </c:pt>
                <c:pt idx="175">
                  <c:v>6.336013561152697E-8</c:v>
                </c:pt>
                <c:pt idx="176">
                  <c:v>6.4775505918003034E-8</c:v>
                </c:pt>
                <c:pt idx="177">
                  <c:v>6.1658991014236205E-8</c:v>
                </c:pt>
                <c:pt idx="178">
                  <c:v>5.5497217263467392E-8</c:v>
                </c:pt>
                <c:pt idx="179">
                  <c:v>5.5494217008445713E-8</c:v>
                </c:pt>
                <c:pt idx="180">
                  <c:v>6.5002775235895057E-8</c:v>
                </c:pt>
                <c:pt idx="181">
                  <c:v>5.2315446812979098E-8</c:v>
                </c:pt>
                <c:pt idx="182">
                  <c:v>5.231169649420201E-8</c:v>
                </c:pt>
                <c:pt idx="183">
                  <c:v>5.0351029837536191E-8</c:v>
                </c:pt>
                <c:pt idx="184">
                  <c:v>5.2364951020836766E-8</c:v>
                </c:pt>
                <c:pt idx="185">
                  <c:v>7.9956796327687845E-8</c:v>
                </c:pt>
                <c:pt idx="186">
                  <c:v>8.1456923838526273E-8</c:v>
                </c:pt>
                <c:pt idx="187">
                  <c:v>8.822249891240756E-8</c:v>
                </c:pt>
                <c:pt idx="188">
                  <c:v>8.822999954996175E-8</c:v>
                </c:pt>
                <c:pt idx="189">
                  <c:v>1.6352139931894212E-7</c:v>
                </c:pt>
                <c:pt idx="190">
                  <c:v>1.9120625253146517E-7</c:v>
                </c:pt>
                <c:pt idx="191">
                  <c:v>1.9122125380657355E-7</c:v>
                </c:pt>
                <c:pt idx="192">
                  <c:v>1.6873434241910561E-7</c:v>
                </c:pt>
                <c:pt idx="193">
                  <c:v>9.863338383762619E-8</c:v>
                </c:pt>
                <c:pt idx="194">
                  <c:v>9.8685888300505537E-8</c:v>
                </c:pt>
                <c:pt idx="195">
                  <c:v>9.4057994929569015E-8</c:v>
                </c:pt>
                <c:pt idx="196">
                  <c:v>6.7237965227044298E-8</c:v>
                </c:pt>
                <c:pt idx="197">
                  <c:v>6.7239465354555144E-8</c:v>
                </c:pt>
                <c:pt idx="198">
                  <c:v>7.0378482170984531E-8</c:v>
                </c:pt>
                <c:pt idx="199">
                  <c:v>7.1001785151737896E-8</c:v>
                </c:pt>
                <c:pt idx="200">
                  <c:v>5.1119845186840881E-8</c:v>
                </c:pt>
                <c:pt idx="201">
                  <c:v>4.0609951845906902E-8</c:v>
                </c:pt>
                <c:pt idx="202">
                  <c:v>4.6911987518939105E-8</c:v>
                </c:pt>
                <c:pt idx="203">
                  <c:v>4.8022081876959542E-8</c:v>
                </c:pt>
                <c:pt idx="204">
                  <c:v>3.8443767720256221E-8</c:v>
                </c:pt>
                <c:pt idx="205">
                  <c:v>3.737867718756094E-8</c:v>
                </c:pt>
                <c:pt idx="206">
                  <c:v>3.8971812604071346E-8</c:v>
                </c:pt>
                <c:pt idx="207">
                  <c:v>3.9399348944660297E-8</c:v>
                </c:pt>
                <c:pt idx="208">
                  <c:v>3.8778296155173187E-8</c:v>
                </c:pt>
                <c:pt idx="209">
                  <c:v>3.7833965887100403E-8</c:v>
                </c:pt>
                <c:pt idx="210">
                  <c:v>3.7516688918558074E-8</c:v>
                </c:pt>
                <c:pt idx="211">
                  <c:v>4.0168914357720403E-8</c:v>
                </c:pt>
                <c:pt idx="212">
                  <c:v>5.146262432306746E-8</c:v>
                </c:pt>
                <c:pt idx="213">
                  <c:v>4.2828640434436929E-8</c:v>
                </c:pt>
                <c:pt idx="214">
                  <c:v>8.4202157183360586E-8</c:v>
                </c:pt>
                <c:pt idx="215">
                  <c:v>6.6868933859378052E-8</c:v>
                </c:pt>
                <c:pt idx="216">
                  <c:v>6.4507733157318366E-8</c:v>
                </c:pt>
                <c:pt idx="217">
                  <c:v>6.2502062675327404E-8</c:v>
                </c:pt>
                <c:pt idx="218">
                  <c:v>5.9861088192496361E-8</c:v>
                </c:pt>
                <c:pt idx="219">
                  <c:v>6.336013561152697E-8</c:v>
                </c:pt>
                <c:pt idx="220">
                  <c:v>8.5904801908162197E-8</c:v>
                </c:pt>
                <c:pt idx="221">
                  <c:v>4.6833980888375508E-8</c:v>
                </c:pt>
                <c:pt idx="222">
                  <c:v>6.1607986678867705E-8</c:v>
                </c:pt>
                <c:pt idx="223">
                  <c:v>6.1332713280628846E-8</c:v>
                </c:pt>
                <c:pt idx="224">
                  <c:v>6.0554897166259133E-8</c:v>
                </c:pt>
                <c:pt idx="225">
                  <c:v>5.9357045348854653E-8</c:v>
                </c:pt>
                <c:pt idx="226">
                  <c:v>5.8285204242360598E-8</c:v>
                </c:pt>
                <c:pt idx="227">
                  <c:v>5.6807578644184755E-8</c:v>
                </c:pt>
                <c:pt idx="228">
                  <c:v>6.1235204992424357E-8</c:v>
                </c:pt>
                <c:pt idx="229">
                  <c:v>1.0197866818679587E-7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'Vacuum Plot'!$I$41:$I$270</c15:f>
                <c15:dlblRangeCache>
                  <c:ptCount val="230"/>
                  <c:pt idx="0">
                    <c:v>BV102</c:v>
                  </c:pt>
                  <c:pt idx="6">
                    <c:v>Q201A</c:v>
                  </c:pt>
                  <c:pt idx="11">
                    <c:v>Q201B</c:v>
                  </c:pt>
                  <c:pt idx="21">
                    <c:v>Q202</c:v>
                  </c:pt>
                  <c:pt idx="27">
                    <c:v>Q203</c:v>
                  </c:pt>
                  <c:pt idx="37">
                    <c:v>BV203</c:v>
                  </c:pt>
                  <c:pt idx="39">
                    <c:v>Q204</c:v>
                  </c:pt>
                  <c:pt idx="55">
                    <c:v>Q205</c:v>
                  </c:pt>
                  <c:pt idx="63">
                    <c:v>Q206</c:v>
                  </c:pt>
                  <c:pt idx="78">
                    <c:v>Q207</c:v>
                  </c:pt>
                  <c:pt idx="86">
                    <c:v>Q208</c:v>
                  </c:pt>
                  <c:pt idx="101">
                    <c:v>Q209</c:v>
                  </c:pt>
                  <c:pt idx="112">
                    <c:v>Q210</c:v>
                  </c:pt>
                  <c:pt idx="113">
                    <c:v>BV210</c:v>
                  </c:pt>
                  <c:pt idx="117">
                    <c:v>Q211</c:v>
                  </c:pt>
                  <c:pt idx="125">
                    <c:v>Q212</c:v>
                  </c:pt>
                  <c:pt idx="139">
                    <c:v>Q213</c:v>
                  </c:pt>
                  <c:pt idx="150">
                    <c:v>Q214</c:v>
                  </c:pt>
                  <c:pt idx="162">
                    <c:v>BV214</c:v>
                  </c:pt>
                  <c:pt idx="164">
                    <c:v>Q215</c:v>
                  </c:pt>
                  <c:pt idx="176">
                    <c:v>Q216</c:v>
                  </c:pt>
                  <c:pt idx="185">
                    <c:v>Q217</c:v>
                  </c:pt>
                  <c:pt idx="199">
                    <c:v>Q219</c:v>
                  </c:pt>
                  <c:pt idx="203">
                    <c:v>Q220</c:v>
                  </c:pt>
                  <c:pt idx="207">
                    <c:v>Q221</c:v>
                  </c:pt>
                  <c:pt idx="222">
                    <c:v>BV221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E6-8055-4198-905C-D332451618CA}"/>
            </c:ext>
          </c:extLst>
        </c:ser>
        <c:ser>
          <c:idx val="4"/>
          <c:order val="5"/>
          <c:tx>
            <c:strRef>
              <c:f>'Vacuum Plot'!$W$3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'Vacuum Plot'!$C$41:$C$270</c:f>
              <c:numCache>
                <c:formatCode>0.00</c:formatCode>
                <c:ptCount val="230"/>
                <c:pt idx="0">
                  <c:v>0</c:v>
                </c:pt>
                <c:pt idx="1">
                  <c:v>3.7591999999999999</c:v>
                </c:pt>
                <c:pt idx="2">
                  <c:v>3.9684172600000007</c:v>
                </c:pt>
                <c:pt idx="3">
                  <c:v>5.2683409999999995</c:v>
                </c:pt>
                <c:pt idx="4">
                  <c:v>5.5731511599999983</c:v>
                </c:pt>
                <c:pt idx="5">
                  <c:v>6.0236709599999969</c:v>
                </c:pt>
                <c:pt idx="6">
                  <c:v>6.1820882199999971</c:v>
                </c:pt>
                <c:pt idx="7">
                  <c:v>8.0108882199999982</c:v>
                </c:pt>
                <c:pt idx="8">
                  <c:v>10.038341619999997</c:v>
                </c:pt>
                <c:pt idx="9">
                  <c:v>10.114541619999997</c:v>
                </c:pt>
                <c:pt idx="10">
                  <c:v>10.272961419999998</c:v>
                </c:pt>
                <c:pt idx="11">
                  <c:v>12.101761419999999</c:v>
                </c:pt>
                <c:pt idx="12">
                  <c:v>13.95316742</c:v>
                </c:pt>
                <c:pt idx="13">
                  <c:v>13.955008920000001</c:v>
                </c:pt>
                <c:pt idx="14">
                  <c:v>17.157834619999999</c:v>
                </c:pt>
                <c:pt idx="15">
                  <c:v>20.360660319999997</c:v>
                </c:pt>
                <c:pt idx="16">
                  <c:v>20.362501819999999</c:v>
                </c:pt>
                <c:pt idx="17">
                  <c:v>20.415415099999997</c:v>
                </c:pt>
                <c:pt idx="18">
                  <c:v>20.821815099999998</c:v>
                </c:pt>
                <c:pt idx="19">
                  <c:v>20.869490899999999</c:v>
                </c:pt>
                <c:pt idx="20">
                  <c:v>21.0279107</c:v>
                </c:pt>
                <c:pt idx="21">
                  <c:v>24.380710699999998</c:v>
                </c:pt>
                <c:pt idx="22">
                  <c:v>25.714680599999998</c:v>
                </c:pt>
                <c:pt idx="23">
                  <c:v>27.048650499999997</c:v>
                </c:pt>
                <c:pt idx="24">
                  <c:v>30.398097699999997</c:v>
                </c:pt>
                <c:pt idx="25">
                  <c:v>33.747544899999994</c:v>
                </c:pt>
                <c:pt idx="26">
                  <c:v>35.102342800000002</c:v>
                </c:pt>
                <c:pt idx="27">
                  <c:v>36.457140699999997</c:v>
                </c:pt>
                <c:pt idx="28">
                  <c:v>39.809940699999999</c:v>
                </c:pt>
                <c:pt idx="29">
                  <c:v>39.968360500000003</c:v>
                </c:pt>
                <c:pt idx="30">
                  <c:v>40.016036299999996</c:v>
                </c:pt>
                <c:pt idx="31">
                  <c:v>40.422436300000001</c:v>
                </c:pt>
                <c:pt idx="32">
                  <c:v>40.903613899999996</c:v>
                </c:pt>
                <c:pt idx="33">
                  <c:v>41.670795499999997</c:v>
                </c:pt>
                <c:pt idx="34">
                  <c:v>48.020795500000006</c:v>
                </c:pt>
                <c:pt idx="35">
                  <c:v>54.3707955</c:v>
                </c:pt>
                <c:pt idx="36">
                  <c:v>55.138739099999995</c:v>
                </c:pt>
                <c:pt idx="37">
                  <c:v>55.870513099999997</c:v>
                </c:pt>
                <c:pt idx="38">
                  <c:v>56.276913100000002</c:v>
                </c:pt>
                <c:pt idx="39">
                  <c:v>56.324588899999995</c:v>
                </c:pt>
                <c:pt idx="40">
                  <c:v>56.483008699999999</c:v>
                </c:pt>
                <c:pt idx="41">
                  <c:v>59.835808700000001</c:v>
                </c:pt>
                <c:pt idx="42">
                  <c:v>60.346048980000006</c:v>
                </c:pt>
                <c:pt idx="43">
                  <c:v>60.347890480000004</c:v>
                </c:pt>
                <c:pt idx="44">
                  <c:v>62.534716180000004</c:v>
                </c:pt>
                <c:pt idx="45">
                  <c:v>64.721541880000004</c:v>
                </c:pt>
                <c:pt idx="46">
                  <c:v>64.806644579999997</c:v>
                </c:pt>
                <c:pt idx="47">
                  <c:v>68.009470280000002</c:v>
                </c:pt>
                <c:pt idx="48">
                  <c:v>71.212295980000007</c:v>
                </c:pt>
                <c:pt idx="49">
                  <c:v>71.214137480000005</c:v>
                </c:pt>
                <c:pt idx="50">
                  <c:v>71.41733748</c:v>
                </c:pt>
                <c:pt idx="51">
                  <c:v>71.728111560000002</c:v>
                </c:pt>
                <c:pt idx="52">
                  <c:v>71.886531360000006</c:v>
                </c:pt>
                <c:pt idx="53">
                  <c:v>75.239331360000008</c:v>
                </c:pt>
                <c:pt idx="54">
                  <c:v>75.770239620000012</c:v>
                </c:pt>
                <c:pt idx="55">
                  <c:v>75.77208112000001</c:v>
                </c:pt>
                <c:pt idx="56">
                  <c:v>78.974906820000015</c:v>
                </c:pt>
                <c:pt idx="57">
                  <c:v>82.17774522000002</c:v>
                </c:pt>
                <c:pt idx="58">
                  <c:v>82.264196660000025</c:v>
                </c:pt>
                <c:pt idx="59">
                  <c:v>84.451022360000024</c:v>
                </c:pt>
                <c:pt idx="60">
                  <c:v>86.637848060000024</c:v>
                </c:pt>
                <c:pt idx="61">
                  <c:v>86.639689560000022</c:v>
                </c:pt>
                <c:pt idx="62">
                  <c:v>87.158621720000028</c:v>
                </c:pt>
                <c:pt idx="63">
                  <c:v>87.317041520000032</c:v>
                </c:pt>
                <c:pt idx="64">
                  <c:v>90.669841520000034</c:v>
                </c:pt>
                <c:pt idx="65">
                  <c:v>91.195781540000027</c:v>
                </c:pt>
                <c:pt idx="66">
                  <c:v>93.382607240000027</c:v>
                </c:pt>
                <c:pt idx="67">
                  <c:v>95.569432940000027</c:v>
                </c:pt>
                <c:pt idx="68">
                  <c:v>95.664713420000027</c:v>
                </c:pt>
                <c:pt idx="69">
                  <c:v>98.867539120000032</c:v>
                </c:pt>
                <c:pt idx="70">
                  <c:v>102.07036482000004</c:v>
                </c:pt>
                <c:pt idx="71">
                  <c:v>102.07220632000003</c:v>
                </c:pt>
                <c:pt idx="72">
                  <c:v>102.12172362000004</c:v>
                </c:pt>
                <c:pt idx="73">
                  <c:v>102.52812362000004</c:v>
                </c:pt>
                <c:pt idx="74">
                  <c:v>102.57579942000004</c:v>
                </c:pt>
                <c:pt idx="75">
                  <c:v>102.73421922000004</c:v>
                </c:pt>
                <c:pt idx="76">
                  <c:v>106.08701922000004</c:v>
                </c:pt>
                <c:pt idx="77">
                  <c:v>106.61820688000005</c:v>
                </c:pt>
                <c:pt idx="78">
                  <c:v>106.62004838000004</c:v>
                </c:pt>
                <c:pt idx="79">
                  <c:v>109.82287408000005</c:v>
                </c:pt>
                <c:pt idx="80">
                  <c:v>113.02569978000005</c:v>
                </c:pt>
                <c:pt idx="81">
                  <c:v>113.11231886000006</c:v>
                </c:pt>
                <c:pt idx="82">
                  <c:v>115.29914456000006</c:v>
                </c:pt>
                <c:pt idx="83">
                  <c:v>117.48597026000006</c:v>
                </c:pt>
                <c:pt idx="84">
                  <c:v>117.48781176000007</c:v>
                </c:pt>
                <c:pt idx="85">
                  <c:v>118.00674392000006</c:v>
                </c:pt>
                <c:pt idx="86">
                  <c:v>118.16516372000005</c:v>
                </c:pt>
                <c:pt idx="87">
                  <c:v>121.51796372000005</c:v>
                </c:pt>
                <c:pt idx="88">
                  <c:v>122.05383768000006</c:v>
                </c:pt>
                <c:pt idx="89">
                  <c:v>122.05567918000007</c:v>
                </c:pt>
                <c:pt idx="90">
                  <c:v>124.24250488000006</c:v>
                </c:pt>
                <c:pt idx="91">
                  <c:v>126.42933058000004</c:v>
                </c:pt>
                <c:pt idx="92">
                  <c:v>126.51492604000005</c:v>
                </c:pt>
                <c:pt idx="93">
                  <c:v>129.71775174000004</c:v>
                </c:pt>
                <c:pt idx="94">
                  <c:v>132.92057744000005</c:v>
                </c:pt>
                <c:pt idx="95">
                  <c:v>132.92241894000006</c:v>
                </c:pt>
                <c:pt idx="96">
                  <c:v>133.12561894000007</c:v>
                </c:pt>
                <c:pt idx="97">
                  <c:v>133.43715502000006</c:v>
                </c:pt>
                <c:pt idx="98">
                  <c:v>133.59557482000005</c:v>
                </c:pt>
                <c:pt idx="99">
                  <c:v>136.94837482000005</c:v>
                </c:pt>
                <c:pt idx="100">
                  <c:v>137.49219136000005</c:v>
                </c:pt>
                <c:pt idx="101">
                  <c:v>137.49403286000006</c:v>
                </c:pt>
                <c:pt idx="102">
                  <c:v>140.69685856000007</c:v>
                </c:pt>
                <c:pt idx="103">
                  <c:v>143.89968426000007</c:v>
                </c:pt>
                <c:pt idx="104">
                  <c:v>143.97524926000008</c:v>
                </c:pt>
                <c:pt idx="105">
                  <c:v>146.16207496000007</c:v>
                </c:pt>
                <c:pt idx="106">
                  <c:v>148.34890066000006</c:v>
                </c:pt>
                <c:pt idx="107">
                  <c:v>148.35074216000007</c:v>
                </c:pt>
                <c:pt idx="108">
                  <c:v>148.40025946000006</c:v>
                </c:pt>
                <c:pt idx="109">
                  <c:v>148.80665946000005</c:v>
                </c:pt>
                <c:pt idx="110">
                  <c:v>148.85433526000006</c:v>
                </c:pt>
                <c:pt idx="111">
                  <c:v>149.01275506000005</c:v>
                </c:pt>
                <c:pt idx="112">
                  <c:v>152.36555506000005</c:v>
                </c:pt>
                <c:pt idx="113">
                  <c:v>155.19381966000006</c:v>
                </c:pt>
                <c:pt idx="114">
                  <c:v>158.26404466000005</c:v>
                </c:pt>
                <c:pt idx="115">
                  <c:v>161.33426966000005</c:v>
                </c:pt>
                <c:pt idx="116">
                  <c:v>164.28351446000005</c:v>
                </c:pt>
                <c:pt idx="117">
                  <c:v>164.44193426000004</c:v>
                </c:pt>
                <c:pt idx="118">
                  <c:v>167.79473426000004</c:v>
                </c:pt>
                <c:pt idx="119">
                  <c:v>168.43575406000005</c:v>
                </c:pt>
                <c:pt idx="120">
                  <c:v>171.16044762000004</c:v>
                </c:pt>
                <c:pt idx="121">
                  <c:v>173.88522754000005</c:v>
                </c:pt>
                <c:pt idx="122">
                  <c:v>176.29551736000005</c:v>
                </c:pt>
                <c:pt idx="123">
                  <c:v>178.70580718000005</c:v>
                </c:pt>
                <c:pt idx="124">
                  <c:v>179.11220718000004</c:v>
                </c:pt>
                <c:pt idx="125">
                  <c:v>179.87102202000005</c:v>
                </c:pt>
                <c:pt idx="126">
                  <c:v>183.22382202000006</c:v>
                </c:pt>
                <c:pt idx="127">
                  <c:v>183.38224182000005</c:v>
                </c:pt>
                <c:pt idx="128">
                  <c:v>183.67046832000005</c:v>
                </c:pt>
                <c:pt idx="129">
                  <c:v>183.67230982000007</c:v>
                </c:pt>
                <c:pt idx="130">
                  <c:v>185.85913552000008</c:v>
                </c:pt>
                <c:pt idx="131">
                  <c:v>188.04596122000007</c:v>
                </c:pt>
                <c:pt idx="132">
                  <c:v>188.13064990000007</c:v>
                </c:pt>
                <c:pt idx="133">
                  <c:v>191.33347560000007</c:v>
                </c:pt>
                <c:pt idx="134">
                  <c:v>194.53630130000008</c:v>
                </c:pt>
                <c:pt idx="135">
                  <c:v>194.53814280000009</c:v>
                </c:pt>
                <c:pt idx="136">
                  <c:v>194.80930304000009</c:v>
                </c:pt>
                <c:pt idx="137">
                  <c:v>195.13950304000008</c:v>
                </c:pt>
                <c:pt idx="138">
                  <c:v>195.29792284000007</c:v>
                </c:pt>
                <c:pt idx="139">
                  <c:v>198.65072284000007</c:v>
                </c:pt>
                <c:pt idx="140">
                  <c:v>199.18246676000007</c:v>
                </c:pt>
                <c:pt idx="141">
                  <c:v>199.18430826000008</c:v>
                </c:pt>
                <c:pt idx="142">
                  <c:v>202.38713396000009</c:v>
                </c:pt>
                <c:pt idx="143">
                  <c:v>205.58995966000009</c:v>
                </c:pt>
                <c:pt idx="144">
                  <c:v>205.67500648000009</c:v>
                </c:pt>
                <c:pt idx="145">
                  <c:v>207.86183218000011</c:v>
                </c:pt>
                <c:pt idx="146">
                  <c:v>210.04865788000009</c:v>
                </c:pt>
                <c:pt idx="147">
                  <c:v>210.0504993800001</c:v>
                </c:pt>
                <c:pt idx="148">
                  <c:v>210.1000166800001</c:v>
                </c:pt>
                <c:pt idx="149">
                  <c:v>210.50641668000009</c:v>
                </c:pt>
                <c:pt idx="150">
                  <c:v>210.55055934000009</c:v>
                </c:pt>
                <c:pt idx="151">
                  <c:v>210.70897914000008</c:v>
                </c:pt>
                <c:pt idx="152">
                  <c:v>214.06177914000008</c:v>
                </c:pt>
                <c:pt idx="153">
                  <c:v>214.59150376000008</c:v>
                </c:pt>
                <c:pt idx="154">
                  <c:v>214.59334526000009</c:v>
                </c:pt>
                <c:pt idx="155">
                  <c:v>216.78017096000011</c:v>
                </c:pt>
                <c:pt idx="156">
                  <c:v>218.96699666000009</c:v>
                </c:pt>
                <c:pt idx="157">
                  <c:v>219.12423536000009</c:v>
                </c:pt>
                <c:pt idx="158">
                  <c:v>222.32706106000009</c:v>
                </c:pt>
                <c:pt idx="159">
                  <c:v>225.5298867600001</c:v>
                </c:pt>
                <c:pt idx="160">
                  <c:v>225.53172826000011</c:v>
                </c:pt>
                <c:pt idx="161">
                  <c:v>225.66825326000011</c:v>
                </c:pt>
                <c:pt idx="162">
                  <c:v>225.97562882000011</c:v>
                </c:pt>
                <c:pt idx="163">
                  <c:v>226.1340486200001</c:v>
                </c:pt>
                <c:pt idx="164">
                  <c:v>229.4868486200001</c:v>
                </c:pt>
                <c:pt idx="165">
                  <c:v>230.00732002000009</c:v>
                </c:pt>
                <c:pt idx="166">
                  <c:v>230.00916152000011</c:v>
                </c:pt>
                <c:pt idx="167">
                  <c:v>233.21198722000011</c:v>
                </c:pt>
                <c:pt idx="168">
                  <c:v>236.41481292000012</c:v>
                </c:pt>
                <c:pt idx="169">
                  <c:v>236.50132532000012</c:v>
                </c:pt>
                <c:pt idx="170">
                  <c:v>238.68815102000011</c:v>
                </c:pt>
                <c:pt idx="171">
                  <c:v>240.87497672000009</c:v>
                </c:pt>
                <c:pt idx="172">
                  <c:v>240.8768182200001</c:v>
                </c:pt>
                <c:pt idx="173">
                  <c:v>240.92633552000009</c:v>
                </c:pt>
                <c:pt idx="174">
                  <c:v>241.33273552000009</c:v>
                </c:pt>
                <c:pt idx="175">
                  <c:v>241.3804087800001</c:v>
                </c:pt>
                <c:pt idx="176">
                  <c:v>241.53882858000009</c:v>
                </c:pt>
                <c:pt idx="177">
                  <c:v>244.89162858000009</c:v>
                </c:pt>
                <c:pt idx="178">
                  <c:v>245.41718760000006</c:v>
                </c:pt>
                <c:pt idx="179">
                  <c:v>245.41902910000007</c:v>
                </c:pt>
                <c:pt idx="180">
                  <c:v>247.60585480000006</c:v>
                </c:pt>
                <c:pt idx="181">
                  <c:v>249.79268050000005</c:v>
                </c:pt>
                <c:pt idx="182">
                  <c:v>249.79452200000006</c:v>
                </c:pt>
                <c:pt idx="183">
                  <c:v>249.91635056000004</c:v>
                </c:pt>
                <c:pt idx="184">
                  <c:v>250.01482636000006</c:v>
                </c:pt>
                <c:pt idx="185">
                  <c:v>251.84362636000006</c:v>
                </c:pt>
                <c:pt idx="186">
                  <c:v>252.00204616000005</c:v>
                </c:pt>
                <c:pt idx="187">
                  <c:v>253.22468278000005</c:v>
                </c:pt>
                <c:pt idx="188">
                  <c:v>253.22652428000006</c:v>
                </c:pt>
                <c:pt idx="189">
                  <c:v>256.4293499800001</c:v>
                </c:pt>
                <c:pt idx="190">
                  <c:v>259.6321756800001</c:v>
                </c:pt>
                <c:pt idx="191">
                  <c:v>259.73457324000009</c:v>
                </c:pt>
                <c:pt idx="192">
                  <c:v>262.93739894000009</c:v>
                </c:pt>
                <c:pt idx="193">
                  <c:v>266.1402246400001</c:v>
                </c:pt>
                <c:pt idx="194">
                  <c:v>266.22683102000008</c:v>
                </c:pt>
                <c:pt idx="195">
                  <c:v>268.41365672000006</c:v>
                </c:pt>
                <c:pt idx="196">
                  <c:v>270.60048242000005</c:v>
                </c:pt>
                <c:pt idx="197">
                  <c:v>270.60232392000006</c:v>
                </c:pt>
                <c:pt idx="198">
                  <c:v>271.13149228000009</c:v>
                </c:pt>
                <c:pt idx="199">
                  <c:v>271.28991208000008</c:v>
                </c:pt>
                <c:pt idx="200">
                  <c:v>274.64271208000008</c:v>
                </c:pt>
                <c:pt idx="201">
                  <c:v>275.2615094200001</c:v>
                </c:pt>
                <c:pt idx="202">
                  <c:v>275.93206942000012</c:v>
                </c:pt>
                <c:pt idx="203">
                  <c:v>276.09048922000011</c:v>
                </c:pt>
                <c:pt idx="204">
                  <c:v>279.44328922000011</c:v>
                </c:pt>
                <c:pt idx="205">
                  <c:v>279.52900660000012</c:v>
                </c:pt>
                <c:pt idx="206">
                  <c:v>279.93540660000014</c:v>
                </c:pt>
                <c:pt idx="207">
                  <c:v>280.02112398000014</c:v>
                </c:pt>
                <c:pt idx="208">
                  <c:v>281.84992398000014</c:v>
                </c:pt>
                <c:pt idx="209">
                  <c:v>282.00834378000013</c:v>
                </c:pt>
                <c:pt idx="210">
                  <c:v>282.05629136000016</c:v>
                </c:pt>
                <c:pt idx="211">
                  <c:v>282.46269136000018</c:v>
                </c:pt>
                <c:pt idx="212">
                  <c:v>284.3546573500002</c:v>
                </c:pt>
                <c:pt idx="213">
                  <c:v>286.24662334000021</c:v>
                </c:pt>
                <c:pt idx="214">
                  <c:v>289.49413272000021</c:v>
                </c:pt>
                <c:pt idx="215">
                  <c:v>292.74164210000021</c:v>
                </c:pt>
                <c:pt idx="216">
                  <c:v>292.9000619000002</c:v>
                </c:pt>
                <c:pt idx="217">
                  <c:v>293.02706190000021</c:v>
                </c:pt>
                <c:pt idx="218">
                  <c:v>293.1854817000002</c:v>
                </c:pt>
                <c:pt idx="219">
                  <c:v>293.59188170000022</c:v>
                </c:pt>
                <c:pt idx="220">
                  <c:v>296.91872036000024</c:v>
                </c:pt>
                <c:pt idx="221">
                  <c:v>300.24555140000024</c:v>
                </c:pt>
                <c:pt idx="222">
                  <c:v>301.88973912000023</c:v>
                </c:pt>
                <c:pt idx="223">
                  <c:v>303.53392684000022</c:v>
                </c:pt>
                <c:pt idx="224">
                  <c:v>303.83873700000021</c:v>
                </c:pt>
                <c:pt idx="225">
                  <c:v>303.9971568000002</c:v>
                </c:pt>
                <c:pt idx="226">
                  <c:v>304.12415680000021</c:v>
                </c:pt>
                <c:pt idx="227">
                  <c:v>304.2825766000002</c:v>
                </c:pt>
                <c:pt idx="228">
                  <c:v>304.68897660000022</c:v>
                </c:pt>
                <c:pt idx="229">
                  <c:v>308.51485160000004</c:v>
                </c:pt>
              </c:numCache>
            </c:numRef>
          </c:xVal>
          <c:yVal>
            <c:numRef>
              <c:f>'Vacuum Plot'!$W$4:$W$270</c:f>
              <c:numCache>
                <c:formatCode>General</c:formatCode>
                <c:ptCount val="267"/>
                <c:pt idx="0" formatCode="0.00E+00">
                  <c:v>7.7949381315389301E-8</c:v>
                </c:pt>
                <c:pt idx="1">
                  <c:v>7.7949381315389301E-8</c:v>
                </c:pt>
                <c:pt idx="2">
                  <c:v>7.7949381315389301E-8</c:v>
                </c:pt>
                <c:pt idx="3">
                  <c:v>7.7949381315389301E-8</c:v>
                </c:pt>
                <c:pt idx="4">
                  <c:v>7.7949381315389301E-8</c:v>
                </c:pt>
                <c:pt idx="5">
                  <c:v>7.7949381315389301E-8</c:v>
                </c:pt>
                <c:pt idx="6">
                  <c:v>7.7949381315389301E-8</c:v>
                </c:pt>
                <c:pt idx="7">
                  <c:v>7.7949381315389301E-8</c:v>
                </c:pt>
                <c:pt idx="8">
                  <c:v>7.7949381315389301E-8</c:v>
                </c:pt>
                <c:pt idx="9">
                  <c:v>7.7949381315389301E-8</c:v>
                </c:pt>
                <c:pt idx="10">
                  <c:v>7.7949381315389301E-8</c:v>
                </c:pt>
                <c:pt idx="11">
                  <c:v>7.7949381315389301E-8</c:v>
                </c:pt>
                <c:pt idx="12">
                  <c:v>7.7949381315389301E-8</c:v>
                </c:pt>
                <c:pt idx="13">
                  <c:v>7.7949381315389301E-8</c:v>
                </c:pt>
                <c:pt idx="14">
                  <c:v>7.7949381315389301E-8</c:v>
                </c:pt>
                <c:pt idx="15">
                  <c:v>7.7949381315389301E-8</c:v>
                </c:pt>
                <c:pt idx="16">
                  <c:v>7.7949381315389301E-8</c:v>
                </c:pt>
                <c:pt idx="17">
                  <c:v>7.7949381315389301E-8</c:v>
                </c:pt>
                <c:pt idx="18">
                  <c:v>7.7949381315389301E-8</c:v>
                </c:pt>
                <c:pt idx="19">
                  <c:v>7.7949381315389301E-8</c:v>
                </c:pt>
                <c:pt idx="20">
                  <c:v>7.7949381315389301E-8</c:v>
                </c:pt>
                <c:pt idx="21">
                  <c:v>7.7949381315389301E-8</c:v>
                </c:pt>
                <c:pt idx="22">
                  <c:v>7.7949381315389301E-8</c:v>
                </c:pt>
                <c:pt idx="23">
                  <c:v>7.7949381315389301E-8</c:v>
                </c:pt>
                <c:pt idx="24">
                  <c:v>7.7949381315389301E-8</c:v>
                </c:pt>
                <c:pt idx="25">
                  <c:v>7.7949381315389301E-8</c:v>
                </c:pt>
                <c:pt idx="26">
                  <c:v>7.7949381315389301E-8</c:v>
                </c:pt>
                <c:pt idx="27">
                  <c:v>7.7949381315389301E-8</c:v>
                </c:pt>
                <c:pt idx="28">
                  <c:v>7.7949381315389301E-8</c:v>
                </c:pt>
                <c:pt idx="29">
                  <c:v>7.7949381315389301E-8</c:v>
                </c:pt>
                <c:pt idx="30">
                  <c:v>7.7949381315389301E-8</c:v>
                </c:pt>
                <c:pt idx="31">
                  <c:v>7.7949381315389301E-8</c:v>
                </c:pt>
                <c:pt idx="32">
                  <c:v>7.7949381315389301E-8</c:v>
                </c:pt>
                <c:pt idx="33">
                  <c:v>7.7949381315389301E-8</c:v>
                </c:pt>
                <c:pt idx="34">
                  <c:v>7.7949381315389301E-8</c:v>
                </c:pt>
                <c:pt idx="35">
                  <c:v>7.7949381315389301E-8</c:v>
                </c:pt>
                <c:pt idx="36">
                  <c:v>7.7949381315389301E-8</c:v>
                </c:pt>
                <c:pt idx="37">
                  <c:v>7.7949381315389301E-8</c:v>
                </c:pt>
                <c:pt idx="38">
                  <c:v>7.7949381315389301E-8</c:v>
                </c:pt>
                <c:pt idx="39">
                  <c:v>7.7949381315389301E-8</c:v>
                </c:pt>
                <c:pt idx="40">
                  <c:v>7.7949381315389301E-8</c:v>
                </c:pt>
                <c:pt idx="41">
                  <c:v>7.7949381315389301E-8</c:v>
                </c:pt>
                <c:pt idx="42">
                  <c:v>7.7949381315389301E-8</c:v>
                </c:pt>
                <c:pt idx="43">
                  <c:v>7.7949381315389301E-8</c:v>
                </c:pt>
                <c:pt idx="44">
                  <c:v>7.7949381315389301E-8</c:v>
                </c:pt>
                <c:pt idx="45">
                  <c:v>7.7949381315389301E-8</c:v>
                </c:pt>
                <c:pt idx="46">
                  <c:v>7.7949381315389301E-8</c:v>
                </c:pt>
                <c:pt idx="47">
                  <c:v>7.7949381315389301E-8</c:v>
                </c:pt>
                <c:pt idx="48">
                  <c:v>7.7949381315389301E-8</c:v>
                </c:pt>
                <c:pt idx="49">
                  <c:v>7.7949381315389301E-8</c:v>
                </c:pt>
                <c:pt idx="50">
                  <c:v>7.7949381315389301E-8</c:v>
                </c:pt>
                <c:pt idx="51">
                  <c:v>7.7949381315389301E-8</c:v>
                </c:pt>
                <c:pt idx="52">
                  <c:v>7.7949381315389301E-8</c:v>
                </c:pt>
                <c:pt idx="53">
                  <c:v>7.7949381315389301E-8</c:v>
                </c:pt>
                <c:pt idx="54">
                  <c:v>7.7949381315389301E-8</c:v>
                </c:pt>
                <c:pt idx="55">
                  <c:v>7.7949381315389301E-8</c:v>
                </c:pt>
                <c:pt idx="56">
                  <c:v>7.7949381315389301E-8</c:v>
                </c:pt>
                <c:pt idx="57">
                  <c:v>7.7949381315389301E-8</c:v>
                </c:pt>
                <c:pt idx="58">
                  <c:v>7.7949381315389301E-8</c:v>
                </c:pt>
                <c:pt idx="59">
                  <c:v>7.7949381315389301E-8</c:v>
                </c:pt>
                <c:pt idx="60">
                  <c:v>7.7949381315389301E-8</c:v>
                </c:pt>
                <c:pt idx="61">
                  <c:v>7.7949381315389301E-8</c:v>
                </c:pt>
                <c:pt idx="62">
                  <c:v>7.7949381315389301E-8</c:v>
                </c:pt>
                <c:pt idx="63">
                  <c:v>7.7949381315389301E-8</c:v>
                </c:pt>
                <c:pt idx="64">
                  <c:v>7.7949381315389301E-8</c:v>
                </c:pt>
                <c:pt idx="65">
                  <c:v>7.7949381315389301E-8</c:v>
                </c:pt>
                <c:pt idx="66">
                  <c:v>7.7949381315389301E-8</c:v>
                </c:pt>
                <c:pt idx="67">
                  <c:v>7.7949381315389301E-8</c:v>
                </c:pt>
                <c:pt idx="68">
                  <c:v>7.7949381315389301E-8</c:v>
                </c:pt>
                <c:pt idx="69">
                  <c:v>7.7949381315389301E-8</c:v>
                </c:pt>
                <c:pt idx="70">
                  <c:v>7.7949381315389301E-8</c:v>
                </c:pt>
                <c:pt idx="71">
                  <c:v>7.7949381315389301E-8</c:v>
                </c:pt>
                <c:pt idx="72">
                  <c:v>7.7949381315389301E-8</c:v>
                </c:pt>
                <c:pt idx="73">
                  <c:v>7.7949381315389301E-8</c:v>
                </c:pt>
                <c:pt idx="74">
                  <c:v>7.7949381315389301E-8</c:v>
                </c:pt>
                <c:pt idx="75">
                  <c:v>7.7949381315389301E-8</c:v>
                </c:pt>
                <c:pt idx="76">
                  <c:v>7.7949381315389301E-8</c:v>
                </c:pt>
                <c:pt idx="77">
                  <c:v>7.7949381315389301E-8</c:v>
                </c:pt>
                <c:pt idx="78">
                  <c:v>7.7949381315389301E-8</c:v>
                </c:pt>
                <c:pt idx="79">
                  <c:v>7.7949381315389301E-8</c:v>
                </c:pt>
                <c:pt idx="80">
                  <c:v>7.7949381315389301E-8</c:v>
                </c:pt>
                <c:pt idx="81">
                  <c:v>7.7949381315389301E-8</c:v>
                </c:pt>
                <c:pt idx="82">
                  <c:v>7.7949381315389301E-8</c:v>
                </c:pt>
                <c:pt idx="83">
                  <c:v>7.7949381315389301E-8</c:v>
                </c:pt>
                <c:pt idx="84">
                  <c:v>7.7949381315389301E-8</c:v>
                </c:pt>
                <c:pt idx="85">
                  <c:v>7.7949381315389301E-8</c:v>
                </c:pt>
                <c:pt idx="86">
                  <c:v>7.7949381315389301E-8</c:v>
                </c:pt>
                <c:pt idx="87">
                  <c:v>7.7949381315389301E-8</c:v>
                </c:pt>
                <c:pt idx="88">
                  <c:v>7.7949381315389301E-8</c:v>
                </c:pt>
                <c:pt idx="89">
                  <c:v>7.7949381315389301E-8</c:v>
                </c:pt>
                <c:pt idx="90">
                  <c:v>7.7949381315389301E-8</c:v>
                </c:pt>
                <c:pt idx="91">
                  <c:v>7.7949381315389301E-8</c:v>
                </c:pt>
                <c:pt idx="92">
                  <c:v>7.7949381315389301E-8</c:v>
                </c:pt>
                <c:pt idx="93">
                  <c:v>7.7949381315389301E-8</c:v>
                </c:pt>
                <c:pt idx="94">
                  <c:v>7.7949381315389301E-8</c:v>
                </c:pt>
                <c:pt idx="95">
                  <c:v>7.7949381315389301E-8</c:v>
                </c:pt>
                <c:pt idx="96">
                  <c:v>7.7949381315389301E-8</c:v>
                </c:pt>
                <c:pt idx="97">
                  <c:v>7.7949381315389301E-8</c:v>
                </c:pt>
                <c:pt idx="98">
                  <c:v>7.7949381315389301E-8</c:v>
                </c:pt>
                <c:pt idx="99">
                  <c:v>7.7949381315389301E-8</c:v>
                </c:pt>
                <c:pt idx="100">
                  <c:v>7.7949381315389301E-8</c:v>
                </c:pt>
                <c:pt idx="101">
                  <c:v>7.7949381315389301E-8</c:v>
                </c:pt>
                <c:pt idx="102">
                  <c:v>7.7949381315389301E-8</c:v>
                </c:pt>
                <c:pt idx="103">
                  <c:v>7.7949381315389301E-8</c:v>
                </c:pt>
                <c:pt idx="104">
                  <c:v>7.7949381315389301E-8</c:v>
                </c:pt>
                <c:pt idx="105">
                  <c:v>7.7949381315389301E-8</c:v>
                </c:pt>
                <c:pt idx="106">
                  <c:v>7.7949381315389301E-8</c:v>
                </c:pt>
                <c:pt idx="107">
                  <c:v>7.7949381315389301E-8</c:v>
                </c:pt>
                <c:pt idx="108">
                  <c:v>7.7949381315389301E-8</c:v>
                </c:pt>
                <c:pt idx="109">
                  <c:v>7.7949381315389301E-8</c:v>
                </c:pt>
                <c:pt idx="110">
                  <c:v>7.7949381315389301E-8</c:v>
                </c:pt>
                <c:pt idx="111">
                  <c:v>7.7949381315389301E-8</c:v>
                </c:pt>
                <c:pt idx="112">
                  <c:v>7.7949381315389301E-8</c:v>
                </c:pt>
                <c:pt idx="113">
                  <c:v>7.7949381315389301E-8</c:v>
                </c:pt>
                <c:pt idx="114">
                  <c:v>7.7949381315389301E-8</c:v>
                </c:pt>
                <c:pt idx="115">
                  <c:v>7.7949381315389301E-8</c:v>
                </c:pt>
                <c:pt idx="116">
                  <c:v>7.7949381315389301E-8</c:v>
                </c:pt>
                <c:pt idx="117">
                  <c:v>7.7949381315389301E-8</c:v>
                </c:pt>
                <c:pt idx="118">
                  <c:v>7.7949381315389301E-8</c:v>
                </c:pt>
                <c:pt idx="119">
                  <c:v>7.7949381315389301E-8</c:v>
                </c:pt>
                <c:pt idx="120">
                  <c:v>7.7949381315389301E-8</c:v>
                </c:pt>
                <c:pt idx="121">
                  <c:v>7.7949381315389301E-8</c:v>
                </c:pt>
                <c:pt idx="122">
                  <c:v>7.7949381315389301E-8</c:v>
                </c:pt>
                <c:pt idx="123">
                  <c:v>7.7949381315389301E-8</c:v>
                </c:pt>
                <c:pt idx="124">
                  <c:v>7.7949381315389301E-8</c:v>
                </c:pt>
                <c:pt idx="125">
                  <c:v>7.7949381315389301E-8</c:v>
                </c:pt>
                <c:pt idx="126">
                  <c:v>7.7949381315389301E-8</c:v>
                </c:pt>
                <c:pt idx="127">
                  <c:v>7.7949381315389301E-8</c:v>
                </c:pt>
                <c:pt idx="128">
                  <c:v>7.7949381315389301E-8</c:v>
                </c:pt>
                <c:pt idx="129">
                  <c:v>7.7949381315389301E-8</c:v>
                </c:pt>
                <c:pt idx="130">
                  <c:v>7.7949381315389301E-8</c:v>
                </c:pt>
                <c:pt idx="131">
                  <c:v>7.7949381315389301E-8</c:v>
                </c:pt>
                <c:pt idx="132">
                  <c:v>7.7949381315389301E-8</c:v>
                </c:pt>
                <c:pt idx="133">
                  <c:v>7.7949381315389301E-8</c:v>
                </c:pt>
                <c:pt idx="134">
                  <c:v>7.7949381315389301E-8</c:v>
                </c:pt>
                <c:pt idx="135">
                  <c:v>7.7949381315389301E-8</c:v>
                </c:pt>
                <c:pt idx="136">
                  <c:v>7.7949381315389301E-8</c:v>
                </c:pt>
                <c:pt idx="137">
                  <c:v>7.7949381315389301E-8</c:v>
                </c:pt>
                <c:pt idx="138">
                  <c:v>7.7949381315389301E-8</c:v>
                </c:pt>
                <c:pt idx="139">
                  <c:v>7.7949381315389301E-8</c:v>
                </c:pt>
                <c:pt idx="140">
                  <c:v>7.7949381315389301E-8</c:v>
                </c:pt>
                <c:pt idx="141">
                  <c:v>7.7949381315389301E-8</c:v>
                </c:pt>
                <c:pt idx="142">
                  <c:v>7.7949381315389301E-8</c:v>
                </c:pt>
                <c:pt idx="143">
                  <c:v>7.7949381315389301E-8</c:v>
                </c:pt>
                <c:pt idx="144">
                  <c:v>7.7949381315389301E-8</c:v>
                </c:pt>
                <c:pt idx="145">
                  <c:v>7.7949381315389301E-8</c:v>
                </c:pt>
                <c:pt idx="146">
                  <c:v>7.7949381315389301E-8</c:v>
                </c:pt>
                <c:pt idx="147">
                  <c:v>7.7949381315389301E-8</c:v>
                </c:pt>
                <c:pt idx="148">
                  <c:v>7.7949381315389301E-8</c:v>
                </c:pt>
                <c:pt idx="149">
                  <c:v>7.7949381315389301E-8</c:v>
                </c:pt>
                <c:pt idx="150">
                  <c:v>7.7949381315389301E-8</c:v>
                </c:pt>
                <c:pt idx="151">
                  <c:v>7.7949381315389301E-8</c:v>
                </c:pt>
                <c:pt idx="152">
                  <c:v>7.7949381315389301E-8</c:v>
                </c:pt>
                <c:pt idx="153">
                  <c:v>7.7949381315389301E-8</c:v>
                </c:pt>
                <c:pt idx="154">
                  <c:v>7.7949381315389301E-8</c:v>
                </c:pt>
                <c:pt idx="155">
                  <c:v>7.7949381315389301E-8</c:v>
                </c:pt>
                <c:pt idx="156">
                  <c:v>7.7949381315389301E-8</c:v>
                </c:pt>
                <c:pt idx="157">
                  <c:v>7.7949381315389301E-8</c:v>
                </c:pt>
                <c:pt idx="158">
                  <c:v>7.7949381315389301E-8</c:v>
                </c:pt>
                <c:pt idx="159">
                  <c:v>7.7949381315389301E-8</c:v>
                </c:pt>
                <c:pt idx="160">
                  <c:v>7.7949381315389301E-8</c:v>
                </c:pt>
                <c:pt idx="161">
                  <c:v>7.7949381315389301E-8</c:v>
                </c:pt>
                <c:pt idx="162">
                  <c:v>7.7949381315389301E-8</c:v>
                </c:pt>
                <c:pt idx="163">
                  <c:v>7.7949381315389301E-8</c:v>
                </c:pt>
                <c:pt idx="164">
                  <c:v>7.7949381315389301E-8</c:v>
                </c:pt>
                <c:pt idx="165">
                  <c:v>7.7949381315389301E-8</c:v>
                </c:pt>
                <c:pt idx="166">
                  <c:v>7.7949381315389301E-8</c:v>
                </c:pt>
                <c:pt idx="167">
                  <c:v>7.7949381315389301E-8</c:v>
                </c:pt>
                <c:pt idx="168">
                  <c:v>7.7949381315389301E-8</c:v>
                </c:pt>
                <c:pt idx="169">
                  <c:v>7.7949381315389301E-8</c:v>
                </c:pt>
                <c:pt idx="170">
                  <c:v>7.7949381315389301E-8</c:v>
                </c:pt>
                <c:pt idx="171">
                  <c:v>7.7949381315389301E-8</c:v>
                </c:pt>
                <c:pt idx="172">
                  <c:v>7.7949381315389301E-8</c:v>
                </c:pt>
                <c:pt idx="173">
                  <c:v>7.7949381315389301E-8</c:v>
                </c:pt>
                <c:pt idx="174">
                  <c:v>7.7949381315389301E-8</c:v>
                </c:pt>
                <c:pt idx="175">
                  <c:v>7.7949381315389301E-8</c:v>
                </c:pt>
                <c:pt idx="176">
                  <c:v>7.7949381315389301E-8</c:v>
                </c:pt>
                <c:pt idx="177">
                  <c:v>7.7949381315389301E-8</c:v>
                </c:pt>
                <c:pt idx="178">
                  <c:v>7.7949381315389301E-8</c:v>
                </c:pt>
                <c:pt idx="179">
                  <c:v>7.7949381315389301E-8</c:v>
                </c:pt>
                <c:pt idx="180">
                  <c:v>7.7949381315389301E-8</c:v>
                </c:pt>
                <c:pt idx="181">
                  <c:v>7.7949381315389301E-8</c:v>
                </c:pt>
                <c:pt idx="182">
                  <c:v>7.7949381315389301E-8</c:v>
                </c:pt>
                <c:pt idx="183">
                  <c:v>7.7949381315389301E-8</c:v>
                </c:pt>
                <c:pt idx="184">
                  <c:v>7.7949381315389301E-8</c:v>
                </c:pt>
                <c:pt idx="185">
                  <c:v>7.7949381315389301E-8</c:v>
                </c:pt>
                <c:pt idx="186">
                  <c:v>7.7949381315389301E-8</c:v>
                </c:pt>
                <c:pt idx="187">
                  <c:v>7.7949381315389301E-8</c:v>
                </c:pt>
                <c:pt idx="188">
                  <c:v>7.7949381315389301E-8</c:v>
                </c:pt>
                <c:pt idx="189">
                  <c:v>7.7949381315389301E-8</c:v>
                </c:pt>
                <c:pt idx="190">
                  <c:v>7.7949381315389301E-8</c:v>
                </c:pt>
                <c:pt idx="191">
                  <c:v>7.7949381315389301E-8</c:v>
                </c:pt>
                <c:pt idx="192">
                  <c:v>7.7949381315389301E-8</c:v>
                </c:pt>
                <c:pt idx="193">
                  <c:v>7.7949381315389301E-8</c:v>
                </c:pt>
                <c:pt idx="194">
                  <c:v>7.7949381315389301E-8</c:v>
                </c:pt>
                <c:pt idx="195">
                  <c:v>7.7949381315389301E-8</c:v>
                </c:pt>
                <c:pt idx="196">
                  <c:v>7.7949381315389301E-8</c:v>
                </c:pt>
                <c:pt idx="197">
                  <c:v>7.7949381315389301E-8</c:v>
                </c:pt>
                <c:pt idx="198">
                  <c:v>7.7949381315389301E-8</c:v>
                </c:pt>
                <c:pt idx="199">
                  <c:v>7.7949381315389301E-8</c:v>
                </c:pt>
                <c:pt idx="200">
                  <c:v>7.7949381315389301E-8</c:v>
                </c:pt>
                <c:pt idx="201">
                  <c:v>7.7949381315389301E-8</c:v>
                </c:pt>
                <c:pt idx="202">
                  <c:v>7.7949381315389301E-8</c:v>
                </c:pt>
                <c:pt idx="203">
                  <c:v>7.7949381315389301E-8</c:v>
                </c:pt>
                <c:pt idx="204">
                  <c:v>7.7949381315389301E-8</c:v>
                </c:pt>
                <c:pt idx="205">
                  <c:v>7.7949381315389301E-8</c:v>
                </c:pt>
                <c:pt idx="206">
                  <c:v>7.7949381315389301E-8</c:v>
                </c:pt>
                <c:pt idx="207">
                  <c:v>7.7949381315389301E-8</c:v>
                </c:pt>
                <c:pt idx="208">
                  <c:v>7.7949381315389301E-8</c:v>
                </c:pt>
                <c:pt idx="209">
                  <c:v>7.7949381315389301E-8</c:v>
                </c:pt>
                <c:pt idx="210">
                  <c:v>7.7949381315389301E-8</c:v>
                </c:pt>
                <c:pt idx="211">
                  <c:v>7.7949381315389301E-8</c:v>
                </c:pt>
                <c:pt idx="212">
                  <c:v>7.7949381315389301E-8</c:v>
                </c:pt>
                <c:pt idx="213">
                  <c:v>7.7949381315389301E-8</c:v>
                </c:pt>
                <c:pt idx="214">
                  <c:v>7.7949381315389301E-8</c:v>
                </c:pt>
                <c:pt idx="215">
                  <c:v>7.7949381315389301E-8</c:v>
                </c:pt>
                <c:pt idx="216">
                  <c:v>7.7949381315389301E-8</c:v>
                </c:pt>
                <c:pt idx="217">
                  <c:v>7.7949381315389301E-8</c:v>
                </c:pt>
                <c:pt idx="218">
                  <c:v>7.7949381315389301E-8</c:v>
                </c:pt>
                <c:pt idx="219">
                  <c:v>7.7949381315389301E-8</c:v>
                </c:pt>
                <c:pt idx="220">
                  <c:v>7.7949381315389301E-8</c:v>
                </c:pt>
                <c:pt idx="221">
                  <c:v>7.7949381315389301E-8</c:v>
                </c:pt>
                <c:pt idx="222">
                  <c:v>7.7949381315389301E-8</c:v>
                </c:pt>
                <c:pt idx="223">
                  <c:v>7.7949381315389301E-8</c:v>
                </c:pt>
                <c:pt idx="224">
                  <c:v>7.7949381315389301E-8</c:v>
                </c:pt>
                <c:pt idx="225">
                  <c:v>7.7949381315389301E-8</c:v>
                </c:pt>
                <c:pt idx="226">
                  <c:v>7.7949381315389301E-8</c:v>
                </c:pt>
                <c:pt idx="227">
                  <c:v>7.7949381315389301E-8</c:v>
                </c:pt>
                <c:pt idx="228">
                  <c:v>7.7949381315389301E-8</c:v>
                </c:pt>
                <c:pt idx="229">
                  <c:v>7.7949381315389301E-8</c:v>
                </c:pt>
                <c:pt idx="230">
                  <c:v>7.7949381315389301E-8</c:v>
                </c:pt>
                <c:pt idx="231">
                  <c:v>7.7949381315389301E-8</c:v>
                </c:pt>
                <c:pt idx="232">
                  <c:v>7.7949381315389301E-8</c:v>
                </c:pt>
                <c:pt idx="233">
                  <c:v>7.7949381315389301E-8</c:v>
                </c:pt>
                <c:pt idx="234">
                  <c:v>7.7949381315389301E-8</c:v>
                </c:pt>
                <c:pt idx="235">
                  <c:v>7.7949381315389301E-8</c:v>
                </c:pt>
                <c:pt idx="236">
                  <c:v>7.7949381315389301E-8</c:v>
                </c:pt>
                <c:pt idx="237">
                  <c:v>7.7949381315389301E-8</c:v>
                </c:pt>
                <c:pt idx="238">
                  <c:v>7.7949381315389301E-8</c:v>
                </c:pt>
                <c:pt idx="239">
                  <c:v>7.7949381315389301E-8</c:v>
                </c:pt>
                <c:pt idx="240">
                  <c:v>7.7949381315389301E-8</c:v>
                </c:pt>
                <c:pt idx="241">
                  <c:v>7.7949381315389301E-8</c:v>
                </c:pt>
                <c:pt idx="242">
                  <c:v>7.7949381315389301E-8</c:v>
                </c:pt>
                <c:pt idx="243">
                  <c:v>7.7949381315389301E-8</c:v>
                </c:pt>
                <c:pt idx="244">
                  <c:v>7.7949381315389301E-8</c:v>
                </c:pt>
                <c:pt idx="245">
                  <c:v>7.7949381315389301E-8</c:v>
                </c:pt>
                <c:pt idx="246">
                  <c:v>7.7949381315389301E-8</c:v>
                </c:pt>
                <c:pt idx="247">
                  <c:v>7.7949381315389301E-8</c:v>
                </c:pt>
                <c:pt idx="248">
                  <c:v>7.7949381315389301E-8</c:v>
                </c:pt>
                <c:pt idx="249">
                  <c:v>7.7949381315389301E-8</c:v>
                </c:pt>
                <c:pt idx="250">
                  <c:v>7.7949381315389301E-8</c:v>
                </c:pt>
                <c:pt idx="251">
                  <c:v>7.7949381315389301E-8</c:v>
                </c:pt>
                <c:pt idx="252">
                  <c:v>7.7949381315389301E-8</c:v>
                </c:pt>
                <c:pt idx="253">
                  <c:v>7.7949381315389301E-8</c:v>
                </c:pt>
                <c:pt idx="254">
                  <c:v>7.7949381315389301E-8</c:v>
                </c:pt>
                <c:pt idx="255">
                  <c:v>7.7949381315389301E-8</c:v>
                </c:pt>
                <c:pt idx="256">
                  <c:v>7.7949381315389301E-8</c:v>
                </c:pt>
                <c:pt idx="257">
                  <c:v>7.7949381315389301E-8</c:v>
                </c:pt>
                <c:pt idx="258">
                  <c:v>7.7949381315389301E-8</c:v>
                </c:pt>
                <c:pt idx="259">
                  <c:v>7.7949381315389301E-8</c:v>
                </c:pt>
                <c:pt idx="260">
                  <c:v>7.7949381315389301E-8</c:v>
                </c:pt>
                <c:pt idx="261">
                  <c:v>7.7949381315389301E-8</c:v>
                </c:pt>
                <c:pt idx="262">
                  <c:v>7.7949381315389301E-8</c:v>
                </c:pt>
                <c:pt idx="263">
                  <c:v>7.7949381315389301E-8</c:v>
                </c:pt>
                <c:pt idx="264">
                  <c:v>7.7949381315389301E-8</c:v>
                </c:pt>
                <c:pt idx="265">
                  <c:v>7.7949381315389301E-8</c:v>
                </c:pt>
                <c:pt idx="266">
                  <c:v>7.7949381315389301E-8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E7-8055-4198-905C-D332451618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769763728"/>
        <c:axId val="76977684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'Vacuum Plot'!$E$2</c15:sqref>
                        </c15:formulaRef>
                      </c:ext>
                    </c:extLst>
                    <c:strCache>
                      <c:ptCount val="1"/>
                      <c:pt idx="0">
                        <c:v>Vacuum Profile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FC757015-B12B-4675-9D50-8B31C5D997C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8-8055-4198-905C-D332451618CA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fld id="{2C43DB22-5FB7-476F-94E1-66B021AB158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9-8055-4198-905C-D332451618CA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fld id="{A8EDD4BB-5F5C-41E4-99CD-1C9F17445A1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A-8055-4198-905C-D332451618CA}"/>
                      </c:ext>
                    </c:extLst>
                  </c:dLbl>
                  <c:dLbl>
                    <c:idx val="3"/>
                    <c:tx>
                      <c:rich>
                        <a:bodyPr/>
                        <a:lstStyle/>
                        <a:p>
                          <a:fld id="{A72E6CC1-759A-4E43-B80B-097976D0981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B-8055-4198-905C-D332451618CA}"/>
                      </c:ext>
                    </c:extLst>
                  </c:dLbl>
                  <c:dLbl>
                    <c:idx val="4"/>
                    <c:tx>
                      <c:rich>
                        <a:bodyPr/>
                        <a:lstStyle/>
                        <a:p>
                          <a:fld id="{76906038-E4CA-4921-B638-C5AF5279ACF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C-8055-4198-905C-D332451618CA}"/>
                      </c:ext>
                    </c:extLst>
                  </c:dLbl>
                  <c:dLbl>
                    <c:idx val="5"/>
                    <c:tx>
                      <c:rich>
                        <a:bodyPr/>
                        <a:lstStyle/>
                        <a:p>
                          <a:fld id="{774CFC0F-074C-47EA-8631-7B8C9905AEB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D-8055-4198-905C-D332451618CA}"/>
                      </c:ext>
                    </c:extLst>
                  </c:dLbl>
                  <c:dLbl>
                    <c:idx val="6"/>
                    <c:tx>
                      <c:rich>
                        <a:bodyPr/>
                        <a:lstStyle/>
                        <a:p>
                          <a:fld id="{AC55B4D4-EFE2-41A5-A337-DD2C601397A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E-8055-4198-905C-D332451618CA}"/>
                      </c:ext>
                    </c:extLst>
                  </c:dLbl>
                  <c:dLbl>
                    <c:idx val="7"/>
                    <c:tx>
                      <c:rich>
                        <a:bodyPr/>
                        <a:lstStyle/>
                        <a:p>
                          <a:fld id="{9017217F-1A9D-4168-B19F-8BF30FA0693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F-8055-4198-905C-D332451618CA}"/>
                      </c:ext>
                    </c:extLst>
                  </c:dLbl>
                  <c:dLbl>
                    <c:idx val="8"/>
                    <c:tx>
                      <c:rich>
                        <a:bodyPr/>
                        <a:lstStyle/>
                        <a:p>
                          <a:fld id="{3AB5655A-C0E5-48C7-948D-4FC34076CEC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0-8055-4198-905C-D332451618CA}"/>
                      </c:ext>
                    </c:extLst>
                  </c:dLbl>
                  <c:dLbl>
                    <c:idx val="9"/>
                    <c:tx>
                      <c:rich>
                        <a:bodyPr/>
                        <a:lstStyle/>
                        <a:p>
                          <a:fld id="{55601611-C956-435A-A88E-052BFBD85BF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1-8055-4198-905C-D332451618CA}"/>
                      </c:ext>
                    </c:extLst>
                  </c:dLbl>
                  <c:dLbl>
                    <c:idx val="10"/>
                    <c:tx>
                      <c:rich>
                        <a:bodyPr/>
                        <a:lstStyle/>
                        <a:p>
                          <a:fld id="{205866DD-071B-41A3-966A-CD9495F9B5F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2-8055-4198-905C-D332451618CA}"/>
                      </c:ext>
                    </c:extLst>
                  </c:dLbl>
                  <c:dLbl>
                    <c:idx val="11"/>
                    <c:tx>
                      <c:rich>
                        <a:bodyPr/>
                        <a:lstStyle/>
                        <a:p>
                          <a:fld id="{E71729A8-8084-48E8-9A46-4710C7E058F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3-8055-4198-905C-D332451618CA}"/>
                      </c:ext>
                    </c:extLst>
                  </c:dLbl>
                  <c:dLbl>
                    <c:idx val="12"/>
                    <c:tx>
                      <c:rich>
                        <a:bodyPr/>
                        <a:lstStyle/>
                        <a:p>
                          <a:fld id="{9E4E8884-3AE7-477E-92A5-2DA20B84110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4-8055-4198-905C-D332451618CA}"/>
                      </c:ext>
                    </c:extLst>
                  </c:dLbl>
                  <c:dLbl>
                    <c:idx val="13"/>
                    <c:tx>
                      <c:rich>
                        <a:bodyPr/>
                        <a:lstStyle/>
                        <a:p>
                          <a:fld id="{D2DDF95C-7595-44F6-B3AC-5E124ED9BDD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5-8055-4198-905C-D332451618CA}"/>
                      </c:ext>
                    </c:extLst>
                  </c:dLbl>
                  <c:dLbl>
                    <c:idx val="14"/>
                    <c:tx>
                      <c:rich>
                        <a:bodyPr/>
                        <a:lstStyle/>
                        <a:p>
                          <a:fld id="{D5B028E8-5F57-4A12-91FB-4E2DE63D8D0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6-8055-4198-905C-D332451618CA}"/>
                      </c:ext>
                    </c:extLst>
                  </c:dLbl>
                  <c:dLbl>
                    <c:idx val="15"/>
                    <c:tx>
                      <c:rich>
                        <a:bodyPr/>
                        <a:lstStyle/>
                        <a:p>
                          <a:fld id="{0905932A-3434-4081-BD07-09602C3C6EE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7-8055-4198-905C-D332451618CA}"/>
                      </c:ext>
                    </c:extLst>
                  </c:dLbl>
                  <c:dLbl>
                    <c:idx val="16"/>
                    <c:tx>
                      <c:rich>
                        <a:bodyPr/>
                        <a:lstStyle/>
                        <a:p>
                          <a:fld id="{39102E0A-9ACD-40AB-8593-D34E0991DD6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8-8055-4198-905C-D332451618CA}"/>
                      </c:ext>
                    </c:extLst>
                  </c:dLbl>
                  <c:dLbl>
                    <c:idx val="17"/>
                    <c:tx>
                      <c:rich>
                        <a:bodyPr/>
                        <a:lstStyle/>
                        <a:p>
                          <a:fld id="{436CCE65-2D2A-4BAC-9E8F-AAF7D65EF81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9-8055-4198-905C-D332451618CA}"/>
                      </c:ext>
                    </c:extLst>
                  </c:dLbl>
                  <c:dLbl>
                    <c:idx val="18"/>
                    <c:tx>
                      <c:rich>
                        <a:bodyPr/>
                        <a:lstStyle/>
                        <a:p>
                          <a:fld id="{0D78E978-B526-4D33-A6EC-843E3DB7DC3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A-8055-4198-905C-D332451618CA}"/>
                      </c:ext>
                    </c:extLst>
                  </c:dLbl>
                  <c:dLbl>
                    <c:idx val="19"/>
                    <c:tx>
                      <c:rich>
                        <a:bodyPr/>
                        <a:lstStyle/>
                        <a:p>
                          <a:fld id="{00E94B49-04BE-4E0C-B31B-67264694FE9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B-8055-4198-905C-D332451618CA}"/>
                      </c:ext>
                    </c:extLst>
                  </c:dLbl>
                  <c:dLbl>
                    <c:idx val="20"/>
                    <c:tx>
                      <c:rich>
                        <a:bodyPr/>
                        <a:lstStyle/>
                        <a:p>
                          <a:fld id="{BFD05C1D-56ED-48F0-98E5-7686382D5DC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C-8055-4198-905C-D332451618CA}"/>
                      </c:ext>
                    </c:extLst>
                  </c:dLbl>
                  <c:dLbl>
                    <c:idx val="21"/>
                    <c:tx>
                      <c:rich>
                        <a:bodyPr/>
                        <a:lstStyle/>
                        <a:p>
                          <a:fld id="{DE7ADE77-8202-4041-AC40-686DA3D3450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D-8055-4198-905C-D332451618CA}"/>
                      </c:ext>
                    </c:extLst>
                  </c:dLbl>
                  <c:dLbl>
                    <c:idx val="22"/>
                    <c:tx>
                      <c:rich>
                        <a:bodyPr/>
                        <a:lstStyle/>
                        <a:p>
                          <a:fld id="{3C4F2A7F-3CEA-411E-9F03-ADD8BF40C9A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E-8055-4198-905C-D332451618CA}"/>
                      </c:ext>
                    </c:extLst>
                  </c:dLbl>
                  <c:dLbl>
                    <c:idx val="23"/>
                    <c:tx>
                      <c:rich>
                        <a:bodyPr/>
                        <a:lstStyle/>
                        <a:p>
                          <a:fld id="{CE019E29-085A-433B-9BCF-05DF31BA077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F-8055-4198-905C-D332451618CA}"/>
                      </c:ext>
                    </c:extLst>
                  </c:dLbl>
                  <c:dLbl>
                    <c:idx val="24"/>
                    <c:tx>
                      <c:rich>
                        <a:bodyPr/>
                        <a:lstStyle/>
                        <a:p>
                          <a:fld id="{97E34FCF-E2AF-4E8E-AAF5-45AC4F488E9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0-8055-4198-905C-D332451618CA}"/>
                      </c:ext>
                    </c:extLst>
                  </c:dLbl>
                  <c:dLbl>
                    <c:idx val="25"/>
                    <c:tx>
                      <c:rich>
                        <a:bodyPr/>
                        <a:lstStyle/>
                        <a:p>
                          <a:fld id="{AB5708A0-8F18-42B5-BCE6-32A8F4A9875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1-8055-4198-905C-D332451618CA}"/>
                      </c:ext>
                    </c:extLst>
                  </c:dLbl>
                  <c:dLbl>
                    <c:idx val="26"/>
                    <c:tx>
                      <c:rich>
                        <a:bodyPr/>
                        <a:lstStyle/>
                        <a:p>
                          <a:fld id="{D0B77328-0309-4E03-8A93-C26AF9B742E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2-8055-4198-905C-D332451618CA}"/>
                      </c:ext>
                    </c:extLst>
                  </c:dLbl>
                  <c:dLbl>
                    <c:idx val="27"/>
                    <c:tx>
                      <c:rich>
                        <a:bodyPr/>
                        <a:lstStyle/>
                        <a:p>
                          <a:fld id="{BB066500-A0AD-47B5-9E72-B6E1B60B78B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3-8055-4198-905C-D332451618CA}"/>
                      </c:ext>
                    </c:extLst>
                  </c:dLbl>
                  <c:dLbl>
                    <c:idx val="28"/>
                    <c:tx>
                      <c:rich>
                        <a:bodyPr/>
                        <a:lstStyle/>
                        <a:p>
                          <a:fld id="{E4348540-9F7A-4AB7-9938-089DBCE233B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4-8055-4198-905C-D332451618CA}"/>
                      </c:ext>
                    </c:extLst>
                  </c:dLbl>
                  <c:dLbl>
                    <c:idx val="29"/>
                    <c:tx>
                      <c:rich>
                        <a:bodyPr/>
                        <a:lstStyle/>
                        <a:p>
                          <a:fld id="{2A367E33-DC08-4D19-B5F6-D24A0630F1A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5-8055-4198-905C-D332451618CA}"/>
                      </c:ext>
                    </c:extLst>
                  </c:dLbl>
                  <c:dLbl>
                    <c:idx val="30"/>
                    <c:tx>
                      <c:rich>
                        <a:bodyPr/>
                        <a:lstStyle/>
                        <a:p>
                          <a:fld id="{D8DCBA54-0F8E-4343-9631-409159178F4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6-8055-4198-905C-D332451618CA}"/>
                      </c:ext>
                    </c:extLst>
                  </c:dLbl>
                  <c:dLbl>
                    <c:idx val="31"/>
                    <c:tx>
                      <c:rich>
                        <a:bodyPr/>
                        <a:lstStyle/>
                        <a:p>
                          <a:fld id="{B362E18F-1306-4E2B-894F-CA8C026BD24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7-8055-4198-905C-D332451618CA}"/>
                      </c:ext>
                    </c:extLst>
                  </c:dLbl>
                  <c:dLbl>
                    <c:idx val="32"/>
                    <c:tx>
                      <c:rich>
                        <a:bodyPr/>
                        <a:lstStyle/>
                        <a:p>
                          <a:fld id="{57FCC27B-15DD-4D7D-8B62-03AE11A0DD9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8-8055-4198-905C-D332451618CA}"/>
                      </c:ext>
                    </c:extLst>
                  </c:dLbl>
                  <c:dLbl>
                    <c:idx val="33"/>
                    <c:tx>
                      <c:rich>
                        <a:bodyPr/>
                        <a:lstStyle/>
                        <a:p>
                          <a:fld id="{2B00105C-6434-4FC1-9447-03A3B155D72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9-8055-4198-905C-D332451618CA}"/>
                      </c:ext>
                    </c:extLst>
                  </c:dLbl>
                  <c:dLbl>
                    <c:idx val="34"/>
                    <c:tx>
                      <c:rich>
                        <a:bodyPr/>
                        <a:lstStyle/>
                        <a:p>
                          <a:fld id="{24566E53-A3E0-4D61-9A8F-112F323FF35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A-8055-4198-905C-D332451618CA}"/>
                      </c:ext>
                    </c:extLst>
                  </c:dLbl>
                  <c:dLbl>
                    <c:idx val="35"/>
                    <c:tx>
                      <c:rich>
                        <a:bodyPr/>
                        <a:lstStyle/>
                        <a:p>
                          <a:fld id="{92AD64BC-A961-4476-B04D-36DEBCA76F6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B-8055-4198-905C-D332451618CA}"/>
                      </c:ext>
                    </c:extLst>
                  </c:dLbl>
                  <c:dLbl>
                    <c:idx val="36"/>
                    <c:tx>
                      <c:rich>
                        <a:bodyPr/>
                        <a:lstStyle/>
                        <a:p>
                          <a:fld id="{86BB913D-807A-4DB1-A201-1CBF988EBF3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C-8055-4198-905C-D332451618CA}"/>
                      </c:ext>
                    </c:extLst>
                  </c:dLbl>
                  <c:dLbl>
                    <c:idx val="37"/>
                    <c:tx>
                      <c:rich>
                        <a:bodyPr/>
                        <a:lstStyle/>
                        <a:p>
                          <a:fld id="{FE2927D1-534B-4AEF-8C32-265036A6AD1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D-8055-4198-905C-D332451618CA}"/>
                      </c:ext>
                    </c:extLst>
                  </c:dLbl>
                  <c:dLbl>
                    <c:idx val="38"/>
                    <c:tx>
                      <c:rich>
                        <a:bodyPr/>
                        <a:lstStyle/>
                        <a:p>
                          <a:fld id="{C4DF044C-A5BC-4383-B9B0-5D591C00148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E-8055-4198-905C-D332451618CA}"/>
                      </c:ext>
                    </c:extLst>
                  </c:dLbl>
                  <c:dLbl>
                    <c:idx val="39"/>
                    <c:tx>
                      <c:rich>
                        <a:bodyPr/>
                        <a:lstStyle/>
                        <a:p>
                          <a:fld id="{66B4F363-CCE7-4FEF-B2A9-29ACC248457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F-8055-4198-905C-D332451618CA}"/>
                      </c:ext>
                    </c:extLst>
                  </c:dLbl>
                  <c:dLbl>
                    <c:idx val="40"/>
                    <c:tx>
                      <c:rich>
                        <a:bodyPr/>
                        <a:lstStyle/>
                        <a:p>
                          <a:fld id="{800C2060-2BE0-4604-A2C4-E9AFA1FC02F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0-8055-4198-905C-D332451618CA}"/>
                      </c:ext>
                    </c:extLst>
                  </c:dLbl>
                  <c:dLbl>
                    <c:idx val="41"/>
                    <c:tx>
                      <c:rich>
                        <a:bodyPr/>
                        <a:lstStyle/>
                        <a:p>
                          <a:fld id="{73CC917D-6110-4BFC-8DC2-615530A4EBE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1-8055-4198-905C-D332451618CA}"/>
                      </c:ext>
                    </c:extLst>
                  </c:dLbl>
                  <c:dLbl>
                    <c:idx val="42"/>
                    <c:tx>
                      <c:rich>
                        <a:bodyPr/>
                        <a:lstStyle/>
                        <a:p>
                          <a:fld id="{6AD466A5-F333-4F2A-8443-A006DFD1BBC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2-8055-4198-905C-D332451618CA}"/>
                      </c:ext>
                    </c:extLst>
                  </c:dLbl>
                  <c:dLbl>
                    <c:idx val="43"/>
                    <c:tx>
                      <c:rich>
                        <a:bodyPr/>
                        <a:lstStyle/>
                        <a:p>
                          <a:fld id="{0BECAE5B-A62F-4B8B-8337-0026F041140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3-8055-4198-905C-D332451618CA}"/>
                      </c:ext>
                    </c:extLst>
                  </c:dLbl>
                  <c:dLbl>
                    <c:idx val="44"/>
                    <c:tx>
                      <c:rich>
                        <a:bodyPr/>
                        <a:lstStyle/>
                        <a:p>
                          <a:fld id="{2E20D42B-536B-4DC7-AF32-C3E06F9F8E4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4-8055-4198-905C-D332451618CA}"/>
                      </c:ext>
                    </c:extLst>
                  </c:dLbl>
                  <c:dLbl>
                    <c:idx val="45"/>
                    <c:tx>
                      <c:rich>
                        <a:bodyPr/>
                        <a:lstStyle/>
                        <a:p>
                          <a:fld id="{F3D981C4-B2D6-42F6-B48A-8CF6C6731FE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5-8055-4198-905C-D332451618CA}"/>
                      </c:ext>
                    </c:extLst>
                  </c:dLbl>
                  <c:dLbl>
                    <c:idx val="46"/>
                    <c:tx>
                      <c:rich>
                        <a:bodyPr/>
                        <a:lstStyle/>
                        <a:p>
                          <a:fld id="{03AD788D-DA00-433E-BAC3-25FFB96C8E8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6-8055-4198-905C-D332451618CA}"/>
                      </c:ext>
                    </c:extLst>
                  </c:dLbl>
                  <c:dLbl>
                    <c:idx val="47"/>
                    <c:tx>
                      <c:rich>
                        <a:bodyPr/>
                        <a:lstStyle/>
                        <a:p>
                          <a:fld id="{194295CB-D1B7-46EB-BB9F-ED31005E83D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7-8055-4198-905C-D332451618CA}"/>
                      </c:ext>
                    </c:extLst>
                  </c:dLbl>
                  <c:dLbl>
                    <c:idx val="48"/>
                    <c:tx>
                      <c:rich>
                        <a:bodyPr/>
                        <a:lstStyle/>
                        <a:p>
                          <a:fld id="{B2C531D1-113E-4CD5-B668-11FC1DEE146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8-8055-4198-905C-D332451618CA}"/>
                      </c:ext>
                    </c:extLst>
                  </c:dLbl>
                  <c:dLbl>
                    <c:idx val="49"/>
                    <c:tx>
                      <c:rich>
                        <a:bodyPr/>
                        <a:lstStyle/>
                        <a:p>
                          <a:fld id="{B3891EB9-0F20-43E4-8009-9C9B5410255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9-8055-4198-905C-D332451618CA}"/>
                      </c:ext>
                    </c:extLst>
                  </c:dLbl>
                  <c:dLbl>
                    <c:idx val="50"/>
                    <c:tx>
                      <c:rich>
                        <a:bodyPr/>
                        <a:lstStyle/>
                        <a:p>
                          <a:fld id="{272C1BEC-377D-4A52-BD38-683A8F8D4F3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A-8055-4198-905C-D332451618CA}"/>
                      </c:ext>
                    </c:extLst>
                  </c:dLbl>
                  <c:dLbl>
                    <c:idx val="51"/>
                    <c:tx>
                      <c:rich>
                        <a:bodyPr/>
                        <a:lstStyle/>
                        <a:p>
                          <a:fld id="{D66D0A94-A9EA-4CE5-9515-207E781E3B3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B-8055-4198-905C-D332451618CA}"/>
                      </c:ext>
                    </c:extLst>
                  </c:dLbl>
                  <c:dLbl>
                    <c:idx val="52"/>
                    <c:tx>
                      <c:rich>
                        <a:bodyPr/>
                        <a:lstStyle/>
                        <a:p>
                          <a:fld id="{7DBCF5AC-73B9-4134-B5C9-D391199ED7B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C-8055-4198-905C-D332451618CA}"/>
                      </c:ext>
                    </c:extLst>
                  </c:dLbl>
                  <c:dLbl>
                    <c:idx val="53"/>
                    <c:tx>
                      <c:rich>
                        <a:bodyPr/>
                        <a:lstStyle/>
                        <a:p>
                          <a:fld id="{A65F32C6-0D26-4D6D-9616-BF6A18731D2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D-8055-4198-905C-D332451618CA}"/>
                      </c:ext>
                    </c:extLst>
                  </c:dLbl>
                  <c:dLbl>
                    <c:idx val="54"/>
                    <c:tx>
                      <c:rich>
                        <a:bodyPr/>
                        <a:lstStyle/>
                        <a:p>
                          <a:fld id="{2A66CB1A-CEC1-46A0-BBE3-0E6C7F6ABE8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E-8055-4198-905C-D332451618CA}"/>
                      </c:ext>
                    </c:extLst>
                  </c:dLbl>
                  <c:dLbl>
                    <c:idx val="55"/>
                    <c:tx>
                      <c:rich>
                        <a:bodyPr rot="-5400000" spcFirstLastPara="1" vertOverflow="ellipsis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BFA77C29-3792-4B33-B7E3-BCBD8DB93D12}" type="CELLRANGE">
                            <a:rPr lang="en-US"/>
                            <a:pPr>
                              <a:defRPr/>
                            </a:pPr>
                            <a:t>[CELLRANGE]</a:t>
                          </a:fld>
                          <a:endParaRPr lang="en-US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-5400000" spcFirstLastPara="1" vertOverflow="ellipsis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F-8055-4198-905C-D332451618CA}"/>
                      </c:ext>
                    </c:extLst>
                  </c:dLbl>
                  <c:dLbl>
                    <c:idx val="56"/>
                    <c:tx>
                      <c:rich>
                        <a:bodyPr/>
                        <a:lstStyle/>
                        <a:p>
                          <a:fld id="{346EDBE1-4952-4C7E-8C66-D1598AB1197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0-8055-4198-905C-D332451618CA}"/>
                      </c:ext>
                    </c:extLst>
                  </c:dLbl>
                  <c:dLbl>
                    <c:idx val="57"/>
                    <c:tx>
                      <c:rich>
                        <a:bodyPr/>
                        <a:lstStyle/>
                        <a:p>
                          <a:fld id="{585FDB60-990A-4965-A1EE-C22A3F0E5B3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1-8055-4198-905C-D332451618CA}"/>
                      </c:ext>
                    </c:extLst>
                  </c:dLbl>
                  <c:dLbl>
                    <c:idx val="58"/>
                    <c:tx>
                      <c:rich>
                        <a:bodyPr/>
                        <a:lstStyle/>
                        <a:p>
                          <a:fld id="{8326B330-850F-4132-9A7B-F41BEFE4FB2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2-8055-4198-905C-D332451618CA}"/>
                      </c:ext>
                    </c:extLst>
                  </c:dLbl>
                  <c:dLbl>
                    <c:idx val="59"/>
                    <c:tx>
                      <c:rich>
                        <a:bodyPr/>
                        <a:lstStyle/>
                        <a:p>
                          <a:fld id="{D81F517A-31E5-4B7C-B0E0-261330AB9D6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3-8055-4198-905C-D332451618CA}"/>
                      </c:ext>
                    </c:extLst>
                  </c:dLbl>
                  <c:dLbl>
                    <c:idx val="60"/>
                    <c:tx>
                      <c:rich>
                        <a:bodyPr/>
                        <a:lstStyle/>
                        <a:p>
                          <a:fld id="{061F1C20-7F41-4AB4-BDD9-0F656305AB0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4-8055-4198-905C-D332451618CA}"/>
                      </c:ext>
                    </c:extLst>
                  </c:dLbl>
                  <c:dLbl>
                    <c:idx val="61"/>
                    <c:tx>
                      <c:rich>
                        <a:bodyPr/>
                        <a:lstStyle/>
                        <a:p>
                          <a:fld id="{F8FA978A-0A60-4647-AB00-2679047182B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5-8055-4198-905C-D332451618CA}"/>
                      </c:ext>
                    </c:extLst>
                  </c:dLbl>
                  <c:dLbl>
                    <c:idx val="62"/>
                    <c:tx>
                      <c:rich>
                        <a:bodyPr/>
                        <a:lstStyle/>
                        <a:p>
                          <a:fld id="{A14BE044-9A36-48F1-A3BE-D6116B5D6C5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6-8055-4198-905C-D332451618CA}"/>
                      </c:ext>
                    </c:extLst>
                  </c:dLbl>
                  <c:dLbl>
                    <c:idx val="63"/>
                    <c:tx>
                      <c:rich>
                        <a:bodyPr/>
                        <a:lstStyle/>
                        <a:p>
                          <a:fld id="{C7EE0F46-15ED-442F-953A-E038CE0BCB2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7-8055-4198-905C-D332451618CA}"/>
                      </c:ext>
                    </c:extLst>
                  </c:dLbl>
                  <c:dLbl>
                    <c:idx val="64"/>
                    <c:tx>
                      <c:rich>
                        <a:bodyPr/>
                        <a:lstStyle/>
                        <a:p>
                          <a:fld id="{375AC1E7-C354-4065-BEB8-F0C2A6B804B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8-8055-4198-905C-D332451618CA}"/>
                      </c:ext>
                    </c:extLst>
                  </c:dLbl>
                  <c:dLbl>
                    <c:idx val="65"/>
                    <c:tx>
                      <c:rich>
                        <a:bodyPr/>
                        <a:lstStyle/>
                        <a:p>
                          <a:fld id="{7D5DECE3-7C2F-4506-B9AD-E43E2871E07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9-8055-4198-905C-D332451618CA}"/>
                      </c:ext>
                    </c:extLst>
                  </c:dLbl>
                  <c:dLbl>
                    <c:idx val="66"/>
                    <c:tx>
                      <c:rich>
                        <a:bodyPr/>
                        <a:lstStyle/>
                        <a:p>
                          <a:fld id="{D5385913-0279-408D-8340-904E1948B1F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A-8055-4198-905C-D332451618CA}"/>
                      </c:ext>
                    </c:extLst>
                  </c:dLbl>
                  <c:dLbl>
                    <c:idx val="67"/>
                    <c:tx>
                      <c:rich>
                        <a:bodyPr/>
                        <a:lstStyle/>
                        <a:p>
                          <a:fld id="{531D8147-3F1D-47AC-B26C-75A13D06470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B-8055-4198-905C-D332451618CA}"/>
                      </c:ext>
                    </c:extLst>
                  </c:dLbl>
                  <c:dLbl>
                    <c:idx val="68"/>
                    <c:tx>
                      <c:rich>
                        <a:bodyPr/>
                        <a:lstStyle/>
                        <a:p>
                          <a:fld id="{21257A30-7E3E-415F-89C6-8C32398EB0B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C-8055-4198-905C-D332451618CA}"/>
                      </c:ext>
                    </c:extLst>
                  </c:dLbl>
                  <c:dLbl>
                    <c:idx val="69"/>
                    <c:tx>
                      <c:rich>
                        <a:bodyPr/>
                        <a:lstStyle/>
                        <a:p>
                          <a:fld id="{1DA040F8-E262-483A-9E9A-EA3D85A570C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D-8055-4198-905C-D332451618CA}"/>
                      </c:ext>
                    </c:extLst>
                  </c:dLbl>
                  <c:dLbl>
                    <c:idx val="70"/>
                    <c:tx>
                      <c:rich>
                        <a:bodyPr/>
                        <a:lstStyle/>
                        <a:p>
                          <a:fld id="{4577023B-ED69-47EB-8403-64F110379EA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E-8055-4198-905C-D332451618CA}"/>
                      </c:ext>
                    </c:extLst>
                  </c:dLbl>
                  <c:dLbl>
                    <c:idx val="71"/>
                    <c:tx>
                      <c:rich>
                        <a:bodyPr/>
                        <a:lstStyle/>
                        <a:p>
                          <a:fld id="{85424A2A-CDF5-48CD-8FF3-8541A862B53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F-8055-4198-905C-D332451618CA}"/>
                      </c:ext>
                    </c:extLst>
                  </c:dLbl>
                  <c:dLbl>
                    <c:idx val="72"/>
                    <c:tx>
                      <c:rich>
                        <a:bodyPr/>
                        <a:lstStyle/>
                        <a:p>
                          <a:fld id="{EAA7E852-9613-431F-8783-18AFAB2205B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0-8055-4198-905C-D332451618CA}"/>
                      </c:ext>
                    </c:extLst>
                  </c:dLbl>
                  <c:dLbl>
                    <c:idx val="73"/>
                    <c:tx>
                      <c:rich>
                        <a:bodyPr/>
                        <a:lstStyle/>
                        <a:p>
                          <a:fld id="{C6E750E5-210A-44A4-8379-E5A8F85867C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1-8055-4198-905C-D332451618CA}"/>
                      </c:ext>
                    </c:extLst>
                  </c:dLbl>
                  <c:dLbl>
                    <c:idx val="74"/>
                    <c:tx>
                      <c:rich>
                        <a:bodyPr/>
                        <a:lstStyle/>
                        <a:p>
                          <a:fld id="{6AEA285B-05D6-4F24-8A81-7F0B3B27466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2-8055-4198-905C-D332451618CA}"/>
                      </c:ext>
                    </c:extLst>
                  </c:dLbl>
                  <c:dLbl>
                    <c:idx val="75"/>
                    <c:tx>
                      <c:rich>
                        <a:bodyPr/>
                        <a:lstStyle/>
                        <a:p>
                          <a:fld id="{8558BFAE-1D61-48EC-B474-E28D61E25C7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3-8055-4198-905C-D332451618CA}"/>
                      </c:ext>
                    </c:extLst>
                  </c:dLbl>
                  <c:dLbl>
                    <c:idx val="76"/>
                    <c:tx>
                      <c:rich>
                        <a:bodyPr/>
                        <a:lstStyle/>
                        <a:p>
                          <a:fld id="{84CF7EFC-48AA-49D2-A224-739875A9889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4-8055-4198-905C-D332451618CA}"/>
                      </c:ext>
                    </c:extLst>
                  </c:dLbl>
                  <c:dLbl>
                    <c:idx val="77"/>
                    <c:tx>
                      <c:rich>
                        <a:bodyPr/>
                        <a:lstStyle/>
                        <a:p>
                          <a:fld id="{4E9134F7-345C-40A1-9817-E90D0791A06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5-8055-4198-905C-D332451618CA}"/>
                      </c:ext>
                    </c:extLst>
                  </c:dLbl>
                  <c:dLbl>
                    <c:idx val="78"/>
                    <c:tx>
                      <c:rich>
                        <a:bodyPr/>
                        <a:lstStyle/>
                        <a:p>
                          <a:fld id="{516479E7-27CC-4052-9DF1-A7E80510891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6-8055-4198-905C-D332451618CA}"/>
                      </c:ext>
                    </c:extLst>
                  </c:dLbl>
                  <c:dLbl>
                    <c:idx val="79"/>
                    <c:tx>
                      <c:rich>
                        <a:bodyPr/>
                        <a:lstStyle/>
                        <a:p>
                          <a:fld id="{DE2663CE-8D39-4221-BFDB-60D46312D0A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7-8055-4198-905C-D332451618CA}"/>
                      </c:ext>
                    </c:extLst>
                  </c:dLbl>
                  <c:dLbl>
                    <c:idx val="80"/>
                    <c:tx>
                      <c:rich>
                        <a:bodyPr/>
                        <a:lstStyle/>
                        <a:p>
                          <a:fld id="{793810BE-8A16-4022-BE40-911A64E74AE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8-8055-4198-905C-D332451618CA}"/>
                      </c:ext>
                    </c:extLst>
                  </c:dLbl>
                  <c:dLbl>
                    <c:idx val="81"/>
                    <c:tx>
                      <c:rich>
                        <a:bodyPr/>
                        <a:lstStyle/>
                        <a:p>
                          <a:fld id="{AF0F1FF9-81C8-43DF-82A6-502B6EDE6BA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9-8055-4198-905C-D332451618CA}"/>
                      </c:ext>
                    </c:extLst>
                  </c:dLbl>
                  <c:dLbl>
                    <c:idx val="82"/>
                    <c:tx>
                      <c:rich>
                        <a:bodyPr/>
                        <a:lstStyle/>
                        <a:p>
                          <a:fld id="{C57EE8CD-D47B-4A81-89AF-F5095160C6D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A-8055-4198-905C-D332451618CA}"/>
                      </c:ext>
                    </c:extLst>
                  </c:dLbl>
                  <c:dLbl>
                    <c:idx val="83"/>
                    <c:tx>
                      <c:rich>
                        <a:bodyPr/>
                        <a:lstStyle/>
                        <a:p>
                          <a:fld id="{B57B4777-92F8-4D46-BE02-CCF6883DD7F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B-8055-4198-905C-D332451618CA}"/>
                      </c:ext>
                    </c:extLst>
                  </c:dLbl>
                  <c:dLbl>
                    <c:idx val="84"/>
                    <c:tx>
                      <c:rich>
                        <a:bodyPr/>
                        <a:lstStyle/>
                        <a:p>
                          <a:fld id="{1427C090-9A20-4502-A7DF-41A65508279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C-8055-4198-905C-D332451618CA}"/>
                      </c:ext>
                    </c:extLst>
                  </c:dLbl>
                  <c:dLbl>
                    <c:idx val="85"/>
                    <c:tx>
                      <c:rich>
                        <a:bodyPr/>
                        <a:lstStyle/>
                        <a:p>
                          <a:fld id="{EC60D16B-5DD1-4A22-9C19-BD2802DA0F9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D-8055-4198-905C-D332451618CA}"/>
                      </c:ext>
                    </c:extLst>
                  </c:dLbl>
                  <c:dLbl>
                    <c:idx val="86"/>
                    <c:tx>
                      <c:rich>
                        <a:bodyPr/>
                        <a:lstStyle/>
                        <a:p>
                          <a:fld id="{242A6F7C-C504-4265-8D61-431FCE76133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E-8055-4198-905C-D332451618CA}"/>
                      </c:ext>
                    </c:extLst>
                  </c:dLbl>
                  <c:dLbl>
                    <c:idx val="87"/>
                    <c:tx>
                      <c:rich>
                        <a:bodyPr/>
                        <a:lstStyle/>
                        <a:p>
                          <a:fld id="{84156ABB-8274-4199-92E1-1D5AE7560EA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F-8055-4198-905C-D332451618CA}"/>
                      </c:ext>
                    </c:extLst>
                  </c:dLbl>
                  <c:dLbl>
                    <c:idx val="88"/>
                    <c:tx>
                      <c:rich>
                        <a:bodyPr/>
                        <a:lstStyle/>
                        <a:p>
                          <a:fld id="{B449987B-2875-4562-A3C8-6C712DDC76C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0-8055-4198-905C-D332451618CA}"/>
                      </c:ext>
                    </c:extLst>
                  </c:dLbl>
                  <c:dLbl>
                    <c:idx val="89"/>
                    <c:tx>
                      <c:rich>
                        <a:bodyPr/>
                        <a:lstStyle/>
                        <a:p>
                          <a:fld id="{AF21D05F-88C8-4B77-A0AF-69D42D33A65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1-8055-4198-905C-D332451618CA}"/>
                      </c:ext>
                    </c:extLst>
                  </c:dLbl>
                  <c:dLbl>
                    <c:idx val="90"/>
                    <c:tx>
                      <c:rich>
                        <a:bodyPr/>
                        <a:lstStyle/>
                        <a:p>
                          <a:fld id="{5512C6F4-0C0C-445F-A47E-CCCE01EBC7F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2-8055-4198-905C-D332451618CA}"/>
                      </c:ext>
                    </c:extLst>
                  </c:dLbl>
                  <c:dLbl>
                    <c:idx val="91"/>
                    <c:tx>
                      <c:rich>
                        <a:bodyPr/>
                        <a:lstStyle/>
                        <a:p>
                          <a:fld id="{BC6A704F-86E3-4AD3-B3A9-540292938A3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3-8055-4198-905C-D332451618CA}"/>
                      </c:ext>
                    </c:extLst>
                  </c:dLbl>
                  <c:dLbl>
                    <c:idx val="92"/>
                    <c:tx>
                      <c:rich>
                        <a:bodyPr/>
                        <a:lstStyle/>
                        <a:p>
                          <a:fld id="{5467CA90-8C9C-493A-999E-24647797072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4-8055-4198-905C-D332451618CA}"/>
                      </c:ext>
                    </c:extLst>
                  </c:dLbl>
                  <c:dLbl>
                    <c:idx val="93"/>
                    <c:tx>
                      <c:rich>
                        <a:bodyPr/>
                        <a:lstStyle/>
                        <a:p>
                          <a:fld id="{FB008D68-C10A-4682-A66F-539FEEB30A7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5-8055-4198-905C-D332451618CA}"/>
                      </c:ext>
                    </c:extLst>
                  </c:dLbl>
                  <c:dLbl>
                    <c:idx val="94"/>
                    <c:tx>
                      <c:rich>
                        <a:bodyPr/>
                        <a:lstStyle/>
                        <a:p>
                          <a:fld id="{4DA4BF03-0765-4037-BADA-86766758875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6-8055-4198-905C-D332451618CA}"/>
                      </c:ext>
                    </c:extLst>
                  </c:dLbl>
                  <c:dLbl>
                    <c:idx val="95"/>
                    <c:tx>
                      <c:rich>
                        <a:bodyPr/>
                        <a:lstStyle/>
                        <a:p>
                          <a:fld id="{CF4354A3-9B57-4351-8D5F-F17BF1DFDD9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7-8055-4198-905C-D332451618CA}"/>
                      </c:ext>
                    </c:extLst>
                  </c:dLbl>
                  <c:dLbl>
                    <c:idx val="96"/>
                    <c:tx>
                      <c:rich>
                        <a:bodyPr/>
                        <a:lstStyle/>
                        <a:p>
                          <a:fld id="{C76F4300-0EE2-43B9-8A26-F659441DC55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8-8055-4198-905C-D332451618CA}"/>
                      </c:ext>
                    </c:extLst>
                  </c:dLbl>
                  <c:dLbl>
                    <c:idx val="97"/>
                    <c:tx>
                      <c:rich>
                        <a:bodyPr/>
                        <a:lstStyle/>
                        <a:p>
                          <a:fld id="{9AADC851-07B5-438E-BB0C-4FE71546279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9-8055-4198-905C-D332451618CA}"/>
                      </c:ext>
                    </c:extLst>
                  </c:dLbl>
                  <c:dLbl>
                    <c:idx val="98"/>
                    <c:tx>
                      <c:rich>
                        <a:bodyPr/>
                        <a:lstStyle/>
                        <a:p>
                          <a:fld id="{AF0172AF-F994-4690-9D02-DB6013EA334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A-8055-4198-905C-D332451618CA}"/>
                      </c:ext>
                    </c:extLst>
                  </c:dLbl>
                  <c:dLbl>
                    <c:idx val="99"/>
                    <c:tx>
                      <c:rich>
                        <a:bodyPr/>
                        <a:lstStyle/>
                        <a:p>
                          <a:fld id="{29C2588C-0E9B-4DCD-8462-BDCB36AA61E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B-8055-4198-905C-D332451618CA}"/>
                      </c:ext>
                    </c:extLst>
                  </c:dLbl>
                  <c:dLbl>
                    <c:idx val="100"/>
                    <c:tx>
                      <c:rich>
                        <a:bodyPr/>
                        <a:lstStyle/>
                        <a:p>
                          <a:fld id="{A0D312FB-7284-40AF-AE1D-D0939E1B701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C-8055-4198-905C-D332451618CA}"/>
                      </c:ext>
                    </c:extLst>
                  </c:dLbl>
                  <c:dLbl>
                    <c:idx val="101"/>
                    <c:tx>
                      <c:rich>
                        <a:bodyPr/>
                        <a:lstStyle/>
                        <a:p>
                          <a:fld id="{805A7BB6-2412-4CBB-9420-94482F3CBA4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D-8055-4198-905C-D332451618CA}"/>
                      </c:ext>
                    </c:extLst>
                  </c:dLbl>
                  <c:dLbl>
                    <c:idx val="102"/>
                    <c:tx>
                      <c:rich>
                        <a:bodyPr/>
                        <a:lstStyle/>
                        <a:p>
                          <a:fld id="{17A79792-DFC3-4856-8D47-0F027D3AE9B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E-8055-4198-905C-D332451618CA}"/>
                      </c:ext>
                    </c:extLst>
                  </c:dLbl>
                  <c:dLbl>
                    <c:idx val="103"/>
                    <c:tx>
                      <c:rich>
                        <a:bodyPr/>
                        <a:lstStyle/>
                        <a:p>
                          <a:fld id="{D545920B-48EE-4387-90FA-3B9A7E130A3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F-8055-4198-905C-D332451618CA}"/>
                      </c:ext>
                    </c:extLst>
                  </c:dLbl>
                  <c:dLbl>
                    <c:idx val="104"/>
                    <c:tx>
                      <c:rich>
                        <a:bodyPr/>
                        <a:lstStyle/>
                        <a:p>
                          <a:fld id="{9066BA54-8DB9-4444-B3DE-25DBCF559CE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0-8055-4198-905C-D332451618CA}"/>
                      </c:ext>
                    </c:extLst>
                  </c:dLbl>
                  <c:dLbl>
                    <c:idx val="105"/>
                    <c:tx>
                      <c:rich>
                        <a:bodyPr/>
                        <a:lstStyle/>
                        <a:p>
                          <a:fld id="{DC14EDAC-6981-4B7A-86C2-2009C8A6058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1-8055-4198-905C-D332451618CA}"/>
                      </c:ext>
                    </c:extLst>
                  </c:dLbl>
                  <c:dLbl>
                    <c:idx val="106"/>
                    <c:tx>
                      <c:rich>
                        <a:bodyPr/>
                        <a:lstStyle/>
                        <a:p>
                          <a:fld id="{61A6D1BE-D407-4BF0-9F89-8797FBEB815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2-8055-4198-905C-D332451618CA}"/>
                      </c:ext>
                    </c:extLst>
                  </c:dLbl>
                  <c:dLbl>
                    <c:idx val="107"/>
                    <c:tx>
                      <c:rich>
                        <a:bodyPr/>
                        <a:lstStyle/>
                        <a:p>
                          <a:fld id="{6ED193AA-C7DD-441E-91CA-F0BC326F674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3-8055-4198-905C-D332451618CA}"/>
                      </c:ext>
                    </c:extLst>
                  </c:dLbl>
                  <c:dLbl>
                    <c:idx val="108"/>
                    <c:tx>
                      <c:rich>
                        <a:bodyPr/>
                        <a:lstStyle/>
                        <a:p>
                          <a:fld id="{8996A348-584D-4C54-9F62-C3BAB3D3339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4-8055-4198-905C-D332451618CA}"/>
                      </c:ext>
                    </c:extLst>
                  </c:dLbl>
                  <c:dLbl>
                    <c:idx val="109"/>
                    <c:tx>
                      <c:rich>
                        <a:bodyPr/>
                        <a:lstStyle/>
                        <a:p>
                          <a:fld id="{F2E59CB4-D9E7-4837-8E6D-20FCB983605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5-8055-4198-905C-D332451618CA}"/>
                      </c:ext>
                    </c:extLst>
                  </c:dLbl>
                  <c:dLbl>
                    <c:idx val="110"/>
                    <c:tx>
                      <c:rich>
                        <a:bodyPr/>
                        <a:lstStyle/>
                        <a:p>
                          <a:fld id="{F7E86F7A-E412-45F3-9CE6-C4A1564F1DE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6-8055-4198-905C-D332451618CA}"/>
                      </c:ext>
                    </c:extLst>
                  </c:dLbl>
                  <c:dLbl>
                    <c:idx val="111"/>
                    <c:tx>
                      <c:rich>
                        <a:bodyPr/>
                        <a:lstStyle/>
                        <a:p>
                          <a:fld id="{76ED122C-2E05-4572-9877-44DA84F7EBA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7-8055-4198-905C-D332451618CA}"/>
                      </c:ext>
                    </c:extLst>
                  </c:dLbl>
                  <c:dLbl>
                    <c:idx val="112"/>
                    <c:tx>
                      <c:rich>
                        <a:bodyPr/>
                        <a:lstStyle/>
                        <a:p>
                          <a:fld id="{0550D5A9-340D-44C6-B381-FEAB1CA3DA9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8-8055-4198-905C-D332451618CA}"/>
                      </c:ext>
                    </c:extLst>
                  </c:dLbl>
                  <c:dLbl>
                    <c:idx val="113"/>
                    <c:tx>
                      <c:rich>
                        <a:bodyPr/>
                        <a:lstStyle/>
                        <a:p>
                          <a:fld id="{2CB86D24-F3FF-4001-BBC8-CCC666BDE45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9-8055-4198-905C-D332451618CA}"/>
                      </c:ext>
                    </c:extLst>
                  </c:dLbl>
                  <c:dLbl>
                    <c:idx val="114"/>
                    <c:tx>
                      <c:rich>
                        <a:bodyPr/>
                        <a:lstStyle/>
                        <a:p>
                          <a:fld id="{BBCBAFC9-C77C-4C63-86B9-6D51244B655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A-8055-4198-905C-D332451618CA}"/>
                      </c:ext>
                    </c:extLst>
                  </c:dLbl>
                  <c:dLbl>
                    <c:idx val="115"/>
                    <c:tx>
                      <c:rich>
                        <a:bodyPr/>
                        <a:lstStyle/>
                        <a:p>
                          <a:fld id="{68499CF9-86DC-4C87-A342-73556DF7102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B-8055-4198-905C-D332451618CA}"/>
                      </c:ext>
                    </c:extLst>
                  </c:dLbl>
                  <c:dLbl>
                    <c:idx val="116"/>
                    <c:tx>
                      <c:rich>
                        <a:bodyPr/>
                        <a:lstStyle/>
                        <a:p>
                          <a:fld id="{B02FC1A7-5CDB-4985-91B9-219906EC9FD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C-8055-4198-905C-D332451618CA}"/>
                      </c:ext>
                    </c:extLst>
                  </c:dLbl>
                  <c:dLbl>
                    <c:idx val="117"/>
                    <c:tx>
                      <c:rich>
                        <a:bodyPr/>
                        <a:lstStyle/>
                        <a:p>
                          <a:fld id="{C955676D-1801-4475-A1BA-58EF36E5368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D-8055-4198-905C-D332451618CA}"/>
                      </c:ext>
                    </c:extLst>
                  </c:dLbl>
                  <c:dLbl>
                    <c:idx val="118"/>
                    <c:tx>
                      <c:rich>
                        <a:bodyPr/>
                        <a:lstStyle/>
                        <a:p>
                          <a:fld id="{45642D25-A2F4-485C-9168-3E6AFC24325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E-8055-4198-905C-D332451618CA}"/>
                      </c:ext>
                    </c:extLst>
                  </c:dLbl>
                  <c:dLbl>
                    <c:idx val="119"/>
                    <c:tx>
                      <c:rich>
                        <a:bodyPr/>
                        <a:lstStyle/>
                        <a:p>
                          <a:fld id="{FC65A8F2-7714-4794-90E9-4E2198C4E69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F-8055-4198-905C-D332451618CA}"/>
                      </c:ext>
                    </c:extLst>
                  </c:dLbl>
                  <c:dLbl>
                    <c:idx val="120"/>
                    <c:tx>
                      <c:rich>
                        <a:bodyPr/>
                        <a:lstStyle/>
                        <a:p>
                          <a:fld id="{6D41BD22-D767-48DA-960C-2D439AF1719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0-8055-4198-905C-D332451618CA}"/>
                      </c:ext>
                    </c:extLst>
                  </c:dLbl>
                  <c:dLbl>
                    <c:idx val="121"/>
                    <c:tx>
                      <c:rich>
                        <a:bodyPr/>
                        <a:lstStyle/>
                        <a:p>
                          <a:fld id="{E97D333C-6A8E-4063-8754-82375AA84F3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1-8055-4198-905C-D332451618CA}"/>
                      </c:ext>
                    </c:extLst>
                  </c:dLbl>
                  <c:dLbl>
                    <c:idx val="122"/>
                    <c:tx>
                      <c:rich>
                        <a:bodyPr/>
                        <a:lstStyle/>
                        <a:p>
                          <a:fld id="{1D5F4BE8-358E-4C1E-B676-65D3B557BFA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2-8055-4198-905C-D332451618CA}"/>
                      </c:ext>
                    </c:extLst>
                  </c:dLbl>
                  <c:dLbl>
                    <c:idx val="123"/>
                    <c:tx>
                      <c:rich>
                        <a:bodyPr/>
                        <a:lstStyle/>
                        <a:p>
                          <a:fld id="{1B307B27-587C-412B-AF29-5080A5D8F9C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3-8055-4198-905C-D332451618CA}"/>
                      </c:ext>
                    </c:extLst>
                  </c:dLbl>
                  <c:dLbl>
                    <c:idx val="124"/>
                    <c:tx>
                      <c:rich>
                        <a:bodyPr/>
                        <a:lstStyle/>
                        <a:p>
                          <a:fld id="{ED15A752-3330-49D9-B37A-34BF223DE72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4-8055-4198-905C-D332451618CA}"/>
                      </c:ext>
                    </c:extLst>
                  </c:dLbl>
                  <c:dLbl>
                    <c:idx val="125"/>
                    <c:tx>
                      <c:rich>
                        <a:bodyPr/>
                        <a:lstStyle/>
                        <a:p>
                          <a:fld id="{968E0B8D-A7CB-4B60-9A67-0AC5807AA32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5-8055-4198-905C-D332451618CA}"/>
                      </c:ext>
                    </c:extLst>
                  </c:dLbl>
                  <c:dLbl>
                    <c:idx val="126"/>
                    <c:tx>
                      <c:rich>
                        <a:bodyPr/>
                        <a:lstStyle/>
                        <a:p>
                          <a:fld id="{539AF23F-378C-498B-A8FC-BA7D2E57F9C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6-8055-4198-905C-D332451618CA}"/>
                      </c:ext>
                    </c:extLst>
                  </c:dLbl>
                  <c:dLbl>
                    <c:idx val="127"/>
                    <c:tx>
                      <c:rich>
                        <a:bodyPr/>
                        <a:lstStyle/>
                        <a:p>
                          <a:fld id="{110EFC9E-FF5B-486D-82BD-375A30004BD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7-8055-4198-905C-D332451618CA}"/>
                      </c:ext>
                    </c:extLst>
                  </c:dLbl>
                  <c:dLbl>
                    <c:idx val="128"/>
                    <c:tx>
                      <c:rich>
                        <a:bodyPr/>
                        <a:lstStyle/>
                        <a:p>
                          <a:fld id="{A7DDBAC5-0558-43EA-917D-C057D32CE37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8-8055-4198-905C-D332451618CA}"/>
                      </c:ext>
                    </c:extLst>
                  </c:dLbl>
                  <c:dLbl>
                    <c:idx val="129"/>
                    <c:tx>
                      <c:rich>
                        <a:bodyPr/>
                        <a:lstStyle/>
                        <a:p>
                          <a:fld id="{813CFA7B-2B50-4F25-B507-7FC8D8C8D5A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9-8055-4198-905C-D332451618CA}"/>
                      </c:ext>
                    </c:extLst>
                  </c:dLbl>
                  <c:dLbl>
                    <c:idx val="130"/>
                    <c:tx>
                      <c:rich>
                        <a:bodyPr/>
                        <a:lstStyle/>
                        <a:p>
                          <a:fld id="{56DD2E12-6AA4-46CC-A1FF-83F41F2ED08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A-8055-4198-905C-D332451618CA}"/>
                      </c:ext>
                    </c:extLst>
                  </c:dLbl>
                  <c:dLbl>
                    <c:idx val="131"/>
                    <c:tx>
                      <c:rich>
                        <a:bodyPr/>
                        <a:lstStyle/>
                        <a:p>
                          <a:fld id="{DB85FAC3-67BB-4FB1-ACA5-E18E8EDC75C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B-8055-4198-905C-D332451618CA}"/>
                      </c:ext>
                    </c:extLst>
                  </c:dLbl>
                  <c:dLbl>
                    <c:idx val="132"/>
                    <c:tx>
                      <c:rich>
                        <a:bodyPr/>
                        <a:lstStyle/>
                        <a:p>
                          <a:fld id="{41A8B0CC-5446-48D2-BF10-618F2BD765D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C-8055-4198-905C-D332451618CA}"/>
                      </c:ext>
                    </c:extLst>
                  </c:dLbl>
                  <c:dLbl>
                    <c:idx val="133"/>
                    <c:tx>
                      <c:rich>
                        <a:bodyPr/>
                        <a:lstStyle/>
                        <a:p>
                          <a:fld id="{F7628F2A-D17A-441D-8148-E479A7DDCD8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D-8055-4198-905C-D332451618CA}"/>
                      </c:ext>
                    </c:extLst>
                  </c:dLbl>
                  <c:dLbl>
                    <c:idx val="134"/>
                    <c:tx>
                      <c:rich>
                        <a:bodyPr/>
                        <a:lstStyle/>
                        <a:p>
                          <a:fld id="{503F4391-262A-4451-A78D-1097D15246B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E-8055-4198-905C-D332451618CA}"/>
                      </c:ext>
                    </c:extLst>
                  </c:dLbl>
                  <c:dLbl>
                    <c:idx val="135"/>
                    <c:tx>
                      <c:rich>
                        <a:bodyPr/>
                        <a:lstStyle/>
                        <a:p>
                          <a:fld id="{A1D7D893-0021-438B-919C-E48E2D9395A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F-8055-4198-905C-D332451618CA}"/>
                      </c:ext>
                    </c:extLst>
                  </c:dLbl>
                  <c:dLbl>
                    <c:idx val="136"/>
                    <c:tx>
                      <c:rich>
                        <a:bodyPr/>
                        <a:lstStyle/>
                        <a:p>
                          <a:fld id="{21B2F156-E1B6-4EFC-B642-541BFC43690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0-8055-4198-905C-D332451618CA}"/>
                      </c:ext>
                    </c:extLst>
                  </c:dLbl>
                  <c:dLbl>
                    <c:idx val="137"/>
                    <c:tx>
                      <c:rich>
                        <a:bodyPr/>
                        <a:lstStyle/>
                        <a:p>
                          <a:fld id="{FC86B006-3735-41D3-9DD0-6A9DC90E211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1-8055-4198-905C-D332451618CA}"/>
                      </c:ext>
                    </c:extLst>
                  </c:dLbl>
                  <c:dLbl>
                    <c:idx val="138"/>
                    <c:tx>
                      <c:rich>
                        <a:bodyPr/>
                        <a:lstStyle/>
                        <a:p>
                          <a:fld id="{18A10E82-796C-455D-9743-E23ABE1168C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2-8055-4198-905C-D332451618CA}"/>
                      </c:ext>
                    </c:extLst>
                  </c:dLbl>
                  <c:dLbl>
                    <c:idx val="139"/>
                    <c:tx>
                      <c:rich>
                        <a:bodyPr rot="-5400000" spcFirstLastPara="1" vertOverflow="ellipsis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76FB76F9-3B20-4A47-A0B7-5E1607289F25}" type="CELLRANGE">
                            <a:rPr lang="en-US"/>
                            <a:pPr>
                              <a:defRPr/>
                            </a:pPr>
                            <a:t>[CELLRANGE]</a:t>
                          </a:fld>
                          <a:endParaRPr lang="en-US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-5400000" spcFirstLastPara="1" vertOverflow="ellipsis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3-8055-4198-905C-D332451618CA}"/>
                      </c:ext>
                    </c:extLst>
                  </c:dLbl>
                  <c:dLbl>
                    <c:idx val="140"/>
                    <c:tx>
                      <c:rich>
                        <a:bodyPr/>
                        <a:lstStyle/>
                        <a:p>
                          <a:fld id="{A61EDAD4-E220-4999-A6FC-1BCF4EE727D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4-8055-4198-905C-D332451618CA}"/>
                      </c:ext>
                    </c:extLst>
                  </c:dLbl>
                  <c:dLbl>
                    <c:idx val="141"/>
                    <c:tx>
                      <c:rich>
                        <a:bodyPr/>
                        <a:lstStyle/>
                        <a:p>
                          <a:fld id="{A580A52F-C726-4A13-9A0C-CDFBDCDC70F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5-8055-4198-905C-D332451618CA}"/>
                      </c:ext>
                    </c:extLst>
                  </c:dLbl>
                  <c:dLbl>
                    <c:idx val="142"/>
                    <c:tx>
                      <c:rich>
                        <a:bodyPr/>
                        <a:lstStyle/>
                        <a:p>
                          <a:fld id="{81F70C65-84A5-4C7F-B8BB-BDE7FE76192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6-8055-4198-905C-D332451618CA}"/>
                      </c:ext>
                    </c:extLst>
                  </c:dLbl>
                  <c:dLbl>
                    <c:idx val="143"/>
                    <c:tx>
                      <c:rich>
                        <a:bodyPr/>
                        <a:lstStyle/>
                        <a:p>
                          <a:fld id="{7F89C414-43F2-4284-81EE-FBC163857EC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7-8055-4198-905C-D332451618CA}"/>
                      </c:ext>
                    </c:extLst>
                  </c:dLbl>
                  <c:dLbl>
                    <c:idx val="144"/>
                    <c:tx>
                      <c:rich>
                        <a:bodyPr/>
                        <a:lstStyle/>
                        <a:p>
                          <a:fld id="{7C315A68-FB74-4AC3-9F0C-4FAF40D5B72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8-8055-4198-905C-D332451618CA}"/>
                      </c:ext>
                    </c:extLst>
                  </c:dLbl>
                  <c:dLbl>
                    <c:idx val="145"/>
                    <c:tx>
                      <c:rich>
                        <a:bodyPr/>
                        <a:lstStyle/>
                        <a:p>
                          <a:fld id="{1914A39B-AD9D-4B3D-BAC1-4B4A8C19B3F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9-8055-4198-905C-D332451618CA}"/>
                      </c:ext>
                    </c:extLst>
                  </c:dLbl>
                  <c:dLbl>
                    <c:idx val="146"/>
                    <c:tx>
                      <c:rich>
                        <a:bodyPr/>
                        <a:lstStyle/>
                        <a:p>
                          <a:fld id="{68136ACE-BD20-4EC2-B215-41B95D0E205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A-8055-4198-905C-D332451618CA}"/>
                      </c:ext>
                    </c:extLst>
                  </c:dLbl>
                  <c:dLbl>
                    <c:idx val="147"/>
                    <c:tx>
                      <c:rich>
                        <a:bodyPr/>
                        <a:lstStyle/>
                        <a:p>
                          <a:fld id="{00AEDEAD-CFCC-45B1-B4CD-A3D4D8DCE70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B-8055-4198-905C-D332451618CA}"/>
                      </c:ext>
                    </c:extLst>
                  </c:dLbl>
                  <c:dLbl>
                    <c:idx val="148"/>
                    <c:tx>
                      <c:rich>
                        <a:bodyPr/>
                        <a:lstStyle/>
                        <a:p>
                          <a:fld id="{9948408D-08CF-47D6-BECF-837BD14135F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C-8055-4198-905C-D332451618CA}"/>
                      </c:ext>
                    </c:extLst>
                  </c:dLbl>
                  <c:dLbl>
                    <c:idx val="149"/>
                    <c:tx>
                      <c:rich>
                        <a:bodyPr/>
                        <a:lstStyle/>
                        <a:p>
                          <a:fld id="{3C517917-3587-4D5C-8F75-4094B3DE54B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D-8055-4198-905C-D332451618CA}"/>
                      </c:ext>
                    </c:extLst>
                  </c:dLbl>
                  <c:dLbl>
                    <c:idx val="150"/>
                    <c:tx>
                      <c:rich>
                        <a:bodyPr/>
                        <a:lstStyle/>
                        <a:p>
                          <a:fld id="{866A82A2-AA12-441C-AEE6-02C551B0170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E-8055-4198-905C-D332451618CA}"/>
                      </c:ext>
                    </c:extLst>
                  </c:dLbl>
                  <c:dLbl>
                    <c:idx val="151"/>
                    <c:tx>
                      <c:rich>
                        <a:bodyPr/>
                        <a:lstStyle/>
                        <a:p>
                          <a:fld id="{EB299FC9-C7AD-4A5C-8B92-5863FA06603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F-8055-4198-905C-D332451618CA}"/>
                      </c:ext>
                    </c:extLst>
                  </c:dLbl>
                  <c:dLbl>
                    <c:idx val="152"/>
                    <c:tx>
                      <c:rich>
                        <a:bodyPr/>
                        <a:lstStyle/>
                        <a:p>
                          <a:fld id="{EDCF5032-BDAB-4BAC-8496-7C872164882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0-8055-4198-905C-D332451618CA}"/>
                      </c:ext>
                    </c:extLst>
                  </c:dLbl>
                  <c:dLbl>
                    <c:idx val="153"/>
                    <c:tx>
                      <c:rich>
                        <a:bodyPr/>
                        <a:lstStyle/>
                        <a:p>
                          <a:fld id="{1C9B884F-2BA9-46B8-98C8-A43CA0A2A59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1-8055-4198-905C-D332451618CA}"/>
                      </c:ext>
                    </c:extLst>
                  </c:dLbl>
                  <c:dLbl>
                    <c:idx val="154"/>
                    <c:tx>
                      <c:rich>
                        <a:bodyPr/>
                        <a:lstStyle/>
                        <a:p>
                          <a:fld id="{671BE1F7-D300-4EE7-A5D0-4582EC7B504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2-8055-4198-905C-D332451618CA}"/>
                      </c:ext>
                    </c:extLst>
                  </c:dLbl>
                  <c:dLbl>
                    <c:idx val="155"/>
                    <c:tx>
                      <c:rich>
                        <a:bodyPr/>
                        <a:lstStyle/>
                        <a:p>
                          <a:fld id="{299328CF-BE5D-4484-9B01-AE7D5BAABF1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3-8055-4198-905C-D332451618CA}"/>
                      </c:ext>
                    </c:extLst>
                  </c:dLbl>
                  <c:dLbl>
                    <c:idx val="156"/>
                    <c:tx>
                      <c:rich>
                        <a:bodyPr/>
                        <a:lstStyle/>
                        <a:p>
                          <a:fld id="{0CE5D614-5CCC-4295-A2F2-6F32F7074B5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4-8055-4198-905C-D332451618CA}"/>
                      </c:ext>
                    </c:extLst>
                  </c:dLbl>
                  <c:dLbl>
                    <c:idx val="157"/>
                    <c:tx>
                      <c:rich>
                        <a:bodyPr/>
                        <a:lstStyle/>
                        <a:p>
                          <a:fld id="{3AD8B7B7-A65B-4A18-975F-C958D16F2A3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5-8055-4198-905C-D332451618CA}"/>
                      </c:ext>
                    </c:extLst>
                  </c:dLbl>
                  <c:dLbl>
                    <c:idx val="158"/>
                    <c:tx>
                      <c:rich>
                        <a:bodyPr/>
                        <a:lstStyle/>
                        <a:p>
                          <a:fld id="{DEB3D4EC-860D-433D-A449-4BE4EC7AE3D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6-8055-4198-905C-D332451618CA}"/>
                      </c:ext>
                    </c:extLst>
                  </c:dLbl>
                  <c:dLbl>
                    <c:idx val="159"/>
                    <c:tx>
                      <c:rich>
                        <a:bodyPr/>
                        <a:lstStyle/>
                        <a:p>
                          <a:fld id="{6542990B-5A9F-41C0-8A48-0E3E74EAF7C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7-8055-4198-905C-D332451618CA}"/>
                      </c:ext>
                    </c:extLst>
                  </c:dLbl>
                  <c:dLbl>
                    <c:idx val="160"/>
                    <c:tx>
                      <c:rich>
                        <a:bodyPr/>
                        <a:lstStyle/>
                        <a:p>
                          <a:fld id="{ABB4EF38-F3A3-466D-BE37-2677ACF7CDD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8-8055-4198-905C-D332451618CA}"/>
                      </c:ext>
                    </c:extLst>
                  </c:dLbl>
                  <c:dLbl>
                    <c:idx val="161"/>
                    <c:tx>
                      <c:rich>
                        <a:bodyPr/>
                        <a:lstStyle/>
                        <a:p>
                          <a:fld id="{54E15845-2487-49FD-BDE8-76568DD2D6B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9-8055-4198-905C-D332451618CA}"/>
                      </c:ext>
                    </c:extLst>
                  </c:dLbl>
                  <c:dLbl>
                    <c:idx val="162"/>
                    <c:tx>
                      <c:rich>
                        <a:bodyPr/>
                        <a:lstStyle/>
                        <a:p>
                          <a:fld id="{92C712FB-9538-49C6-A94B-CBB36D5A4E4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A-8055-4198-905C-D332451618CA}"/>
                      </c:ext>
                    </c:extLst>
                  </c:dLbl>
                  <c:dLbl>
                    <c:idx val="163"/>
                    <c:tx>
                      <c:rich>
                        <a:bodyPr/>
                        <a:lstStyle/>
                        <a:p>
                          <a:fld id="{304DA9BA-5E21-46E0-B8FF-FC440E520EB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B-8055-4198-905C-D332451618CA}"/>
                      </c:ext>
                    </c:extLst>
                  </c:dLbl>
                  <c:dLbl>
                    <c:idx val="164"/>
                    <c:tx>
                      <c:rich>
                        <a:bodyPr/>
                        <a:lstStyle/>
                        <a:p>
                          <a:fld id="{B749ACD1-FC02-4713-A555-FA7F3CB8283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C-8055-4198-905C-D332451618CA}"/>
                      </c:ext>
                    </c:extLst>
                  </c:dLbl>
                  <c:dLbl>
                    <c:idx val="165"/>
                    <c:tx>
                      <c:rich>
                        <a:bodyPr/>
                        <a:lstStyle/>
                        <a:p>
                          <a:fld id="{3E27E6D5-A489-4425-9632-5B491739776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D-8055-4198-905C-D332451618CA}"/>
                      </c:ext>
                    </c:extLst>
                  </c:dLbl>
                  <c:dLbl>
                    <c:idx val="166"/>
                    <c:tx>
                      <c:rich>
                        <a:bodyPr/>
                        <a:lstStyle/>
                        <a:p>
                          <a:fld id="{ED379908-165B-40C8-9357-411E1FD55A7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E-8055-4198-905C-D332451618CA}"/>
                      </c:ext>
                    </c:extLst>
                  </c:dLbl>
                  <c:dLbl>
                    <c:idx val="167"/>
                    <c:tx>
                      <c:rich>
                        <a:bodyPr/>
                        <a:lstStyle/>
                        <a:p>
                          <a:fld id="{063CB9C9-E9C0-41BB-AC3D-DF7BB2E9AF6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F-8055-4198-905C-D332451618CA}"/>
                      </c:ext>
                    </c:extLst>
                  </c:dLbl>
                  <c:dLbl>
                    <c:idx val="168"/>
                    <c:tx>
                      <c:rich>
                        <a:bodyPr/>
                        <a:lstStyle/>
                        <a:p>
                          <a:fld id="{AF4BE76C-3D21-4BFC-95F3-D83049F3024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0-8055-4198-905C-D332451618CA}"/>
                      </c:ext>
                    </c:extLst>
                  </c:dLbl>
                  <c:dLbl>
                    <c:idx val="169"/>
                    <c:tx>
                      <c:rich>
                        <a:bodyPr/>
                        <a:lstStyle/>
                        <a:p>
                          <a:fld id="{80BA6FEE-4B15-4AD7-B4C8-6F99AFE7F0C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1-8055-4198-905C-D332451618CA}"/>
                      </c:ext>
                    </c:extLst>
                  </c:dLbl>
                  <c:dLbl>
                    <c:idx val="170"/>
                    <c:tx>
                      <c:rich>
                        <a:bodyPr/>
                        <a:lstStyle/>
                        <a:p>
                          <a:fld id="{D9D1A270-4BE0-4A7C-BE0B-09CC057AC15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2-8055-4198-905C-D332451618CA}"/>
                      </c:ext>
                    </c:extLst>
                  </c:dLbl>
                  <c:dLbl>
                    <c:idx val="171"/>
                    <c:tx>
                      <c:rich>
                        <a:bodyPr/>
                        <a:lstStyle/>
                        <a:p>
                          <a:fld id="{8BCAB68F-5427-410B-BFA5-B61B82DB22B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3-8055-4198-905C-D332451618CA}"/>
                      </c:ext>
                    </c:extLst>
                  </c:dLbl>
                  <c:dLbl>
                    <c:idx val="172"/>
                    <c:tx>
                      <c:rich>
                        <a:bodyPr/>
                        <a:lstStyle/>
                        <a:p>
                          <a:fld id="{69D6CE52-DF78-4E2D-BF15-7739BAF70E0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4-8055-4198-905C-D332451618CA}"/>
                      </c:ext>
                    </c:extLst>
                  </c:dLbl>
                  <c:dLbl>
                    <c:idx val="173"/>
                    <c:tx>
                      <c:rich>
                        <a:bodyPr/>
                        <a:lstStyle/>
                        <a:p>
                          <a:fld id="{4506B446-5944-4900-A62D-FED50244FA9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5-8055-4198-905C-D332451618CA}"/>
                      </c:ext>
                    </c:extLst>
                  </c:dLbl>
                  <c:dLbl>
                    <c:idx val="174"/>
                    <c:tx>
                      <c:rich>
                        <a:bodyPr/>
                        <a:lstStyle/>
                        <a:p>
                          <a:fld id="{59B61951-CD8B-47AD-89AC-9FDF4E47ACB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6-8055-4198-905C-D332451618CA}"/>
                      </c:ext>
                    </c:extLst>
                  </c:dLbl>
                  <c:dLbl>
                    <c:idx val="175"/>
                    <c:tx>
                      <c:rich>
                        <a:bodyPr/>
                        <a:lstStyle/>
                        <a:p>
                          <a:fld id="{6ECE0DA1-C8B1-45F3-AA6B-6DCDF0F8BBF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7-8055-4198-905C-D332451618CA}"/>
                      </c:ext>
                    </c:extLst>
                  </c:dLbl>
                  <c:dLbl>
                    <c:idx val="176"/>
                    <c:tx>
                      <c:rich>
                        <a:bodyPr/>
                        <a:lstStyle/>
                        <a:p>
                          <a:fld id="{DD6F08A5-C870-47BF-A4B3-1C75575926A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8-8055-4198-905C-D332451618CA}"/>
                      </c:ext>
                    </c:extLst>
                  </c:dLbl>
                  <c:dLbl>
                    <c:idx val="177"/>
                    <c:tx>
                      <c:rich>
                        <a:bodyPr/>
                        <a:lstStyle/>
                        <a:p>
                          <a:fld id="{6875A7FC-BCF2-481F-92D6-5D74A1ACD6D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9-8055-4198-905C-D332451618CA}"/>
                      </c:ext>
                    </c:extLst>
                  </c:dLbl>
                  <c:dLbl>
                    <c:idx val="178"/>
                    <c:tx>
                      <c:rich>
                        <a:bodyPr/>
                        <a:lstStyle/>
                        <a:p>
                          <a:fld id="{12B7F791-CED5-4261-9725-91D3041382E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A-8055-4198-905C-D332451618CA}"/>
                      </c:ext>
                    </c:extLst>
                  </c:dLbl>
                  <c:dLbl>
                    <c:idx val="179"/>
                    <c:tx>
                      <c:rich>
                        <a:bodyPr/>
                        <a:lstStyle/>
                        <a:p>
                          <a:fld id="{AAB828CF-4C53-454D-9C55-C199B770285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B-8055-4198-905C-D332451618CA}"/>
                      </c:ext>
                    </c:extLst>
                  </c:dLbl>
                  <c:dLbl>
                    <c:idx val="180"/>
                    <c:tx>
                      <c:rich>
                        <a:bodyPr/>
                        <a:lstStyle/>
                        <a:p>
                          <a:fld id="{6C15B165-BF2A-441B-95CC-FE9561BE861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C-8055-4198-905C-D332451618CA}"/>
                      </c:ext>
                    </c:extLst>
                  </c:dLbl>
                  <c:dLbl>
                    <c:idx val="181"/>
                    <c:tx>
                      <c:rich>
                        <a:bodyPr/>
                        <a:lstStyle/>
                        <a:p>
                          <a:fld id="{B0B2A3D9-4392-45EC-B463-39F52FE90ED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D-8055-4198-905C-D332451618CA}"/>
                      </c:ext>
                    </c:extLst>
                  </c:dLbl>
                  <c:dLbl>
                    <c:idx val="182"/>
                    <c:tx>
                      <c:rich>
                        <a:bodyPr/>
                        <a:lstStyle/>
                        <a:p>
                          <a:fld id="{CD64DA46-CA08-48EA-ADE9-78614A43F6F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E-8055-4198-905C-D332451618CA}"/>
                      </c:ext>
                    </c:extLst>
                  </c:dLbl>
                  <c:dLbl>
                    <c:idx val="183"/>
                    <c:tx>
                      <c:rich>
                        <a:bodyPr/>
                        <a:lstStyle/>
                        <a:p>
                          <a:fld id="{A91FC338-E246-4DCE-8AF2-8F4AEAE95BF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F-8055-4198-905C-D332451618CA}"/>
                      </c:ext>
                    </c:extLst>
                  </c:dLbl>
                  <c:dLbl>
                    <c:idx val="184"/>
                    <c:tx>
                      <c:rich>
                        <a:bodyPr/>
                        <a:lstStyle/>
                        <a:p>
                          <a:fld id="{BB8A3F8C-B180-44E3-9D9F-ABB7A04C7A4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0-8055-4198-905C-D332451618CA}"/>
                      </c:ext>
                    </c:extLst>
                  </c:dLbl>
                  <c:dLbl>
                    <c:idx val="185"/>
                    <c:tx>
                      <c:rich>
                        <a:bodyPr/>
                        <a:lstStyle/>
                        <a:p>
                          <a:fld id="{295CA641-0889-41AC-9EC6-1915A071EE7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1-8055-4198-905C-D332451618CA}"/>
                      </c:ext>
                    </c:extLst>
                  </c:dLbl>
                  <c:dLbl>
                    <c:idx val="186"/>
                    <c:tx>
                      <c:rich>
                        <a:bodyPr/>
                        <a:lstStyle/>
                        <a:p>
                          <a:fld id="{10599B2C-E8B2-43E9-9D7E-926A411EF44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2-8055-4198-905C-D332451618CA}"/>
                      </c:ext>
                    </c:extLst>
                  </c:dLbl>
                  <c:dLbl>
                    <c:idx val="187"/>
                    <c:tx>
                      <c:rich>
                        <a:bodyPr/>
                        <a:lstStyle/>
                        <a:p>
                          <a:fld id="{57AAE506-C17F-4108-8456-8E501017767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3-8055-4198-905C-D332451618CA}"/>
                      </c:ext>
                    </c:extLst>
                  </c:dLbl>
                  <c:dLbl>
                    <c:idx val="188"/>
                    <c:tx>
                      <c:rich>
                        <a:bodyPr/>
                        <a:lstStyle/>
                        <a:p>
                          <a:fld id="{4E2F9A33-8CBC-4F17-8A94-8AFE178DD67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4-8055-4198-905C-D332451618CA}"/>
                      </c:ext>
                    </c:extLst>
                  </c:dLbl>
                  <c:dLbl>
                    <c:idx val="189"/>
                    <c:tx>
                      <c:rich>
                        <a:bodyPr/>
                        <a:lstStyle/>
                        <a:p>
                          <a:fld id="{FC52B3E1-79F8-4605-B2C0-61406F279A5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5-8055-4198-905C-D332451618CA}"/>
                      </c:ext>
                    </c:extLst>
                  </c:dLbl>
                  <c:dLbl>
                    <c:idx val="190"/>
                    <c:tx>
                      <c:rich>
                        <a:bodyPr/>
                        <a:lstStyle/>
                        <a:p>
                          <a:fld id="{AABA57D1-CF96-44A9-8FDE-D4FE9EA1923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6-8055-4198-905C-D332451618CA}"/>
                      </c:ext>
                    </c:extLst>
                  </c:dLbl>
                  <c:dLbl>
                    <c:idx val="191"/>
                    <c:tx>
                      <c:rich>
                        <a:bodyPr/>
                        <a:lstStyle/>
                        <a:p>
                          <a:fld id="{58836375-2FE4-4CB0-B8BC-7885ADA8758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7-8055-4198-905C-D332451618CA}"/>
                      </c:ext>
                    </c:extLst>
                  </c:dLbl>
                  <c:dLbl>
                    <c:idx val="192"/>
                    <c:tx>
                      <c:rich>
                        <a:bodyPr/>
                        <a:lstStyle/>
                        <a:p>
                          <a:fld id="{07125B0B-BF18-434B-A307-1740AAC6B56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8-8055-4198-905C-D332451618CA}"/>
                      </c:ext>
                    </c:extLst>
                  </c:dLbl>
                  <c:dLbl>
                    <c:idx val="193"/>
                    <c:tx>
                      <c:rich>
                        <a:bodyPr/>
                        <a:lstStyle/>
                        <a:p>
                          <a:fld id="{5118FEDC-8700-4CC8-A57D-7BF90D5BB95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9-8055-4198-905C-D332451618CA}"/>
                      </c:ext>
                    </c:extLst>
                  </c:dLbl>
                  <c:dLbl>
                    <c:idx val="194"/>
                    <c:tx>
                      <c:rich>
                        <a:bodyPr/>
                        <a:lstStyle/>
                        <a:p>
                          <a:fld id="{7C382F53-9D36-4214-8E94-BF83E298EF5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A-8055-4198-905C-D332451618CA}"/>
                      </c:ext>
                    </c:extLst>
                  </c:dLbl>
                  <c:dLbl>
                    <c:idx val="195"/>
                    <c:tx>
                      <c:rich>
                        <a:bodyPr/>
                        <a:lstStyle/>
                        <a:p>
                          <a:fld id="{29391729-9D3F-424E-938D-5BFC1D69F96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B-8055-4198-905C-D332451618CA}"/>
                      </c:ext>
                    </c:extLst>
                  </c:dLbl>
                  <c:dLbl>
                    <c:idx val="196"/>
                    <c:tx>
                      <c:rich>
                        <a:bodyPr/>
                        <a:lstStyle/>
                        <a:p>
                          <a:fld id="{21945493-224A-492F-BB7D-DF859A9DD43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C-8055-4198-905C-D332451618CA}"/>
                      </c:ext>
                    </c:extLst>
                  </c:dLbl>
                  <c:dLbl>
                    <c:idx val="197"/>
                    <c:tx>
                      <c:rich>
                        <a:bodyPr/>
                        <a:lstStyle/>
                        <a:p>
                          <a:fld id="{F9284D16-6A3F-4351-9C87-0C13EA894ED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D-8055-4198-905C-D332451618CA}"/>
                      </c:ext>
                    </c:extLst>
                  </c:dLbl>
                  <c:dLbl>
                    <c:idx val="198"/>
                    <c:tx>
                      <c:rich>
                        <a:bodyPr/>
                        <a:lstStyle/>
                        <a:p>
                          <a:fld id="{5A8C16C4-9082-4DF2-BEAA-6EAD81011A0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E-8055-4198-905C-D332451618CA}"/>
                      </c:ext>
                    </c:extLst>
                  </c:dLbl>
                  <c:dLbl>
                    <c:idx val="199"/>
                    <c:tx>
                      <c:rich>
                        <a:bodyPr/>
                        <a:lstStyle/>
                        <a:p>
                          <a:fld id="{DB579A5E-6382-4783-949D-FA576E01BEA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F-8055-4198-905C-D332451618CA}"/>
                      </c:ext>
                    </c:extLst>
                  </c:dLbl>
                  <c:dLbl>
                    <c:idx val="200"/>
                    <c:tx>
                      <c:rich>
                        <a:bodyPr/>
                        <a:lstStyle/>
                        <a:p>
                          <a:fld id="{5CB8A21E-C7FF-4C26-9DE6-8CD1F9CA95D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0-8055-4198-905C-D332451618CA}"/>
                      </c:ext>
                    </c:extLst>
                  </c:dLbl>
                  <c:dLbl>
                    <c:idx val="201"/>
                    <c:tx>
                      <c:rich>
                        <a:bodyPr/>
                        <a:lstStyle/>
                        <a:p>
                          <a:fld id="{5CD66E80-E70E-456E-8192-EC43FCCD088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1-8055-4198-905C-D332451618CA}"/>
                      </c:ext>
                    </c:extLst>
                  </c:dLbl>
                  <c:dLbl>
                    <c:idx val="202"/>
                    <c:tx>
                      <c:rich>
                        <a:bodyPr/>
                        <a:lstStyle/>
                        <a:p>
                          <a:fld id="{3380407F-E4AC-4BD0-B6F6-450A7DBF904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2-8055-4198-905C-D332451618CA}"/>
                      </c:ext>
                    </c:extLst>
                  </c:dLbl>
                  <c:dLbl>
                    <c:idx val="203"/>
                    <c:tx>
                      <c:rich>
                        <a:bodyPr/>
                        <a:lstStyle/>
                        <a:p>
                          <a:fld id="{16CBB25C-16F5-4069-BD5B-F18FF1EF08F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3-8055-4198-905C-D332451618CA}"/>
                      </c:ext>
                    </c:extLst>
                  </c:dLbl>
                  <c:dLbl>
                    <c:idx val="204"/>
                    <c:tx>
                      <c:rich>
                        <a:bodyPr/>
                        <a:lstStyle/>
                        <a:p>
                          <a:fld id="{10CA469A-87BB-426B-8512-DD7C5450049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4-8055-4198-905C-D332451618CA}"/>
                      </c:ext>
                    </c:extLst>
                  </c:dLbl>
                  <c:dLbl>
                    <c:idx val="205"/>
                    <c:tx>
                      <c:rich>
                        <a:bodyPr/>
                        <a:lstStyle/>
                        <a:p>
                          <a:fld id="{61C06EDD-ACBC-4866-B2B9-C0D3B41A5D5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5-8055-4198-905C-D332451618CA}"/>
                      </c:ext>
                    </c:extLst>
                  </c:dLbl>
                  <c:dLbl>
                    <c:idx val="206"/>
                    <c:tx>
                      <c:rich>
                        <a:bodyPr/>
                        <a:lstStyle/>
                        <a:p>
                          <a:fld id="{7629EBC6-14DF-4114-AFF3-BB0A843AC0C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6-8055-4198-905C-D332451618CA}"/>
                      </c:ext>
                    </c:extLst>
                  </c:dLbl>
                  <c:dLbl>
                    <c:idx val="207"/>
                    <c:tx>
                      <c:rich>
                        <a:bodyPr/>
                        <a:lstStyle/>
                        <a:p>
                          <a:fld id="{7725950E-E097-4051-B879-C96531F8289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7-8055-4198-905C-D332451618CA}"/>
                      </c:ext>
                    </c:extLst>
                  </c:dLbl>
                  <c:dLbl>
                    <c:idx val="208"/>
                    <c:tx>
                      <c:rich>
                        <a:bodyPr/>
                        <a:lstStyle/>
                        <a:p>
                          <a:fld id="{B62706DC-CCC1-4FD8-8101-2ED055BD3C5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8-8055-4198-905C-D332451618CA}"/>
                      </c:ext>
                    </c:extLst>
                  </c:dLbl>
                  <c:dLbl>
                    <c:idx val="209"/>
                    <c:tx>
                      <c:rich>
                        <a:bodyPr/>
                        <a:lstStyle/>
                        <a:p>
                          <a:fld id="{D889E1DF-1DB7-4C34-9224-7FD754914ED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9-8055-4198-905C-D332451618CA}"/>
                      </c:ext>
                    </c:extLst>
                  </c:dLbl>
                  <c:dLbl>
                    <c:idx val="210"/>
                    <c:tx>
                      <c:rich>
                        <a:bodyPr/>
                        <a:lstStyle/>
                        <a:p>
                          <a:fld id="{1384F5B6-9133-427F-BEF6-3F8953DAFE3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A-8055-4198-905C-D332451618CA}"/>
                      </c:ext>
                    </c:extLst>
                  </c:dLbl>
                  <c:dLbl>
                    <c:idx val="211"/>
                    <c:tx>
                      <c:rich>
                        <a:bodyPr/>
                        <a:lstStyle/>
                        <a:p>
                          <a:fld id="{FCA8A425-BA7B-479C-B061-F3223E9BBCC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B-8055-4198-905C-D332451618CA}"/>
                      </c:ext>
                    </c:extLst>
                  </c:dLbl>
                  <c:dLbl>
                    <c:idx val="212"/>
                    <c:tx>
                      <c:rich>
                        <a:bodyPr/>
                        <a:lstStyle/>
                        <a:p>
                          <a:fld id="{D0ACDA3E-2ABD-46CC-85CD-B4686D4B3EC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C-8055-4198-905C-D332451618CA}"/>
                      </c:ext>
                    </c:extLst>
                  </c:dLbl>
                  <c:dLbl>
                    <c:idx val="213"/>
                    <c:tx>
                      <c:rich>
                        <a:bodyPr/>
                        <a:lstStyle/>
                        <a:p>
                          <a:fld id="{7D54B669-2A22-4B60-8219-3793B75DDE4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D-8055-4198-905C-D332451618CA}"/>
                      </c:ext>
                    </c:extLst>
                  </c:dLbl>
                  <c:dLbl>
                    <c:idx val="214"/>
                    <c:tx>
                      <c:rich>
                        <a:bodyPr/>
                        <a:lstStyle/>
                        <a:p>
                          <a:fld id="{E2181ABE-9B2A-4D9A-9D79-D5D7E760880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E-8055-4198-905C-D332451618CA}"/>
                      </c:ext>
                    </c:extLst>
                  </c:dLbl>
                  <c:dLbl>
                    <c:idx val="215"/>
                    <c:tx>
                      <c:rich>
                        <a:bodyPr/>
                        <a:lstStyle/>
                        <a:p>
                          <a:fld id="{83CA4DEC-3846-4ED6-A8D6-55F5775762D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F-8055-4198-905C-D332451618CA}"/>
                      </c:ext>
                    </c:extLst>
                  </c:dLbl>
                  <c:dLbl>
                    <c:idx val="216"/>
                    <c:tx>
                      <c:rich>
                        <a:bodyPr/>
                        <a:lstStyle/>
                        <a:p>
                          <a:fld id="{213C8E16-F91E-46DE-9EE4-02803437D87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0-8055-4198-905C-D332451618CA}"/>
                      </c:ext>
                    </c:extLst>
                  </c:dLbl>
                  <c:dLbl>
                    <c:idx val="217"/>
                    <c:tx>
                      <c:rich>
                        <a:bodyPr/>
                        <a:lstStyle/>
                        <a:p>
                          <a:fld id="{57AB1705-7930-4FA3-9B1F-B6572093E22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1-8055-4198-905C-D332451618CA}"/>
                      </c:ext>
                    </c:extLst>
                  </c:dLbl>
                  <c:dLbl>
                    <c:idx val="218"/>
                    <c:tx>
                      <c:rich>
                        <a:bodyPr/>
                        <a:lstStyle/>
                        <a:p>
                          <a:fld id="{D30C85E5-0686-478A-85C8-30F6EDF907C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2-8055-4198-905C-D332451618CA}"/>
                      </c:ext>
                    </c:extLst>
                  </c:dLbl>
                  <c:dLbl>
                    <c:idx val="219"/>
                    <c:tx>
                      <c:rich>
                        <a:bodyPr/>
                        <a:lstStyle/>
                        <a:p>
                          <a:fld id="{B56905F6-FA3F-4323-82BA-797F49F3542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3-8055-4198-905C-D332451618CA}"/>
                      </c:ext>
                    </c:extLst>
                  </c:dLbl>
                  <c:dLbl>
                    <c:idx val="220"/>
                    <c:tx>
                      <c:rich>
                        <a:bodyPr/>
                        <a:lstStyle/>
                        <a:p>
                          <a:fld id="{3758ADBE-47EA-487E-937C-0543CE01C1F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4-8055-4198-905C-D332451618CA}"/>
                      </c:ext>
                    </c:extLst>
                  </c:dLbl>
                  <c:dLbl>
                    <c:idx val="221"/>
                    <c:tx>
                      <c:rich>
                        <a:bodyPr/>
                        <a:lstStyle/>
                        <a:p>
                          <a:fld id="{31F031B7-E81A-4113-91FC-D5DB91E21A0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5-8055-4198-905C-D332451618CA}"/>
                      </c:ext>
                    </c:extLst>
                  </c:dLbl>
                  <c:dLbl>
                    <c:idx val="222"/>
                    <c:tx>
                      <c:rich>
                        <a:bodyPr/>
                        <a:lstStyle/>
                        <a:p>
                          <a:fld id="{9D378A83-7B2B-4787-A9B1-DFBABBFE7A8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6-8055-4198-905C-D332451618CA}"/>
                      </c:ext>
                    </c:extLst>
                  </c:dLbl>
                  <c:dLbl>
                    <c:idx val="223"/>
                    <c:tx>
                      <c:rich>
                        <a:bodyPr/>
                        <a:lstStyle/>
                        <a:p>
                          <a:fld id="{CC1B7939-04F0-4E0C-AE74-2D76A41BC63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7-8055-4198-905C-D332451618CA}"/>
                      </c:ext>
                    </c:extLst>
                  </c:dLbl>
                  <c:dLbl>
                    <c:idx val="224"/>
                    <c:tx>
                      <c:rich>
                        <a:bodyPr/>
                        <a:lstStyle/>
                        <a:p>
                          <a:fld id="{C0D583FB-7C6C-46A7-ACE2-89FCBDF22DB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8-8055-4198-905C-D332451618CA}"/>
                      </c:ext>
                    </c:extLst>
                  </c:dLbl>
                  <c:dLbl>
                    <c:idx val="225"/>
                    <c:tx>
                      <c:rich>
                        <a:bodyPr/>
                        <a:lstStyle/>
                        <a:p>
                          <a:fld id="{91E44AF0-F4F1-4959-837E-3EB7A41B62A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9-8055-4198-905C-D332451618CA}"/>
                      </c:ext>
                    </c:extLst>
                  </c:dLbl>
                  <c:dLbl>
                    <c:idx val="226"/>
                    <c:tx>
                      <c:rich>
                        <a:bodyPr/>
                        <a:lstStyle/>
                        <a:p>
                          <a:fld id="{0520A2BB-62F6-44B4-87F0-2AEB3B4F3CF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A-8055-4198-905C-D332451618CA}"/>
                      </c:ext>
                    </c:extLst>
                  </c:dLbl>
                  <c:dLbl>
                    <c:idx val="227"/>
                    <c:tx>
                      <c:rich>
                        <a:bodyPr/>
                        <a:lstStyle/>
                        <a:p>
                          <a:fld id="{0EF48E22-C43B-41F6-926A-21615687802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B-8055-4198-905C-D332451618CA}"/>
                      </c:ext>
                    </c:extLst>
                  </c:dLbl>
                  <c:dLbl>
                    <c:idx val="228"/>
                    <c:tx>
                      <c:rich>
                        <a:bodyPr/>
                        <a:lstStyle/>
                        <a:p>
                          <a:fld id="{E37E9A26-DC25-4C29-BD7B-B288C1B975B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C-8055-4198-905C-D332451618CA}"/>
                      </c:ext>
                    </c:extLst>
                  </c:dLbl>
                  <c:dLbl>
                    <c:idx val="229"/>
                    <c:tx>
                      <c:rich>
                        <a:bodyPr/>
                        <a:lstStyle/>
                        <a:p>
                          <a:fld id="{9E754E8C-3EF3-4089-94DD-1114707EDE3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D-8055-4198-905C-D332451618C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DataLabelsRange val="1"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'Vacuum Plot'!$C$41:$C$270</c15:sqref>
                        </c15:formulaRef>
                      </c:ext>
                    </c:extLst>
                    <c:numCache>
                      <c:formatCode>0.00</c:formatCode>
                      <c:ptCount val="230"/>
                      <c:pt idx="0">
                        <c:v>0</c:v>
                      </c:pt>
                      <c:pt idx="1">
                        <c:v>3.7591999999999999</c:v>
                      </c:pt>
                      <c:pt idx="2">
                        <c:v>3.9684172600000007</c:v>
                      </c:pt>
                      <c:pt idx="3">
                        <c:v>5.2683409999999995</c:v>
                      </c:pt>
                      <c:pt idx="4">
                        <c:v>5.5731511599999983</c:v>
                      </c:pt>
                      <c:pt idx="5">
                        <c:v>6.0236709599999969</c:v>
                      </c:pt>
                      <c:pt idx="6">
                        <c:v>6.1820882199999971</c:v>
                      </c:pt>
                      <c:pt idx="7">
                        <c:v>8.0108882199999982</c:v>
                      </c:pt>
                      <c:pt idx="8">
                        <c:v>10.038341619999997</c:v>
                      </c:pt>
                      <c:pt idx="9">
                        <c:v>10.114541619999997</c:v>
                      </c:pt>
                      <c:pt idx="10">
                        <c:v>10.272961419999998</c:v>
                      </c:pt>
                      <c:pt idx="11">
                        <c:v>12.101761419999999</c:v>
                      </c:pt>
                      <c:pt idx="12">
                        <c:v>13.95316742</c:v>
                      </c:pt>
                      <c:pt idx="13">
                        <c:v>13.955008920000001</c:v>
                      </c:pt>
                      <c:pt idx="14">
                        <c:v>17.157834619999999</c:v>
                      </c:pt>
                      <c:pt idx="15">
                        <c:v>20.360660319999997</c:v>
                      </c:pt>
                      <c:pt idx="16">
                        <c:v>20.362501819999999</c:v>
                      </c:pt>
                      <c:pt idx="17">
                        <c:v>20.415415099999997</c:v>
                      </c:pt>
                      <c:pt idx="18">
                        <c:v>20.821815099999998</c:v>
                      </c:pt>
                      <c:pt idx="19">
                        <c:v>20.869490899999999</c:v>
                      </c:pt>
                      <c:pt idx="20">
                        <c:v>21.0279107</c:v>
                      </c:pt>
                      <c:pt idx="21">
                        <c:v>24.380710699999998</c:v>
                      </c:pt>
                      <c:pt idx="22">
                        <c:v>25.714680599999998</c:v>
                      </c:pt>
                      <c:pt idx="23">
                        <c:v>27.048650499999997</c:v>
                      </c:pt>
                      <c:pt idx="24">
                        <c:v>30.398097699999997</c:v>
                      </c:pt>
                      <c:pt idx="25">
                        <c:v>33.747544899999994</c:v>
                      </c:pt>
                      <c:pt idx="26">
                        <c:v>35.102342800000002</c:v>
                      </c:pt>
                      <c:pt idx="27">
                        <c:v>36.457140699999997</c:v>
                      </c:pt>
                      <c:pt idx="28">
                        <c:v>39.809940699999999</c:v>
                      </c:pt>
                      <c:pt idx="29">
                        <c:v>39.968360500000003</c:v>
                      </c:pt>
                      <c:pt idx="30">
                        <c:v>40.016036299999996</c:v>
                      </c:pt>
                      <c:pt idx="31">
                        <c:v>40.422436300000001</c:v>
                      </c:pt>
                      <c:pt idx="32">
                        <c:v>40.903613899999996</c:v>
                      </c:pt>
                      <c:pt idx="33">
                        <c:v>41.670795499999997</c:v>
                      </c:pt>
                      <c:pt idx="34">
                        <c:v>48.020795500000006</c:v>
                      </c:pt>
                      <c:pt idx="35">
                        <c:v>54.3707955</c:v>
                      </c:pt>
                      <c:pt idx="36">
                        <c:v>55.138739099999995</c:v>
                      </c:pt>
                      <c:pt idx="37">
                        <c:v>55.870513099999997</c:v>
                      </c:pt>
                      <c:pt idx="38">
                        <c:v>56.276913100000002</c:v>
                      </c:pt>
                      <c:pt idx="39">
                        <c:v>56.324588899999995</c:v>
                      </c:pt>
                      <c:pt idx="40">
                        <c:v>56.483008699999999</c:v>
                      </c:pt>
                      <c:pt idx="41">
                        <c:v>59.835808700000001</c:v>
                      </c:pt>
                      <c:pt idx="42">
                        <c:v>60.346048980000006</c:v>
                      </c:pt>
                      <c:pt idx="43">
                        <c:v>60.347890480000004</c:v>
                      </c:pt>
                      <c:pt idx="44">
                        <c:v>62.534716180000004</c:v>
                      </c:pt>
                      <c:pt idx="45">
                        <c:v>64.721541880000004</c:v>
                      </c:pt>
                      <c:pt idx="46">
                        <c:v>64.806644579999997</c:v>
                      </c:pt>
                      <c:pt idx="47">
                        <c:v>68.009470280000002</c:v>
                      </c:pt>
                      <c:pt idx="48">
                        <c:v>71.212295980000007</c:v>
                      </c:pt>
                      <c:pt idx="49">
                        <c:v>71.214137480000005</c:v>
                      </c:pt>
                      <c:pt idx="50">
                        <c:v>71.41733748</c:v>
                      </c:pt>
                      <c:pt idx="51">
                        <c:v>71.728111560000002</c:v>
                      </c:pt>
                      <c:pt idx="52">
                        <c:v>71.886531360000006</c:v>
                      </c:pt>
                      <c:pt idx="53">
                        <c:v>75.239331360000008</c:v>
                      </c:pt>
                      <c:pt idx="54">
                        <c:v>75.770239620000012</c:v>
                      </c:pt>
                      <c:pt idx="55">
                        <c:v>75.77208112000001</c:v>
                      </c:pt>
                      <c:pt idx="56">
                        <c:v>78.974906820000015</c:v>
                      </c:pt>
                      <c:pt idx="57">
                        <c:v>82.17774522000002</c:v>
                      </c:pt>
                      <c:pt idx="58">
                        <c:v>82.264196660000025</c:v>
                      </c:pt>
                      <c:pt idx="59">
                        <c:v>84.451022360000024</c:v>
                      </c:pt>
                      <c:pt idx="60">
                        <c:v>86.637848060000024</c:v>
                      </c:pt>
                      <c:pt idx="61">
                        <c:v>86.639689560000022</c:v>
                      </c:pt>
                      <c:pt idx="62">
                        <c:v>87.158621720000028</c:v>
                      </c:pt>
                      <c:pt idx="63">
                        <c:v>87.317041520000032</c:v>
                      </c:pt>
                      <c:pt idx="64">
                        <c:v>90.669841520000034</c:v>
                      </c:pt>
                      <c:pt idx="65">
                        <c:v>91.195781540000027</c:v>
                      </c:pt>
                      <c:pt idx="66">
                        <c:v>93.382607240000027</c:v>
                      </c:pt>
                      <c:pt idx="67">
                        <c:v>95.569432940000027</c:v>
                      </c:pt>
                      <c:pt idx="68">
                        <c:v>95.664713420000027</c:v>
                      </c:pt>
                      <c:pt idx="69">
                        <c:v>98.867539120000032</c:v>
                      </c:pt>
                      <c:pt idx="70">
                        <c:v>102.07036482000004</c:v>
                      </c:pt>
                      <c:pt idx="71">
                        <c:v>102.07220632000003</c:v>
                      </c:pt>
                      <c:pt idx="72">
                        <c:v>102.12172362000004</c:v>
                      </c:pt>
                      <c:pt idx="73">
                        <c:v>102.52812362000004</c:v>
                      </c:pt>
                      <c:pt idx="74">
                        <c:v>102.57579942000004</c:v>
                      </c:pt>
                      <c:pt idx="75">
                        <c:v>102.73421922000004</c:v>
                      </c:pt>
                      <c:pt idx="76">
                        <c:v>106.08701922000004</c:v>
                      </c:pt>
                      <c:pt idx="77">
                        <c:v>106.61820688000005</c:v>
                      </c:pt>
                      <c:pt idx="78">
                        <c:v>106.62004838000004</c:v>
                      </c:pt>
                      <c:pt idx="79">
                        <c:v>109.82287408000005</c:v>
                      </c:pt>
                      <c:pt idx="80">
                        <c:v>113.02569978000005</c:v>
                      </c:pt>
                      <c:pt idx="81">
                        <c:v>113.11231886000006</c:v>
                      </c:pt>
                      <c:pt idx="82">
                        <c:v>115.29914456000006</c:v>
                      </c:pt>
                      <c:pt idx="83">
                        <c:v>117.48597026000006</c:v>
                      </c:pt>
                      <c:pt idx="84">
                        <c:v>117.48781176000007</c:v>
                      </c:pt>
                      <c:pt idx="85">
                        <c:v>118.00674392000006</c:v>
                      </c:pt>
                      <c:pt idx="86">
                        <c:v>118.16516372000005</c:v>
                      </c:pt>
                      <c:pt idx="87">
                        <c:v>121.51796372000005</c:v>
                      </c:pt>
                      <c:pt idx="88">
                        <c:v>122.05383768000006</c:v>
                      </c:pt>
                      <c:pt idx="89">
                        <c:v>122.05567918000007</c:v>
                      </c:pt>
                      <c:pt idx="90">
                        <c:v>124.24250488000006</c:v>
                      </c:pt>
                      <c:pt idx="91">
                        <c:v>126.42933058000004</c:v>
                      </c:pt>
                      <c:pt idx="92">
                        <c:v>126.51492604000005</c:v>
                      </c:pt>
                      <c:pt idx="93">
                        <c:v>129.71775174000004</c:v>
                      </c:pt>
                      <c:pt idx="94">
                        <c:v>132.92057744000005</c:v>
                      </c:pt>
                      <c:pt idx="95">
                        <c:v>132.92241894000006</c:v>
                      </c:pt>
                      <c:pt idx="96">
                        <c:v>133.12561894000007</c:v>
                      </c:pt>
                      <c:pt idx="97">
                        <c:v>133.43715502000006</c:v>
                      </c:pt>
                      <c:pt idx="98">
                        <c:v>133.59557482000005</c:v>
                      </c:pt>
                      <c:pt idx="99">
                        <c:v>136.94837482000005</c:v>
                      </c:pt>
                      <c:pt idx="100">
                        <c:v>137.49219136000005</c:v>
                      </c:pt>
                      <c:pt idx="101">
                        <c:v>137.49403286000006</c:v>
                      </c:pt>
                      <c:pt idx="102">
                        <c:v>140.69685856000007</c:v>
                      </c:pt>
                      <c:pt idx="103">
                        <c:v>143.89968426000007</c:v>
                      </c:pt>
                      <c:pt idx="104">
                        <c:v>143.97524926000008</c:v>
                      </c:pt>
                      <c:pt idx="105">
                        <c:v>146.16207496000007</c:v>
                      </c:pt>
                      <c:pt idx="106">
                        <c:v>148.34890066000006</c:v>
                      </c:pt>
                      <c:pt idx="107">
                        <c:v>148.35074216000007</c:v>
                      </c:pt>
                      <c:pt idx="108">
                        <c:v>148.40025946000006</c:v>
                      </c:pt>
                      <c:pt idx="109">
                        <c:v>148.80665946000005</c:v>
                      </c:pt>
                      <c:pt idx="110">
                        <c:v>148.85433526000006</c:v>
                      </c:pt>
                      <c:pt idx="111">
                        <c:v>149.01275506000005</c:v>
                      </c:pt>
                      <c:pt idx="112">
                        <c:v>152.36555506000005</c:v>
                      </c:pt>
                      <c:pt idx="113">
                        <c:v>155.19381966000006</c:v>
                      </c:pt>
                      <c:pt idx="114">
                        <c:v>158.26404466000005</c:v>
                      </c:pt>
                      <c:pt idx="115">
                        <c:v>161.33426966000005</c:v>
                      </c:pt>
                      <c:pt idx="116">
                        <c:v>164.28351446000005</c:v>
                      </c:pt>
                      <c:pt idx="117">
                        <c:v>164.44193426000004</c:v>
                      </c:pt>
                      <c:pt idx="118">
                        <c:v>167.79473426000004</c:v>
                      </c:pt>
                      <c:pt idx="119">
                        <c:v>168.43575406000005</c:v>
                      </c:pt>
                      <c:pt idx="120">
                        <c:v>171.16044762000004</c:v>
                      </c:pt>
                      <c:pt idx="121">
                        <c:v>173.88522754000005</c:v>
                      </c:pt>
                      <c:pt idx="122">
                        <c:v>176.29551736000005</c:v>
                      </c:pt>
                      <c:pt idx="123">
                        <c:v>178.70580718000005</c:v>
                      </c:pt>
                      <c:pt idx="124">
                        <c:v>179.11220718000004</c:v>
                      </c:pt>
                      <c:pt idx="125">
                        <c:v>179.87102202000005</c:v>
                      </c:pt>
                      <c:pt idx="126">
                        <c:v>183.22382202000006</c:v>
                      </c:pt>
                      <c:pt idx="127">
                        <c:v>183.38224182000005</c:v>
                      </c:pt>
                      <c:pt idx="128">
                        <c:v>183.67046832000005</c:v>
                      </c:pt>
                      <c:pt idx="129">
                        <c:v>183.67230982000007</c:v>
                      </c:pt>
                      <c:pt idx="130">
                        <c:v>185.85913552000008</c:v>
                      </c:pt>
                      <c:pt idx="131">
                        <c:v>188.04596122000007</c:v>
                      </c:pt>
                      <c:pt idx="132">
                        <c:v>188.13064990000007</c:v>
                      </c:pt>
                      <c:pt idx="133">
                        <c:v>191.33347560000007</c:v>
                      </c:pt>
                      <c:pt idx="134">
                        <c:v>194.53630130000008</c:v>
                      </c:pt>
                      <c:pt idx="135">
                        <c:v>194.53814280000009</c:v>
                      </c:pt>
                      <c:pt idx="136">
                        <c:v>194.80930304000009</c:v>
                      </c:pt>
                      <c:pt idx="137">
                        <c:v>195.13950304000008</c:v>
                      </c:pt>
                      <c:pt idx="138">
                        <c:v>195.29792284000007</c:v>
                      </c:pt>
                      <c:pt idx="139">
                        <c:v>198.65072284000007</c:v>
                      </c:pt>
                      <c:pt idx="140">
                        <c:v>199.18246676000007</c:v>
                      </c:pt>
                      <c:pt idx="141">
                        <c:v>199.18430826000008</c:v>
                      </c:pt>
                      <c:pt idx="142">
                        <c:v>202.38713396000009</c:v>
                      </c:pt>
                      <c:pt idx="143">
                        <c:v>205.58995966000009</c:v>
                      </c:pt>
                      <c:pt idx="144">
                        <c:v>205.67500648000009</c:v>
                      </c:pt>
                      <c:pt idx="145">
                        <c:v>207.86183218000011</c:v>
                      </c:pt>
                      <c:pt idx="146">
                        <c:v>210.04865788000009</c:v>
                      </c:pt>
                      <c:pt idx="147">
                        <c:v>210.0504993800001</c:v>
                      </c:pt>
                      <c:pt idx="148">
                        <c:v>210.1000166800001</c:v>
                      </c:pt>
                      <c:pt idx="149">
                        <c:v>210.50641668000009</c:v>
                      </c:pt>
                      <c:pt idx="150">
                        <c:v>210.55055934000009</c:v>
                      </c:pt>
                      <c:pt idx="151">
                        <c:v>210.70897914000008</c:v>
                      </c:pt>
                      <c:pt idx="152">
                        <c:v>214.06177914000008</c:v>
                      </c:pt>
                      <c:pt idx="153">
                        <c:v>214.59150376000008</c:v>
                      </c:pt>
                      <c:pt idx="154">
                        <c:v>214.59334526000009</c:v>
                      </c:pt>
                      <c:pt idx="155">
                        <c:v>216.78017096000011</c:v>
                      </c:pt>
                      <c:pt idx="156">
                        <c:v>218.96699666000009</c:v>
                      </c:pt>
                      <c:pt idx="157">
                        <c:v>219.12423536000009</c:v>
                      </c:pt>
                      <c:pt idx="158">
                        <c:v>222.32706106000009</c:v>
                      </c:pt>
                      <c:pt idx="159">
                        <c:v>225.5298867600001</c:v>
                      </c:pt>
                      <c:pt idx="160">
                        <c:v>225.53172826000011</c:v>
                      </c:pt>
                      <c:pt idx="161">
                        <c:v>225.66825326000011</c:v>
                      </c:pt>
                      <c:pt idx="162">
                        <c:v>225.97562882000011</c:v>
                      </c:pt>
                      <c:pt idx="163">
                        <c:v>226.1340486200001</c:v>
                      </c:pt>
                      <c:pt idx="164">
                        <c:v>229.4868486200001</c:v>
                      </c:pt>
                      <c:pt idx="165">
                        <c:v>230.00732002000009</c:v>
                      </c:pt>
                      <c:pt idx="166">
                        <c:v>230.00916152000011</c:v>
                      </c:pt>
                      <c:pt idx="167">
                        <c:v>233.21198722000011</c:v>
                      </c:pt>
                      <c:pt idx="168">
                        <c:v>236.41481292000012</c:v>
                      </c:pt>
                      <c:pt idx="169">
                        <c:v>236.50132532000012</c:v>
                      </c:pt>
                      <c:pt idx="170">
                        <c:v>238.68815102000011</c:v>
                      </c:pt>
                      <c:pt idx="171">
                        <c:v>240.87497672000009</c:v>
                      </c:pt>
                      <c:pt idx="172">
                        <c:v>240.8768182200001</c:v>
                      </c:pt>
                      <c:pt idx="173">
                        <c:v>240.92633552000009</c:v>
                      </c:pt>
                      <c:pt idx="174">
                        <c:v>241.33273552000009</c:v>
                      </c:pt>
                      <c:pt idx="175">
                        <c:v>241.3804087800001</c:v>
                      </c:pt>
                      <c:pt idx="176">
                        <c:v>241.53882858000009</c:v>
                      </c:pt>
                      <c:pt idx="177">
                        <c:v>244.89162858000009</c:v>
                      </c:pt>
                      <c:pt idx="178">
                        <c:v>245.41718760000006</c:v>
                      </c:pt>
                      <c:pt idx="179">
                        <c:v>245.41902910000007</c:v>
                      </c:pt>
                      <c:pt idx="180">
                        <c:v>247.60585480000006</c:v>
                      </c:pt>
                      <c:pt idx="181">
                        <c:v>249.79268050000005</c:v>
                      </c:pt>
                      <c:pt idx="182">
                        <c:v>249.79452200000006</c:v>
                      </c:pt>
                      <c:pt idx="183">
                        <c:v>249.91635056000004</c:v>
                      </c:pt>
                      <c:pt idx="184">
                        <c:v>250.01482636000006</c:v>
                      </c:pt>
                      <c:pt idx="185">
                        <c:v>251.84362636000006</c:v>
                      </c:pt>
                      <c:pt idx="186">
                        <c:v>252.00204616000005</c:v>
                      </c:pt>
                      <c:pt idx="187">
                        <c:v>253.22468278000005</c:v>
                      </c:pt>
                      <c:pt idx="188">
                        <c:v>253.22652428000006</c:v>
                      </c:pt>
                      <c:pt idx="189">
                        <c:v>256.4293499800001</c:v>
                      </c:pt>
                      <c:pt idx="190">
                        <c:v>259.6321756800001</c:v>
                      </c:pt>
                      <c:pt idx="191">
                        <c:v>259.73457324000009</c:v>
                      </c:pt>
                      <c:pt idx="192">
                        <c:v>262.93739894000009</c:v>
                      </c:pt>
                      <c:pt idx="193">
                        <c:v>266.1402246400001</c:v>
                      </c:pt>
                      <c:pt idx="194">
                        <c:v>266.22683102000008</c:v>
                      </c:pt>
                      <c:pt idx="195">
                        <c:v>268.41365672000006</c:v>
                      </c:pt>
                      <c:pt idx="196">
                        <c:v>270.60048242000005</c:v>
                      </c:pt>
                      <c:pt idx="197">
                        <c:v>270.60232392000006</c:v>
                      </c:pt>
                      <c:pt idx="198">
                        <c:v>271.13149228000009</c:v>
                      </c:pt>
                      <c:pt idx="199">
                        <c:v>271.28991208000008</c:v>
                      </c:pt>
                      <c:pt idx="200">
                        <c:v>274.64271208000008</c:v>
                      </c:pt>
                      <c:pt idx="201">
                        <c:v>275.2615094200001</c:v>
                      </c:pt>
                      <c:pt idx="202">
                        <c:v>275.93206942000012</c:v>
                      </c:pt>
                      <c:pt idx="203">
                        <c:v>276.09048922000011</c:v>
                      </c:pt>
                      <c:pt idx="204">
                        <c:v>279.44328922000011</c:v>
                      </c:pt>
                      <c:pt idx="205">
                        <c:v>279.52900660000012</c:v>
                      </c:pt>
                      <c:pt idx="206">
                        <c:v>279.93540660000014</c:v>
                      </c:pt>
                      <c:pt idx="207">
                        <c:v>280.02112398000014</c:v>
                      </c:pt>
                      <c:pt idx="208">
                        <c:v>281.84992398000014</c:v>
                      </c:pt>
                      <c:pt idx="209">
                        <c:v>282.00834378000013</c:v>
                      </c:pt>
                      <c:pt idx="210">
                        <c:v>282.05629136000016</c:v>
                      </c:pt>
                      <c:pt idx="211">
                        <c:v>282.46269136000018</c:v>
                      </c:pt>
                      <c:pt idx="212">
                        <c:v>284.3546573500002</c:v>
                      </c:pt>
                      <c:pt idx="213">
                        <c:v>286.24662334000021</c:v>
                      </c:pt>
                      <c:pt idx="214">
                        <c:v>289.49413272000021</c:v>
                      </c:pt>
                      <c:pt idx="215">
                        <c:v>292.74164210000021</c:v>
                      </c:pt>
                      <c:pt idx="216">
                        <c:v>292.9000619000002</c:v>
                      </c:pt>
                      <c:pt idx="217">
                        <c:v>293.02706190000021</c:v>
                      </c:pt>
                      <c:pt idx="218">
                        <c:v>293.1854817000002</c:v>
                      </c:pt>
                      <c:pt idx="219">
                        <c:v>293.59188170000022</c:v>
                      </c:pt>
                      <c:pt idx="220">
                        <c:v>296.91872036000024</c:v>
                      </c:pt>
                      <c:pt idx="221">
                        <c:v>300.24555140000024</c:v>
                      </c:pt>
                      <c:pt idx="222">
                        <c:v>301.88973912000023</c:v>
                      </c:pt>
                      <c:pt idx="223">
                        <c:v>303.53392684000022</c:v>
                      </c:pt>
                      <c:pt idx="224">
                        <c:v>303.83873700000021</c:v>
                      </c:pt>
                      <c:pt idx="225">
                        <c:v>303.9971568000002</c:v>
                      </c:pt>
                      <c:pt idx="226">
                        <c:v>304.12415680000021</c:v>
                      </c:pt>
                      <c:pt idx="227">
                        <c:v>304.2825766000002</c:v>
                      </c:pt>
                      <c:pt idx="228">
                        <c:v>304.68897660000022</c:v>
                      </c:pt>
                      <c:pt idx="229">
                        <c:v>308.51485160000004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'Vacuum Plot'!$G$41:$G$270</c15:sqref>
                        </c15:formulaRef>
                      </c:ext>
                    </c:extLst>
                    <c:numCache>
                      <c:formatCode>0.00E+00</c:formatCode>
                      <c:ptCount val="230"/>
                      <c:pt idx="0">
                        <c:v>8.5889800633053803E-8</c:v>
                      </c:pt>
                      <c:pt idx="1">
                        <c:v>5.4439627368326308E-8</c:v>
                      </c:pt>
                      <c:pt idx="2">
                        <c:v>5.0433536850632306E-8</c:v>
                      </c:pt>
                      <c:pt idx="3">
                        <c:v>6.8472570168464314E-8</c:v>
                      </c:pt>
                      <c:pt idx="4">
                        <c:v>6.9676422495912145E-8</c:v>
                      </c:pt>
                      <c:pt idx="5">
                        <c:v>7.0902026672267138E-8</c:v>
                      </c:pt>
                      <c:pt idx="6">
                        <c:v>7.1545581374416832E-8</c:v>
                      </c:pt>
                      <c:pt idx="7">
                        <c:v>6.8695339103823826E-8</c:v>
                      </c:pt>
                      <c:pt idx="8">
                        <c:v>4.3772970702509712E-8</c:v>
                      </c:pt>
                      <c:pt idx="9">
                        <c:v>4.4851562382802534E-8</c:v>
                      </c:pt>
                      <c:pt idx="10">
                        <c:v>4.6977993129415993E-8</c:v>
                      </c:pt>
                      <c:pt idx="11">
                        <c:v>6.124345569373397E-8</c:v>
                      </c:pt>
                      <c:pt idx="12">
                        <c:v>5.6719071121045289E-8</c:v>
                      </c:pt>
                      <c:pt idx="13">
                        <c:v>5.6719071121045289E-8</c:v>
                      </c:pt>
                      <c:pt idx="14">
                        <c:v>8.4149652720481239E-8</c:v>
                      </c:pt>
                      <c:pt idx="15">
                        <c:v>6.3976688018481568E-8</c:v>
                      </c:pt>
                      <c:pt idx="16">
                        <c:v>6.3975937954726145E-8</c:v>
                      </c:pt>
                      <c:pt idx="17">
                        <c:v>6.2916097868318806E-8</c:v>
                      </c:pt>
                      <c:pt idx="18">
                        <c:v>6.6255381707445133E-8</c:v>
                      </c:pt>
                      <c:pt idx="19">
                        <c:v>6.697019246635963E-8</c:v>
                      </c:pt>
                      <c:pt idx="20">
                        <c:v>6.9242135581524427E-8</c:v>
                      </c:pt>
                      <c:pt idx="21">
                        <c:v>8.4254661646239933E-8</c:v>
                      </c:pt>
                      <c:pt idx="22">
                        <c:v>7.2823690013651158E-8</c:v>
                      </c:pt>
                      <c:pt idx="23">
                        <c:v>5.1487376426996294E-8</c:v>
                      </c:pt>
                      <c:pt idx="24">
                        <c:v>8.1531930214068191E-8</c:v>
                      </c:pt>
                      <c:pt idx="25">
                        <c:v>4.9122425406159519E-8</c:v>
                      </c:pt>
                      <c:pt idx="26">
                        <c:v>6.7392478360660646E-8</c:v>
                      </c:pt>
                      <c:pt idx="27">
                        <c:v>7.5441412520064193E-8</c:v>
                      </c:pt>
                      <c:pt idx="28">
                        <c:v>5.143562202787237E-8</c:v>
                      </c:pt>
                      <c:pt idx="29">
                        <c:v>4.8738392763384885E-8</c:v>
                      </c:pt>
                      <c:pt idx="30">
                        <c:v>4.7895321102293694E-8</c:v>
                      </c:pt>
                      <c:pt idx="31">
                        <c:v>4.4082747033497851E-8</c:v>
                      </c:pt>
                      <c:pt idx="32">
                        <c:v>3.8406264532485262E-8</c:v>
                      </c:pt>
                      <c:pt idx="33">
                        <c:v>3.5153988088987562E-8</c:v>
                      </c:pt>
                      <c:pt idx="34">
                        <c:v>6.3768920358230451E-8</c:v>
                      </c:pt>
                      <c:pt idx="35">
                        <c:v>3.4434676947540546E-8</c:v>
                      </c:pt>
                      <c:pt idx="36">
                        <c:v>3.7383927633848882E-8</c:v>
                      </c:pt>
                      <c:pt idx="37">
                        <c:v>4.472405154438127E-8</c:v>
                      </c:pt>
                      <c:pt idx="38">
                        <c:v>4.7652300445537873E-8</c:v>
                      </c:pt>
                      <c:pt idx="39">
                        <c:v>4.8256101768650333E-8</c:v>
                      </c:pt>
                      <c:pt idx="40">
                        <c:v>5.0158263452393454E-8</c:v>
                      </c:pt>
                      <c:pt idx="41">
                        <c:v>5.7344624293064904E-8</c:v>
                      </c:pt>
                      <c:pt idx="42">
                        <c:v>5.2951500877574596E-8</c:v>
                      </c:pt>
                      <c:pt idx="43">
                        <c:v>5.2951500877574596E-8</c:v>
                      </c:pt>
                      <c:pt idx="44">
                        <c:v>7.0076956541306012E-8</c:v>
                      </c:pt>
                      <c:pt idx="45">
                        <c:v>6.5007275618427569E-8</c:v>
                      </c:pt>
                      <c:pt idx="46">
                        <c:v>6.4886515353805071E-8</c:v>
                      </c:pt>
                      <c:pt idx="47">
                        <c:v>9.3150417785511754E-8</c:v>
                      </c:pt>
                      <c:pt idx="48">
                        <c:v>7.3800273023206979E-8</c:v>
                      </c:pt>
                      <c:pt idx="49">
                        <c:v>7.3799522959451556E-8</c:v>
                      </c:pt>
                      <c:pt idx="50">
                        <c:v>6.9718426066215622E-8</c:v>
                      </c:pt>
                      <c:pt idx="51">
                        <c:v>7.9026717270968039E-8</c:v>
                      </c:pt>
                      <c:pt idx="52">
                        <c:v>8.3549601716145868E-8</c:v>
                      </c:pt>
                      <c:pt idx="53">
                        <c:v>1.4620242720631252E-7</c:v>
                      </c:pt>
                      <c:pt idx="54">
                        <c:v>1.5038778296155174E-7</c:v>
                      </c:pt>
                      <c:pt idx="55">
                        <c:v>1.5038778296155174E-7</c:v>
                      </c:pt>
                      <c:pt idx="56">
                        <c:v>1.407194611541981E-7</c:v>
                      </c:pt>
                      <c:pt idx="57">
                        <c:v>8.3429591515278794E-8</c:v>
                      </c:pt>
                      <c:pt idx="58">
                        <c:v>8.3519599165929093E-8</c:v>
                      </c:pt>
                      <c:pt idx="59">
                        <c:v>8.3947135506518057E-8</c:v>
                      </c:pt>
                      <c:pt idx="60">
                        <c:v>6.2184035643029658E-8</c:v>
                      </c:pt>
                      <c:pt idx="61">
                        <c:v>6.2184035643029658E-8</c:v>
                      </c:pt>
                      <c:pt idx="62">
                        <c:v>6.7643749718726087E-8</c:v>
                      </c:pt>
                      <c:pt idx="63">
                        <c:v>6.8998364861013177E-8</c:v>
                      </c:pt>
                      <c:pt idx="64">
                        <c:v>6.4599990999234934E-8</c:v>
                      </c:pt>
                      <c:pt idx="65">
                        <c:v>5.8231949715725835E-8</c:v>
                      </c:pt>
                      <c:pt idx="66">
                        <c:v>7.4351569883440092E-8</c:v>
                      </c:pt>
                      <c:pt idx="67">
                        <c:v>6.8276053464544489E-8</c:v>
                      </c:pt>
                      <c:pt idx="68">
                        <c:v>6.8132041223503997E-8</c:v>
                      </c:pt>
                      <c:pt idx="69">
                        <c:v>9.8565878099638462E-8</c:v>
                      </c:pt>
                      <c:pt idx="70">
                        <c:v>8.1381917462984342E-8</c:v>
                      </c:pt>
                      <c:pt idx="71">
                        <c:v>8.1381917462984342E-8</c:v>
                      </c:pt>
                      <c:pt idx="72">
                        <c:v>8.0459339043818727E-8</c:v>
                      </c:pt>
                      <c:pt idx="73">
                        <c:v>8.6152322947450536E-8</c:v>
                      </c:pt>
                      <c:pt idx="74">
                        <c:v>8.7502437707205114E-8</c:v>
                      </c:pt>
                      <c:pt idx="75">
                        <c:v>9.1882810038853297E-8</c:v>
                      </c:pt>
                      <c:pt idx="76">
                        <c:v>1.5162538815799342E-7</c:v>
                      </c:pt>
                      <c:pt idx="77">
                        <c:v>1.5535320502242692E-7</c:v>
                      </c:pt>
                      <c:pt idx="78">
                        <c:v>1.5535320502242692E-7</c:v>
                      </c:pt>
                      <c:pt idx="79">
                        <c:v>1.4374971872609171E-7</c:v>
                      </c:pt>
                      <c:pt idx="80">
                        <c:v>8.4539685873299224E-8</c:v>
                      </c:pt>
                      <c:pt idx="81">
                        <c:v>8.4622192886395346E-8</c:v>
                      </c:pt>
                      <c:pt idx="82">
                        <c:v>8.4637194161503727E-8</c:v>
                      </c:pt>
                      <c:pt idx="83">
                        <c:v>6.2460809168779336E-8</c:v>
                      </c:pt>
                      <c:pt idx="84">
                        <c:v>6.2460809168779336E-8</c:v>
                      </c:pt>
                      <c:pt idx="85">
                        <c:v>6.7857517889020562E-8</c:v>
                      </c:pt>
                      <c:pt idx="86">
                        <c:v>6.9191881309911336E-8</c:v>
                      </c:pt>
                      <c:pt idx="87">
                        <c:v>6.4380972382652524E-8</c:v>
                      </c:pt>
                      <c:pt idx="88">
                        <c:v>5.7811914012691082E-8</c:v>
                      </c:pt>
                      <c:pt idx="89">
                        <c:v>5.7811163948935659E-8</c:v>
                      </c:pt>
                      <c:pt idx="90">
                        <c:v>7.329848037083152E-8</c:v>
                      </c:pt>
                      <c:pt idx="91">
                        <c:v>6.6589910142362105E-8</c:v>
                      </c:pt>
                      <c:pt idx="92">
                        <c:v>6.6456398793897483E-8</c:v>
                      </c:pt>
                      <c:pt idx="93">
                        <c:v>9.419300640554447E-8</c:v>
                      </c:pt>
                      <c:pt idx="94">
                        <c:v>7.4316316886935396E-8</c:v>
                      </c:pt>
                      <c:pt idx="95">
                        <c:v>7.4315566823179973E-8</c:v>
                      </c:pt>
                      <c:pt idx="96">
                        <c:v>7.0186465849597217E-8</c:v>
                      </c:pt>
                      <c:pt idx="97">
                        <c:v>7.9544261262207276E-8</c:v>
                      </c:pt>
                      <c:pt idx="98">
                        <c:v>8.4089647620047702E-8</c:v>
                      </c:pt>
                      <c:pt idx="99">
                        <c:v>1.4708750243770721E-7</c:v>
                      </c:pt>
                      <c:pt idx="100">
                        <c:v>1.5140786966892185E-7</c:v>
                      </c:pt>
                      <c:pt idx="101">
                        <c:v>1.5140786966892185E-7</c:v>
                      </c:pt>
                      <c:pt idx="102">
                        <c:v>1.4180705359955597E-7</c:v>
                      </c:pt>
                      <c:pt idx="103">
                        <c:v>8.4592190336178571E-8</c:v>
                      </c:pt>
                      <c:pt idx="104">
                        <c:v>8.4674697349274679E-8</c:v>
                      </c:pt>
                      <c:pt idx="105">
                        <c:v>8.6287334423425991E-8</c:v>
                      </c:pt>
                      <c:pt idx="106">
                        <c:v>6.5698084337168662E-8</c:v>
                      </c:pt>
                      <c:pt idx="107">
                        <c:v>6.5697334273413239E-8</c:v>
                      </c:pt>
                      <c:pt idx="108">
                        <c:v>6.4651745398358858E-8</c:v>
                      </c:pt>
                      <c:pt idx="109">
                        <c:v>6.801053089512609E-8</c:v>
                      </c:pt>
                      <c:pt idx="110">
                        <c:v>6.8730592100328522E-8</c:v>
                      </c:pt>
                      <c:pt idx="111">
                        <c:v>7.1019786681867956E-8</c:v>
                      </c:pt>
                      <c:pt idx="112">
                        <c:v>8.6392343349184684E-8</c:v>
                      </c:pt>
                      <c:pt idx="113">
                        <c:v>5.0705809993849479E-8</c:v>
                      </c:pt>
                      <c:pt idx="114">
                        <c:v>7.6453998589880147E-8</c:v>
                      </c:pt>
                      <c:pt idx="115">
                        <c:v>4.9728476920538241E-8</c:v>
                      </c:pt>
                      <c:pt idx="116">
                        <c:v>8.2882044973822769E-8</c:v>
                      </c:pt>
                      <c:pt idx="117">
                        <c:v>8.3279578764194958E-8</c:v>
                      </c:pt>
                      <c:pt idx="118">
                        <c:v>5.8617482486011315E-8</c:v>
                      </c:pt>
                      <c:pt idx="119">
                        <c:v>4.6776225979208234E-8</c:v>
                      </c:pt>
                      <c:pt idx="120">
                        <c:v>6.4983273578254151E-8</c:v>
                      </c:pt>
                      <c:pt idx="121">
                        <c:v>4.1859558062435305E-8</c:v>
                      </c:pt>
                      <c:pt idx="122">
                        <c:v>6.1418970612502057E-8</c:v>
                      </c:pt>
                      <c:pt idx="123">
                        <c:v>4.8636384092647871E-8</c:v>
                      </c:pt>
                      <c:pt idx="124">
                        <c:v>5.169964446977993E-8</c:v>
                      </c:pt>
                      <c:pt idx="125">
                        <c:v>6.038913307631148E-8</c:v>
                      </c:pt>
                      <c:pt idx="126">
                        <c:v>6.0411634988974064E-8</c:v>
                      </c:pt>
                      <c:pt idx="127">
                        <c:v>5.8850752313946676E-8</c:v>
                      </c:pt>
                      <c:pt idx="128">
                        <c:v>5.5626978293154912E-8</c:v>
                      </c:pt>
                      <c:pt idx="129">
                        <c:v>5.5626228229399502E-8</c:v>
                      </c:pt>
                      <c:pt idx="130">
                        <c:v>7.198811899011415E-8</c:v>
                      </c:pt>
                      <c:pt idx="131">
                        <c:v>6.6154123100463541E-8</c:v>
                      </c:pt>
                      <c:pt idx="132">
                        <c:v>6.6028112389553109E-8</c:v>
                      </c:pt>
                      <c:pt idx="133">
                        <c:v>9.4553037008145679E-8</c:v>
                      </c:pt>
                      <c:pt idx="134">
                        <c:v>7.5463914432726791E-8</c:v>
                      </c:pt>
                      <c:pt idx="135">
                        <c:v>7.5463914432726791E-8</c:v>
                      </c:pt>
                      <c:pt idx="136">
                        <c:v>7.0000450038253248E-8</c:v>
                      </c:pt>
                      <c:pt idx="137">
                        <c:v>7.9851787401929152E-8</c:v>
                      </c:pt>
                      <c:pt idx="138">
                        <c:v>8.4352169934444435E-8</c:v>
                      </c:pt>
                      <c:pt idx="139">
                        <c:v>1.4647245015826345E-7</c:v>
                      </c:pt>
                      <c:pt idx="140">
                        <c:v>1.5057529890040654E-7</c:v>
                      </c:pt>
                      <c:pt idx="141">
                        <c:v>1.5057529890040654E-7</c:v>
                      </c:pt>
                      <c:pt idx="142">
                        <c:v>1.405394458528975E-7</c:v>
                      </c:pt>
                      <c:pt idx="143">
                        <c:v>8.288954561137696E-8</c:v>
                      </c:pt>
                      <c:pt idx="144">
                        <c:v>8.2972052624473082E-8</c:v>
                      </c:pt>
                      <c:pt idx="145">
                        <c:v>8.2732032222738933E-8</c:v>
                      </c:pt>
                      <c:pt idx="146">
                        <c:v>6.0296125170639502E-8</c:v>
                      </c:pt>
                      <c:pt idx="147">
                        <c:v>6.0295375106884079E-8</c:v>
                      </c:pt>
                      <c:pt idx="148">
                        <c:v>5.918903106764075E-8</c:v>
                      </c:pt>
                      <c:pt idx="149">
                        <c:v>6.1673992289344586E-8</c:v>
                      </c:pt>
                      <c:pt idx="150">
                        <c:v>6.2123280478840698E-8</c:v>
                      </c:pt>
                      <c:pt idx="151">
                        <c:v>6.3630908627233317E-8</c:v>
                      </c:pt>
                      <c:pt idx="152">
                        <c:v>6.246905987008895E-8</c:v>
                      </c:pt>
                      <c:pt idx="153">
                        <c:v>5.6560807668651833E-8</c:v>
                      </c:pt>
                      <c:pt idx="154">
                        <c:v>5.6560807668651833E-8</c:v>
                      </c:pt>
                      <c:pt idx="155">
                        <c:v>7.2719431151647888E-8</c:v>
                      </c:pt>
                      <c:pt idx="156">
                        <c:v>6.668216798427866E-8</c:v>
                      </c:pt>
                      <c:pt idx="157">
                        <c:v>6.6438397263767423E-8</c:v>
                      </c:pt>
                      <c:pt idx="158">
                        <c:v>9.3337933724366569E-8</c:v>
                      </c:pt>
                      <c:pt idx="159">
                        <c:v>7.2631673692263831E-8</c:v>
                      </c:pt>
                      <c:pt idx="160">
                        <c:v>7.2630923628508422E-8</c:v>
                      </c:pt>
                      <c:pt idx="161">
                        <c:v>6.9830935629528519E-8</c:v>
                      </c:pt>
                      <c:pt idx="162">
                        <c:v>7.8989214083197074E-8</c:v>
                      </c:pt>
                      <c:pt idx="163">
                        <c:v>8.3489596615712344E-8</c:v>
                      </c:pt>
                      <c:pt idx="164">
                        <c:v>1.456698819399649E-7</c:v>
                      </c:pt>
                      <c:pt idx="165">
                        <c:v>1.4971272558167443E-7</c:v>
                      </c:pt>
                      <c:pt idx="166">
                        <c:v>1.4971272558167443E-7</c:v>
                      </c:pt>
                      <c:pt idx="167">
                        <c:v>1.3985688783546602E-7</c:v>
                      </c:pt>
                      <c:pt idx="168">
                        <c:v>8.2387002895246092E-8</c:v>
                      </c:pt>
                      <c:pt idx="169">
                        <c:v>8.2469509908342213E-8</c:v>
                      </c:pt>
                      <c:pt idx="170">
                        <c:v>8.1914462729331985E-8</c:v>
                      </c:pt>
                      <c:pt idx="171">
                        <c:v>5.9165029027467333E-8</c:v>
                      </c:pt>
                      <c:pt idx="172">
                        <c:v>5.916427896371191E-8</c:v>
                      </c:pt>
                      <c:pt idx="173">
                        <c:v>5.8047434031892712E-8</c:v>
                      </c:pt>
                      <c:pt idx="174">
                        <c:v>6.0358380462339295E-8</c:v>
                      </c:pt>
                      <c:pt idx="175">
                        <c:v>6.0795667631748704E-8</c:v>
                      </c:pt>
                      <c:pt idx="176">
                        <c:v>6.2143532200237014E-8</c:v>
                      </c:pt>
                      <c:pt idx="177">
                        <c:v>5.7607896671217053E-8</c:v>
                      </c:pt>
                      <c:pt idx="178">
                        <c:v>5.1223353985088728E-8</c:v>
                      </c:pt>
                      <c:pt idx="179">
                        <c:v>5.1222603921333318E-8</c:v>
                      </c:pt>
                      <c:pt idx="180">
                        <c:v>6.1521729346994481E-8</c:v>
                      </c:pt>
                      <c:pt idx="181">
                        <c:v>4.9624218058534971E-8</c:v>
                      </c:pt>
                      <c:pt idx="182">
                        <c:v>4.9624218058534971E-8</c:v>
                      </c:pt>
                      <c:pt idx="183">
                        <c:v>4.7726556757324368E-8</c:v>
                      </c:pt>
                      <c:pt idx="184">
                        <c:v>4.96017161458724E-8</c:v>
                      </c:pt>
                      <c:pt idx="185">
                        <c:v>7.4608091687793454E-8</c:v>
                      </c:pt>
                      <c:pt idx="186">
                        <c:v>7.5883950135761538E-8</c:v>
                      </c:pt>
                      <c:pt idx="187">
                        <c:v>8.0924378572178629E-8</c:v>
                      </c:pt>
                      <c:pt idx="188">
                        <c:v>8.0924378572178629E-8</c:v>
                      </c:pt>
                      <c:pt idx="189">
                        <c:v>1.5581824455078681E-7</c:v>
                      </c:pt>
                      <c:pt idx="190">
                        <c:v>1.8309056269782929E-7</c:v>
                      </c:pt>
                      <c:pt idx="191">
                        <c:v>1.831055639729377E-7</c:v>
                      </c:pt>
                      <c:pt idx="192">
                        <c:v>1.6021361815754339E-7</c:v>
                      </c:pt>
                      <c:pt idx="193">
                        <c:v>8.9700124510583403E-8</c:v>
                      </c:pt>
                      <c:pt idx="194">
                        <c:v>8.9767630248571117E-8</c:v>
                      </c:pt>
                      <c:pt idx="195">
                        <c:v>8.6302335698534372E-8</c:v>
                      </c:pt>
                      <c:pt idx="196">
                        <c:v>6.0644154753154022E-8</c:v>
                      </c:pt>
                      <c:pt idx="197">
                        <c:v>6.0644154753154022E-8</c:v>
                      </c:pt>
                      <c:pt idx="198">
                        <c:v>6.4391473275228393E-8</c:v>
                      </c:pt>
                      <c:pt idx="199">
                        <c:v>6.5196291684793203E-8</c:v>
                      </c:pt>
                      <c:pt idx="200">
                        <c:v>4.9168929358995515E-8</c:v>
                      </c:pt>
                      <c:pt idx="201">
                        <c:v>3.9369346394443521E-8</c:v>
                      </c:pt>
                      <c:pt idx="202">
                        <c:v>4.5828895456113772E-8</c:v>
                      </c:pt>
                      <c:pt idx="203">
                        <c:v>4.6975742938149738E-8</c:v>
                      </c:pt>
                      <c:pt idx="204">
                        <c:v>3.8182745533370334E-8</c:v>
                      </c:pt>
                      <c:pt idx="205">
                        <c:v>3.7137906722071376E-8</c:v>
                      </c:pt>
                      <c:pt idx="206">
                        <c:v>3.874304315866849E-8</c:v>
                      </c:pt>
                      <c:pt idx="207">
                        <c:v>3.9176580009300791E-8</c:v>
                      </c:pt>
                      <c:pt idx="208">
                        <c:v>3.8683788121990369E-8</c:v>
                      </c:pt>
                      <c:pt idx="209">
                        <c:v>3.7750708810248872E-8</c:v>
                      </c:pt>
                      <c:pt idx="210">
                        <c:v>3.7437182160483638E-8</c:v>
                      </c:pt>
                      <c:pt idx="211">
                        <c:v>4.0091657790912223E-8</c:v>
                      </c:pt>
                      <c:pt idx="212">
                        <c:v>5.1414620242720632E-8</c:v>
                      </c:pt>
                      <c:pt idx="213">
                        <c:v>4.2810638904306869E-8</c:v>
                      </c:pt>
                      <c:pt idx="214">
                        <c:v>8.4194656545806396E-8</c:v>
                      </c:pt>
                      <c:pt idx="215">
                        <c:v>6.686518354060095E-8</c:v>
                      </c:pt>
                      <c:pt idx="216">
                        <c:v>6.4503982838541277E-8</c:v>
                      </c:pt>
                      <c:pt idx="217">
                        <c:v>6.2499062420305725E-8</c:v>
                      </c:pt>
                      <c:pt idx="218">
                        <c:v>5.9858087937474695E-8</c:v>
                      </c:pt>
                      <c:pt idx="219">
                        <c:v>6.3357885420260727E-8</c:v>
                      </c:pt>
                      <c:pt idx="220">
                        <c:v>8.5904801908162197E-8</c:v>
                      </c:pt>
                      <c:pt idx="221">
                        <c:v>4.6833980888375508E-8</c:v>
                      </c:pt>
                      <c:pt idx="222">
                        <c:v>6.1607986678867705E-8</c:v>
                      </c:pt>
                      <c:pt idx="223">
                        <c:v>6.1332713280628846E-8</c:v>
                      </c:pt>
                      <c:pt idx="224">
                        <c:v>6.0554897166259133E-8</c:v>
                      </c:pt>
                      <c:pt idx="225">
                        <c:v>5.9357045348854653E-8</c:v>
                      </c:pt>
                      <c:pt idx="226">
                        <c:v>5.8285204242360598E-8</c:v>
                      </c:pt>
                      <c:pt idx="227">
                        <c:v>5.6807578644184755E-8</c:v>
                      </c:pt>
                      <c:pt idx="228">
                        <c:v>6.1234454928668934E-8</c:v>
                      </c:pt>
                      <c:pt idx="229">
                        <c:v>1.0197866818679587E-7</c:v>
                      </c:pt>
                    </c:numCache>
                  </c:numRef>
                </c:yVal>
                <c:smooth val="1"/>
                <c:extLst>
                  <c:ext uri="{02D57815-91ED-43cb-92C2-25804820EDAC}">
                    <c15:datalabelsRange>
                      <c15:f>'Vacuum Plot'!$I$41:$I$270</c15:f>
                      <c15:dlblRangeCache>
                        <c:ptCount val="230"/>
                        <c:pt idx="0">
                          <c:v>BV102</c:v>
                        </c:pt>
                        <c:pt idx="6">
                          <c:v>Q201A</c:v>
                        </c:pt>
                        <c:pt idx="11">
                          <c:v>Q201B</c:v>
                        </c:pt>
                        <c:pt idx="21">
                          <c:v>Q202</c:v>
                        </c:pt>
                        <c:pt idx="27">
                          <c:v>Q203</c:v>
                        </c:pt>
                        <c:pt idx="37">
                          <c:v>BV203</c:v>
                        </c:pt>
                        <c:pt idx="39">
                          <c:v>Q204</c:v>
                        </c:pt>
                        <c:pt idx="55">
                          <c:v>Q205</c:v>
                        </c:pt>
                        <c:pt idx="63">
                          <c:v>Q206</c:v>
                        </c:pt>
                        <c:pt idx="78">
                          <c:v>Q207</c:v>
                        </c:pt>
                        <c:pt idx="86">
                          <c:v>Q208</c:v>
                        </c:pt>
                        <c:pt idx="101">
                          <c:v>Q209</c:v>
                        </c:pt>
                        <c:pt idx="112">
                          <c:v>Q210</c:v>
                        </c:pt>
                        <c:pt idx="113">
                          <c:v>BV210</c:v>
                        </c:pt>
                        <c:pt idx="117">
                          <c:v>Q211</c:v>
                        </c:pt>
                        <c:pt idx="125">
                          <c:v>Q212</c:v>
                        </c:pt>
                        <c:pt idx="139">
                          <c:v>Q213</c:v>
                        </c:pt>
                        <c:pt idx="150">
                          <c:v>Q214</c:v>
                        </c:pt>
                        <c:pt idx="162">
                          <c:v>BV214</c:v>
                        </c:pt>
                        <c:pt idx="164">
                          <c:v>Q215</c:v>
                        </c:pt>
                        <c:pt idx="176">
                          <c:v>Q216</c:v>
                        </c:pt>
                        <c:pt idx="185">
                          <c:v>Q217</c:v>
                        </c:pt>
                        <c:pt idx="199">
                          <c:v>Q219</c:v>
                        </c:pt>
                        <c:pt idx="203">
                          <c:v>Q220</c:v>
                        </c:pt>
                        <c:pt idx="207">
                          <c:v>Q221</c:v>
                        </c:pt>
                        <c:pt idx="222">
                          <c:v>BV221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1CE-8055-4198-905C-D332451618CA}"/>
                  </c:ext>
                </c:extLst>
              </c15:ser>
            </c15:filteredScatterSeries>
            <c15:filteredScatterSeries>
              <c15:ser>
                <c:idx val="3"/>
                <c:order val="1"/>
                <c:tx>
                  <c:v>Average</c:v>
                </c:tx>
                <c:spPr>
                  <a:ln w="19050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Plot'!$C$41:$C$270</c15:sqref>
                        </c15:formulaRef>
                      </c:ext>
                    </c:extLst>
                    <c:numCache>
                      <c:formatCode>0.00</c:formatCode>
                      <c:ptCount val="230"/>
                      <c:pt idx="0">
                        <c:v>0</c:v>
                      </c:pt>
                      <c:pt idx="1">
                        <c:v>3.7591999999999999</c:v>
                      </c:pt>
                      <c:pt idx="2">
                        <c:v>3.9684172600000007</c:v>
                      </c:pt>
                      <c:pt idx="3">
                        <c:v>5.2683409999999995</c:v>
                      </c:pt>
                      <c:pt idx="4">
                        <c:v>5.5731511599999983</c:v>
                      </c:pt>
                      <c:pt idx="5">
                        <c:v>6.0236709599999969</c:v>
                      </c:pt>
                      <c:pt idx="6">
                        <c:v>6.1820882199999971</c:v>
                      </c:pt>
                      <c:pt idx="7">
                        <c:v>8.0108882199999982</c:v>
                      </c:pt>
                      <c:pt idx="8">
                        <c:v>10.038341619999997</c:v>
                      </c:pt>
                      <c:pt idx="9">
                        <c:v>10.114541619999997</c:v>
                      </c:pt>
                      <c:pt idx="10">
                        <c:v>10.272961419999998</c:v>
                      </c:pt>
                      <c:pt idx="11">
                        <c:v>12.101761419999999</c:v>
                      </c:pt>
                      <c:pt idx="12">
                        <c:v>13.95316742</c:v>
                      </c:pt>
                      <c:pt idx="13">
                        <c:v>13.955008920000001</c:v>
                      </c:pt>
                      <c:pt idx="14">
                        <c:v>17.157834619999999</c:v>
                      </c:pt>
                      <c:pt idx="15">
                        <c:v>20.360660319999997</c:v>
                      </c:pt>
                      <c:pt idx="16">
                        <c:v>20.362501819999999</c:v>
                      </c:pt>
                      <c:pt idx="17">
                        <c:v>20.415415099999997</c:v>
                      </c:pt>
                      <c:pt idx="18">
                        <c:v>20.821815099999998</c:v>
                      </c:pt>
                      <c:pt idx="19">
                        <c:v>20.869490899999999</c:v>
                      </c:pt>
                      <c:pt idx="20">
                        <c:v>21.0279107</c:v>
                      </c:pt>
                      <c:pt idx="21">
                        <c:v>24.380710699999998</c:v>
                      </c:pt>
                      <c:pt idx="22">
                        <c:v>25.714680599999998</c:v>
                      </c:pt>
                      <c:pt idx="23">
                        <c:v>27.048650499999997</c:v>
                      </c:pt>
                      <c:pt idx="24">
                        <c:v>30.398097699999997</c:v>
                      </c:pt>
                      <c:pt idx="25">
                        <c:v>33.747544899999994</c:v>
                      </c:pt>
                      <c:pt idx="26">
                        <c:v>35.102342800000002</c:v>
                      </c:pt>
                      <c:pt idx="27">
                        <c:v>36.457140699999997</c:v>
                      </c:pt>
                      <c:pt idx="28">
                        <c:v>39.809940699999999</c:v>
                      </c:pt>
                      <c:pt idx="29">
                        <c:v>39.968360500000003</c:v>
                      </c:pt>
                      <c:pt idx="30">
                        <c:v>40.016036299999996</c:v>
                      </c:pt>
                      <c:pt idx="31">
                        <c:v>40.422436300000001</c:v>
                      </c:pt>
                      <c:pt idx="32">
                        <c:v>40.903613899999996</c:v>
                      </c:pt>
                      <c:pt idx="33">
                        <c:v>41.670795499999997</c:v>
                      </c:pt>
                      <c:pt idx="34">
                        <c:v>48.020795500000006</c:v>
                      </c:pt>
                      <c:pt idx="35">
                        <c:v>54.3707955</c:v>
                      </c:pt>
                      <c:pt idx="36">
                        <c:v>55.138739099999995</c:v>
                      </c:pt>
                      <c:pt idx="37">
                        <c:v>55.870513099999997</c:v>
                      </c:pt>
                      <c:pt idx="38">
                        <c:v>56.276913100000002</c:v>
                      </c:pt>
                      <c:pt idx="39">
                        <c:v>56.324588899999995</c:v>
                      </c:pt>
                      <c:pt idx="40">
                        <c:v>56.483008699999999</c:v>
                      </c:pt>
                      <c:pt idx="41">
                        <c:v>59.835808700000001</c:v>
                      </c:pt>
                      <c:pt idx="42">
                        <c:v>60.346048980000006</c:v>
                      </c:pt>
                      <c:pt idx="43">
                        <c:v>60.347890480000004</c:v>
                      </c:pt>
                      <c:pt idx="44">
                        <c:v>62.534716180000004</c:v>
                      </c:pt>
                      <c:pt idx="45">
                        <c:v>64.721541880000004</c:v>
                      </c:pt>
                      <c:pt idx="46">
                        <c:v>64.806644579999997</c:v>
                      </c:pt>
                      <c:pt idx="47">
                        <c:v>68.009470280000002</c:v>
                      </c:pt>
                      <c:pt idx="48">
                        <c:v>71.212295980000007</c:v>
                      </c:pt>
                      <c:pt idx="49">
                        <c:v>71.214137480000005</c:v>
                      </c:pt>
                      <c:pt idx="50">
                        <c:v>71.41733748</c:v>
                      </c:pt>
                      <c:pt idx="51">
                        <c:v>71.728111560000002</c:v>
                      </c:pt>
                      <c:pt idx="52">
                        <c:v>71.886531360000006</c:v>
                      </c:pt>
                      <c:pt idx="53">
                        <c:v>75.239331360000008</c:v>
                      </c:pt>
                      <c:pt idx="54">
                        <c:v>75.770239620000012</c:v>
                      </c:pt>
                      <c:pt idx="55">
                        <c:v>75.77208112000001</c:v>
                      </c:pt>
                      <c:pt idx="56">
                        <c:v>78.974906820000015</c:v>
                      </c:pt>
                      <c:pt idx="57">
                        <c:v>82.17774522000002</c:v>
                      </c:pt>
                      <c:pt idx="58">
                        <c:v>82.264196660000025</c:v>
                      </c:pt>
                      <c:pt idx="59">
                        <c:v>84.451022360000024</c:v>
                      </c:pt>
                      <c:pt idx="60">
                        <c:v>86.637848060000024</c:v>
                      </c:pt>
                      <c:pt idx="61">
                        <c:v>86.639689560000022</c:v>
                      </c:pt>
                      <c:pt idx="62">
                        <c:v>87.158621720000028</c:v>
                      </c:pt>
                      <c:pt idx="63">
                        <c:v>87.317041520000032</c:v>
                      </c:pt>
                      <c:pt idx="64">
                        <c:v>90.669841520000034</c:v>
                      </c:pt>
                      <c:pt idx="65">
                        <c:v>91.195781540000027</c:v>
                      </c:pt>
                      <c:pt idx="66">
                        <c:v>93.382607240000027</c:v>
                      </c:pt>
                      <c:pt idx="67">
                        <c:v>95.569432940000027</c:v>
                      </c:pt>
                      <c:pt idx="68">
                        <c:v>95.664713420000027</c:v>
                      </c:pt>
                      <c:pt idx="69">
                        <c:v>98.867539120000032</c:v>
                      </c:pt>
                      <c:pt idx="70">
                        <c:v>102.07036482000004</c:v>
                      </c:pt>
                      <c:pt idx="71">
                        <c:v>102.07220632000003</c:v>
                      </c:pt>
                      <c:pt idx="72">
                        <c:v>102.12172362000004</c:v>
                      </c:pt>
                      <c:pt idx="73">
                        <c:v>102.52812362000004</c:v>
                      </c:pt>
                      <c:pt idx="74">
                        <c:v>102.57579942000004</c:v>
                      </c:pt>
                      <c:pt idx="75">
                        <c:v>102.73421922000004</c:v>
                      </c:pt>
                      <c:pt idx="76">
                        <c:v>106.08701922000004</c:v>
                      </c:pt>
                      <c:pt idx="77">
                        <c:v>106.61820688000005</c:v>
                      </c:pt>
                      <c:pt idx="78">
                        <c:v>106.62004838000004</c:v>
                      </c:pt>
                      <c:pt idx="79">
                        <c:v>109.82287408000005</c:v>
                      </c:pt>
                      <c:pt idx="80">
                        <c:v>113.02569978000005</c:v>
                      </c:pt>
                      <c:pt idx="81">
                        <c:v>113.11231886000006</c:v>
                      </c:pt>
                      <c:pt idx="82">
                        <c:v>115.29914456000006</c:v>
                      </c:pt>
                      <c:pt idx="83">
                        <c:v>117.48597026000006</c:v>
                      </c:pt>
                      <c:pt idx="84">
                        <c:v>117.48781176000007</c:v>
                      </c:pt>
                      <c:pt idx="85">
                        <c:v>118.00674392000006</c:v>
                      </c:pt>
                      <c:pt idx="86">
                        <c:v>118.16516372000005</c:v>
                      </c:pt>
                      <c:pt idx="87">
                        <c:v>121.51796372000005</c:v>
                      </c:pt>
                      <c:pt idx="88">
                        <c:v>122.05383768000006</c:v>
                      </c:pt>
                      <c:pt idx="89">
                        <c:v>122.05567918000007</c:v>
                      </c:pt>
                      <c:pt idx="90">
                        <c:v>124.24250488000006</c:v>
                      </c:pt>
                      <c:pt idx="91">
                        <c:v>126.42933058000004</c:v>
                      </c:pt>
                      <c:pt idx="92">
                        <c:v>126.51492604000005</c:v>
                      </c:pt>
                      <c:pt idx="93">
                        <c:v>129.71775174000004</c:v>
                      </c:pt>
                      <c:pt idx="94">
                        <c:v>132.92057744000005</c:v>
                      </c:pt>
                      <c:pt idx="95">
                        <c:v>132.92241894000006</c:v>
                      </c:pt>
                      <c:pt idx="96">
                        <c:v>133.12561894000007</c:v>
                      </c:pt>
                      <c:pt idx="97">
                        <c:v>133.43715502000006</c:v>
                      </c:pt>
                      <c:pt idx="98">
                        <c:v>133.59557482000005</c:v>
                      </c:pt>
                      <c:pt idx="99">
                        <c:v>136.94837482000005</c:v>
                      </c:pt>
                      <c:pt idx="100">
                        <c:v>137.49219136000005</c:v>
                      </c:pt>
                      <c:pt idx="101">
                        <c:v>137.49403286000006</c:v>
                      </c:pt>
                      <c:pt idx="102">
                        <c:v>140.69685856000007</c:v>
                      </c:pt>
                      <c:pt idx="103">
                        <c:v>143.89968426000007</c:v>
                      </c:pt>
                      <c:pt idx="104">
                        <c:v>143.97524926000008</c:v>
                      </c:pt>
                      <c:pt idx="105">
                        <c:v>146.16207496000007</c:v>
                      </c:pt>
                      <c:pt idx="106">
                        <c:v>148.34890066000006</c:v>
                      </c:pt>
                      <c:pt idx="107">
                        <c:v>148.35074216000007</c:v>
                      </c:pt>
                      <c:pt idx="108">
                        <c:v>148.40025946000006</c:v>
                      </c:pt>
                      <c:pt idx="109">
                        <c:v>148.80665946000005</c:v>
                      </c:pt>
                      <c:pt idx="110">
                        <c:v>148.85433526000006</c:v>
                      </c:pt>
                      <c:pt idx="111">
                        <c:v>149.01275506000005</c:v>
                      </c:pt>
                      <c:pt idx="112">
                        <c:v>152.36555506000005</c:v>
                      </c:pt>
                      <c:pt idx="113">
                        <c:v>155.19381966000006</c:v>
                      </c:pt>
                      <c:pt idx="114">
                        <c:v>158.26404466000005</c:v>
                      </c:pt>
                      <c:pt idx="115">
                        <c:v>161.33426966000005</c:v>
                      </c:pt>
                      <c:pt idx="116">
                        <c:v>164.28351446000005</c:v>
                      </c:pt>
                      <c:pt idx="117">
                        <c:v>164.44193426000004</c:v>
                      </c:pt>
                      <c:pt idx="118">
                        <c:v>167.79473426000004</c:v>
                      </c:pt>
                      <c:pt idx="119">
                        <c:v>168.43575406000005</c:v>
                      </c:pt>
                      <c:pt idx="120">
                        <c:v>171.16044762000004</c:v>
                      </c:pt>
                      <c:pt idx="121">
                        <c:v>173.88522754000005</c:v>
                      </c:pt>
                      <c:pt idx="122">
                        <c:v>176.29551736000005</c:v>
                      </c:pt>
                      <c:pt idx="123">
                        <c:v>178.70580718000005</c:v>
                      </c:pt>
                      <c:pt idx="124">
                        <c:v>179.11220718000004</c:v>
                      </c:pt>
                      <c:pt idx="125">
                        <c:v>179.87102202000005</c:v>
                      </c:pt>
                      <c:pt idx="126">
                        <c:v>183.22382202000006</c:v>
                      </c:pt>
                      <c:pt idx="127">
                        <c:v>183.38224182000005</c:v>
                      </c:pt>
                      <c:pt idx="128">
                        <c:v>183.67046832000005</c:v>
                      </c:pt>
                      <c:pt idx="129">
                        <c:v>183.67230982000007</c:v>
                      </c:pt>
                      <c:pt idx="130">
                        <c:v>185.85913552000008</c:v>
                      </c:pt>
                      <c:pt idx="131">
                        <c:v>188.04596122000007</c:v>
                      </c:pt>
                      <c:pt idx="132">
                        <c:v>188.13064990000007</c:v>
                      </c:pt>
                      <c:pt idx="133">
                        <c:v>191.33347560000007</c:v>
                      </c:pt>
                      <c:pt idx="134">
                        <c:v>194.53630130000008</c:v>
                      </c:pt>
                      <c:pt idx="135">
                        <c:v>194.53814280000009</c:v>
                      </c:pt>
                      <c:pt idx="136">
                        <c:v>194.80930304000009</c:v>
                      </c:pt>
                      <c:pt idx="137">
                        <c:v>195.13950304000008</c:v>
                      </c:pt>
                      <c:pt idx="138">
                        <c:v>195.29792284000007</c:v>
                      </c:pt>
                      <c:pt idx="139">
                        <c:v>198.65072284000007</c:v>
                      </c:pt>
                      <c:pt idx="140">
                        <c:v>199.18246676000007</c:v>
                      </c:pt>
                      <c:pt idx="141">
                        <c:v>199.18430826000008</c:v>
                      </c:pt>
                      <c:pt idx="142">
                        <c:v>202.38713396000009</c:v>
                      </c:pt>
                      <c:pt idx="143">
                        <c:v>205.58995966000009</c:v>
                      </c:pt>
                      <c:pt idx="144">
                        <c:v>205.67500648000009</c:v>
                      </c:pt>
                      <c:pt idx="145">
                        <c:v>207.86183218000011</c:v>
                      </c:pt>
                      <c:pt idx="146">
                        <c:v>210.04865788000009</c:v>
                      </c:pt>
                      <c:pt idx="147">
                        <c:v>210.0504993800001</c:v>
                      </c:pt>
                      <c:pt idx="148">
                        <c:v>210.1000166800001</c:v>
                      </c:pt>
                      <c:pt idx="149">
                        <c:v>210.50641668000009</c:v>
                      </c:pt>
                      <c:pt idx="150">
                        <c:v>210.55055934000009</c:v>
                      </c:pt>
                      <c:pt idx="151">
                        <c:v>210.70897914000008</c:v>
                      </c:pt>
                      <c:pt idx="152">
                        <c:v>214.06177914000008</c:v>
                      </c:pt>
                      <c:pt idx="153">
                        <c:v>214.59150376000008</c:v>
                      </c:pt>
                      <c:pt idx="154">
                        <c:v>214.59334526000009</c:v>
                      </c:pt>
                      <c:pt idx="155">
                        <c:v>216.78017096000011</c:v>
                      </c:pt>
                      <c:pt idx="156">
                        <c:v>218.96699666000009</c:v>
                      </c:pt>
                      <c:pt idx="157">
                        <c:v>219.12423536000009</c:v>
                      </c:pt>
                      <c:pt idx="158">
                        <c:v>222.32706106000009</c:v>
                      </c:pt>
                      <c:pt idx="159">
                        <c:v>225.5298867600001</c:v>
                      </c:pt>
                      <c:pt idx="160">
                        <c:v>225.53172826000011</c:v>
                      </c:pt>
                      <c:pt idx="161">
                        <c:v>225.66825326000011</c:v>
                      </c:pt>
                      <c:pt idx="162">
                        <c:v>225.97562882000011</c:v>
                      </c:pt>
                      <c:pt idx="163">
                        <c:v>226.1340486200001</c:v>
                      </c:pt>
                      <c:pt idx="164">
                        <c:v>229.4868486200001</c:v>
                      </c:pt>
                      <c:pt idx="165">
                        <c:v>230.00732002000009</c:v>
                      </c:pt>
                      <c:pt idx="166">
                        <c:v>230.00916152000011</c:v>
                      </c:pt>
                      <c:pt idx="167">
                        <c:v>233.21198722000011</c:v>
                      </c:pt>
                      <c:pt idx="168">
                        <c:v>236.41481292000012</c:v>
                      </c:pt>
                      <c:pt idx="169">
                        <c:v>236.50132532000012</c:v>
                      </c:pt>
                      <c:pt idx="170">
                        <c:v>238.68815102000011</c:v>
                      </c:pt>
                      <c:pt idx="171">
                        <c:v>240.87497672000009</c:v>
                      </c:pt>
                      <c:pt idx="172">
                        <c:v>240.8768182200001</c:v>
                      </c:pt>
                      <c:pt idx="173">
                        <c:v>240.92633552000009</c:v>
                      </c:pt>
                      <c:pt idx="174">
                        <c:v>241.33273552000009</c:v>
                      </c:pt>
                      <c:pt idx="175">
                        <c:v>241.3804087800001</c:v>
                      </c:pt>
                      <c:pt idx="176">
                        <c:v>241.53882858000009</c:v>
                      </c:pt>
                      <c:pt idx="177">
                        <c:v>244.89162858000009</c:v>
                      </c:pt>
                      <c:pt idx="178">
                        <c:v>245.41718760000006</c:v>
                      </c:pt>
                      <c:pt idx="179">
                        <c:v>245.41902910000007</c:v>
                      </c:pt>
                      <c:pt idx="180">
                        <c:v>247.60585480000006</c:v>
                      </c:pt>
                      <c:pt idx="181">
                        <c:v>249.79268050000005</c:v>
                      </c:pt>
                      <c:pt idx="182">
                        <c:v>249.79452200000006</c:v>
                      </c:pt>
                      <c:pt idx="183">
                        <c:v>249.91635056000004</c:v>
                      </c:pt>
                      <c:pt idx="184">
                        <c:v>250.01482636000006</c:v>
                      </c:pt>
                      <c:pt idx="185">
                        <c:v>251.84362636000006</c:v>
                      </c:pt>
                      <c:pt idx="186">
                        <c:v>252.00204616000005</c:v>
                      </c:pt>
                      <c:pt idx="187">
                        <c:v>253.22468278000005</c:v>
                      </c:pt>
                      <c:pt idx="188">
                        <c:v>253.22652428000006</c:v>
                      </c:pt>
                      <c:pt idx="189">
                        <c:v>256.4293499800001</c:v>
                      </c:pt>
                      <c:pt idx="190">
                        <c:v>259.6321756800001</c:v>
                      </c:pt>
                      <c:pt idx="191">
                        <c:v>259.73457324000009</c:v>
                      </c:pt>
                      <c:pt idx="192">
                        <c:v>262.93739894000009</c:v>
                      </c:pt>
                      <c:pt idx="193">
                        <c:v>266.1402246400001</c:v>
                      </c:pt>
                      <c:pt idx="194">
                        <c:v>266.22683102000008</c:v>
                      </c:pt>
                      <c:pt idx="195">
                        <c:v>268.41365672000006</c:v>
                      </c:pt>
                      <c:pt idx="196">
                        <c:v>270.60048242000005</c:v>
                      </c:pt>
                      <c:pt idx="197">
                        <c:v>270.60232392000006</c:v>
                      </c:pt>
                      <c:pt idx="198">
                        <c:v>271.13149228000009</c:v>
                      </c:pt>
                      <c:pt idx="199">
                        <c:v>271.28991208000008</c:v>
                      </c:pt>
                      <c:pt idx="200">
                        <c:v>274.64271208000008</c:v>
                      </c:pt>
                      <c:pt idx="201">
                        <c:v>275.2615094200001</c:v>
                      </c:pt>
                      <c:pt idx="202">
                        <c:v>275.93206942000012</c:v>
                      </c:pt>
                      <c:pt idx="203">
                        <c:v>276.09048922000011</c:v>
                      </c:pt>
                      <c:pt idx="204">
                        <c:v>279.44328922000011</c:v>
                      </c:pt>
                      <c:pt idx="205">
                        <c:v>279.52900660000012</c:v>
                      </c:pt>
                      <c:pt idx="206">
                        <c:v>279.93540660000014</c:v>
                      </c:pt>
                      <c:pt idx="207">
                        <c:v>280.02112398000014</c:v>
                      </c:pt>
                      <c:pt idx="208">
                        <c:v>281.84992398000014</c:v>
                      </c:pt>
                      <c:pt idx="209">
                        <c:v>282.00834378000013</c:v>
                      </c:pt>
                      <c:pt idx="210">
                        <c:v>282.05629136000016</c:v>
                      </c:pt>
                      <c:pt idx="211">
                        <c:v>282.46269136000018</c:v>
                      </c:pt>
                      <c:pt idx="212">
                        <c:v>284.3546573500002</c:v>
                      </c:pt>
                      <c:pt idx="213">
                        <c:v>286.24662334000021</c:v>
                      </c:pt>
                      <c:pt idx="214">
                        <c:v>289.49413272000021</c:v>
                      </c:pt>
                      <c:pt idx="215">
                        <c:v>292.74164210000021</c:v>
                      </c:pt>
                      <c:pt idx="216">
                        <c:v>292.9000619000002</c:v>
                      </c:pt>
                      <c:pt idx="217">
                        <c:v>293.02706190000021</c:v>
                      </c:pt>
                      <c:pt idx="218">
                        <c:v>293.1854817000002</c:v>
                      </c:pt>
                      <c:pt idx="219">
                        <c:v>293.59188170000022</c:v>
                      </c:pt>
                      <c:pt idx="220">
                        <c:v>296.91872036000024</c:v>
                      </c:pt>
                      <c:pt idx="221">
                        <c:v>300.24555140000024</c:v>
                      </c:pt>
                      <c:pt idx="222">
                        <c:v>301.88973912000023</c:v>
                      </c:pt>
                      <c:pt idx="223">
                        <c:v>303.53392684000022</c:v>
                      </c:pt>
                      <c:pt idx="224">
                        <c:v>303.83873700000021</c:v>
                      </c:pt>
                      <c:pt idx="225">
                        <c:v>303.9971568000002</c:v>
                      </c:pt>
                      <c:pt idx="226">
                        <c:v>304.12415680000021</c:v>
                      </c:pt>
                      <c:pt idx="227">
                        <c:v>304.2825766000002</c:v>
                      </c:pt>
                      <c:pt idx="228">
                        <c:v>304.68897660000022</c:v>
                      </c:pt>
                      <c:pt idx="229">
                        <c:v>308.51485160000004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Plot'!$H$41:$H$270</c15:sqref>
                        </c15:formulaRef>
                      </c:ext>
                    </c:extLst>
                    <c:numCache>
                      <c:formatCode>0.00E+00</c:formatCode>
                      <c:ptCount val="230"/>
                      <c:pt idx="0">
                        <c:v>7.4382113784019463E-8</c:v>
                      </c:pt>
                      <c:pt idx="1">
                        <c:v>7.4382113784019463E-8</c:v>
                      </c:pt>
                      <c:pt idx="2">
                        <c:v>7.4382113784019463E-8</c:v>
                      </c:pt>
                      <c:pt idx="3">
                        <c:v>7.4382113784019463E-8</c:v>
                      </c:pt>
                      <c:pt idx="4">
                        <c:v>7.4382113784019463E-8</c:v>
                      </c:pt>
                      <c:pt idx="5">
                        <c:v>7.4382113784019463E-8</c:v>
                      </c:pt>
                      <c:pt idx="6">
                        <c:v>7.4382113784019463E-8</c:v>
                      </c:pt>
                      <c:pt idx="7">
                        <c:v>7.4382113784019463E-8</c:v>
                      </c:pt>
                      <c:pt idx="8">
                        <c:v>7.4382113784019463E-8</c:v>
                      </c:pt>
                      <c:pt idx="9">
                        <c:v>7.4382113784019463E-8</c:v>
                      </c:pt>
                      <c:pt idx="10">
                        <c:v>7.4382113784019463E-8</c:v>
                      </c:pt>
                      <c:pt idx="11">
                        <c:v>7.4382113784019463E-8</c:v>
                      </c:pt>
                      <c:pt idx="12">
                        <c:v>7.4382113784019463E-8</c:v>
                      </c:pt>
                      <c:pt idx="13">
                        <c:v>7.4382113784019463E-8</c:v>
                      </c:pt>
                      <c:pt idx="14">
                        <c:v>7.4382113784019463E-8</c:v>
                      </c:pt>
                      <c:pt idx="15">
                        <c:v>7.4382113784019463E-8</c:v>
                      </c:pt>
                      <c:pt idx="16">
                        <c:v>7.4382113784019463E-8</c:v>
                      </c:pt>
                      <c:pt idx="17">
                        <c:v>7.4382113784019463E-8</c:v>
                      </c:pt>
                      <c:pt idx="18">
                        <c:v>7.4382113784019463E-8</c:v>
                      </c:pt>
                      <c:pt idx="19">
                        <c:v>7.4382113784019463E-8</c:v>
                      </c:pt>
                      <c:pt idx="20">
                        <c:v>7.4382113784019463E-8</c:v>
                      </c:pt>
                      <c:pt idx="21">
                        <c:v>7.4382113784019463E-8</c:v>
                      </c:pt>
                      <c:pt idx="22">
                        <c:v>7.4382113784019463E-8</c:v>
                      </c:pt>
                      <c:pt idx="23">
                        <c:v>7.4382113784019463E-8</c:v>
                      </c:pt>
                      <c:pt idx="24">
                        <c:v>7.4382113784019463E-8</c:v>
                      </c:pt>
                      <c:pt idx="25">
                        <c:v>7.4382113784019463E-8</c:v>
                      </c:pt>
                      <c:pt idx="26">
                        <c:v>7.4382113784019463E-8</c:v>
                      </c:pt>
                      <c:pt idx="27">
                        <c:v>7.4382113784019463E-8</c:v>
                      </c:pt>
                      <c:pt idx="28">
                        <c:v>7.4382113784019463E-8</c:v>
                      </c:pt>
                      <c:pt idx="29">
                        <c:v>7.4382113784019463E-8</c:v>
                      </c:pt>
                      <c:pt idx="30">
                        <c:v>7.4382113784019463E-8</c:v>
                      </c:pt>
                      <c:pt idx="31">
                        <c:v>7.4382113784019463E-8</c:v>
                      </c:pt>
                      <c:pt idx="32">
                        <c:v>7.4382113784019463E-8</c:v>
                      </c:pt>
                      <c:pt idx="33">
                        <c:v>7.4382113784019463E-8</c:v>
                      </c:pt>
                      <c:pt idx="34">
                        <c:v>7.4382113784019463E-8</c:v>
                      </c:pt>
                      <c:pt idx="35">
                        <c:v>7.4382113784019463E-8</c:v>
                      </c:pt>
                      <c:pt idx="36">
                        <c:v>7.4382113784019463E-8</c:v>
                      </c:pt>
                      <c:pt idx="37">
                        <c:v>7.4382113784019463E-8</c:v>
                      </c:pt>
                      <c:pt idx="38">
                        <c:v>7.4382113784019463E-8</c:v>
                      </c:pt>
                      <c:pt idx="39">
                        <c:v>7.4382113784019463E-8</c:v>
                      </c:pt>
                      <c:pt idx="40">
                        <c:v>7.4382113784019463E-8</c:v>
                      </c:pt>
                      <c:pt idx="41">
                        <c:v>7.4382113784019463E-8</c:v>
                      </c:pt>
                      <c:pt idx="42">
                        <c:v>7.4382113784019463E-8</c:v>
                      </c:pt>
                      <c:pt idx="43">
                        <c:v>7.4382113784019463E-8</c:v>
                      </c:pt>
                      <c:pt idx="44">
                        <c:v>7.4382113784019463E-8</c:v>
                      </c:pt>
                      <c:pt idx="45">
                        <c:v>7.4382113784019463E-8</c:v>
                      </c:pt>
                      <c:pt idx="46">
                        <c:v>7.4382113784019463E-8</c:v>
                      </c:pt>
                      <c:pt idx="47">
                        <c:v>7.4382113784019463E-8</c:v>
                      </c:pt>
                      <c:pt idx="48">
                        <c:v>7.4382113784019463E-8</c:v>
                      </c:pt>
                      <c:pt idx="49">
                        <c:v>7.4382113784019463E-8</c:v>
                      </c:pt>
                      <c:pt idx="50">
                        <c:v>7.4382113784019463E-8</c:v>
                      </c:pt>
                      <c:pt idx="51">
                        <c:v>7.4382113784019463E-8</c:v>
                      </c:pt>
                      <c:pt idx="52">
                        <c:v>7.4382113784019463E-8</c:v>
                      </c:pt>
                      <c:pt idx="53">
                        <c:v>7.4382113784019463E-8</c:v>
                      </c:pt>
                      <c:pt idx="54">
                        <c:v>7.4382113784019463E-8</c:v>
                      </c:pt>
                      <c:pt idx="55">
                        <c:v>7.4382113784019463E-8</c:v>
                      </c:pt>
                      <c:pt idx="56">
                        <c:v>7.4382113784019463E-8</c:v>
                      </c:pt>
                      <c:pt idx="57">
                        <c:v>7.4382113784019463E-8</c:v>
                      </c:pt>
                      <c:pt idx="58">
                        <c:v>7.4382113784019463E-8</c:v>
                      </c:pt>
                      <c:pt idx="59">
                        <c:v>7.4382113784019463E-8</c:v>
                      </c:pt>
                      <c:pt idx="60">
                        <c:v>7.4382113784019463E-8</c:v>
                      </c:pt>
                      <c:pt idx="61">
                        <c:v>7.4382113784019463E-8</c:v>
                      </c:pt>
                      <c:pt idx="62">
                        <c:v>7.4382113784019463E-8</c:v>
                      </c:pt>
                      <c:pt idx="63">
                        <c:v>7.4382113784019463E-8</c:v>
                      </c:pt>
                      <c:pt idx="64">
                        <c:v>7.4382113784019463E-8</c:v>
                      </c:pt>
                      <c:pt idx="65">
                        <c:v>7.4382113784019463E-8</c:v>
                      </c:pt>
                      <c:pt idx="66">
                        <c:v>7.4382113784019463E-8</c:v>
                      </c:pt>
                      <c:pt idx="67">
                        <c:v>7.4382113784019463E-8</c:v>
                      </c:pt>
                      <c:pt idx="68">
                        <c:v>7.4382113784019463E-8</c:v>
                      </c:pt>
                      <c:pt idx="69">
                        <c:v>7.4382113784019463E-8</c:v>
                      </c:pt>
                      <c:pt idx="70">
                        <c:v>7.4382113784019463E-8</c:v>
                      </c:pt>
                      <c:pt idx="71">
                        <c:v>7.4382113784019463E-8</c:v>
                      </c:pt>
                      <c:pt idx="72">
                        <c:v>7.4382113784019463E-8</c:v>
                      </c:pt>
                      <c:pt idx="73">
                        <c:v>7.4382113784019463E-8</c:v>
                      </c:pt>
                      <c:pt idx="74">
                        <c:v>7.4382113784019463E-8</c:v>
                      </c:pt>
                      <c:pt idx="75">
                        <c:v>7.4382113784019463E-8</c:v>
                      </c:pt>
                      <c:pt idx="76">
                        <c:v>7.4382113784019463E-8</c:v>
                      </c:pt>
                      <c:pt idx="77">
                        <c:v>7.4382113784019463E-8</c:v>
                      </c:pt>
                      <c:pt idx="78">
                        <c:v>7.4382113784019463E-8</c:v>
                      </c:pt>
                      <c:pt idx="79">
                        <c:v>7.4382113784019463E-8</c:v>
                      </c:pt>
                      <c:pt idx="80">
                        <c:v>7.4382113784019463E-8</c:v>
                      </c:pt>
                      <c:pt idx="81">
                        <c:v>7.4382113784019463E-8</c:v>
                      </c:pt>
                      <c:pt idx="82">
                        <c:v>7.4382113784019463E-8</c:v>
                      </c:pt>
                      <c:pt idx="83">
                        <c:v>7.4382113784019463E-8</c:v>
                      </c:pt>
                      <c:pt idx="84">
                        <c:v>7.4382113784019463E-8</c:v>
                      </c:pt>
                      <c:pt idx="85">
                        <c:v>7.4382113784019463E-8</c:v>
                      </c:pt>
                      <c:pt idx="86">
                        <c:v>7.4382113784019463E-8</c:v>
                      </c:pt>
                      <c:pt idx="87">
                        <c:v>7.4382113784019463E-8</c:v>
                      </c:pt>
                      <c:pt idx="88">
                        <c:v>7.4382113784019463E-8</c:v>
                      </c:pt>
                      <c:pt idx="89">
                        <c:v>7.4382113784019463E-8</c:v>
                      </c:pt>
                      <c:pt idx="90">
                        <c:v>7.4382113784019463E-8</c:v>
                      </c:pt>
                      <c:pt idx="91">
                        <c:v>7.4382113784019463E-8</c:v>
                      </c:pt>
                      <c:pt idx="92">
                        <c:v>7.4382113784019463E-8</c:v>
                      </c:pt>
                      <c:pt idx="93">
                        <c:v>7.4382113784019463E-8</c:v>
                      </c:pt>
                      <c:pt idx="94">
                        <c:v>7.4382113784019463E-8</c:v>
                      </c:pt>
                      <c:pt idx="95">
                        <c:v>7.4382113784019463E-8</c:v>
                      </c:pt>
                      <c:pt idx="96">
                        <c:v>7.4382113784019463E-8</c:v>
                      </c:pt>
                      <c:pt idx="97">
                        <c:v>7.4382113784019463E-8</c:v>
                      </c:pt>
                      <c:pt idx="98">
                        <c:v>7.4382113784019463E-8</c:v>
                      </c:pt>
                      <c:pt idx="99">
                        <c:v>7.4382113784019463E-8</c:v>
                      </c:pt>
                      <c:pt idx="100">
                        <c:v>7.4382113784019463E-8</c:v>
                      </c:pt>
                      <c:pt idx="101">
                        <c:v>7.4382113784019463E-8</c:v>
                      </c:pt>
                      <c:pt idx="102">
                        <c:v>7.4382113784019463E-8</c:v>
                      </c:pt>
                      <c:pt idx="103">
                        <c:v>7.4382113784019463E-8</c:v>
                      </c:pt>
                      <c:pt idx="104">
                        <c:v>7.4382113784019463E-8</c:v>
                      </c:pt>
                      <c:pt idx="105">
                        <c:v>7.4382113784019463E-8</c:v>
                      </c:pt>
                      <c:pt idx="106">
                        <c:v>7.4382113784019463E-8</c:v>
                      </c:pt>
                      <c:pt idx="107">
                        <c:v>7.4382113784019463E-8</c:v>
                      </c:pt>
                      <c:pt idx="108">
                        <c:v>7.4382113784019463E-8</c:v>
                      </c:pt>
                      <c:pt idx="109">
                        <c:v>7.4382113784019463E-8</c:v>
                      </c:pt>
                      <c:pt idx="110">
                        <c:v>7.4382113784019463E-8</c:v>
                      </c:pt>
                      <c:pt idx="111">
                        <c:v>7.4382113784019463E-8</c:v>
                      </c:pt>
                      <c:pt idx="112">
                        <c:v>7.4382113784019463E-8</c:v>
                      </c:pt>
                      <c:pt idx="113">
                        <c:v>7.4382113784019463E-8</c:v>
                      </c:pt>
                      <c:pt idx="114">
                        <c:v>7.4382113784019463E-8</c:v>
                      </c:pt>
                      <c:pt idx="115">
                        <c:v>7.4382113784019463E-8</c:v>
                      </c:pt>
                      <c:pt idx="116">
                        <c:v>7.4382113784019463E-8</c:v>
                      </c:pt>
                      <c:pt idx="117">
                        <c:v>7.4382113784019463E-8</c:v>
                      </c:pt>
                      <c:pt idx="118">
                        <c:v>7.4382113784019463E-8</c:v>
                      </c:pt>
                      <c:pt idx="119">
                        <c:v>7.4382113784019463E-8</c:v>
                      </c:pt>
                      <c:pt idx="120">
                        <c:v>7.4382113784019463E-8</c:v>
                      </c:pt>
                      <c:pt idx="121">
                        <c:v>7.4382113784019463E-8</c:v>
                      </c:pt>
                      <c:pt idx="122">
                        <c:v>7.4382113784019463E-8</c:v>
                      </c:pt>
                      <c:pt idx="123">
                        <c:v>7.4382113784019463E-8</c:v>
                      </c:pt>
                      <c:pt idx="124">
                        <c:v>7.4382113784019463E-8</c:v>
                      </c:pt>
                      <c:pt idx="125">
                        <c:v>7.4382113784019463E-8</c:v>
                      </c:pt>
                      <c:pt idx="126">
                        <c:v>7.4382113784019463E-8</c:v>
                      </c:pt>
                      <c:pt idx="127">
                        <c:v>7.4382113784019463E-8</c:v>
                      </c:pt>
                      <c:pt idx="128">
                        <c:v>7.4382113784019463E-8</c:v>
                      </c:pt>
                      <c:pt idx="129">
                        <c:v>7.4382113784019463E-8</c:v>
                      </c:pt>
                      <c:pt idx="130">
                        <c:v>7.4382113784019463E-8</c:v>
                      </c:pt>
                      <c:pt idx="131">
                        <c:v>7.4382113784019463E-8</c:v>
                      </c:pt>
                      <c:pt idx="132">
                        <c:v>7.4382113784019463E-8</c:v>
                      </c:pt>
                      <c:pt idx="133">
                        <c:v>7.4382113784019463E-8</c:v>
                      </c:pt>
                      <c:pt idx="134">
                        <c:v>7.4382113784019463E-8</c:v>
                      </c:pt>
                      <c:pt idx="135">
                        <c:v>7.4382113784019463E-8</c:v>
                      </c:pt>
                      <c:pt idx="136">
                        <c:v>7.4382113784019463E-8</c:v>
                      </c:pt>
                      <c:pt idx="137">
                        <c:v>7.4382113784019463E-8</c:v>
                      </c:pt>
                      <c:pt idx="138">
                        <c:v>7.4382113784019463E-8</c:v>
                      </c:pt>
                      <c:pt idx="139">
                        <c:v>7.4382113784019463E-8</c:v>
                      </c:pt>
                      <c:pt idx="140">
                        <c:v>7.4382113784019463E-8</c:v>
                      </c:pt>
                      <c:pt idx="141">
                        <c:v>7.4382113784019463E-8</c:v>
                      </c:pt>
                      <c:pt idx="142">
                        <c:v>7.4382113784019463E-8</c:v>
                      </c:pt>
                      <c:pt idx="143">
                        <c:v>7.4382113784019463E-8</c:v>
                      </c:pt>
                      <c:pt idx="144">
                        <c:v>7.4382113784019463E-8</c:v>
                      </c:pt>
                      <c:pt idx="145">
                        <c:v>7.4382113784019463E-8</c:v>
                      </c:pt>
                      <c:pt idx="146">
                        <c:v>7.4382113784019463E-8</c:v>
                      </c:pt>
                      <c:pt idx="147">
                        <c:v>7.4382113784019463E-8</c:v>
                      </c:pt>
                      <c:pt idx="148">
                        <c:v>7.4382113784019463E-8</c:v>
                      </c:pt>
                      <c:pt idx="149">
                        <c:v>7.4382113784019463E-8</c:v>
                      </c:pt>
                      <c:pt idx="150">
                        <c:v>7.4382113784019463E-8</c:v>
                      </c:pt>
                      <c:pt idx="151">
                        <c:v>7.4382113784019463E-8</c:v>
                      </c:pt>
                      <c:pt idx="152">
                        <c:v>7.4382113784019463E-8</c:v>
                      </c:pt>
                      <c:pt idx="153">
                        <c:v>7.4382113784019463E-8</c:v>
                      </c:pt>
                      <c:pt idx="154">
                        <c:v>7.4382113784019463E-8</c:v>
                      </c:pt>
                      <c:pt idx="155">
                        <c:v>7.4382113784019463E-8</c:v>
                      </c:pt>
                      <c:pt idx="156">
                        <c:v>7.4382113784019463E-8</c:v>
                      </c:pt>
                      <c:pt idx="157">
                        <c:v>7.4382113784019463E-8</c:v>
                      </c:pt>
                      <c:pt idx="158">
                        <c:v>7.4382113784019463E-8</c:v>
                      </c:pt>
                      <c:pt idx="159">
                        <c:v>7.4382113784019463E-8</c:v>
                      </c:pt>
                      <c:pt idx="160">
                        <c:v>7.4382113784019463E-8</c:v>
                      </c:pt>
                      <c:pt idx="161">
                        <c:v>7.4382113784019463E-8</c:v>
                      </c:pt>
                      <c:pt idx="162">
                        <c:v>7.4382113784019463E-8</c:v>
                      </c:pt>
                      <c:pt idx="163">
                        <c:v>7.4382113784019463E-8</c:v>
                      </c:pt>
                      <c:pt idx="164">
                        <c:v>7.4382113784019463E-8</c:v>
                      </c:pt>
                      <c:pt idx="165">
                        <c:v>7.4382113784019463E-8</c:v>
                      </c:pt>
                      <c:pt idx="166">
                        <c:v>7.4382113784019463E-8</c:v>
                      </c:pt>
                      <c:pt idx="167">
                        <c:v>7.4382113784019463E-8</c:v>
                      </c:pt>
                      <c:pt idx="168">
                        <c:v>7.4382113784019463E-8</c:v>
                      </c:pt>
                      <c:pt idx="169">
                        <c:v>7.4382113784019463E-8</c:v>
                      </c:pt>
                      <c:pt idx="170">
                        <c:v>7.4382113784019463E-8</c:v>
                      </c:pt>
                      <c:pt idx="171">
                        <c:v>7.4382113784019463E-8</c:v>
                      </c:pt>
                      <c:pt idx="172">
                        <c:v>7.4382113784019463E-8</c:v>
                      </c:pt>
                      <c:pt idx="173">
                        <c:v>7.4382113784019463E-8</c:v>
                      </c:pt>
                      <c:pt idx="174">
                        <c:v>7.4382113784019463E-8</c:v>
                      </c:pt>
                      <c:pt idx="175">
                        <c:v>7.4382113784019463E-8</c:v>
                      </c:pt>
                      <c:pt idx="176">
                        <c:v>7.4382113784019463E-8</c:v>
                      </c:pt>
                      <c:pt idx="177">
                        <c:v>7.4382113784019463E-8</c:v>
                      </c:pt>
                      <c:pt idx="178">
                        <c:v>7.4382113784019463E-8</c:v>
                      </c:pt>
                      <c:pt idx="179">
                        <c:v>7.4382113784019463E-8</c:v>
                      </c:pt>
                      <c:pt idx="180">
                        <c:v>7.4382113784019463E-8</c:v>
                      </c:pt>
                      <c:pt idx="181">
                        <c:v>7.4382113784019463E-8</c:v>
                      </c:pt>
                      <c:pt idx="182">
                        <c:v>7.4382113784019463E-8</c:v>
                      </c:pt>
                      <c:pt idx="183">
                        <c:v>7.4382113784019463E-8</c:v>
                      </c:pt>
                      <c:pt idx="184">
                        <c:v>7.4382113784019463E-8</c:v>
                      </c:pt>
                      <c:pt idx="185">
                        <c:v>7.4382113784019463E-8</c:v>
                      </c:pt>
                      <c:pt idx="186">
                        <c:v>7.4382113784019463E-8</c:v>
                      </c:pt>
                      <c:pt idx="187">
                        <c:v>7.4382113784019463E-8</c:v>
                      </c:pt>
                      <c:pt idx="188">
                        <c:v>7.4382113784019463E-8</c:v>
                      </c:pt>
                      <c:pt idx="189">
                        <c:v>7.4382113784019463E-8</c:v>
                      </c:pt>
                      <c:pt idx="190">
                        <c:v>7.4382113784019463E-8</c:v>
                      </c:pt>
                      <c:pt idx="191">
                        <c:v>7.4382113784019463E-8</c:v>
                      </c:pt>
                      <c:pt idx="192">
                        <c:v>7.4382113784019463E-8</c:v>
                      </c:pt>
                      <c:pt idx="193">
                        <c:v>7.4382113784019463E-8</c:v>
                      </c:pt>
                      <c:pt idx="194">
                        <c:v>7.4382113784019463E-8</c:v>
                      </c:pt>
                      <c:pt idx="195">
                        <c:v>7.4382113784019463E-8</c:v>
                      </c:pt>
                      <c:pt idx="196">
                        <c:v>7.4382113784019463E-8</c:v>
                      </c:pt>
                      <c:pt idx="197">
                        <c:v>7.4382113784019463E-8</c:v>
                      </c:pt>
                      <c:pt idx="198">
                        <c:v>7.4382113784019463E-8</c:v>
                      </c:pt>
                      <c:pt idx="199">
                        <c:v>7.4382113784019463E-8</c:v>
                      </c:pt>
                      <c:pt idx="200">
                        <c:v>7.4382113784019463E-8</c:v>
                      </c:pt>
                      <c:pt idx="201">
                        <c:v>7.4382113784019463E-8</c:v>
                      </c:pt>
                      <c:pt idx="202">
                        <c:v>7.4382113784019463E-8</c:v>
                      </c:pt>
                      <c:pt idx="203">
                        <c:v>7.4382113784019463E-8</c:v>
                      </c:pt>
                      <c:pt idx="204">
                        <c:v>7.4382113784019463E-8</c:v>
                      </c:pt>
                      <c:pt idx="205">
                        <c:v>7.4382113784019463E-8</c:v>
                      </c:pt>
                      <c:pt idx="206">
                        <c:v>7.4382113784019463E-8</c:v>
                      </c:pt>
                      <c:pt idx="207">
                        <c:v>7.4382113784019463E-8</c:v>
                      </c:pt>
                      <c:pt idx="208">
                        <c:v>7.4382113784019463E-8</c:v>
                      </c:pt>
                      <c:pt idx="209">
                        <c:v>7.4382113784019463E-8</c:v>
                      </c:pt>
                      <c:pt idx="210">
                        <c:v>7.4382113784019463E-8</c:v>
                      </c:pt>
                      <c:pt idx="211">
                        <c:v>7.4382113784019463E-8</c:v>
                      </c:pt>
                      <c:pt idx="212">
                        <c:v>7.4382113784019463E-8</c:v>
                      </c:pt>
                      <c:pt idx="213">
                        <c:v>7.4382113784019463E-8</c:v>
                      </c:pt>
                      <c:pt idx="214">
                        <c:v>7.4382113784019463E-8</c:v>
                      </c:pt>
                      <c:pt idx="215">
                        <c:v>7.4382113784019463E-8</c:v>
                      </c:pt>
                      <c:pt idx="216">
                        <c:v>7.4382113784019463E-8</c:v>
                      </c:pt>
                      <c:pt idx="217">
                        <c:v>7.4382113784019463E-8</c:v>
                      </c:pt>
                      <c:pt idx="218">
                        <c:v>7.4382113784019463E-8</c:v>
                      </c:pt>
                      <c:pt idx="219">
                        <c:v>7.4382113784019463E-8</c:v>
                      </c:pt>
                      <c:pt idx="220">
                        <c:v>7.4382113784019463E-8</c:v>
                      </c:pt>
                      <c:pt idx="221">
                        <c:v>7.4382113784019463E-8</c:v>
                      </c:pt>
                      <c:pt idx="222">
                        <c:v>7.4382113784019463E-8</c:v>
                      </c:pt>
                      <c:pt idx="223">
                        <c:v>7.4382113784019463E-8</c:v>
                      </c:pt>
                      <c:pt idx="224">
                        <c:v>7.4382113784019463E-8</c:v>
                      </c:pt>
                      <c:pt idx="225">
                        <c:v>7.4382113784019463E-8</c:v>
                      </c:pt>
                      <c:pt idx="226">
                        <c:v>7.4382113784019463E-8</c:v>
                      </c:pt>
                      <c:pt idx="227">
                        <c:v>7.4382113784019463E-8</c:v>
                      </c:pt>
                      <c:pt idx="228">
                        <c:v>7.4382113784019463E-8</c:v>
                      </c:pt>
                      <c:pt idx="229">
                        <c:v>7.4382113784019463E-8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CF-8055-4198-905C-D332451618CA}"/>
                  </c:ext>
                </c:extLst>
              </c15:ser>
            </c15:filteredScatterSeries>
            <c15:filteredScatter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Plot'!$M$2:$Q$2</c15:sqref>
                        </c15:formulaRef>
                      </c:ext>
                    </c:extLst>
                    <c:strCache>
                      <c:ptCount val="1"/>
                      <c:pt idx="0">
                        <c:v>Vacuum Profile -  20% of pumps off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Plot'!$C$41:$C$270</c15:sqref>
                        </c15:formulaRef>
                      </c:ext>
                    </c:extLst>
                    <c:numCache>
                      <c:formatCode>0.00</c:formatCode>
                      <c:ptCount val="230"/>
                      <c:pt idx="0">
                        <c:v>0</c:v>
                      </c:pt>
                      <c:pt idx="1">
                        <c:v>3.7591999999999999</c:v>
                      </c:pt>
                      <c:pt idx="2">
                        <c:v>3.9684172600000007</c:v>
                      </c:pt>
                      <c:pt idx="3">
                        <c:v>5.2683409999999995</c:v>
                      </c:pt>
                      <c:pt idx="4">
                        <c:v>5.5731511599999983</c:v>
                      </c:pt>
                      <c:pt idx="5">
                        <c:v>6.0236709599999969</c:v>
                      </c:pt>
                      <c:pt idx="6">
                        <c:v>6.1820882199999971</c:v>
                      </c:pt>
                      <c:pt idx="7">
                        <c:v>8.0108882199999982</c:v>
                      </c:pt>
                      <c:pt idx="8">
                        <c:v>10.038341619999997</c:v>
                      </c:pt>
                      <c:pt idx="9">
                        <c:v>10.114541619999997</c:v>
                      </c:pt>
                      <c:pt idx="10">
                        <c:v>10.272961419999998</c:v>
                      </c:pt>
                      <c:pt idx="11">
                        <c:v>12.101761419999999</c:v>
                      </c:pt>
                      <c:pt idx="12">
                        <c:v>13.95316742</c:v>
                      </c:pt>
                      <c:pt idx="13">
                        <c:v>13.955008920000001</c:v>
                      </c:pt>
                      <c:pt idx="14">
                        <c:v>17.157834619999999</c:v>
                      </c:pt>
                      <c:pt idx="15">
                        <c:v>20.360660319999997</c:v>
                      </c:pt>
                      <c:pt idx="16">
                        <c:v>20.362501819999999</c:v>
                      </c:pt>
                      <c:pt idx="17">
                        <c:v>20.415415099999997</c:v>
                      </c:pt>
                      <c:pt idx="18">
                        <c:v>20.821815099999998</c:v>
                      </c:pt>
                      <c:pt idx="19">
                        <c:v>20.869490899999999</c:v>
                      </c:pt>
                      <c:pt idx="20">
                        <c:v>21.0279107</c:v>
                      </c:pt>
                      <c:pt idx="21">
                        <c:v>24.380710699999998</c:v>
                      </c:pt>
                      <c:pt idx="22">
                        <c:v>25.714680599999998</c:v>
                      </c:pt>
                      <c:pt idx="23">
                        <c:v>27.048650499999997</c:v>
                      </c:pt>
                      <c:pt idx="24">
                        <c:v>30.398097699999997</c:v>
                      </c:pt>
                      <c:pt idx="25">
                        <c:v>33.747544899999994</c:v>
                      </c:pt>
                      <c:pt idx="26">
                        <c:v>35.102342800000002</c:v>
                      </c:pt>
                      <c:pt idx="27">
                        <c:v>36.457140699999997</c:v>
                      </c:pt>
                      <c:pt idx="28">
                        <c:v>39.809940699999999</c:v>
                      </c:pt>
                      <c:pt idx="29">
                        <c:v>39.968360500000003</c:v>
                      </c:pt>
                      <c:pt idx="30">
                        <c:v>40.016036299999996</c:v>
                      </c:pt>
                      <c:pt idx="31">
                        <c:v>40.422436300000001</c:v>
                      </c:pt>
                      <c:pt idx="32">
                        <c:v>40.903613899999996</c:v>
                      </c:pt>
                      <c:pt idx="33">
                        <c:v>41.670795499999997</c:v>
                      </c:pt>
                      <c:pt idx="34">
                        <c:v>48.020795500000006</c:v>
                      </c:pt>
                      <c:pt idx="35">
                        <c:v>54.3707955</c:v>
                      </c:pt>
                      <c:pt idx="36">
                        <c:v>55.138739099999995</c:v>
                      </c:pt>
                      <c:pt idx="37">
                        <c:v>55.870513099999997</c:v>
                      </c:pt>
                      <c:pt idx="38">
                        <c:v>56.276913100000002</c:v>
                      </c:pt>
                      <c:pt idx="39">
                        <c:v>56.324588899999995</c:v>
                      </c:pt>
                      <c:pt idx="40">
                        <c:v>56.483008699999999</c:v>
                      </c:pt>
                      <c:pt idx="41">
                        <c:v>59.835808700000001</c:v>
                      </c:pt>
                      <c:pt idx="42">
                        <c:v>60.346048980000006</c:v>
                      </c:pt>
                      <c:pt idx="43">
                        <c:v>60.347890480000004</c:v>
                      </c:pt>
                      <c:pt idx="44">
                        <c:v>62.534716180000004</c:v>
                      </c:pt>
                      <c:pt idx="45">
                        <c:v>64.721541880000004</c:v>
                      </c:pt>
                      <c:pt idx="46">
                        <c:v>64.806644579999997</c:v>
                      </c:pt>
                      <c:pt idx="47">
                        <c:v>68.009470280000002</c:v>
                      </c:pt>
                      <c:pt idx="48">
                        <c:v>71.212295980000007</c:v>
                      </c:pt>
                      <c:pt idx="49">
                        <c:v>71.214137480000005</c:v>
                      </c:pt>
                      <c:pt idx="50">
                        <c:v>71.41733748</c:v>
                      </c:pt>
                      <c:pt idx="51">
                        <c:v>71.728111560000002</c:v>
                      </c:pt>
                      <c:pt idx="52">
                        <c:v>71.886531360000006</c:v>
                      </c:pt>
                      <c:pt idx="53">
                        <c:v>75.239331360000008</c:v>
                      </c:pt>
                      <c:pt idx="54">
                        <c:v>75.770239620000012</c:v>
                      </c:pt>
                      <c:pt idx="55">
                        <c:v>75.77208112000001</c:v>
                      </c:pt>
                      <c:pt idx="56">
                        <c:v>78.974906820000015</c:v>
                      </c:pt>
                      <c:pt idx="57">
                        <c:v>82.17774522000002</c:v>
                      </c:pt>
                      <c:pt idx="58">
                        <c:v>82.264196660000025</c:v>
                      </c:pt>
                      <c:pt idx="59">
                        <c:v>84.451022360000024</c:v>
                      </c:pt>
                      <c:pt idx="60">
                        <c:v>86.637848060000024</c:v>
                      </c:pt>
                      <c:pt idx="61">
                        <c:v>86.639689560000022</c:v>
                      </c:pt>
                      <c:pt idx="62">
                        <c:v>87.158621720000028</c:v>
                      </c:pt>
                      <c:pt idx="63">
                        <c:v>87.317041520000032</c:v>
                      </c:pt>
                      <c:pt idx="64">
                        <c:v>90.669841520000034</c:v>
                      </c:pt>
                      <c:pt idx="65">
                        <c:v>91.195781540000027</c:v>
                      </c:pt>
                      <c:pt idx="66">
                        <c:v>93.382607240000027</c:v>
                      </c:pt>
                      <c:pt idx="67">
                        <c:v>95.569432940000027</c:v>
                      </c:pt>
                      <c:pt idx="68">
                        <c:v>95.664713420000027</c:v>
                      </c:pt>
                      <c:pt idx="69">
                        <c:v>98.867539120000032</c:v>
                      </c:pt>
                      <c:pt idx="70">
                        <c:v>102.07036482000004</c:v>
                      </c:pt>
                      <c:pt idx="71">
                        <c:v>102.07220632000003</c:v>
                      </c:pt>
                      <c:pt idx="72">
                        <c:v>102.12172362000004</c:v>
                      </c:pt>
                      <c:pt idx="73">
                        <c:v>102.52812362000004</c:v>
                      </c:pt>
                      <c:pt idx="74">
                        <c:v>102.57579942000004</c:v>
                      </c:pt>
                      <c:pt idx="75">
                        <c:v>102.73421922000004</c:v>
                      </c:pt>
                      <c:pt idx="76">
                        <c:v>106.08701922000004</c:v>
                      </c:pt>
                      <c:pt idx="77">
                        <c:v>106.61820688000005</c:v>
                      </c:pt>
                      <c:pt idx="78">
                        <c:v>106.62004838000004</c:v>
                      </c:pt>
                      <c:pt idx="79">
                        <c:v>109.82287408000005</c:v>
                      </c:pt>
                      <c:pt idx="80">
                        <c:v>113.02569978000005</c:v>
                      </c:pt>
                      <c:pt idx="81">
                        <c:v>113.11231886000006</c:v>
                      </c:pt>
                      <c:pt idx="82">
                        <c:v>115.29914456000006</c:v>
                      </c:pt>
                      <c:pt idx="83">
                        <c:v>117.48597026000006</c:v>
                      </c:pt>
                      <c:pt idx="84">
                        <c:v>117.48781176000007</c:v>
                      </c:pt>
                      <c:pt idx="85">
                        <c:v>118.00674392000006</c:v>
                      </c:pt>
                      <c:pt idx="86">
                        <c:v>118.16516372000005</c:v>
                      </c:pt>
                      <c:pt idx="87">
                        <c:v>121.51796372000005</c:v>
                      </c:pt>
                      <c:pt idx="88">
                        <c:v>122.05383768000006</c:v>
                      </c:pt>
                      <c:pt idx="89">
                        <c:v>122.05567918000007</c:v>
                      </c:pt>
                      <c:pt idx="90">
                        <c:v>124.24250488000006</c:v>
                      </c:pt>
                      <c:pt idx="91">
                        <c:v>126.42933058000004</c:v>
                      </c:pt>
                      <c:pt idx="92">
                        <c:v>126.51492604000005</c:v>
                      </c:pt>
                      <c:pt idx="93">
                        <c:v>129.71775174000004</c:v>
                      </c:pt>
                      <c:pt idx="94">
                        <c:v>132.92057744000005</c:v>
                      </c:pt>
                      <c:pt idx="95">
                        <c:v>132.92241894000006</c:v>
                      </c:pt>
                      <c:pt idx="96">
                        <c:v>133.12561894000007</c:v>
                      </c:pt>
                      <c:pt idx="97">
                        <c:v>133.43715502000006</c:v>
                      </c:pt>
                      <c:pt idx="98">
                        <c:v>133.59557482000005</c:v>
                      </c:pt>
                      <c:pt idx="99">
                        <c:v>136.94837482000005</c:v>
                      </c:pt>
                      <c:pt idx="100">
                        <c:v>137.49219136000005</c:v>
                      </c:pt>
                      <c:pt idx="101">
                        <c:v>137.49403286000006</c:v>
                      </c:pt>
                      <c:pt idx="102">
                        <c:v>140.69685856000007</c:v>
                      </c:pt>
                      <c:pt idx="103">
                        <c:v>143.89968426000007</c:v>
                      </c:pt>
                      <c:pt idx="104">
                        <c:v>143.97524926000008</c:v>
                      </c:pt>
                      <c:pt idx="105">
                        <c:v>146.16207496000007</c:v>
                      </c:pt>
                      <c:pt idx="106">
                        <c:v>148.34890066000006</c:v>
                      </c:pt>
                      <c:pt idx="107">
                        <c:v>148.35074216000007</c:v>
                      </c:pt>
                      <c:pt idx="108">
                        <c:v>148.40025946000006</c:v>
                      </c:pt>
                      <c:pt idx="109">
                        <c:v>148.80665946000005</c:v>
                      </c:pt>
                      <c:pt idx="110">
                        <c:v>148.85433526000006</c:v>
                      </c:pt>
                      <c:pt idx="111">
                        <c:v>149.01275506000005</c:v>
                      </c:pt>
                      <c:pt idx="112">
                        <c:v>152.36555506000005</c:v>
                      </c:pt>
                      <c:pt idx="113">
                        <c:v>155.19381966000006</c:v>
                      </c:pt>
                      <c:pt idx="114">
                        <c:v>158.26404466000005</c:v>
                      </c:pt>
                      <c:pt idx="115">
                        <c:v>161.33426966000005</c:v>
                      </c:pt>
                      <c:pt idx="116">
                        <c:v>164.28351446000005</c:v>
                      </c:pt>
                      <c:pt idx="117">
                        <c:v>164.44193426000004</c:v>
                      </c:pt>
                      <c:pt idx="118">
                        <c:v>167.79473426000004</c:v>
                      </c:pt>
                      <c:pt idx="119">
                        <c:v>168.43575406000005</c:v>
                      </c:pt>
                      <c:pt idx="120">
                        <c:v>171.16044762000004</c:v>
                      </c:pt>
                      <c:pt idx="121">
                        <c:v>173.88522754000005</c:v>
                      </c:pt>
                      <c:pt idx="122">
                        <c:v>176.29551736000005</c:v>
                      </c:pt>
                      <c:pt idx="123">
                        <c:v>178.70580718000005</c:v>
                      </c:pt>
                      <c:pt idx="124">
                        <c:v>179.11220718000004</c:v>
                      </c:pt>
                      <c:pt idx="125">
                        <c:v>179.87102202000005</c:v>
                      </c:pt>
                      <c:pt idx="126">
                        <c:v>183.22382202000006</c:v>
                      </c:pt>
                      <c:pt idx="127">
                        <c:v>183.38224182000005</c:v>
                      </c:pt>
                      <c:pt idx="128">
                        <c:v>183.67046832000005</c:v>
                      </c:pt>
                      <c:pt idx="129">
                        <c:v>183.67230982000007</c:v>
                      </c:pt>
                      <c:pt idx="130">
                        <c:v>185.85913552000008</c:v>
                      </c:pt>
                      <c:pt idx="131">
                        <c:v>188.04596122000007</c:v>
                      </c:pt>
                      <c:pt idx="132">
                        <c:v>188.13064990000007</c:v>
                      </c:pt>
                      <c:pt idx="133">
                        <c:v>191.33347560000007</c:v>
                      </c:pt>
                      <c:pt idx="134">
                        <c:v>194.53630130000008</c:v>
                      </c:pt>
                      <c:pt idx="135">
                        <c:v>194.53814280000009</c:v>
                      </c:pt>
                      <c:pt idx="136">
                        <c:v>194.80930304000009</c:v>
                      </c:pt>
                      <c:pt idx="137">
                        <c:v>195.13950304000008</c:v>
                      </c:pt>
                      <c:pt idx="138">
                        <c:v>195.29792284000007</c:v>
                      </c:pt>
                      <c:pt idx="139">
                        <c:v>198.65072284000007</c:v>
                      </c:pt>
                      <c:pt idx="140">
                        <c:v>199.18246676000007</c:v>
                      </c:pt>
                      <c:pt idx="141">
                        <c:v>199.18430826000008</c:v>
                      </c:pt>
                      <c:pt idx="142">
                        <c:v>202.38713396000009</c:v>
                      </c:pt>
                      <c:pt idx="143">
                        <c:v>205.58995966000009</c:v>
                      </c:pt>
                      <c:pt idx="144">
                        <c:v>205.67500648000009</c:v>
                      </c:pt>
                      <c:pt idx="145">
                        <c:v>207.86183218000011</c:v>
                      </c:pt>
                      <c:pt idx="146">
                        <c:v>210.04865788000009</c:v>
                      </c:pt>
                      <c:pt idx="147">
                        <c:v>210.0504993800001</c:v>
                      </c:pt>
                      <c:pt idx="148">
                        <c:v>210.1000166800001</c:v>
                      </c:pt>
                      <c:pt idx="149">
                        <c:v>210.50641668000009</c:v>
                      </c:pt>
                      <c:pt idx="150">
                        <c:v>210.55055934000009</c:v>
                      </c:pt>
                      <c:pt idx="151">
                        <c:v>210.70897914000008</c:v>
                      </c:pt>
                      <c:pt idx="152">
                        <c:v>214.06177914000008</c:v>
                      </c:pt>
                      <c:pt idx="153">
                        <c:v>214.59150376000008</c:v>
                      </c:pt>
                      <c:pt idx="154">
                        <c:v>214.59334526000009</c:v>
                      </c:pt>
                      <c:pt idx="155">
                        <c:v>216.78017096000011</c:v>
                      </c:pt>
                      <c:pt idx="156">
                        <c:v>218.96699666000009</c:v>
                      </c:pt>
                      <c:pt idx="157">
                        <c:v>219.12423536000009</c:v>
                      </c:pt>
                      <c:pt idx="158">
                        <c:v>222.32706106000009</c:v>
                      </c:pt>
                      <c:pt idx="159">
                        <c:v>225.5298867600001</c:v>
                      </c:pt>
                      <c:pt idx="160">
                        <c:v>225.53172826000011</c:v>
                      </c:pt>
                      <c:pt idx="161">
                        <c:v>225.66825326000011</c:v>
                      </c:pt>
                      <c:pt idx="162">
                        <c:v>225.97562882000011</c:v>
                      </c:pt>
                      <c:pt idx="163">
                        <c:v>226.1340486200001</c:v>
                      </c:pt>
                      <c:pt idx="164">
                        <c:v>229.4868486200001</c:v>
                      </c:pt>
                      <c:pt idx="165">
                        <c:v>230.00732002000009</c:v>
                      </c:pt>
                      <c:pt idx="166">
                        <c:v>230.00916152000011</c:v>
                      </c:pt>
                      <c:pt idx="167">
                        <c:v>233.21198722000011</c:v>
                      </c:pt>
                      <c:pt idx="168">
                        <c:v>236.41481292000012</c:v>
                      </c:pt>
                      <c:pt idx="169">
                        <c:v>236.50132532000012</c:v>
                      </c:pt>
                      <c:pt idx="170">
                        <c:v>238.68815102000011</c:v>
                      </c:pt>
                      <c:pt idx="171">
                        <c:v>240.87497672000009</c:v>
                      </c:pt>
                      <c:pt idx="172">
                        <c:v>240.8768182200001</c:v>
                      </c:pt>
                      <c:pt idx="173">
                        <c:v>240.92633552000009</c:v>
                      </c:pt>
                      <c:pt idx="174">
                        <c:v>241.33273552000009</c:v>
                      </c:pt>
                      <c:pt idx="175">
                        <c:v>241.3804087800001</c:v>
                      </c:pt>
                      <c:pt idx="176">
                        <c:v>241.53882858000009</c:v>
                      </c:pt>
                      <c:pt idx="177">
                        <c:v>244.89162858000009</c:v>
                      </c:pt>
                      <c:pt idx="178">
                        <c:v>245.41718760000006</c:v>
                      </c:pt>
                      <c:pt idx="179">
                        <c:v>245.41902910000007</c:v>
                      </c:pt>
                      <c:pt idx="180">
                        <c:v>247.60585480000006</c:v>
                      </c:pt>
                      <c:pt idx="181">
                        <c:v>249.79268050000005</c:v>
                      </c:pt>
                      <c:pt idx="182">
                        <c:v>249.79452200000006</c:v>
                      </c:pt>
                      <c:pt idx="183">
                        <c:v>249.91635056000004</c:v>
                      </c:pt>
                      <c:pt idx="184">
                        <c:v>250.01482636000006</c:v>
                      </c:pt>
                      <c:pt idx="185">
                        <c:v>251.84362636000006</c:v>
                      </c:pt>
                      <c:pt idx="186">
                        <c:v>252.00204616000005</c:v>
                      </c:pt>
                      <c:pt idx="187">
                        <c:v>253.22468278000005</c:v>
                      </c:pt>
                      <c:pt idx="188">
                        <c:v>253.22652428000006</c:v>
                      </c:pt>
                      <c:pt idx="189">
                        <c:v>256.4293499800001</c:v>
                      </c:pt>
                      <c:pt idx="190">
                        <c:v>259.6321756800001</c:v>
                      </c:pt>
                      <c:pt idx="191">
                        <c:v>259.73457324000009</c:v>
                      </c:pt>
                      <c:pt idx="192">
                        <c:v>262.93739894000009</c:v>
                      </c:pt>
                      <c:pt idx="193">
                        <c:v>266.1402246400001</c:v>
                      </c:pt>
                      <c:pt idx="194">
                        <c:v>266.22683102000008</c:v>
                      </c:pt>
                      <c:pt idx="195">
                        <c:v>268.41365672000006</c:v>
                      </c:pt>
                      <c:pt idx="196">
                        <c:v>270.60048242000005</c:v>
                      </c:pt>
                      <c:pt idx="197">
                        <c:v>270.60232392000006</c:v>
                      </c:pt>
                      <c:pt idx="198">
                        <c:v>271.13149228000009</c:v>
                      </c:pt>
                      <c:pt idx="199">
                        <c:v>271.28991208000008</c:v>
                      </c:pt>
                      <c:pt idx="200">
                        <c:v>274.64271208000008</c:v>
                      </c:pt>
                      <c:pt idx="201">
                        <c:v>275.2615094200001</c:v>
                      </c:pt>
                      <c:pt idx="202">
                        <c:v>275.93206942000012</c:v>
                      </c:pt>
                      <c:pt idx="203">
                        <c:v>276.09048922000011</c:v>
                      </c:pt>
                      <c:pt idx="204">
                        <c:v>279.44328922000011</c:v>
                      </c:pt>
                      <c:pt idx="205">
                        <c:v>279.52900660000012</c:v>
                      </c:pt>
                      <c:pt idx="206">
                        <c:v>279.93540660000014</c:v>
                      </c:pt>
                      <c:pt idx="207">
                        <c:v>280.02112398000014</c:v>
                      </c:pt>
                      <c:pt idx="208">
                        <c:v>281.84992398000014</c:v>
                      </c:pt>
                      <c:pt idx="209">
                        <c:v>282.00834378000013</c:v>
                      </c:pt>
                      <c:pt idx="210">
                        <c:v>282.05629136000016</c:v>
                      </c:pt>
                      <c:pt idx="211">
                        <c:v>282.46269136000018</c:v>
                      </c:pt>
                      <c:pt idx="212">
                        <c:v>284.3546573500002</c:v>
                      </c:pt>
                      <c:pt idx="213">
                        <c:v>286.24662334000021</c:v>
                      </c:pt>
                      <c:pt idx="214">
                        <c:v>289.49413272000021</c:v>
                      </c:pt>
                      <c:pt idx="215">
                        <c:v>292.74164210000021</c:v>
                      </c:pt>
                      <c:pt idx="216">
                        <c:v>292.9000619000002</c:v>
                      </c:pt>
                      <c:pt idx="217">
                        <c:v>293.02706190000021</c:v>
                      </c:pt>
                      <c:pt idx="218">
                        <c:v>293.1854817000002</c:v>
                      </c:pt>
                      <c:pt idx="219">
                        <c:v>293.59188170000022</c:v>
                      </c:pt>
                      <c:pt idx="220">
                        <c:v>296.91872036000024</c:v>
                      </c:pt>
                      <c:pt idx="221">
                        <c:v>300.24555140000024</c:v>
                      </c:pt>
                      <c:pt idx="222">
                        <c:v>301.88973912000023</c:v>
                      </c:pt>
                      <c:pt idx="223">
                        <c:v>303.53392684000022</c:v>
                      </c:pt>
                      <c:pt idx="224">
                        <c:v>303.83873700000021</c:v>
                      </c:pt>
                      <c:pt idx="225">
                        <c:v>303.9971568000002</c:v>
                      </c:pt>
                      <c:pt idx="226">
                        <c:v>304.12415680000021</c:v>
                      </c:pt>
                      <c:pt idx="227">
                        <c:v>304.2825766000002</c:v>
                      </c:pt>
                      <c:pt idx="228">
                        <c:v>304.68897660000022</c:v>
                      </c:pt>
                      <c:pt idx="229">
                        <c:v>308.51485160000004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Plot'!$O$41:$O$270</c15:sqref>
                        </c15:formulaRef>
                      </c:ext>
                    </c:extLst>
                    <c:numCache>
                      <c:formatCode>0.00E+00</c:formatCode>
                      <c:ptCount val="230"/>
                      <c:pt idx="0">
                        <c:v>8.6062315296800237E-8</c:v>
                      </c:pt>
                      <c:pt idx="1">
                        <c:v>5.5586474850362274E-8</c:v>
                      </c:pt>
                      <c:pt idx="2">
                        <c:v>5.1626888285504267E-8</c:v>
                      </c:pt>
                      <c:pt idx="3">
                        <c:v>7.1098543376186976E-8</c:v>
                      </c:pt>
                      <c:pt idx="4">
                        <c:v>7.2447908072186131E-8</c:v>
                      </c:pt>
                      <c:pt idx="5">
                        <c:v>7.3888780546346432E-8</c:v>
                      </c:pt>
                      <c:pt idx="6">
                        <c:v>7.470635003975338E-8</c:v>
                      </c:pt>
                      <c:pt idx="7">
                        <c:v>7.3872279143727218E-8</c:v>
                      </c:pt>
                      <c:pt idx="8">
                        <c:v>5.1184350669806936E-8</c:v>
                      </c:pt>
                      <c:pt idx="9">
                        <c:v>5.2763984938719794E-8</c:v>
                      </c:pt>
                      <c:pt idx="10">
                        <c:v>5.5932254241610532E-8</c:v>
                      </c:pt>
                      <c:pt idx="11">
                        <c:v>8.2214488231499684E-8</c:v>
                      </c:pt>
                      <c:pt idx="12">
                        <c:v>8.985763789922143E-8</c:v>
                      </c:pt>
                      <c:pt idx="13">
                        <c:v>8.985763789922143E-8</c:v>
                      </c:pt>
                      <c:pt idx="14">
                        <c:v>1.7161458723991539E-7</c:v>
                      </c:pt>
                      <c:pt idx="15">
                        <c:v>2.0574998874904366E-7</c:v>
                      </c:pt>
                      <c:pt idx="16">
                        <c:v>2.0574998874904366E-7</c:v>
                      </c:pt>
                      <c:pt idx="17">
                        <c:v>2.0599000915077783E-7</c:v>
                      </c:pt>
                      <c:pt idx="18">
                        <c:v>2.060875174389823E-7</c:v>
                      </c:pt>
                      <c:pt idx="19">
                        <c:v>2.0593000405034428E-7</c:v>
                      </c:pt>
                      <c:pt idx="20">
                        <c:v>2.0529244985823795E-7</c:v>
                      </c:pt>
                      <c:pt idx="21">
                        <c:v>1.5869098873404239E-7</c:v>
                      </c:pt>
                      <c:pt idx="22">
                        <c:v>1.2274793357435383E-7</c:v>
                      </c:pt>
                      <c:pt idx="23">
                        <c:v>7.6904036843131669E-8</c:v>
                      </c:pt>
                      <c:pt idx="24">
                        <c:v>1.0821919863188371E-7</c:v>
                      </c:pt>
                      <c:pt idx="25">
                        <c:v>7.7091552781986471E-8</c:v>
                      </c:pt>
                      <c:pt idx="26">
                        <c:v>1.2383552601971167E-7</c:v>
                      </c:pt>
                      <c:pt idx="27">
                        <c:v>1.6037113154618143E-7</c:v>
                      </c:pt>
                      <c:pt idx="28">
                        <c:v>2.0684508183195571E-7</c:v>
                      </c:pt>
                      <c:pt idx="29">
                        <c:v>2.0747513538650787E-7</c:v>
                      </c:pt>
                      <c:pt idx="30">
                        <c:v>2.0763264877514588E-7</c:v>
                      </c:pt>
                      <c:pt idx="31">
                        <c:v>2.0752763984938719E-7</c:v>
                      </c:pt>
                      <c:pt idx="32">
                        <c:v>2.0623753019006613E-7</c:v>
                      </c:pt>
                      <c:pt idx="33">
                        <c:v>2.0502992754384121E-7</c:v>
                      </c:pt>
                      <c:pt idx="34">
                        <c:v>1.6259132026222229E-7</c:v>
                      </c:pt>
                      <c:pt idx="35">
                        <c:v>6.2204287364425974E-8</c:v>
                      </c:pt>
                      <c:pt idx="36">
                        <c:v>6.496827230314577E-8</c:v>
                      </c:pt>
                      <c:pt idx="37">
                        <c:v>7.1705344954321115E-8</c:v>
                      </c:pt>
                      <c:pt idx="38">
                        <c:v>7.4297565293049913E-8</c:v>
                      </c:pt>
                      <c:pt idx="39">
                        <c:v>7.481060890175665E-8</c:v>
                      </c:pt>
                      <c:pt idx="40">
                        <c:v>7.6408994764554978E-8</c:v>
                      </c:pt>
                      <c:pt idx="41">
                        <c:v>7.7219063620407735E-8</c:v>
                      </c:pt>
                      <c:pt idx="42">
                        <c:v>7.1853857577894131E-8</c:v>
                      </c:pt>
                      <c:pt idx="43">
                        <c:v>7.1853107514138708E-8</c:v>
                      </c:pt>
                      <c:pt idx="44">
                        <c:v>1.0159613567153208E-7</c:v>
                      </c:pt>
                      <c:pt idx="45">
                        <c:v>1.0914177705104934E-7</c:v>
                      </c:pt>
                      <c:pt idx="46">
                        <c:v>1.0911177450083256E-7</c:v>
                      </c:pt>
                      <c:pt idx="47">
                        <c:v>2.0892275843446694E-7</c:v>
                      </c:pt>
                      <c:pt idx="48">
                        <c:v>2.6112719581164402E-7</c:v>
                      </c:pt>
                      <c:pt idx="49">
                        <c:v>2.6113469644919814E-7</c:v>
                      </c:pt>
                      <c:pt idx="50">
                        <c:v>2.6362490811718996E-7</c:v>
                      </c:pt>
                      <c:pt idx="51">
                        <c:v>2.6698519374146804E-7</c:v>
                      </c:pt>
                      <c:pt idx="52">
                        <c:v>2.6848532125230646E-7</c:v>
                      </c:pt>
                      <c:pt idx="53">
                        <c:v>2.6705269947945574E-7</c:v>
                      </c:pt>
                      <c:pt idx="54">
                        <c:v>2.6108969262387302E-7</c:v>
                      </c:pt>
                      <c:pt idx="55">
                        <c:v>2.6108969262387302E-7</c:v>
                      </c:pt>
                      <c:pt idx="56">
                        <c:v>2.0912527564843012E-7</c:v>
                      </c:pt>
                      <c:pt idx="57">
                        <c:v>1.0955431211652991E-7</c:v>
                      </c:pt>
                      <c:pt idx="58">
                        <c:v>1.0959181530430086E-7</c:v>
                      </c:pt>
                      <c:pt idx="59">
                        <c:v>1.0254871664091448E-7</c:v>
                      </c:pt>
                      <c:pt idx="60">
                        <c:v>7.3318732092227836E-8</c:v>
                      </c:pt>
                      <c:pt idx="61">
                        <c:v>7.3318732092227836E-8</c:v>
                      </c:pt>
                      <c:pt idx="62">
                        <c:v>7.9349244685798296E-8</c:v>
                      </c:pt>
                      <c:pt idx="63">
                        <c:v>8.0879374746853486E-8</c:v>
                      </c:pt>
                      <c:pt idx="64">
                        <c:v>8.0159313541651041E-8</c:v>
                      </c:pt>
                      <c:pt idx="65">
                        <c:v>7.4368071286059319E-8</c:v>
                      </c:pt>
                      <c:pt idx="66">
                        <c:v>1.053689563612907E-7</c:v>
                      </c:pt>
                      <c:pt idx="67">
                        <c:v>1.1417470484991224E-7</c:v>
                      </c:pt>
                      <c:pt idx="68">
                        <c:v>1.1415220293724967E-7</c:v>
                      </c:pt>
                      <c:pt idx="69">
                        <c:v>2.2161383717615999E-7</c:v>
                      </c:pt>
                      <c:pt idx="70">
                        <c:v>2.8146142422105878E-7</c:v>
                      </c:pt>
                      <c:pt idx="71">
                        <c:v>2.8146142422105878E-7</c:v>
                      </c:pt>
                      <c:pt idx="72">
                        <c:v>2.8225649180180315E-7</c:v>
                      </c:pt>
                      <c:pt idx="73">
                        <c:v>2.8440917477985626E-7</c:v>
                      </c:pt>
                      <c:pt idx="74">
                        <c:v>2.8480670857022845E-7</c:v>
                      </c:pt>
                      <c:pt idx="75">
                        <c:v>2.8600681057889919E-7</c:v>
                      </c:pt>
                      <c:pt idx="76">
                        <c:v>2.7843116664916518E-7</c:v>
                      </c:pt>
                      <c:pt idx="77">
                        <c:v>2.7149307691153746E-7</c:v>
                      </c:pt>
                      <c:pt idx="78">
                        <c:v>2.7149307691153746E-7</c:v>
                      </c:pt>
                      <c:pt idx="79">
                        <c:v>2.1547081501927664E-7</c:v>
                      </c:pt>
                      <c:pt idx="80">
                        <c:v>1.118345059330043E-7</c:v>
                      </c:pt>
                      <c:pt idx="81">
                        <c:v>1.1186450848322106E-7</c:v>
                      </c:pt>
                      <c:pt idx="82">
                        <c:v>1.0392883395088582E-7</c:v>
                      </c:pt>
                      <c:pt idx="83">
                        <c:v>7.3789022066875687E-8</c:v>
                      </c:pt>
                      <c:pt idx="84">
                        <c:v>7.3789772130631096E-8</c:v>
                      </c:pt>
                      <c:pt idx="85">
                        <c:v>7.9641769550411792E-8</c:v>
                      </c:pt>
                      <c:pt idx="86">
                        <c:v>8.1111894511033431E-8</c:v>
                      </c:pt>
                      <c:pt idx="87">
                        <c:v>7.9251736397593794E-8</c:v>
                      </c:pt>
                      <c:pt idx="88">
                        <c:v>7.3149217683503094E-8</c:v>
                      </c:pt>
                      <c:pt idx="89">
                        <c:v>7.3149217683503094E-8</c:v>
                      </c:pt>
                      <c:pt idx="90">
                        <c:v>1.0253371536580609E-7</c:v>
                      </c:pt>
                      <c:pt idx="91">
                        <c:v>1.0971932614272212E-7</c:v>
                      </c:pt>
                      <c:pt idx="92">
                        <c:v>1.0968182295495117E-7</c:v>
                      </c:pt>
                      <c:pt idx="93">
                        <c:v>2.0965782091477774E-7</c:v>
                      </c:pt>
                      <c:pt idx="94">
                        <c:v>2.6201227104303863E-7</c:v>
                      </c:pt>
                      <c:pt idx="95">
                        <c:v>2.6201227104303863E-7</c:v>
                      </c:pt>
                      <c:pt idx="96">
                        <c:v>2.645174839861388E-7</c:v>
                      </c:pt>
                      <c:pt idx="97">
                        <c:v>2.6791527279818787E-7</c:v>
                      </c:pt>
                      <c:pt idx="98">
                        <c:v>2.6942290094658047E-7</c:v>
                      </c:pt>
                      <c:pt idx="99">
                        <c:v>2.6821529830035555E-7</c:v>
                      </c:pt>
                      <c:pt idx="100">
                        <c:v>2.6211727996879737E-7</c:v>
                      </c:pt>
                      <c:pt idx="101">
                        <c:v>2.6211727996879737E-7</c:v>
                      </c:pt>
                      <c:pt idx="102">
                        <c:v>2.1014536235580024E-7</c:v>
                      </c:pt>
                      <c:pt idx="103">
                        <c:v>1.1055189691123745E-7</c:v>
                      </c:pt>
                      <c:pt idx="104">
                        <c:v>1.1058940009900842E-7</c:v>
                      </c:pt>
                      <c:pt idx="105">
                        <c:v>1.0455138686788377E-7</c:v>
                      </c:pt>
                      <c:pt idx="106">
                        <c:v>7.6311486476350488E-8</c:v>
                      </c:pt>
                      <c:pt idx="107">
                        <c:v>7.6311486476350488E-8</c:v>
                      </c:pt>
                      <c:pt idx="108">
                        <c:v>7.5013876179475256E-8</c:v>
                      </c:pt>
                      <c:pt idx="109">
                        <c:v>7.8726691768800354E-8</c:v>
                      </c:pt>
                      <c:pt idx="110">
                        <c:v>7.9544261262207276E-8</c:v>
                      </c:pt>
                      <c:pt idx="111">
                        <c:v>8.2154483131066134E-8</c:v>
                      </c:pt>
                      <c:pt idx="112">
                        <c:v>1.0425886200327028E-7</c:v>
                      </c:pt>
                      <c:pt idx="113">
                        <c:v>7.4246560957681412E-8</c:v>
                      </c:pt>
                      <c:pt idx="114">
                        <c:v>1.5950105758989515E-7</c:v>
                      </c:pt>
                      <c:pt idx="115">
                        <c:v>1.9227884370171466E-7</c:v>
                      </c:pt>
                      <c:pt idx="116">
                        <c:v>1.7435231994719548E-7</c:v>
                      </c:pt>
                      <c:pt idx="117">
                        <c:v>1.7200462039273337E-7</c:v>
                      </c:pt>
                      <c:pt idx="118">
                        <c:v>8.9272588169994453E-8</c:v>
                      </c:pt>
                      <c:pt idx="119">
                        <c:v>6.6324387572943706E-8</c:v>
                      </c:pt>
                      <c:pt idx="120">
                        <c:v>7.6649015166289126E-8</c:v>
                      </c:pt>
                      <c:pt idx="121">
                        <c:v>4.5644379772280642E-8</c:v>
                      </c:pt>
                      <c:pt idx="122">
                        <c:v>6.4965272048124091E-8</c:v>
                      </c:pt>
                      <c:pt idx="123">
                        <c:v>5.1944915317802013E-8</c:v>
                      </c:pt>
                      <c:pt idx="124">
                        <c:v>5.538845801893161E-8</c:v>
                      </c:pt>
                      <c:pt idx="125">
                        <c:v>6.5716085867298722E-8</c:v>
                      </c:pt>
                      <c:pt idx="126">
                        <c:v>7.2974452828490417E-8</c:v>
                      </c:pt>
                      <c:pt idx="127">
                        <c:v>7.1755599225934192E-8</c:v>
                      </c:pt>
                      <c:pt idx="128">
                        <c:v>6.9153628058384961E-8</c:v>
                      </c:pt>
                      <c:pt idx="129">
                        <c:v>6.9153628058384961E-8</c:v>
                      </c:pt>
                      <c:pt idx="130">
                        <c:v>9.9863488396513707E-8</c:v>
                      </c:pt>
                      <c:pt idx="131">
                        <c:v>1.0836921138296754E-7</c:v>
                      </c:pt>
                      <c:pt idx="132">
                        <c:v>1.0834670947030497E-7</c:v>
                      </c:pt>
                      <c:pt idx="133">
                        <c:v>2.0867523739517858E-7</c:v>
                      </c:pt>
                      <c:pt idx="134">
                        <c:v>2.613897181260407E-7</c:v>
                      </c:pt>
                      <c:pt idx="135">
                        <c:v>2.613897181260407E-7</c:v>
                      </c:pt>
                      <c:pt idx="136">
                        <c:v>2.6472750183765619E-7</c:v>
                      </c:pt>
                      <c:pt idx="137">
                        <c:v>2.6823780021301813E-7</c:v>
                      </c:pt>
                      <c:pt idx="138">
                        <c:v>2.6969292389853138E-7</c:v>
                      </c:pt>
                      <c:pt idx="139">
                        <c:v>2.6740522944450276E-7</c:v>
                      </c:pt>
                      <c:pt idx="140">
                        <c:v>2.6129220983783623E-7</c:v>
                      </c:pt>
                      <c:pt idx="141">
                        <c:v>2.6129220983783623E-7</c:v>
                      </c:pt>
                      <c:pt idx="142">
                        <c:v>2.0875774440827469E-7</c:v>
                      </c:pt>
                      <c:pt idx="143">
                        <c:v>1.0860923178470171E-7</c:v>
                      </c:pt>
                      <c:pt idx="144">
                        <c:v>1.0863173369736428E-7</c:v>
                      </c:pt>
                      <c:pt idx="145">
                        <c:v>1.0045603876329487E-7</c:v>
                      </c:pt>
                      <c:pt idx="146">
                        <c:v>7.0074706350039756E-8</c:v>
                      </c:pt>
                      <c:pt idx="147">
                        <c:v>7.0073956286284333E-8</c:v>
                      </c:pt>
                      <c:pt idx="148">
                        <c:v>6.8707340123910541E-8</c:v>
                      </c:pt>
                      <c:pt idx="149">
                        <c:v>7.1410569898441364E-8</c:v>
                      </c:pt>
                      <c:pt idx="150">
                        <c:v>7.1913862678327655E-8</c:v>
                      </c:pt>
                      <c:pt idx="151">
                        <c:v>7.3618007530640099E-8</c:v>
                      </c:pt>
                      <c:pt idx="152">
                        <c:v>7.6604011340963983E-8</c:v>
                      </c:pt>
                      <c:pt idx="153">
                        <c:v>7.1350564798007827E-8</c:v>
                      </c:pt>
                      <c:pt idx="154">
                        <c:v>7.1350564798007827E-8</c:v>
                      </c:pt>
                      <c:pt idx="155">
                        <c:v>1.0149862738332758E-7</c:v>
                      </c:pt>
                      <c:pt idx="156">
                        <c:v>1.0944930319077121E-7</c:v>
                      </c:pt>
                      <c:pt idx="157">
                        <c:v>1.0938929809033768E-7</c:v>
                      </c:pt>
                      <c:pt idx="158">
                        <c:v>2.0833020806768577E-7</c:v>
                      </c:pt>
                      <c:pt idx="159">
                        <c:v>2.5965707085102231E-7</c:v>
                      </c:pt>
                      <c:pt idx="160">
                        <c:v>2.5965707085102231E-7</c:v>
                      </c:pt>
                      <c:pt idx="161">
                        <c:v>2.6130721111294459E-7</c:v>
                      </c:pt>
                      <c:pt idx="162">
                        <c:v>2.6462999354945173E-7</c:v>
                      </c:pt>
                      <c:pt idx="163">
                        <c:v>2.6612262042273591E-7</c:v>
                      </c:pt>
                      <c:pt idx="164">
                        <c:v>2.646749973747769E-7</c:v>
                      </c:pt>
                      <c:pt idx="165">
                        <c:v>2.588395013576154E-7</c:v>
                      </c:pt>
                      <c:pt idx="166">
                        <c:v>2.588395013576154E-7</c:v>
                      </c:pt>
                      <c:pt idx="167">
                        <c:v>2.0699509458303954E-7</c:v>
                      </c:pt>
                      <c:pt idx="168">
                        <c:v>1.0753664061445223E-7</c:v>
                      </c:pt>
                      <c:pt idx="169">
                        <c:v>1.075591425271148E-7</c:v>
                      </c:pt>
                      <c:pt idx="170">
                        <c:v>9.894841061490227E-8</c:v>
                      </c:pt>
                      <c:pt idx="171">
                        <c:v>6.8138791797302778E-8</c:v>
                      </c:pt>
                      <c:pt idx="172">
                        <c:v>6.8138041733547355E-8</c:v>
                      </c:pt>
                      <c:pt idx="173">
                        <c:v>6.6757174359820578E-8</c:v>
                      </c:pt>
                      <c:pt idx="174">
                        <c:v>6.9176129971047546E-8</c:v>
                      </c:pt>
                      <c:pt idx="175">
                        <c:v>6.9641919563162858E-8</c:v>
                      </c:pt>
                      <c:pt idx="176">
                        <c:v>7.1086542356100274E-8</c:v>
                      </c:pt>
                      <c:pt idx="177">
                        <c:v>6.85888300505543E-8</c:v>
                      </c:pt>
                      <c:pt idx="178">
                        <c:v>6.2523814524234566E-8</c:v>
                      </c:pt>
                      <c:pt idx="179">
                        <c:v>6.2523814524234566E-8</c:v>
                      </c:pt>
                      <c:pt idx="180">
                        <c:v>8.3002055174689844E-8</c:v>
                      </c:pt>
                      <c:pt idx="181">
                        <c:v>8.1284409174779852E-8</c:v>
                      </c:pt>
                      <c:pt idx="182">
                        <c:v>8.1284409174779852E-8</c:v>
                      </c:pt>
                      <c:pt idx="183">
                        <c:v>8.0211818004530374E-8</c:v>
                      </c:pt>
                      <c:pt idx="184">
                        <c:v>8.5109734327417833E-8</c:v>
                      </c:pt>
                      <c:pt idx="185">
                        <c:v>1.662816339388848E-7</c:v>
                      </c:pt>
                      <c:pt idx="186">
                        <c:v>1.7242465609576815E-7</c:v>
                      </c:pt>
                      <c:pt idx="187">
                        <c:v>2.1501327612847091E-7</c:v>
                      </c:pt>
                      <c:pt idx="188">
                        <c:v>2.1501327612847091E-7</c:v>
                      </c:pt>
                      <c:pt idx="189">
                        <c:v>2.607221613837176E-7</c:v>
                      </c:pt>
                      <c:pt idx="190">
                        <c:v>2.5881699944495282E-7</c:v>
                      </c:pt>
                      <c:pt idx="191">
                        <c:v>2.5865948605631478E-7</c:v>
                      </c:pt>
                      <c:pt idx="192">
                        <c:v>2.06582559517559E-7</c:v>
                      </c:pt>
                      <c:pt idx="193">
                        <c:v>1.0689908642234589E-7</c:v>
                      </c:pt>
                      <c:pt idx="194">
                        <c:v>1.0691408769745427E-7</c:v>
                      </c:pt>
                      <c:pt idx="195">
                        <c:v>9.7613297130256059E-8</c:v>
                      </c:pt>
                      <c:pt idx="196">
                        <c:v>6.612187035898051E-8</c:v>
                      </c:pt>
                      <c:pt idx="197">
                        <c:v>6.612187035898051E-8</c:v>
                      </c:pt>
                      <c:pt idx="198">
                        <c:v>6.9397398778896198E-8</c:v>
                      </c:pt>
                      <c:pt idx="199">
                        <c:v>7.0061205202442208E-8</c:v>
                      </c:pt>
                      <c:pt idx="200">
                        <c:v>5.1043338683788117E-8</c:v>
                      </c:pt>
                      <c:pt idx="201">
                        <c:v>4.069320892275844E-8</c:v>
                      </c:pt>
                      <c:pt idx="202">
                        <c:v>4.7209762829840535E-8</c:v>
                      </c:pt>
                      <c:pt idx="203">
                        <c:v>4.8370111459474056E-8</c:v>
                      </c:pt>
                      <c:pt idx="204">
                        <c:v>3.9862138281753943E-8</c:v>
                      </c:pt>
                      <c:pt idx="205">
                        <c:v>3.8824050044253766E-8</c:v>
                      </c:pt>
                      <c:pt idx="206">
                        <c:v>4.0647455033677861E-8</c:v>
                      </c:pt>
                      <c:pt idx="207">
                        <c:v>4.1186750873824272E-8</c:v>
                      </c:pt>
                      <c:pt idx="208">
                        <c:v>4.2953901081591931E-8</c:v>
                      </c:pt>
                      <c:pt idx="209">
                        <c:v>4.2216588410014849E-8</c:v>
                      </c:pt>
                      <c:pt idx="210">
                        <c:v>4.196156673317232E-8</c:v>
                      </c:pt>
                      <c:pt idx="211">
                        <c:v>4.537960726661766E-8</c:v>
                      </c:pt>
                      <c:pt idx="212">
                        <c:v>6.4881264907517137E-8</c:v>
                      </c:pt>
                      <c:pt idx="213">
                        <c:v>6.4455978758194442E-8</c:v>
                      </c:pt>
                      <c:pt idx="214">
                        <c:v>1.7175709935344502E-7</c:v>
                      </c:pt>
                      <c:pt idx="215">
                        <c:v>2.203537300670557E-7</c:v>
                      </c:pt>
                      <c:pt idx="216">
                        <c:v>2.212088027482336E-7</c:v>
                      </c:pt>
                      <c:pt idx="217">
                        <c:v>2.2177885120235218E-7</c:v>
                      </c:pt>
                      <c:pt idx="218">
                        <c:v>2.2235640029402499E-7</c:v>
                      </c:pt>
                      <c:pt idx="219">
                        <c:v>2.2222888945560374E-7</c:v>
                      </c:pt>
                      <c:pt idx="220">
                        <c:v>1.7643749718726092E-7</c:v>
                      </c:pt>
                      <c:pt idx="221">
                        <c:v>6.9025367156208286E-8</c:v>
                      </c:pt>
                      <c:pt idx="222">
                        <c:v>7.6956541306011015E-8</c:v>
                      </c:pt>
                      <c:pt idx="223">
                        <c:v>6.9833185820794762E-8</c:v>
                      </c:pt>
                      <c:pt idx="224">
                        <c:v>6.8505572973702755E-8</c:v>
                      </c:pt>
                      <c:pt idx="225">
                        <c:v>6.6647665051529373E-8</c:v>
                      </c:pt>
                      <c:pt idx="226">
                        <c:v>6.5047028997464777E-8</c:v>
                      </c:pt>
                      <c:pt idx="227">
                        <c:v>6.2910097358275448E-8</c:v>
                      </c:pt>
                      <c:pt idx="228">
                        <c:v>6.7336973642759634E-8</c:v>
                      </c:pt>
                      <c:pt idx="229">
                        <c:v>1.0807668651835406E-7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D0-8055-4198-905C-D332451618CA}"/>
                  </c:ext>
                </c:extLst>
              </c15:ser>
            </c15:filteredScatterSeries>
            <c15:filteredScatter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Plot'!$P$3</c15:sqref>
                        </c15:formulaRef>
                      </c:ext>
                    </c:extLst>
                    <c:strCache>
                      <c:ptCount val="1"/>
                      <c:pt idx="0">
                        <c:v>Average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Plot'!$C$41:$C$270</c15:sqref>
                        </c15:formulaRef>
                      </c:ext>
                    </c:extLst>
                    <c:numCache>
                      <c:formatCode>0.00</c:formatCode>
                      <c:ptCount val="230"/>
                      <c:pt idx="0">
                        <c:v>0</c:v>
                      </c:pt>
                      <c:pt idx="1">
                        <c:v>3.7591999999999999</c:v>
                      </c:pt>
                      <c:pt idx="2">
                        <c:v>3.9684172600000007</c:v>
                      </c:pt>
                      <c:pt idx="3">
                        <c:v>5.2683409999999995</c:v>
                      </c:pt>
                      <c:pt idx="4">
                        <c:v>5.5731511599999983</c:v>
                      </c:pt>
                      <c:pt idx="5">
                        <c:v>6.0236709599999969</c:v>
                      </c:pt>
                      <c:pt idx="6">
                        <c:v>6.1820882199999971</c:v>
                      </c:pt>
                      <c:pt idx="7">
                        <c:v>8.0108882199999982</c:v>
                      </c:pt>
                      <c:pt idx="8">
                        <c:v>10.038341619999997</c:v>
                      </c:pt>
                      <c:pt idx="9">
                        <c:v>10.114541619999997</c:v>
                      </c:pt>
                      <c:pt idx="10">
                        <c:v>10.272961419999998</c:v>
                      </c:pt>
                      <c:pt idx="11">
                        <c:v>12.101761419999999</c:v>
                      </c:pt>
                      <c:pt idx="12">
                        <c:v>13.95316742</c:v>
                      </c:pt>
                      <c:pt idx="13">
                        <c:v>13.955008920000001</c:v>
                      </c:pt>
                      <c:pt idx="14">
                        <c:v>17.157834619999999</c:v>
                      </c:pt>
                      <c:pt idx="15">
                        <c:v>20.360660319999997</c:v>
                      </c:pt>
                      <c:pt idx="16">
                        <c:v>20.362501819999999</c:v>
                      </c:pt>
                      <c:pt idx="17">
                        <c:v>20.415415099999997</c:v>
                      </c:pt>
                      <c:pt idx="18">
                        <c:v>20.821815099999998</c:v>
                      </c:pt>
                      <c:pt idx="19">
                        <c:v>20.869490899999999</c:v>
                      </c:pt>
                      <c:pt idx="20">
                        <c:v>21.0279107</c:v>
                      </c:pt>
                      <c:pt idx="21">
                        <c:v>24.380710699999998</c:v>
                      </c:pt>
                      <c:pt idx="22">
                        <c:v>25.714680599999998</c:v>
                      </c:pt>
                      <c:pt idx="23">
                        <c:v>27.048650499999997</c:v>
                      </c:pt>
                      <c:pt idx="24">
                        <c:v>30.398097699999997</c:v>
                      </c:pt>
                      <c:pt idx="25">
                        <c:v>33.747544899999994</c:v>
                      </c:pt>
                      <c:pt idx="26">
                        <c:v>35.102342800000002</c:v>
                      </c:pt>
                      <c:pt idx="27">
                        <c:v>36.457140699999997</c:v>
                      </c:pt>
                      <c:pt idx="28">
                        <c:v>39.809940699999999</c:v>
                      </c:pt>
                      <c:pt idx="29">
                        <c:v>39.968360500000003</c:v>
                      </c:pt>
                      <c:pt idx="30">
                        <c:v>40.016036299999996</c:v>
                      </c:pt>
                      <c:pt idx="31">
                        <c:v>40.422436300000001</c:v>
                      </c:pt>
                      <c:pt idx="32">
                        <c:v>40.903613899999996</c:v>
                      </c:pt>
                      <c:pt idx="33">
                        <c:v>41.670795499999997</c:v>
                      </c:pt>
                      <c:pt idx="34">
                        <c:v>48.020795500000006</c:v>
                      </c:pt>
                      <c:pt idx="35">
                        <c:v>54.3707955</c:v>
                      </c:pt>
                      <c:pt idx="36">
                        <c:v>55.138739099999995</c:v>
                      </c:pt>
                      <c:pt idx="37">
                        <c:v>55.870513099999997</c:v>
                      </c:pt>
                      <c:pt idx="38">
                        <c:v>56.276913100000002</c:v>
                      </c:pt>
                      <c:pt idx="39">
                        <c:v>56.324588899999995</c:v>
                      </c:pt>
                      <c:pt idx="40">
                        <c:v>56.483008699999999</c:v>
                      </c:pt>
                      <c:pt idx="41">
                        <c:v>59.835808700000001</c:v>
                      </c:pt>
                      <c:pt idx="42">
                        <c:v>60.346048980000006</c:v>
                      </c:pt>
                      <c:pt idx="43">
                        <c:v>60.347890480000004</c:v>
                      </c:pt>
                      <c:pt idx="44">
                        <c:v>62.534716180000004</c:v>
                      </c:pt>
                      <c:pt idx="45">
                        <c:v>64.721541880000004</c:v>
                      </c:pt>
                      <c:pt idx="46">
                        <c:v>64.806644579999997</c:v>
                      </c:pt>
                      <c:pt idx="47">
                        <c:v>68.009470280000002</c:v>
                      </c:pt>
                      <c:pt idx="48">
                        <c:v>71.212295980000007</c:v>
                      </c:pt>
                      <c:pt idx="49">
                        <c:v>71.214137480000005</c:v>
                      </c:pt>
                      <c:pt idx="50">
                        <c:v>71.41733748</c:v>
                      </c:pt>
                      <c:pt idx="51">
                        <c:v>71.728111560000002</c:v>
                      </c:pt>
                      <c:pt idx="52">
                        <c:v>71.886531360000006</c:v>
                      </c:pt>
                      <c:pt idx="53">
                        <c:v>75.239331360000008</c:v>
                      </c:pt>
                      <c:pt idx="54">
                        <c:v>75.770239620000012</c:v>
                      </c:pt>
                      <c:pt idx="55">
                        <c:v>75.77208112000001</c:v>
                      </c:pt>
                      <c:pt idx="56">
                        <c:v>78.974906820000015</c:v>
                      </c:pt>
                      <c:pt idx="57">
                        <c:v>82.17774522000002</c:v>
                      </c:pt>
                      <c:pt idx="58">
                        <c:v>82.264196660000025</c:v>
                      </c:pt>
                      <c:pt idx="59">
                        <c:v>84.451022360000024</c:v>
                      </c:pt>
                      <c:pt idx="60">
                        <c:v>86.637848060000024</c:v>
                      </c:pt>
                      <c:pt idx="61">
                        <c:v>86.639689560000022</c:v>
                      </c:pt>
                      <c:pt idx="62">
                        <c:v>87.158621720000028</c:v>
                      </c:pt>
                      <c:pt idx="63">
                        <c:v>87.317041520000032</c:v>
                      </c:pt>
                      <c:pt idx="64">
                        <c:v>90.669841520000034</c:v>
                      </c:pt>
                      <c:pt idx="65">
                        <c:v>91.195781540000027</c:v>
                      </c:pt>
                      <c:pt idx="66">
                        <c:v>93.382607240000027</c:v>
                      </c:pt>
                      <c:pt idx="67">
                        <c:v>95.569432940000027</c:v>
                      </c:pt>
                      <c:pt idx="68">
                        <c:v>95.664713420000027</c:v>
                      </c:pt>
                      <c:pt idx="69">
                        <c:v>98.867539120000032</c:v>
                      </c:pt>
                      <c:pt idx="70">
                        <c:v>102.07036482000004</c:v>
                      </c:pt>
                      <c:pt idx="71">
                        <c:v>102.07220632000003</c:v>
                      </c:pt>
                      <c:pt idx="72">
                        <c:v>102.12172362000004</c:v>
                      </c:pt>
                      <c:pt idx="73">
                        <c:v>102.52812362000004</c:v>
                      </c:pt>
                      <c:pt idx="74">
                        <c:v>102.57579942000004</c:v>
                      </c:pt>
                      <c:pt idx="75">
                        <c:v>102.73421922000004</c:v>
                      </c:pt>
                      <c:pt idx="76">
                        <c:v>106.08701922000004</c:v>
                      </c:pt>
                      <c:pt idx="77">
                        <c:v>106.61820688000005</c:v>
                      </c:pt>
                      <c:pt idx="78">
                        <c:v>106.62004838000004</c:v>
                      </c:pt>
                      <c:pt idx="79">
                        <c:v>109.82287408000005</c:v>
                      </c:pt>
                      <c:pt idx="80">
                        <c:v>113.02569978000005</c:v>
                      </c:pt>
                      <c:pt idx="81">
                        <c:v>113.11231886000006</c:v>
                      </c:pt>
                      <c:pt idx="82">
                        <c:v>115.29914456000006</c:v>
                      </c:pt>
                      <c:pt idx="83">
                        <c:v>117.48597026000006</c:v>
                      </c:pt>
                      <c:pt idx="84">
                        <c:v>117.48781176000007</c:v>
                      </c:pt>
                      <c:pt idx="85">
                        <c:v>118.00674392000006</c:v>
                      </c:pt>
                      <c:pt idx="86">
                        <c:v>118.16516372000005</c:v>
                      </c:pt>
                      <c:pt idx="87">
                        <c:v>121.51796372000005</c:v>
                      </c:pt>
                      <c:pt idx="88">
                        <c:v>122.05383768000006</c:v>
                      </c:pt>
                      <c:pt idx="89">
                        <c:v>122.05567918000007</c:v>
                      </c:pt>
                      <c:pt idx="90">
                        <c:v>124.24250488000006</c:v>
                      </c:pt>
                      <c:pt idx="91">
                        <c:v>126.42933058000004</c:v>
                      </c:pt>
                      <c:pt idx="92">
                        <c:v>126.51492604000005</c:v>
                      </c:pt>
                      <c:pt idx="93">
                        <c:v>129.71775174000004</c:v>
                      </c:pt>
                      <c:pt idx="94">
                        <c:v>132.92057744000005</c:v>
                      </c:pt>
                      <c:pt idx="95">
                        <c:v>132.92241894000006</c:v>
                      </c:pt>
                      <c:pt idx="96">
                        <c:v>133.12561894000007</c:v>
                      </c:pt>
                      <c:pt idx="97">
                        <c:v>133.43715502000006</c:v>
                      </c:pt>
                      <c:pt idx="98">
                        <c:v>133.59557482000005</c:v>
                      </c:pt>
                      <c:pt idx="99">
                        <c:v>136.94837482000005</c:v>
                      </c:pt>
                      <c:pt idx="100">
                        <c:v>137.49219136000005</c:v>
                      </c:pt>
                      <c:pt idx="101">
                        <c:v>137.49403286000006</c:v>
                      </c:pt>
                      <c:pt idx="102">
                        <c:v>140.69685856000007</c:v>
                      </c:pt>
                      <c:pt idx="103">
                        <c:v>143.89968426000007</c:v>
                      </c:pt>
                      <c:pt idx="104">
                        <c:v>143.97524926000008</c:v>
                      </c:pt>
                      <c:pt idx="105">
                        <c:v>146.16207496000007</c:v>
                      </c:pt>
                      <c:pt idx="106">
                        <c:v>148.34890066000006</c:v>
                      </c:pt>
                      <c:pt idx="107">
                        <c:v>148.35074216000007</c:v>
                      </c:pt>
                      <c:pt idx="108">
                        <c:v>148.40025946000006</c:v>
                      </c:pt>
                      <c:pt idx="109">
                        <c:v>148.80665946000005</c:v>
                      </c:pt>
                      <c:pt idx="110">
                        <c:v>148.85433526000006</c:v>
                      </c:pt>
                      <c:pt idx="111">
                        <c:v>149.01275506000005</c:v>
                      </c:pt>
                      <c:pt idx="112">
                        <c:v>152.36555506000005</c:v>
                      </c:pt>
                      <c:pt idx="113">
                        <c:v>155.19381966000006</c:v>
                      </c:pt>
                      <c:pt idx="114">
                        <c:v>158.26404466000005</c:v>
                      </c:pt>
                      <c:pt idx="115">
                        <c:v>161.33426966000005</c:v>
                      </c:pt>
                      <c:pt idx="116">
                        <c:v>164.28351446000005</c:v>
                      </c:pt>
                      <c:pt idx="117">
                        <c:v>164.44193426000004</c:v>
                      </c:pt>
                      <c:pt idx="118">
                        <c:v>167.79473426000004</c:v>
                      </c:pt>
                      <c:pt idx="119">
                        <c:v>168.43575406000005</c:v>
                      </c:pt>
                      <c:pt idx="120">
                        <c:v>171.16044762000004</c:v>
                      </c:pt>
                      <c:pt idx="121">
                        <c:v>173.88522754000005</c:v>
                      </c:pt>
                      <c:pt idx="122">
                        <c:v>176.29551736000005</c:v>
                      </c:pt>
                      <c:pt idx="123">
                        <c:v>178.70580718000005</c:v>
                      </c:pt>
                      <c:pt idx="124">
                        <c:v>179.11220718000004</c:v>
                      </c:pt>
                      <c:pt idx="125">
                        <c:v>179.87102202000005</c:v>
                      </c:pt>
                      <c:pt idx="126">
                        <c:v>183.22382202000006</c:v>
                      </c:pt>
                      <c:pt idx="127">
                        <c:v>183.38224182000005</c:v>
                      </c:pt>
                      <c:pt idx="128">
                        <c:v>183.67046832000005</c:v>
                      </c:pt>
                      <c:pt idx="129">
                        <c:v>183.67230982000007</c:v>
                      </c:pt>
                      <c:pt idx="130">
                        <c:v>185.85913552000008</c:v>
                      </c:pt>
                      <c:pt idx="131">
                        <c:v>188.04596122000007</c:v>
                      </c:pt>
                      <c:pt idx="132">
                        <c:v>188.13064990000007</c:v>
                      </c:pt>
                      <c:pt idx="133">
                        <c:v>191.33347560000007</c:v>
                      </c:pt>
                      <c:pt idx="134">
                        <c:v>194.53630130000008</c:v>
                      </c:pt>
                      <c:pt idx="135">
                        <c:v>194.53814280000009</c:v>
                      </c:pt>
                      <c:pt idx="136">
                        <c:v>194.80930304000009</c:v>
                      </c:pt>
                      <c:pt idx="137">
                        <c:v>195.13950304000008</c:v>
                      </c:pt>
                      <c:pt idx="138">
                        <c:v>195.29792284000007</c:v>
                      </c:pt>
                      <c:pt idx="139">
                        <c:v>198.65072284000007</c:v>
                      </c:pt>
                      <c:pt idx="140">
                        <c:v>199.18246676000007</c:v>
                      </c:pt>
                      <c:pt idx="141">
                        <c:v>199.18430826000008</c:v>
                      </c:pt>
                      <c:pt idx="142">
                        <c:v>202.38713396000009</c:v>
                      </c:pt>
                      <c:pt idx="143">
                        <c:v>205.58995966000009</c:v>
                      </c:pt>
                      <c:pt idx="144">
                        <c:v>205.67500648000009</c:v>
                      </c:pt>
                      <c:pt idx="145">
                        <c:v>207.86183218000011</c:v>
                      </c:pt>
                      <c:pt idx="146">
                        <c:v>210.04865788000009</c:v>
                      </c:pt>
                      <c:pt idx="147">
                        <c:v>210.0504993800001</c:v>
                      </c:pt>
                      <c:pt idx="148">
                        <c:v>210.1000166800001</c:v>
                      </c:pt>
                      <c:pt idx="149">
                        <c:v>210.50641668000009</c:v>
                      </c:pt>
                      <c:pt idx="150">
                        <c:v>210.55055934000009</c:v>
                      </c:pt>
                      <c:pt idx="151">
                        <c:v>210.70897914000008</c:v>
                      </c:pt>
                      <c:pt idx="152">
                        <c:v>214.06177914000008</c:v>
                      </c:pt>
                      <c:pt idx="153">
                        <c:v>214.59150376000008</c:v>
                      </c:pt>
                      <c:pt idx="154">
                        <c:v>214.59334526000009</c:v>
                      </c:pt>
                      <c:pt idx="155">
                        <c:v>216.78017096000011</c:v>
                      </c:pt>
                      <c:pt idx="156">
                        <c:v>218.96699666000009</c:v>
                      </c:pt>
                      <c:pt idx="157">
                        <c:v>219.12423536000009</c:v>
                      </c:pt>
                      <c:pt idx="158">
                        <c:v>222.32706106000009</c:v>
                      </c:pt>
                      <c:pt idx="159">
                        <c:v>225.5298867600001</c:v>
                      </c:pt>
                      <c:pt idx="160">
                        <c:v>225.53172826000011</c:v>
                      </c:pt>
                      <c:pt idx="161">
                        <c:v>225.66825326000011</c:v>
                      </c:pt>
                      <c:pt idx="162">
                        <c:v>225.97562882000011</c:v>
                      </c:pt>
                      <c:pt idx="163">
                        <c:v>226.1340486200001</c:v>
                      </c:pt>
                      <c:pt idx="164">
                        <c:v>229.4868486200001</c:v>
                      </c:pt>
                      <c:pt idx="165">
                        <c:v>230.00732002000009</c:v>
                      </c:pt>
                      <c:pt idx="166">
                        <c:v>230.00916152000011</c:v>
                      </c:pt>
                      <c:pt idx="167">
                        <c:v>233.21198722000011</c:v>
                      </c:pt>
                      <c:pt idx="168">
                        <c:v>236.41481292000012</c:v>
                      </c:pt>
                      <c:pt idx="169">
                        <c:v>236.50132532000012</c:v>
                      </c:pt>
                      <c:pt idx="170">
                        <c:v>238.68815102000011</c:v>
                      </c:pt>
                      <c:pt idx="171">
                        <c:v>240.87497672000009</c:v>
                      </c:pt>
                      <c:pt idx="172">
                        <c:v>240.8768182200001</c:v>
                      </c:pt>
                      <c:pt idx="173">
                        <c:v>240.92633552000009</c:v>
                      </c:pt>
                      <c:pt idx="174">
                        <c:v>241.33273552000009</c:v>
                      </c:pt>
                      <c:pt idx="175">
                        <c:v>241.3804087800001</c:v>
                      </c:pt>
                      <c:pt idx="176">
                        <c:v>241.53882858000009</c:v>
                      </c:pt>
                      <c:pt idx="177">
                        <c:v>244.89162858000009</c:v>
                      </c:pt>
                      <c:pt idx="178">
                        <c:v>245.41718760000006</c:v>
                      </c:pt>
                      <c:pt idx="179">
                        <c:v>245.41902910000007</c:v>
                      </c:pt>
                      <c:pt idx="180">
                        <c:v>247.60585480000006</c:v>
                      </c:pt>
                      <c:pt idx="181">
                        <c:v>249.79268050000005</c:v>
                      </c:pt>
                      <c:pt idx="182">
                        <c:v>249.79452200000006</c:v>
                      </c:pt>
                      <c:pt idx="183">
                        <c:v>249.91635056000004</c:v>
                      </c:pt>
                      <c:pt idx="184">
                        <c:v>250.01482636000006</c:v>
                      </c:pt>
                      <c:pt idx="185">
                        <c:v>251.84362636000006</c:v>
                      </c:pt>
                      <c:pt idx="186">
                        <c:v>252.00204616000005</c:v>
                      </c:pt>
                      <c:pt idx="187">
                        <c:v>253.22468278000005</c:v>
                      </c:pt>
                      <c:pt idx="188">
                        <c:v>253.22652428000006</c:v>
                      </c:pt>
                      <c:pt idx="189">
                        <c:v>256.4293499800001</c:v>
                      </c:pt>
                      <c:pt idx="190">
                        <c:v>259.6321756800001</c:v>
                      </c:pt>
                      <c:pt idx="191">
                        <c:v>259.73457324000009</c:v>
                      </c:pt>
                      <c:pt idx="192">
                        <c:v>262.93739894000009</c:v>
                      </c:pt>
                      <c:pt idx="193">
                        <c:v>266.1402246400001</c:v>
                      </c:pt>
                      <c:pt idx="194">
                        <c:v>266.22683102000008</c:v>
                      </c:pt>
                      <c:pt idx="195">
                        <c:v>268.41365672000006</c:v>
                      </c:pt>
                      <c:pt idx="196">
                        <c:v>270.60048242000005</c:v>
                      </c:pt>
                      <c:pt idx="197">
                        <c:v>270.60232392000006</c:v>
                      </c:pt>
                      <c:pt idx="198">
                        <c:v>271.13149228000009</c:v>
                      </c:pt>
                      <c:pt idx="199">
                        <c:v>271.28991208000008</c:v>
                      </c:pt>
                      <c:pt idx="200">
                        <c:v>274.64271208000008</c:v>
                      </c:pt>
                      <c:pt idx="201">
                        <c:v>275.2615094200001</c:v>
                      </c:pt>
                      <c:pt idx="202">
                        <c:v>275.93206942000012</c:v>
                      </c:pt>
                      <c:pt idx="203">
                        <c:v>276.09048922000011</c:v>
                      </c:pt>
                      <c:pt idx="204">
                        <c:v>279.44328922000011</c:v>
                      </c:pt>
                      <c:pt idx="205">
                        <c:v>279.52900660000012</c:v>
                      </c:pt>
                      <c:pt idx="206">
                        <c:v>279.93540660000014</c:v>
                      </c:pt>
                      <c:pt idx="207">
                        <c:v>280.02112398000014</c:v>
                      </c:pt>
                      <c:pt idx="208">
                        <c:v>281.84992398000014</c:v>
                      </c:pt>
                      <c:pt idx="209">
                        <c:v>282.00834378000013</c:v>
                      </c:pt>
                      <c:pt idx="210">
                        <c:v>282.05629136000016</c:v>
                      </c:pt>
                      <c:pt idx="211">
                        <c:v>282.46269136000018</c:v>
                      </c:pt>
                      <c:pt idx="212">
                        <c:v>284.3546573500002</c:v>
                      </c:pt>
                      <c:pt idx="213">
                        <c:v>286.24662334000021</c:v>
                      </c:pt>
                      <c:pt idx="214">
                        <c:v>289.49413272000021</c:v>
                      </c:pt>
                      <c:pt idx="215">
                        <c:v>292.74164210000021</c:v>
                      </c:pt>
                      <c:pt idx="216">
                        <c:v>292.9000619000002</c:v>
                      </c:pt>
                      <c:pt idx="217">
                        <c:v>293.02706190000021</c:v>
                      </c:pt>
                      <c:pt idx="218">
                        <c:v>293.1854817000002</c:v>
                      </c:pt>
                      <c:pt idx="219">
                        <c:v>293.59188170000022</c:v>
                      </c:pt>
                      <c:pt idx="220">
                        <c:v>296.91872036000024</c:v>
                      </c:pt>
                      <c:pt idx="221">
                        <c:v>300.24555140000024</c:v>
                      </c:pt>
                      <c:pt idx="222">
                        <c:v>301.88973912000023</c:v>
                      </c:pt>
                      <c:pt idx="223">
                        <c:v>303.53392684000022</c:v>
                      </c:pt>
                      <c:pt idx="224">
                        <c:v>303.83873700000021</c:v>
                      </c:pt>
                      <c:pt idx="225">
                        <c:v>303.9971568000002</c:v>
                      </c:pt>
                      <c:pt idx="226">
                        <c:v>304.12415680000021</c:v>
                      </c:pt>
                      <c:pt idx="227">
                        <c:v>304.2825766000002</c:v>
                      </c:pt>
                      <c:pt idx="228">
                        <c:v>304.68897660000022</c:v>
                      </c:pt>
                      <c:pt idx="229">
                        <c:v>308.51485160000004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Plot'!$P$41:$P$270</c15:sqref>
                        </c15:formulaRef>
                      </c:ext>
                    </c:extLst>
                    <c:numCache>
                      <c:formatCode>0.00E+00</c:formatCode>
                      <c:ptCount val="230"/>
                      <c:pt idx="0">
                        <c:v>1.2881475824321469E-7</c:v>
                      </c:pt>
                      <c:pt idx="1">
                        <c:v>1.2881475824321469E-7</c:v>
                      </c:pt>
                      <c:pt idx="2">
                        <c:v>1.2881475824321469E-7</c:v>
                      </c:pt>
                      <c:pt idx="3">
                        <c:v>1.2881475824321469E-7</c:v>
                      </c:pt>
                      <c:pt idx="4">
                        <c:v>1.2881475824321469E-7</c:v>
                      </c:pt>
                      <c:pt idx="5">
                        <c:v>1.2881475824321469E-7</c:v>
                      </c:pt>
                      <c:pt idx="6">
                        <c:v>1.2881475824321469E-7</c:v>
                      </c:pt>
                      <c:pt idx="7">
                        <c:v>1.2881475824321469E-7</c:v>
                      </c:pt>
                      <c:pt idx="8">
                        <c:v>1.2881475824321469E-7</c:v>
                      </c:pt>
                      <c:pt idx="9">
                        <c:v>1.2881475824321469E-7</c:v>
                      </c:pt>
                      <c:pt idx="10">
                        <c:v>1.2881475824321469E-7</c:v>
                      </c:pt>
                      <c:pt idx="11">
                        <c:v>1.2881475824321469E-7</c:v>
                      </c:pt>
                      <c:pt idx="12">
                        <c:v>1.2881475824321469E-7</c:v>
                      </c:pt>
                      <c:pt idx="13">
                        <c:v>1.2881475824321469E-7</c:v>
                      </c:pt>
                      <c:pt idx="14">
                        <c:v>1.2881475824321469E-7</c:v>
                      </c:pt>
                      <c:pt idx="15">
                        <c:v>1.2881475824321469E-7</c:v>
                      </c:pt>
                      <c:pt idx="16">
                        <c:v>1.2881475824321469E-7</c:v>
                      </c:pt>
                      <c:pt idx="17">
                        <c:v>1.2881475824321469E-7</c:v>
                      </c:pt>
                      <c:pt idx="18">
                        <c:v>1.2881475824321469E-7</c:v>
                      </c:pt>
                      <c:pt idx="19">
                        <c:v>1.2881475824321469E-7</c:v>
                      </c:pt>
                      <c:pt idx="20">
                        <c:v>1.2881475824321469E-7</c:v>
                      </c:pt>
                      <c:pt idx="21">
                        <c:v>1.2881475824321469E-7</c:v>
                      </c:pt>
                      <c:pt idx="22">
                        <c:v>1.2881475824321469E-7</c:v>
                      </c:pt>
                      <c:pt idx="23">
                        <c:v>1.2881475824321469E-7</c:v>
                      </c:pt>
                      <c:pt idx="24">
                        <c:v>1.2881475824321469E-7</c:v>
                      </c:pt>
                      <c:pt idx="25">
                        <c:v>1.2881475824321469E-7</c:v>
                      </c:pt>
                      <c:pt idx="26">
                        <c:v>1.2881475824321469E-7</c:v>
                      </c:pt>
                      <c:pt idx="27">
                        <c:v>1.2881475824321469E-7</c:v>
                      </c:pt>
                      <c:pt idx="28">
                        <c:v>1.2881475824321469E-7</c:v>
                      </c:pt>
                      <c:pt idx="29">
                        <c:v>1.2881475824321469E-7</c:v>
                      </c:pt>
                      <c:pt idx="30">
                        <c:v>1.2881475824321469E-7</c:v>
                      </c:pt>
                      <c:pt idx="31">
                        <c:v>1.2881475824321469E-7</c:v>
                      </c:pt>
                      <c:pt idx="32">
                        <c:v>1.2881475824321469E-7</c:v>
                      </c:pt>
                      <c:pt idx="33">
                        <c:v>1.2881475824321469E-7</c:v>
                      </c:pt>
                      <c:pt idx="34">
                        <c:v>1.2881475824321469E-7</c:v>
                      </c:pt>
                      <c:pt idx="35">
                        <c:v>1.2881475824321469E-7</c:v>
                      </c:pt>
                      <c:pt idx="36">
                        <c:v>1.2881475824321469E-7</c:v>
                      </c:pt>
                      <c:pt idx="37">
                        <c:v>1.2881475824321469E-7</c:v>
                      </c:pt>
                      <c:pt idx="38">
                        <c:v>1.2881475824321469E-7</c:v>
                      </c:pt>
                      <c:pt idx="39">
                        <c:v>1.2881475824321469E-7</c:v>
                      </c:pt>
                      <c:pt idx="40">
                        <c:v>1.2881475824321469E-7</c:v>
                      </c:pt>
                      <c:pt idx="41">
                        <c:v>1.2881475824321469E-7</c:v>
                      </c:pt>
                      <c:pt idx="42">
                        <c:v>1.2881475824321469E-7</c:v>
                      </c:pt>
                      <c:pt idx="43">
                        <c:v>1.2881475824321469E-7</c:v>
                      </c:pt>
                      <c:pt idx="44">
                        <c:v>1.2881475824321469E-7</c:v>
                      </c:pt>
                      <c:pt idx="45">
                        <c:v>1.2881475824321469E-7</c:v>
                      </c:pt>
                      <c:pt idx="46">
                        <c:v>1.2881475824321469E-7</c:v>
                      </c:pt>
                      <c:pt idx="47">
                        <c:v>1.2881475824321469E-7</c:v>
                      </c:pt>
                      <c:pt idx="48">
                        <c:v>1.2881475824321469E-7</c:v>
                      </c:pt>
                      <c:pt idx="49">
                        <c:v>1.2881475824321469E-7</c:v>
                      </c:pt>
                      <c:pt idx="50">
                        <c:v>1.2881475824321469E-7</c:v>
                      </c:pt>
                      <c:pt idx="51">
                        <c:v>1.2881475824321469E-7</c:v>
                      </c:pt>
                      <c:pt idx="52">
                        <c:v>1.2881475824321469E-7</c:v>
                      </c:pt>
                      <c:pt idx="53">
                        <c:v>1.2881475824321469E-7</c:v>
                      </c:pt>
                      <c:pt idx="54">
                        <c:v>1.2881475824321469E-7</c:v>
                      </c:pt>
                      <c:pt idx="55">
                        <c:v>1.2881475824321469E-7</c:v>
                      </c:pt>
                      <c:pt idx="56">
                        <c:v>1.2881475824321469E-7</c:v>
                      </c:pt>
                      <c:pt idx="57">
                        <c:v>1.2881475824321469E-7</c:v>
                      </c:pt>
                      <c:pt idx="58">
                        <c:v>1.2881475824321469E-7</c:v>
                      </c:pt>
                      <c:pt idx="59">
                        <c:v>1.2881475824321469E-7</c:v>
                      </c:pt>
                      <c:pt idx="60">
                        <c:v>1.2881475824321469E-7</c:v>
                      </c:pt>
                      <c:pt idx="61">
                        <c:v>1.2881475824321469E-7</c:v>
                      </c:pt>
                      <c:pt idx="62">
                        <c:v>1.2881475824321469E-7</c:v>
                      </c:pt>
                      <c:pt idx="63">
                        <c:v>1.2881475824321469E-7</c:v>
                      </c:pt>
                      <c:pt idx="64">
                        <c:v>1.2881475824321469E-7</c:v>
                      </c:pt>
                      <c:pt idx="65">
                        <c:v>1.2881475824321469E-7</c:v>
                      </c:pt>
                      <c:pt idx="66">
                        <c:v>1.2881475824321469E-7</c:v>
                      </c:pt>
                      <c:pt idx="67">
                        <c:v>1.2881475824321469E-7</c:v>
                      </c:pt>
                      <c:pt idx="68">
                        <c:v>1.2881475824321469E-7</c:v>
                      </c:pt>
                      <c:pt idx="69">
                        <c:v>1.2881475824321469E-7</c:v>
                      </c:pt>
                      <c:pt idx="70">
                        <c:v>1.2881475824321469E-7</c:v>
                      </c:pt>
                      <c:pt idx="71">
                        <c:v>1.2881475824321469E-7</c:v>
                      </c:pt>
                      <c:pt idx="72">
                        <c:v>1.2881475824321469E-7</c:v>
                      </c:pt>
                      <c:pt idx="73">
                        <c:v>1.2881475824321469E-7</c:v>
                      </c:pt>
                      <c:pt idx="74">
                        <c:v>1.2881475824321469E-7</c:v>
                      </c:pt>
                      <c:pt idx="75">
                        <c:v>1.2881475824321469E-7</c:v>
                      </c:pt>
                      <c:pt idx="76">
                        <c:v>1.2881475824321469E-7</c:v>
                      </c:pt>
                      <c:pt idx="77">
                        <c:v>1.2881475824321469E-7</c:v>
                      </c:pt>
                      <c:pt idx="78">
                        <c:v>1.2881475824321469E-7</c:v>
                      </c:pt>
                      <c:pt idx="79">
                        <c:v>1.2881475824321469E-7</c:v>
                      </c:pt>
                      <c:pt idx="80">
                        <c:v>1.2881475824321469E-7</c:v>
                      </c:pt>
                      <c:pt idx="81">
                        <c:v>1.2881475824321469E-7</c:v>
                      </c:pt>
                      <c:pt idx="82">
                        <c:v>1.2881475824321469E-7</c:v>
                      </c:pt>
                      <c:pt idx="83">
                        <c:v>1.2881475824321469E-7</c:v>
                      </c:pt>
                      <c:pt idx="84">
                        <c:v>1.2881475824321469E-7</c:v>
                      </c:pt>
                      <c:pt idx="85">
                        <c:v>1.2881475824321469E-7</c:v>
                      </c:pt>
                      <c:pt idx="86">
                        <c:v>1.2881475824321469E-7</c:v>
                      </c:pt>
                      <c:pt idx="87">
                        <c:v>1.2881475824321469E-7</c:v>
                      </c:pt>
                      <c:pt idx="88">
                        <c:v>1.2881475824321469E-7</c:v>
                      </c:pt>
                      <c:pt idx="89">
                        <c:v>1.2881475824321469E-7</c:v>
                      </c:pt>
                      <c:pt idx="90">
                        <c:v>1.2881475824321469E-7</c:v>
                      </c:pt>
                      <c:pt idx="91">
                        <c:v>1.2881475824321469E-7</c:v>
                      </c:pt>
                      <c:pt idx="92">
                        <c:v>1.2881475824321469E-7</c:v>
                      </c:pt>
                      <c:pt idx="93">
                        <c:v>1.2881475824321469E-7</c:v>
                      </c:pt>
                      <c:pt idx="94">
                        <c:v>1.2881475824321469E-7</c:v>
                      </c:pt>
                      <c:pt idx="95">
                        <c:v>1.2881475824321469E-7</c:v>
                      </c:pt>
                      <c:pt idx="96">
                        <c:v>1.2881475824321469E-7</c:v>
                      </c:pt>
                      <c:pt idx="97">
                        <c:v>1.2881475824321469E-7</c:v>
                      </c:pt>
                      <c:pt idx="98">
                        <c:v>1.2881475824321469E-7</c:v>
                      </c:pt>
                      <c:pt idx="99">
                        <c:v>1.2881475824321469E-7</c:v>
                      </c:pt>
                      <c:pt idx="100">
                        <c:v>1.2881475824321469E-7</c:v>
                      </c:pt>
                      <c:pt idx="101">
                        <c:v>1.2881475824321469E-7</c:v>
                      </c:pt>
                      <c:pt idx="102">
                        <c:v>1.2881475824321469E-7</c:v>
                      </c:pt>
                      <c:pt idx="103">
                        <c:v>1.2881475824321469E-7</c:v>
                      </c:pt>
                      <c:pt idx="104">
                        <c:v>1.2881475824321469E-7</c:v>
                      </c:pt>
                      <c:pt idx="105">
                        <c:v>1.2881475824321469E-7</c:v>
                      </c:pt>
                      <c:pt idx="106">
                        <c:v>1.2881475824321469E-7</c:v>
                      </c:pt>
                      <c:pt idx="107">
                        <c:v>1.2881475824321469E-7</c:v>
                      </c:pt>
                      <c:pt idx="108">
                        <c:v>1.2881475824321469E-7</c:v>
                      </c:pt>
                      <c:pt idx="109">
                        <c:v>1.2881475824321469E-7</c:v>
                      </c:pt>
                      <c:pt idx="110">
                        <c:v>1.2881475824321469E-7</c:v>
                      </c:pt>
                      <c:pt idx="111">
                        <c:v>1.2881475824321469E-7</c:v>
                      </c:pt>
                      <c:pt idx="112">
                        <c:v>1.2881475824321469E-7</c:v>
                      </c:pt>
                      <c:pt idx="113">
                        <c:v>1.2881475824321469E-7</c:v>
                      </c:pt>
                      <c:pt idx="114">
                        <c:v>1.2881475824321469E-7</c:v>
                      </c:pt>
                      <c:pt idx="115">
                        <c:v>1.2881475824321469E-7</c:v>
                      </c:pt>
                      <c:pt idx="116">
                        <c:v>1.2881475824321469E-7</c:v>
                      </c:pt>
                      <c:pt idx="117">
                        <c:v>1.2881475824321469E-7</c:v>
                      </c:pt>
                      <c:pt idx="118">
                        <c:v>1.2881475824321469E-7</c:v>
                      </c:pt>
                      <c:pt idx="119">
                        <c:v>1.2881475824321469E-7</c:v>
                      </c:pt>
                      <c:pt idx="120">
                        <c:v>1.2881475824321469E-7</c:v>
                      </c:pt>
                      <c:pt idx="121">
                        <c:v>1.2881475824321469E-7</c:v>
                      </c:pt>
                      <c:pt idx="122">
                        <c:v>1.2881475824321469E-7</c:v>
                      </c:pt>
                      <c:pt idx="123">
                        <c:v>1.2881475824321469E-7</c:v>
                      </c:pt>
                      <c:pt idx="124">
                        <c:v>1.2881475824321469E-7</c:v>
                      </c:pt>
                      <c:pt idx="125">
                        <c:v>1.2881475824321469E-7</c:v>
                      </c:pt>
                      <c:pt idx="126">
                        <c:v>1.2881475824321469E-7</c:v>
                      </c:pt>
                      <c:pt idx="127">
                        <c:v>1.2881475824321469E-7</c:v>
                      </c:pt>
                      <c:pt idx="128">
                        <c:v>1.2881475824321469E-7</c:v>
                      </c:pt>
                      <c:pt idx="129">
                        <c:v>1.2881475824321469E-7</c:v>
                      </c:pt>
                      <c:pt idx="130">
                        <c:v>1.2881475824321469E-7</c:v>
                      </c:pt>
                      <c:pt idx="131">
                        <c:v>1.2881475824321469E-7</c:v>
                      </c:pt>
                      <c:pt idx="132">
                        <c:v>1.2881475824321469E-7</c:v>
                      </c:pt>
                      <c:pt idx="133">
                        <c:v>1.2881475824321469E-7</c:v>
                      </c:pt>
                      <c:pt idx="134">
                        <c:v>1.2881475824321469E-7</c:v>
                      </c:pt>
                      <c:pt idx="135">
                        <c:v>1.2881475824321469E-7</c:v>
                      </c:pt>
                      <c:pt idx="136">
                        <c:v>1.2881475824321469E-7</c:v>
                      </c:pt>
                      <c:pt idx="137">
                        <c:v>1.2881475824321469E-7</c:v>
                      </c:pt>
                      <c:pt idx="138">
                        <c:v>1.2881475824321469E-7</c:v>
                      </c:pt>
                      <c:pt idx="139">
                        <c:v>1.2881475824321469E-7</c:v>
                      </c:pt>
                      <c:pt idx="140">
                        <c:v>1.2881475824321469E-7</c:v>
                      </c:pt>
                      <c:pt idx="141">
                        <c:v>1.2881475824321469E-7</c:v>
                      </c:pt>
                      <c:pt idx="142">
                        <c:v>1.2881475824321469E-7</c:v>
                      </c:pt>
                      <c:pt idx="143">
                        <c:v>1.2881475824321469E-7</c:v>
                      </c:pt>
                      <c:pt idx="144">
                        <c:v>1.2881475824321469E-7</c:v>
                      </c:pt>
                      <c:pt idx="145">
                        <c:v>1.2881475824321469E-7</c:v>
                      </c:pt>
                      <c:pt idx="146">
                        <c:v>1.2881475824321469E-7</c:v>
                      </c:pt>
                      <c:pt idx="147">
                        <c:v>1.2881475824321469E-7</c:v>
                      </c:pt>
                      <c:pt idx="148">
                        <c:v>1.2881475824321469E-7</c:v>
                      </c:pt>
                      <c:pt idx="149">
                        <c:v>1.2881475824321469E-7</c:v>
                      </c:pt>
                      <c:pt idx="150">
                        <c:v>1.2881475824321469E-7</c:v>
                      </c:pt>
                      <c:pt idx="151">
                        <c:v>1.2881475824321469E-7</c:v>
                      </c:pt>
                      <c:pt idx="152">
                        <c:v>1.2881475824321469E-7</c:v>
                      </c:pt>
                      <c:pt idx="153">
                        <c:v>1.2881475824321469E-7</c:v>
                      </c:pt>
                      <c:pt idx="154">
                        <c:v>1.2881475824321469E-7</c:v>
                      </c:pt>
                      <c:pt idx="155">
                        <c:v>1.2881475824321469E-7</c:v>
                      </c:pt>
                      <c:pt idx="156">
                        <c:v>1.2881475824321469E-7</c:v>
                      </c:pt>
                      <c:pt idx="157">
                        <c:v>1.2881475824321469E-7</c:v>
                      </c:pt>
                      <c:pt idx="158">
                        <c:v>1.2881475824321469E-7</c:v>
                      </c:pt>
                      <c:pt idx="159">
                        <c:v>1.2881475824321469E-7</c:v>
                      </c:pt>
                      <c:pt idx="160">
                        <c:v>1.2881475824321469E-7</c:v>
                      </c:pt>
                      <c:pt idx="161">
                        <c:v>1.2881475824321469E-7</c:v>
                      </c:pt>
                      <c:pt idx="162">
                        <c:v>1.2881475824321469E-7</c:v>
                      </c:pt>
                      <c:pt idx="163">
                        <c:v>1.2881475824321469E-7</c:v>
                      </c:pt>
                      <c:pt idx="164">
                        <c:v>1.2881475824321469E-7</c:v>
                      </c:pt>
                      <c:pt idx="165">
                        <c:v>1.2881475824321469E-7</c:v>
                      </c:pt>
                      <c:pt idx="166">
                        <c:v>1.2881475824321469E-7</c:v>
                      </c:pt>
                      <c:pt idx="167">
                        <c:v>1.2881475824321469E-7</c:v>
                      </c:pt>
                      <c:pt idx="168">
                        <c:v>1.2881475824321469E-7</c:v>
                      </c:pt>
                      <c:pt idx="169">
                        <c:v>1.2881475824321469E-7</c:v>
                      </c:pt>
                      <c:pt idx="170">
                        <c:v>1.2881475824321469E-7</c:v>
                      </c:pt>
                      <c:pt idx="171">
                        <c:v>1.2881475824321469E-7</c:v>
                      </c:pt>
                      <c:pt idx="172">
                        <c:v>1.2881475824321469E-7</c:v>
                      </c:pt>
                      <c:pt idx="173">
                        <c:v>1.2881475824321469E-7</c:v>
                      </c:pt>
                      <c:pt idx="174">
                        <c:v>1.2881475824321469E-7</c:v>
                      </c:pt>
                      <c:pt idx="175">
                        <c:v>1.2881475824321469E-7</c:v>
                      </c:pt>
                      <c:pt idx="176">
                        <c:v>1.2881475824321469E-7</c:v>
                      </c:pt>
                      <c:pt idx="177">
                        <c:v>1.2881475824321469E-7</c:v>
                      </c:pt>
                      <c:pt idx="178">
                        <c:v>1.2881475824321469E-7</c:v>
                      </c:pt>
                      <c:pt idx="179">
                        <c:v>1.2881475824321469E-7</c:v>
                      </c:pt>
                      <c:pt idx="180">
                        <c:v>1.2881475824321469E-7</c:v>
                      </c:pt>
                      <c:pt idx="181">
                        <c:v>1.2881475824321469E-7</c:v>
                      </c:pt>
                      <c:pt idx="182">
                        <c:v>1.2881475824321469E-7</c:v>
                      </c:pt>
                      <c:pt idx="183">
                        <c:v>1.2881475824321469E-7</c:v>
                      </c:pt>
                      <c:pt idx="184">
                        <c:v>1.2881475824321469E-7</c:v>
                      </c:pt>
                      <c:pt idx="185">
                        <c:v>1.2881475824321469E-7</c:v>
                      </c:pt>
                      <c:pt idx="186">
                        <c:v>1.2881475824321469E-7</c:v>
                      </c:pt>
                      <c:pt idx="187">
                        <c:v>1.2881475824321469E-7</c:v>
                      </c:pt>
                      <c:pt idx="188">
                        <c:v>1.2881475824321469E-7</c:v>
                      </c:pt>
                      <c:pt idx="189">
                        <c:v>1.2881475824321469E-7</c:v>
                      </c:pt>
                      <c:pt idx="190">
                        <c:v>1.2881475824321469E-7</c:v>
                      </c:pt>
                      <c:pt idx="191">
                        <c:v>1.2881475824321469E-7</c:v>
                      </c:pt>
                      <c:pt idx="192">
                        <c:v>1.2881475824321469E-7</c:v>
                      </c:pt>
                      <c:pt idx="193">
                        <c:v>1.2881475824321469E-7</c:v>
                      </c:pt>
                      <c:pt idx="194">
                        <c:v>1.2881475824321469E-7</c:v>
                      </c:pt>
                      <c:pt idx="195">
                        <c:v>1.2881475824321469E-7</c:v>
                      </c:pt>
                      <c:pt idx="196">
                        <c:v>1.2881475824321469E-7</c:v>
                      </c:pt>
                      <c:pt idx="197">
                        <c:v>1.2881475824321469E-7</c:v>
                      </c:pt>
                      <c:pt idx="198">
                        <c:v>1.2881475824321469E-7</c:v>
                      </c:pt>
                      <c:pt idx="199">
                        <c:v>1.2881475824321469E-7</c:v>
                      </c:pt>
                      <c:pt idx="200">
                        <c:v>1.2881475824321469E-7</c:v>
                      </c:pt>
                      <c:pt idx="201">
                        <c:v>1.2881475824321469E-7</c:v>
                      </c:pt>
                      <c:pt idx="202">
                        <c:v>1.2881475824321469E-7</c:v>
                      </c:pt>
                      <c:pt idx="203">
                        <c:v>1.2881475824321469E-7</c:v>
                      </c:pt>
                      <c:pt idx="204">
                        <c:v>1.2881475824321469E-7</c:v>
                      </c:pt>
                      <c:pt idx="205">
                        <c:v>1.2881475824321469E-7</c:v>
                      </c:pt>
                      <c:pt idx="206">
                        <c:v>1.2881475824321469E-7</c:v>
                      </c:pt>
                      <c:pt idx="207">
                        <c:v>1.2881475824321469E-7</c:v>
                      </c:pt>
                      <c:pt idx="208">
                        <c:v>1.2881475824321469E-7</c:v>
                      </c:pt>
                      <c:pt idx="209">
                        <c:v>1.2881475824321469E-7</c:v>
                      </c:pt>
                      <c:pt idx="210">
                        <c:v>1.2881475824321469E-7</c:v>
                      </c:pt>
                      <c:pt idx="211">
                        <c:v>1.2881475824321469E-7</c:v>
                      </c:pt>
                      <c:pt idx="212">
                        <c:v>1.2881475824321469E-7</c:v>
                      </c:pt>
                      <c:pt idx="213">
                        <c:v>1.2881475824321469E-7</c:v>
                      </c:pt>
                      <c:pt idx="214">
                        <c:v>1.2881475824321469E-7</c:v>
                      </c:pt>
                      <c:pt idx="215">
                        <c:v>1.2881475824321469E-7</c:v>
                      </c:pt>
                      <c:pt idx="216">
                        <c:v>1.2881475824321469E-7</c:v>
                      </c:pt>
                      <c:pt idx="217">
                        <c:v>1.2881475824321469E-7</c:v>
                      </c:pt>
                      <c:pt idx="218">
                        <c:v>1.2881475824321469E-7</c:v>
                      </c:pt>
                      <c:pt idx="219">
                        <c:v>1.2881475824321469E-7</c:v>
                      </c:pt>
                      <c:pt idx="220">
                        <c:v>1.2881475824321469E-7</c:v>
                      </c:pt>
                      <c:pt idx="221">
                        <c:v>1.2881475824321469E-7</c:v>
                      </c:pt>
                      <c:pt idx="222">
                        <c:v>1.2881475824321469E-7</c:v>
                      </c:pt>
                      <c:pt idx="223">
                        <c:v>1.2881475824321469E-7</c:v>
                      </c:pt>
                      <c:pt idx="224">
                        <c:v>1.2881475824321469E-7</c:v>
                      </c:pt>
                      <c:pt idx="225">
                        <c:v>1.2881475824321469E-7</c:v>
                      </c:pt>
                      <c:pt idx="226">
                        <c:v>1.2881475824321469E-7</c:v>
                      </c:pt>
                      <c:pt idx="227">
                        <c:v>1.2881475824321469E-7</c:v>
                      </c:pt>
                      <c:pt idx="228">
                        <c:v>1.2881475824321469E-7</c:v>
                      </c:pt>
                      <c:pt idx="229">
                        <c:v>1.2881475824321469E-7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D1-8055-4198-905C-D332451618CA}"/>
                  </c:ext>
                </c:extLst>
              </c15:ser>
            </c15:filteredScatterSeries>
          </c:ext>
        </c:extLst>
      </c:scatterChart>
      <c:valAx>
        <c:axId val="769763728"/>
        <c:scaling>
          <c:orientation val="minMax"/>
          <c:max val="3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Length (meters)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776848"/>
        <c:crosses val="autoZero"/>
        <c:crossBetween val="midCat"/>
      </c:valAx>
      <c:valAx>
        <c:axId val="769776848"/>
        <c:scaling>
          <c:logBase val="10"/>
          <c:orientation val="minMax"/>
          <c:max val="1.0000000000000004E-6"/>
          <c:min val="1.0000000000000005E-8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(Torr)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76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b" anchorCtr="0"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5"/>
          <c:order val="4"/>
          <c:tx>
            <c:strRef>
              <c:f>'Vacuum Plot'!$T$2</c:f>
              <c:strCache>
                <c:ptCount val="1"/>
                <c:pt idx="0">
                  <c:v>Vacuum Profile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54249404289118E-3"/>
                  <c:y val="0.22121669180492709"/>
                </c:manualLayout>
              </c:layout>
              <c:tx>
                <c:rich>
                  <a:bodyPr/>
                  <a:lstStyle/>
                  <a:p>
                    <a:fld id="{60F63780-111A-4C36-A512-CA0962045E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FD7-4B5A-9F71-84302074EB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D550B5-A89D-44D2-B69D-1D8630E310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FD7-4B5A-9F71-84302074EB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D7262C5-FBFA-4B16-AF81-360D92565B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FD7-4B5A-9F71-84302074EB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713466E-C09C-4D0D-87FB-AA2D88F9F6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FD7-4B5A-9F71-84302074EB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23A37BF-4A35-4DFF-8514-220BE9116B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FD7-4B5A-9F71-84302074EBC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D190B3A-D0F9-426A-B52D-F49D06BCB4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FD7-4B5A-9F71-84302074EBC6}"/>
                </c:ext>
              </c:extLst>
            </c:dLbl>
            <c:dLbl>
              <c:idx val="6"/>
              <c:layout>
                <c:manualLayout>
                  <c:x val="-1.1649457241196736E-2"/>
                  <c:y val="-0.28355957767722473"/>
                </c:manualLayout>
              </c:layout>
              <c:tx>
                <c:rich>
                  <a:bodyPr/>
                  <a:lstStyle/>
                  <a:p>
                    <a:fld id="{741570EC-1CAD-4E35-81CE-687BFB33F0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FD7-4B5A-9F71-84302074EBC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D1E8F70-2F33-430F-A98B-851EC65B41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FD7-4B5A-9F71-84302074EBC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370D5BA-F822-497C-BB00-011986CED4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FD7-4B5A-9F71-84302074EBC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F3EEDC-C40A-4E9F-B5CA-DBB22645ED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FD7-4B5A-9F71-84302074EBC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0BED282-326B-43A1-AF03-FF52F5CE83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FD7-4B5A-9F71-84302074EBC6}"/>
                </c:ext>
              </c:extLst>
            </c:dLbl>
            <c:dLbl>
              <c:idx val="11"/>
              <c:layout>
                <c:manualLayout>
                  <c:x val="-1.0590415673815197E-2"/>
                  <c:y val="-0.29361488185017598"/>
                </c:manualLayout>
              </c:layout>
              <c:tx>
                <c:rich>
                  <a:bodyPr/>
                  <a:lstStyle/>
                  <a:p>
                    <a:fld id="{FEA730E9-4B67-4C39-8648-C0FF8EC3CA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CFD7-4B5A-9F71-84302074EBC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95B10CD-ACD5-4259-BD0C-9B35635052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FD7-4B5A-9F71-84302074EBC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55E28A7-9AD0-4831-ACD6-677622617D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FD7-4B5A-9F71-84302074EBC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0BE2A0A-B377-4D4C-A08B-75654968D9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FD7-4B5A-9F71-84302074EBC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1C061B3-1DDB-451D-965D-05A9880DEA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FD7-4B5A-9F71-84302074EBC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766BF79-01E3-4D14-AC48-E011B03BCA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CFD7-4B5A-9F71-84302074EBC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A7F3E77E-B07A-4DD7-B46B-E7091C1FFB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FD7-4B5A-9F71-84302074EBC6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733A2342-7C20-4B90-B60A-405A5165FA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CFD7-4B5A-9F71-84302074EBC6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06536184-7EF1-41D0-9D20-C9BA9F4BA2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FD7-4B5A-9F71-84302074EBC6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CAF5B4EC-1F9D-4312-BC89-7187BDC8B8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CFD7-4B5A-9F71-84302074EBC6}"/>
                </c:ext>
              </c:extLst>
            </c:dLbl>
            <c:dLbl>
              <c:idx val="21"/>
              <c:layout>
                <c:manualLayout>
                  <c:x val="-1.0590415673815178E-2"/>
                  <c:y val="-0.23931623931623935"/>
                </c:manualLayout>
              </c:layout>
              <c:tx>
                <c:rich>
                  <a:bodyPr/>
                  <a:lstStyle/>
                  <a:p>
                    <a:fld id="{E4840076-5724-47B6-BC64-893A830A89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CFD7-4B5A-9F71-84302074EBC6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8E1550D6-AAE9-42DB-A2E9-D57E14EB2B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CFD7-4B5A-9F71-84302074EBC6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4B4EDDA-FC89-4EC5-B3D2-A97FC7F16C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FD7-4B5A-9F71-84302074EBC6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7DEF146C-880C-43DC-8573-4D21B2CBC7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CFD7-4B5A-9F71-84302074EBC6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C1316319-9B44-4B1A-B6D0-55FA53AE09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CFD7-4B5A-9F71-84302074EBC6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EBE779B9-7202-4280-8DDD-4F39528068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CFD7-4B5A-9F71-84302074EBC6}"/>
                </c:ext>
              </c:extLst>
            </c:dLbl>
            <c:dLbl>
              <c:idx val="27"/>
              <c:layout>
                <c:manualLayout>
                  <c:x val="-1.2708498808578257E-2"/>
                  <c:y val="-0.25540472599296127"/>
                </c:manualLayout>
              </c:layout>
              <c:tx>
                <c:rich>
                  <a:bodyPr/>
                  <a:lstStyle/>
                  <a:p>
                    <a:fld id="{521190E8-D46C-4D55-B41A-F583445003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CFD7-4B5A-9F71-84302074EBC6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CAE5A48E-6682-4BA5-B981-CDE3623546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CFD7-4B5A-9F71-84302074EBC6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369C3D61-1222-4A29-B014-F8275080C7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CFD7-4B5A-9F71-84302074EBC6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04C40206-FC7A-4938-8EDE-1BD30399C6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CFD7-4B5A-9F71-84302074EBC6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E72D005E-6F02-4D04-ADED-C273B15EC7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CFD7-4B5A-9F71-84302074EBC6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BA3FE156-485E-446A-8621-88436E7E06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CFD7-4B5A-9F71-84302074EBC6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9B32C5B1-6FC5-4576-90BE-E5C16418D7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CFD7-4B5A-9F71-84302074EBC6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0E7CEB18-CE8D-4C3C-ADDC-98FC6438DA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CFD7-4B5A-9F71-84302074EBC6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6C352A4A-B87D-4AB8-8EE8-CE7B0C0617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CFD7-4B5A-9F71-84302074EBC6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A4063395-D283-460C-AB45-902A151672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CFD7-4B5A-9F71-84302074EBC6}"/>
                </c:ext>
              </c:extLst>
            </c:dLbl>
            <c:dLbl>
              <c:idx val="37"/>
              <c:layout>
                <c:manualLayout>
                  <c:x val="-1.2708498808578276E-2"/>
                  <c:y val="0.10658622423328305"/>
                </c:manualLayout>
              </c:layout>
              <c:tx>
                <c:rich>
                  <a:bodyPr/>
                  <a:lstStyle/>
                  <a:p>
                    <a:fld id="{6D050B25-780F-477A-B9BD-05771FBB52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CFD7-4B5A-9F71-84302074EBC6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0EA4A1BB-86EB-4DE8-A6A9-38B8B4F670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CFD7-4B5A-9F71-84302074EBC6}"/>
                </c:ext>
              </c:extLst>
            </c:dLbl>
            <c:dLbl>
              <c:idx val="39"/>
              <c:layout>
                <c:manualLayout>
                  <c:x val="-1.3767540375959756E-2"/>
                  <c:y val="-0.33383609854198087"/>
                </c:manualLayout>
              </c:layout>
              <c:tx>
                <c:rich>
                  <a:bodyPr/>
                  <a:lstStyle/>
                  <a:p>
                    <a:fld id="{6AA6D41F-0284-4C04-BE48-F1E7B5E369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CFD7-4B5A-9F71-84302074EBC6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4C5AA113-6E64-4CA6-9ADD-9A43472B81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CFD7-4B5A-9F71-84302074EBC6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2BF29EA0-B510-4F6F-A981-864B35F005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CFD7-4B5A-9F71-84302074EBC6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02222B66-0D8F-4327-B1F4-A24B6159F9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CFD7-4B5A-9F71-84302074EBC6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C68F7987-A4DE-4ABC-A563-D7DDF081BA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CFD7-4B5A-9F71-84302074EBC6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AB571BA8-8286-4CCD-96EA-9E44F8C82A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CFD7-4B5A-9F71-84302074EBC6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097960CF-2F69-4AFA-B593-0F393BADEE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CFD7-4B5A-9F71-84302074EBC6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64260FCB-CEFB-419B-85B2-176E159FDA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CFD7-4B5A-9F71-84302074EBC6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50AE0676-F584-4936-B1BF-C6BFC8F81A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CFD7-4B5A-9F71-84302074EBC6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AD1A5837-BBB2-4B9F-A5EE-1ECD3B1DBE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CFD7-4B5A-9F71-84302074EBC6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7535D380-C425-47DE-A7A8-C0887B2372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CFD7-4B5A-9F71-84302074EBC6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FB1E21F3-5256-43B4-AFE0-6B3829A7DD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CFD7-4B5A-9F71-84302074EBC6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48E94F1B-1446-44FC-8A44-75F0A969FF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CFD7-4B5A-9F71-84302074EBC6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D0FBDA67-5475-4FBA-A977-C02443FDB1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CFD7-4B5A-9F71-84302074EBC6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79D5F07B-C0C7-45B6-B5D1-883A5303E0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CFD7-4B5A-9F71-84302074EBC6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993DAA57-182E-4AC2-86AD-A31E446716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CFD7-4B5A-9F71-84302074EBC6}"/>
                </c:ext>
              </c:extLst>
            </c:dLbl>
            <c:dLbl>
              <c:idx val="55"/>
              <c:layout>
                <c:manualLayout>
                  <c:x val="-1.6944665078104354E-2"/>
                  <c:y val="-0.13876319758672701"/>
                </c:manualLayout>
              </c:layout>
              <c:tx>
                <c:rich>
                  <a:bodyPr/>
                  <a:lstStyle/>
                  <a:p>
                    <a:fld id="{E852AD2B-CB97-426A-AE04-FA22CB966B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CFD7-4B5A-9F71-84302074EBC6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CB2E0300-3E83-4472-9906-7F7125E13A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CFD7-4B5A-9F71-84302074EBC6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148FFF15-81CF-4D78-848E-500528A225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CFD7-4B5A-9F71-84302074EBC6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67D3861C-6344-404D-BB65-2FFB7F3861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CFD7-4B5A-9F71-84302074EBC6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E476DD06-3F3C-449E-A840-777C46B6D9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CFD7-4B5A-9F71-84302074EBC6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C4F7CE98-48F6-425C-9E1A-48D90EA5BC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CFD7-4B5A-9F71-84302074EBC6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D76CE360-FA15-40EC-9821-11ADEF2750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CFD7-4B5A-9F71-84302074EBC6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52627559-A89A-402C-845D-FD686EFF7F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CFD7-4B5A-9F71-84302074EBC6}"/>
                </c:ext>
              </c:extLst>
            </c:dLbl>
            <c:dLbl>
              <c:idx val="63"/>
              <c:layout>
                <c:manualLayout>
                  <c:x val="-1.3767540375959756E-2"/>
                  <c:y val="-0.2594268476621418"/>
                </c:manualLayout>
              </c:layout>
              <c:tx>
                <c:rich>
                  <a:bodyPr/>
                  <a:lstStyle/>
                  <a:p>
                    <a:fld id="{23576DC9-7DF3-4FE1-885E-DDB1366F49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CFD7-4B5A-9F71-84302074EBC6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7A75864E-6CCF-4271-A60D-34A3B339CE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CFD7-4B5A-9F71-84302074EBC6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B5F0BDA5-93F4-4024-940A-90166DA6EF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CFD7-4B5A-9F71-84302074EBC6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51B0AAEC-54F6-4875-A202-FFF89E2D51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CFD7-4B5A-9F71-84302074EBC6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97E29266-B433-4BD0-ABDA-B2FEA5462B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CFD7-4B5A-9F71-84302074EBC6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4743AA38-565D-40E3-9FDC-F18313BAB1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CFD7-4B5A-9F71-84302074EBC6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fld id="{4804F140-CCDA-423A-9E92-321AD9BDEA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CFD7-4B5A-9F71-84302074EBC6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125FB510-38DA-41AC-AAE6-012CF24005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CFD7-4B5A-9F71-84302074EBC6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6D6C0375-ECC3-4347-9D6F-97669B8097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CFD7-4B5A-9F71-84302074EBC6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fld id="{19265776-6364-443D-BA24-F5F9AAF59E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CFD7-4B5A-9F71-84302074EBC6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FCBBAFAC-D8BA-4D6F-A76E-D207D8630A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CFD7-4B5A-9F71-84302074EBC6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342BF6C1-5975-4EE0-93E7-60C0D70A40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CFD7-4B5A-9F71-84302074EBC6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3897B286-2C82-4A21-952D-3C020AFD23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CFD7-4B5A-9F71-84302074EBC6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fld id="{F9AA492E-E369-40F8-A472-6346CFB917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CFD7-4B5A-9F71-84302074EBC6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fld id="{EEFE6A42-4466-4129-8714-D7B0AB2115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CFD7-4B5A-9F71-84302074EBC6}"/>
                </c:ext>
              </c:extLst>
            </c:dLbl>
            <c:dLbl>
              <c:idx val="78"/>
              <c:layout>
                <c:manualLayout>
                  <c:x val="-1.6944665078104392E-2"/>
                  <c:y val="-0.13071895424836602"/>
                </c:manualLayout>
              </c:layout>
              <c:tx>
                <c:rich>
                  <a:bodyPr/>
                  <a:lstStyle/>
                  <a:p>
                    <a:fld id="{2D8EB5DD-C97F-4A9F-8B06-CD1B7D31E4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E-CFD7-4B5A-9F71-84302074EBC6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fld id="{1D39D0DA-8913-4BC5-8BB1-683C73781F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CFD7-4B5A-9F71-84302074EBC6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fld id="{CEC43DC7-C098-4AE8-8746-7E0589D0DB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CFD7-4B5A-9F71-84302074EBC6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fld id="{2348F8AF-17F2-4283-AF8C-7215BC5C09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CFD7-4B5A-9F71-84302074EBC6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fld id="{8FC9A01F-96B7-4B09-9988-DDF7D9BC9B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CFD7-4B5A-9F71-84302074EBC6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fld id="{E52D3E0A-35ED-4715-82C6-0EEC1A676B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CFD7-4B5A-9F71-84302074EBC6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fld id="{1EC6F759-155E-4B85-8435-5B647C4A60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CFD7-4B5A-9F71-84302074EBC6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8D8FFCCC-D0C5-43CC-A50F-8A4E1D449F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CFD7-4B5A-9F71-84302074EBC6}"/>
                </c:ext>
              </c:extLst>
            </c:dLbl>
            <c:dLbl>
              <c:idx val="86"/>
              <c:layout>
                <c:manualLayout>
                  <c:x val="-9.5313741064337546E-3"/>
                  <c:y val="-0.2594268476621418"/>
                </c:manualLayout>
              </c:layout>
              <c:tx>
                <c:rich>
                  <a:bodyPr/>
                  <a:lstStyle/>
                  <a:p>
                    <a:fld id="{9D1B26DA-1C36-4C02-BFE1-3BE99504B5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6-CFD7-4B5A-9F71-84302074EBC6}"/>
                </c:ext>
              </c:extLst>
            </c:dLbl>
            <c:dLbl>
              <c:idx val="87"/>
              <c:tx>
                <c:rich>
                  <a:bodyPr/>
                  <a:lstStyle/>
                  <a:p>
                    <a:fld id="{7C46B39A-6EB5-463E-BF32-D048A0EFD9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CFD7-4B5A-9F71-84302074EBC6}"/>
                </c:ext>
              </c:extLst>
            </c:dLbl>
            <c:dLbl>
              <c:idx val="88"/>
              <c:tx>
                <c:rich>
                  <a:bodyPr/>
                  <a:lstStyle/>
                  <a:p>
                    <a:fld id="{4E0BE9B9-3E59-473B-B27E-F447FF932A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CFD7-4B5A-9F71-84302074EBC6}"/>
                </c:ext>
              </c:extLst>
            </c:dLbl>
            <c:dLbl>
              <c:idx val="89"/>
              <c:tx>
                <c:rich>
                  <a:bodyPr/>
                  <a:lstStyle/>
                  <a:p>
                    <a:fld id="{BBB98470-ADB2-4CAB-93D1-034248D38F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9-CFD7-4B5A-9F71-84302074EBC6}"/>
                </c:ext>
              </c:extLst>
            </c:dLbl>
            <c:dLbl>
              <c:idx val="90"/>
              <c:tx>
                <c:rich>
                  <a:bodyPr/>
                  <a:lstStyle/>
                  <a:p>
                    <a:fld id="{4BB4318F-DF25-4DF9-8AA0-775C94585B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A-CFD7-4B5A-9F71-84302074EBC6}"/>
                </c:ext>
              </c:extLst>
            </c:dLbl>
            <c:dLbl>
              <c:idx val="91"/>
              <c:tx>
                <c:rich>
                  <a:bodyPr/>
                  <a:lstStyle/>
                  <a:p>
                    <a:fld id="{A6919758-86E8-4ADF-99C1-3BD3F0023C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CFD7-4B5A-9F71-84302074EBC6}"/>
                </c:ext>
              </c:extLst>
            </c:dLbl>
            <c:dLbl>
              <c:idx val="92"/>
              <c:tx>
                <c:rich>
                  <a:bodyPr/>
                  <a:lstStyle/>
                  <a:p>
                    <a:fld id="{6A0A6BE4-5D6F-4C8F-8BA7-ED019CB1AD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CFD7-4B5A-9F71-84302074EBC6}"/>
                </c:ext>
              </c:extLst>
            </c:dLbl>
            <c:dLbl>
              <c:idx val="93"/>
              <c:tx>
                <c:rich>
                  <a:bodyPr/>
                  <a:lstStyle/>
                  <a:p>
                    <a:fld id="{BEC59741-BD44-4776-890B-9DAC2505CD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CFD7-4B5A-9F71-84302074EBC6}"/>
                </c:ext>
              </c:extLst>
            </c:dLbl>
            <c:dLbl>
              <c:idx val="94"/>
              <c:tx>
                <c:rich>
                  <a:bodyPr/>
                  <a:lstStyle/>
                  <a:p>
                    <a:fld id="{9936B94C-91D9-436B-90AA-D4316686C0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E-CFD7-4B5A-9F71-84302074EBC6}"/>
                </c:ext>
              </c:extLst>
            </c:dLbl>
            <c:dLbl>
              <c:idx val="95"/>
              <c:tx>
                <c:rich>
                  <a:bodyPr/>
                  <a:lstStyle/>
                  <a:p>
                    <a:fld id="{5BCF3AC9-931A-4FDA-A114-6E0C6735A4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CFD7-4B5A-9F71-84302074EBC6}"/>
                </c:ext>
              </c:extLst>
            </c:dLbl>
            <c:dLbl>
              <c:idx val="96"/>
              <c:tx>
                <c:rich>
                  <a:bodyPr/>
                  <a:lstStyle/>
                  <a:p>
                    <a:fld id="{3B6A14C9-22C9-473A-91E7-9A348F590D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CFD7-4B5A-9F71-84302074EBC6}"/>
                </c:ext>
              </c:extLst>
            </c:dLbl>
            <c:dLbl>
              <c:idx val="97"/>
              <c:tx>
                <c:rich>
                  <a:bodyPr/>
                  <a:lstStyle/>
                  <a:p>
                    <a:fld id="{2A7A4632-5215-43AF-B23C-8004AFCB59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1-CFD7-4B5A-9F71-84302074EBC6}"/>
                </c:ext>
              </c:extLst>
            </c:dLbl>
            <c:dLbl>
              <c:idx val="98"/>
              <c:tx>
                <c:rich>
                  <a:bodyPr/>
                  <a:lstStyle/>
                  <a:p>
                    <a:fld id="{D22FC917-60FC-41A4-A2AA-28E5D243A8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2-CFD7-4B5A-9F71-84302074EBC6}"/>
                </c:ext>
              </c:extLst>
            </c:dLbl>
            <c:dLbl>
              <c:idx val="99"/>
              <c:tx>
                <c:rich>
                  <a:bodyPr/>
                  <a:lstStyle/>
                  <a:p>
                    <a:fld id="{5F295B44-3DF7-4E29-B936-55023CCD19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3-CFD7-4B5A-9F71-84302074EBC6}"/>
                </c:ext>
              </c:extLst>
            </c:dLbl>
            <c:dLbl>
              <c:idx val="100"/>
              <c:tx>
                <c:rich>
                  <a:bodyPr/>
                  <a:lstStyle/>
                  <a:p>
                    <a:fld id="{EFC61261-67BB-40CA-B599-2140B159E1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4-CFD7-4B5A-9F71-84302074EBC6}"/>
                </c:ext>
              </c:extLst>
            </c:dLbl>
            <c:dLbl>
              <c:idx val="101"/>
              <c:layout>
                <c:manualLayout>
                  <c:x val="-1.8003706645485836E-2"/>
                  <c:y val="-0.12870789341377575"/>
                </c:manualLayout>
              </c:layout>
              <c:tx>
                <c:rich>
                  <a:bodyPr/>
                  <a:lstStyle/>
                  <a:p>
                    <a:fld id="{FDB40CF0-9F57-42FB-9DDD-4F275A29DD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CFD7-4B5A-9F71-84302074EBC6}"/>
                </c:ext>
              </c:extLst>
            </c:dLbl>
            <c:dLbl>
              <c:idx val="102"/>
              <c:tx>
                <c:rich>
                  <a:bodyPr/>
                  <a:lstStyle/>
                  <a:p>
                    <a:fld id="{D19B3CD6-DB66-4FF0-88D8-B7E45EFC99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6-CFD7-4B5A-9F71-84302074EBC6}"/>
                </c:ext>
              </c:extLst>
            </c:dLbl>
            <c:dLbl>
              <c:idx val="103"/>
              <c:tx>
                <c:rich>
                  <a:bodyPr/>
                  <a:lstStyle/>
                  <a:p>
                    <a:fld id="{78306D88-6D17-42B2-A6D5-0B112AF1FD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7-CFD7-4B5A-9F71-84302074EBC6}"/>
                </c:ext>
              </c:extLst>
            </c:dLbl>
            <c:dLbl>
              <c:idx val="104"/>
              <c:tx>
                <c:rich>
                  <a:bodyPr/>
                  <a:lstStyle/>
                  <a:p>
                    <a:fld id="{4EA8A8C9-3FF9-44EB-A950-87B24F83E7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8-CFD7-4B5A-9F71-84302074EBC6}"/>
                </c:ext>
              </c:extLst>
            </c:dLbl>
            <c:dLbl>
              <c:idx val="105"/>
              <c:tx>
                <c:rich>
                  <a:bodyPr/>
                  <a:lstStyle/>
                  <a:p>
                    <a:fld id="{65932FB5-DCA5-463D-892F-6041CC226D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9-CFD7-4B5A-9F71-84302074EBC6}"/>
                </c:ext>
              </c:extLst>
            </c:dLbl>
            <c:dLbl>
              <c:idx val="106"/>
              <c:tx>
                <c:rich>
                  <a:bodyPr/>
                  <a:lstStyle/>
                  <a:p>
                    <a:fld id="{1832350D-6C9A-4BCD-9553-58ACE90069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A-CFD7-4B5A-9F71-84302074EBC6}"/>
                </c:ext>
              </c:extLst>
            </c:dLbl>
            <c:dLbl>
              <c:idx val="107"/>
              <c:tx>
                <c:rich>
                  <a:bodyPr/>
                  <a:lstStyle/>
                  <a:p>
                    <a:fld id="{45668C69-7444-4B24-AE04-A40E44FA24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CFD7-4B5A-9F71-84302074EBC6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fld id="{CCB04592-21A9-4446-AEDB-6028EA0494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CFD7-4B5A-9F71-84302074EBC6}"/>
                </c:ext>
              </c:extLst>
            </c:dLbl>
            <c:dLbl>
              <c:idx val="109"/>
              <c:tx>
                <c:rich>
                  <a:bodyPr/>
                  <a:lstStyle/>
                  <a:p>
                    <a:fld id="{192E95E8-E57C-473A-BD0B-2DF34F2B4D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D-CFD7-4B5A-9F71-84302074EBC6}"/>
                </c:ext>
              </c:extLst>
            </c:dLbl>
            <c:dLbl>
              <c:idx val="110"/>
              <c:tx>
                <c:rich>
                  <a:bodyPr/>
                  <a:lstStyle/>
                  <a:p>
                    <a:fld id="{D3676E31-575D-4B5F-823A-2DD883B4F7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E-CFD7-4B5A-9F71-84302074EBC6}"/>
                </c:ext>
              </c:extLst>
            </c:dLbl>
            <c:dLbl>
              <c:idx val="111"/>
              <c:tx>
                <c:rich>
                  <a:bodyPr/>
                  <a:lstStyle/>
                  <a:p>
                    <a:fld id="{57CEAFD8-3246-4ED5-9442-C12E3B37F6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F-CFD7-4B5A-9F71-84302074EBC6}"/>
                </c:ext>
              </c:extLst>
            </c:dLbl>
            <c:dLbl>
              <c:idx val="112"/>
              <c:layout>
                <c:manualLayout>
                  <c:x val="-9.5313741064337546E-3"/>
                  <c:y val="-0.23529411764705882"/>
                </c:manualLayout>
              </c:layout>
              <c:tx>
                <c:rich>
                  <a:bodyPr/>
                  <a:lstStyle/>
                  <a:p>
                    <a:fld id="{116C3AF2-595E-4D2B-8EF8-AA637C501D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CFD7-4B5A-9F71-84302074EBC6}"/>
                </c:ext>
              </c:extLst>
            </c:dLbl>
            <c:dLbl>
              <c:idx val="113"/>
              <c:layout>
                <c:manualLayout>
                  <c:x val="-1.2708498808578314E-2"/>
                  <c:y val="0.11664152840623429"/>
                </c:manualLayout>
              </c:layout>
              <c:tx>
                <c:rich>
                  <a:bodyPr/>
                  <a:lstStyle/>
                  <a:p>
                    <a:fld id="{FEFF40BB-1C6D-4A2E-8645-4CACBFD637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CFD7-4B5A-9F71-84302074EBC6}"/>
                </c:ext>
              </c:extLst>
            </c:dLbl>
            <c:dLbl>
              <c:idx val="114"/>
              <c:tx>
                <c:rich>
                  <a:bodyPr/>
                  <a:lstStyle/>
                  <a:p>
                    <a:fld id="{E95466C8-09FC-4387-9C37-FC29A1D603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2-CFD7-4B5A-9F71-84302074EBC6}"/>
                </c:ext>
              </c:extLst>
            </c:dLbl>
            <c:dLbl>
              <c:idx val="115"/>
              <c:tx>
                <c:rich>
                  <a:bodyPr/>
                  <a:lstStyle/>
                  <a:p>
                    <a:fld id="{7F78602D-DB4B-4738-B5B4-862C31CF70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3-CFD7-4B5A-9F71-84302074EBC6}"/>
                </c:ext>
              </c:extLst>
            </c:dLbl>
            <c:dLbl>
              <c:idx val="116"/>
              <c:tx>
                <c:rich>
                  <a:bodyPr/>
                  <a:lstStyle/>
                  <a:p>
                    <a:fld id="{36F51238-83DA-4004-9DCF-AD1FD396D2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4-CFD7-4B5A-9F71-84302074EBC6}"/>
                </c:ext>
              </c:extLst>
            </c:dLbl>
            <c:dLbl>
              <c:idx val="117"/>
              <c:layout>
                <c:manualLayout>
                  <c:x val="-1.8003706645485836E-2"/>
                  <c:y val="-0.23931623931623935"/>
                </c:manualLayout>
              </c:layout>
              <c:tx>
                <c:rich>
                  <a:bodyPr/>
                  <a:lstStyle/>
                  <a:p>
                    <a:fld id="{AC940D51-22C3-4162-AE32-D23DD91700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CFD7-4B5A-9F71-84302074EBC6}"/>
                </c:ext>
              </c:extLst>
            </c:dLbl>
            <c:dLbl>
              <c:idx val="118"/>
              <c:tx>
                <c:rich>
                  <a:bodyPr/>
                  <a:lstStyle/>
                  <a:p>
                    <a:fld id="{5703469B-1320-4F2D-BD43-D28D39B384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6-CFD7-4B5A-9F71-84302074EBC6}"/>
                </c:ext>
              </c:extLst>
            </c:dLbl>
            <c:dLbl>
              <c:idx val="119"/>
              <c:tx>
                <c:rich>
                  <a:bodyPr/>
                  <a:lstStyle/>
                  <a:p>
                    <a:fld id="{83D27575-5BC4-43DE-A1E0-6C8A57AB82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CFD7-4B5A-9F71-84302074EBC6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E0D7D4DB-949D-4AA6-B8B2-900196E2BC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8-CFD7-4B5A-9F71-84302074EBC6}"/>
                </c:ext>
              </c:extLst>
            </c:dLbl>
            <c:dLbl>
              <c:idx val="121"/>
              <c:tx>
                <c:rich>
                  <a:bodyPr/>
                  <a:lstStyle/>
                  <a:p>
                    <a:fld id="{2BACFD93-BFD4-47BF-99C2-FDAB824E2A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9-CFD7-4B5A-9F71-84302074EBC6}"/>
                </c:ext>
              </c:extLst>
            </c:dLbl>
            <c:dLbl>
              <c:idx val="122"/>
              <c:tx>
                <c:rich>
                  <a:bodyPr/>
                  <a:lstStyle/>
                  <a:p>
                    <a:fld id="{EDB36E19-D6E8-41F7-A4F0-9D5A491584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A-CFD7-4B5A-9F71-84302074EBC6}"/>
                </c:ext>
              </c:extLst>
            </c:dLbl>
            <c:dLbl>
              <c:idx val="123"/>
              <c:tx>
                <c:rich>
                  <a:bodyPr/>
                  <a:lstStyle/>
                  <a:p>
                    <a:fld id="{54E6F784-0D32-4349-9799-61507E0634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B-CFD7-4B5A-9F71-84302074EBC6}"/>
                </c:ext>
              </c:extLst>
            </c:dLbl>
            <c:dLbl>
              <c:idx val="124"/>
              <c:tx>
                <c:rich>
                  <a:bodyPr/>
                  <a:lstStyle/>
                  <a:p>
                    <a:fld id="{CE658748-589A-4AF0-BD0C-38D6E0743C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C-CFD7-4B5A-9F71-84302074EBC6}"/>
                </c:ext>
              </c:extLst>
            </c:dLbl>
            <c:dLbl>
              <c:idx val="125"/>
              <c:layout>
                <c:manualLayout>
                  <c:x val="-1.5885623510722875E-2"/>
                  <c:y val="-0.2976370035193564"/>
                </c:manualLayout>
              </c:layout>
              <c:tx>
                <c:rich>
                  <a:bodyPr/>
                  <a:lstStyle/>
                  <a:p>
                    <a:fld id="{AC32E669-BBA8-4C9B-8A6E-E832D4682F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D-CFD7-4B5A-9F71-84302074EBC6}"/>
                </c:ext>
              </c:extLst>
            </c:dLbl>
            <c:dLbl>
              <c:idx val="126"/>
              <c:tx>
                <c:rich>
                  <a:bodyPr/>
                  <a:lstStyle/>
                  <a:p>
                    <a:fld id="{288E7BB8-B6CD-471B-8D9A-4EAAC082C0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E-CFD7-4B5A-9F71-84302074EBC6}"/>
                </c:ext>
              </c:extLst>
            </c:dLbl>
            <c:dLbl>
              <c:idx val="127"/>
              <c:tx>
                <c:rich>
                  <a:bodyPr/>
                  <a:lstStyle/>
                  <a:p>
                    <a:fld id="{F3608858-B386-4472-899D-E94EE84302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F-CFD7-4B5A-9F71-84302074EBC6}"/>
                </c:ext>
              </c:extLst>
            </c:dLbl>
            <c:dLbl>
              <c:idx val="128"/>
              <c:tx>
                <c:rich>
                  <a:bodyPr/>
                  <a:lstStyle/>
                  <a:p>
                    <a:fld id="{F28F32FA-DB61-44C9-8471-7C73352111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0-CFD7-4B5A-9F71-84302074EBC6}"/>
                </c:ext>
              </c:extLst>
            </c:dLbl>
            <c:dLbl>
              <c:idx val="129"/>
              <c:tx>
                <c:rich>
                  <a:bodyPr/>
                  <a:lstStyle/>
                  <a:p>
                    <a:fld id="{483AC665-8E82-475C-9EFA-8DD81AACAD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1-CFD7-4B5A-9F71-84302074EBC6}"/>
                </c:ext>
              </c:extLst>
            </c:dLbl>
            <c:dLbl>
              <c:idx val="130"/>
              <c:tx>
                <c:rich>
                  <a:bodyPr/>
                  <a:lstStyle/>
                  <a:p>
                    <a:fld id="{8C28E4F2-25F9-4DD0-9D6F-2F07E04F21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2-CFD7-4B5A-9F71-84302074EBC6}"/>
                </c:ext>
              </c:extLst>
            </c:dLbl>
            <c:dLbl>
              <c:idx val="131"/>
              <c:tx>
                <c:rich>
                  <a:bodyPr/>
                  <a:lstStyle/>
                  <a:p>
                    <a:fld id="{173C178C-3389-4BA1-BB2C-1B45109DA0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3-CFD7-4B5A-9F71-84302074EBC6}"/>
                </c:ext>
              </c:extLst>
            </c:dLbl>
            <c:dLbl>
              <c:idx val="132"/>
              <c:tx>
                <c:rich>
                  <a:bodyPr/>
                  <a:lstStyle/>
                  <a:p>
                    <a:fld id="{6DD2CAF3-36A1-495C-AE26-867C199E84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4-CFD7-4B5A-9F71-84302074EBC6}"/>
                </c:ext>
              </c:extLst>
            </c:dLbl>
            <c:dLbl>
              <c:idx val="133"/>
              <c:tx>
                <c:rich>
                  <a:bodyPr/>
                  <a:lstStyle/>
                  <a:p>
                    <a:fld id="{773CDB38-2119-4BA2-8ECB-AC8427CE6C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5-CFD7-4B5A-9F71-84302074EBC6}"/>
                </c:ext>
              </c:extLst>
            </c:dLbl>
            <c:dLbl>
              <c:idx val="134"/>
              <c:tx>
                <c:rich>
                  <a:bodyPr/>
                  <a:lstStyle/>
                  <a:p>
                    <a:fld id="{8304F4AA-BACB-424E-89CD-EF815AC7C7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6-CFD7-4B5A-9F71-84302074EBC6}"/>
                </c:ext>
              </c:extLst>
            </c:dLbl>
            <c:dLbl>
              <c:idx val="135"/>
              <c:tx>
                <c:rich>
                  <a:bodyPr/>
                  <a:lstStyle/>
                  <a:p>
                    <a:fld id="{61E57FE8-639C-4A3C-BF63-AD13AFEF86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7-CFD7-4B5A-9F71-84302074EBC6}"/>
                </c:ext>
              </c:extLst>
            </c:dLbl>
            <c:dLbl>
              <c:idx val="136"/>
              <c:tx>
                <c:rich>
                  <a:bodyPr/>
                  <a:lstStyle/>
                  <a:p>
                    <a:fld id="{A6CEFA87-1E7B-4F8F-8E60-5368991BEC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8-CFD7-4B5A-9F71-84302074EBC6}"/>
                </c:ext>
              </c:extLst>
            </c:dLbl>
            <c:dLbl>
              <c:idx val="137"/>
              <c:tx>
                <c:rich>
                  <a:bodyPr/>
                  <a:lstStyle/>
                  <a:p>
                    <a:fld id="{4924D0F1-4489-49AB-B105-FBDE70A595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9-CFD7-4B5A-9F71-84302074EBC6}"/>
                </c:ext>
              </c:extLst>
            </c:dLbl>
            <c:dLbl>
              <c:idx val="138"/>
              <c:tx>
                <c:rich>
                  <a:bodyPr/>
                  <a:lstStyle/>
                  <a:p>
                    <a:fld id="{798504C4-F982-4A2B-BFC6-3093BB0B7C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A-CFD7-4B5A-9F71-84302074EBC6}"/>
                </c:ext>
              </c:extLst>
            </c:dLbl>
            <c:dLbl>
              <c:idx val="139"/>
              <c:layout>
                <c:manualLayout>
                  <c:x val="-1.4826581943341431E-2"/>
                  <c:y val="-0.13876319758672703"/>
                </c:manualLayout>
              </c:layout>
              <c:tx>
                <c:rich>
                  <a:bodyPr/>
                  <a:lstStyle/>
                  <a:p>
                    <a:fld id="{B11AB222-7883-4389-9765-D85A8AFBD2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B-CFD7-4B5A-9F71-84302074EBC6}"/>
                </c:ext>
              </c:extLst>
            </c:dLbl>
            <c:dLbl>
              <c:idx val="140"/>
              <c:tx>
                <c:rich>
                  <a:bodyPr/>
                  <a:lstStyle/>
                  <a:p>
                    <a:fld id="{7A7AA44D-A2BD-490D-A328-C26296318B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C-CFD7-4B5A-9F71-84302074EBC6}"/>
                </c:ext>
              </c:extLst>
            </c:dLbl>
            <c:dLbl>
              <c:idx val="141"/>
              <c:tx>
                <c:rich>
                  <a:bodyPr/>
                  <a:lstStyle/>
                  <a:p>
                    <a:fld id="{A354584E-2368-40DD-ABAF-C57A32C955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D-CFD7-4B5A-9F71-84302074EBC6}"/>
                </c:ext>
              </c:extLst>
            </c:dLbl>
            <c:dLbl>
              <c:idx val="142"/>
              <c:tx>
                <c:rich>
                  <a:bodyPr/>
                  <a:lstStyle/>
                  <a:p>
                    <a:fld id="{A936C625-70C6-4390-A1CC-638D1B114E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E-CFD7-4B5A-9F71-84302074EBC6}"/>
                </c:ext>
              </c:extLst>
            </c:dLbl>
            <c:dLbl>
              <c:idx val="143"/>
              <c:tx>
                <c:rich>
                  <a:bodyPr/>
                  <a:lstStyle/>
                  <a:p>
                    <a:fld id="{036F59D0-E372-4774-9127-5FDDDEA3F4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F-CFD7-4B5A-9F71-84302074EBC6}"/>
                </c:ext>
              </c:extLst>
            </c:dLbl>
            <c:dLbl>
              <c:idx val="144"/>
              <c:tx>
                <c:rich>
                  <a:bodyPr/>
                  <a:lstStyle/>
                  <a:p>
                    <a:fld id="{16F03390-A604-4F3A-934B-488D90D354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0-CFD7-4B5A-9F71-84302074EBC6}"/>
                </c:ext>
              </c:extLst>
            </c:dLbl>
            <c:dLbl>
              <c:idx val="145"/>
              <c:tx>
                <c:rich>
                  <a:bodyPr/>
                  <a:lstStyle/>
                  <a:p>
                    <a:fld id="{674685FC-8013-4A7B-B76C-7DB1F9557B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1-CFD7-4B5A-9F71-84302074EBC6}"/>
                </c:ext>
              </c:extLst>
            </c:dLbl>
            <c:dLbl>
              <c:idx val="146"/>
              <c:tx>
                <c:rich>
                  <a:bodyPr/>
                  <a:lstStyle/>
                  <a:p>
                    <a:fld id="{9354D4D8-C1FD-4EFA-99D5-F140F29794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2-CFD7-4B5A-9F71-84302074EBC6}"/>
                </c:ext>
              </c:extLst>
            </c:dLbl>
            <c:dLbl>
              <c:idx val="147"/>
              <c:tx>
                <c:rich>
                  <a:bodyPr/>
                  <a:lstStyle/>
                  <a:p>
                    <a:fld id="{189A459A-30F9-445A-AF1C-56B0378432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3-CFD7-4B5A-9F71-84302074EBC6}"/>
                </c:ext>
              </c:extLst>
            </c:dLbl>
            <c:dLbl>
              <c:idx val="148"/>
              <c:tx>
                <c:rich>
                  <a:bodyPr/>
                  <a:lstStyle/>
                  <a:p>
                    <a:fld id="{72B9E30D-AEB4-4596-8180-F52C36AA70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4-CFD7-4B5A-9F71-84302074EBC6}"/>
                </c:ext>
              </c:extLst>
            </c:dLbl>
            <c:dLbl>
              <c:idx val="149"/>
              <c:tx>
                <c:rich>
                  <a:bodyPr/>
                  <a:lstStyle/>
                  <a:p>
                    <a:fld id="{DA76CF47-02BD-4622-B508-29A5D8228F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5-CFD7-4B5A-9F71-84302074EBC6}"/>
                </c:ext>
              </c:extLst>
            </c:dLbl>
            <c:dLbl>
              <c:idx val="150"/>
              <c:layout>
                <c:manualLayout>
                  <c:x val="-1.2708498808578314E-2"/>
                  <c:y val="-0.28557063851181502"/>
                </c:manualLayout>
              </c:layout>
              <c:tx>
                <c:rich>
                  <a:bodyPr/>
                  <a:lstStyle/>
                  <a:p>
                    <a:fld id="{BDB53B1B-D73B-4F6F-97F3-8818083A9D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6-CFD7-4B5A-9F71-84302074EBC6}"/>
                </c:ext>
              </c:extLst>
            </c:dLbl>
            <c:dLbl>
              <c:idx val="151"/>
              <c:tx>
                <c:rich>
                  <a:bodyPr/>
                  <a:lstStyle/>
                  <a:p>
                    <a:fld id="{C6B2B7AA-132A-48AC-9F20-326F7BBF10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7-CFD7-4B5A-9F71-84302074EBC6}"/>
                </c:ext>
              </c:extLst>
            </c:dLbl>
            <c:dLbl>
              <c:idx val="152"/>
              <c:tx>
                <c:rich>
                  <a:bodyPr/>
                  <a:lstStyle/>
                  <a:p>
                    <a:fld id="{AE0864BC-FD72-4024-AE2F-854E9766AE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8-CFD7-4B5A-9F71-84302074EBC6}"/>
                </c:ext>
              </c:extLst>
            </c:dLbl>
            <c:dLbl>
              <c:idx val="153"/>
              <c:tx>
                <c:rich>
                  <a:bodyPr/>
                  <a:lstStyle/>
                  <a:p>
                    <a:fld id="{57753A31-B3D1-47A6-AC6A-E4301CDD9F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9-CFD7-4B5A-9F71-84302074EBC6}"/>
                </c:ext>
              </c:extLst>
            </c:dLbl>
            <c:dLbl>
              <c:idx val="154"/>
              <c:tx>
                <c:rich>
                  <a:bodyPr/>
                  <a:lstStyle/>
                  <a:p>
                    <a:fld id="{EE982D17-A2E6-4E52-B718-B9A988D787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A-CFD7-4B5A-9F71-84302074EBC6}"/>
                </c:ext>
              </c:extLst>
            </c:dLbl>
            <c:dLbl>
              <c:idx val="155"/>
              <c:tx>
                <c:rich>
                  <a:bodyPr/>
                  <a:lstStyle/>
                  <a:p>
                    <a:fld id="{A4A57012-19AF-4D5E-B184-BC4BC2CD63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B-CFD7-4B5A-9F71-84302074EBC6}"/>
                </c:ext>
              </c:extLst>
            </c:dLbl>
            <c:dLbl>
              <c:idx val="156"/>
              <c:tx>
                <c:rich>
                  <a:bodyPr/>
                  <a:lstStyle/>
                  <a:p>
                    <a:fld id="{ECC00B01-6F9F-4BE7-A790-BBC76BE8EA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C-CFD7-4B5A-9F71-84302074EBC6}"/>
                </c:ext>
              </c:extLst>
            </c:dLbl>
            <c:dLbl>
              <c:idx val="157"/>
              <c:tx>
                <c:rich>
                  <a:bodyPr/>
                  <a:lstStyle/>
                  <a:p>
                    <a:fld id="{22D6C37C-E602-42F0-9BDA-B9A26D567B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D-CFD7-4B5A-9F71-84302074EBC6}"/>
                </c:ext>
              </c:extLst>
            </c:dLbl>
            <c:dLbl>
              <c:idx val="158"/>
              <c:tx>
                <c:rich>
                  <a:bodyPr/>
                  <a:lstStyle/>
                  <a:p>
                    <a:fld id="{5B8B94C7-FA1E-4E71-91ED-C94DFA5892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E-CFD7-4B5A-9F71-84302074EBC6}"/>
                </c:ext>
              </c:extLst>
            </c:dLbl>
            <c:dLbl>
              <c:idx val="159"/>
              <c:tx>
                <c:rich>
                  <a:bodyPr/>
                  <a:lstStyle/>
                  <a:p>
                    <a:fld id="{284126DE-26DC-4A2A-B1BF-374EB05CF3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F-CFD7-4B5A-9F71-84302074EBC6}"/>
                </c:ext>
              </c:extLst>
            </c:dLbl>
            <c:dLbl>
              <c:idx val="160"/>
              <c:tx>
                <c:rich>
                  <a:bodyPr/>
                  <a:lstStyle/>
                  <a:p>
                    <a:fld id="{B4AB959A-F04A-41D0-8292-28F96DD0D3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0-CFD7-4B5A-9F71-84302074EBC6}"/>
                </c:ext>
              </c:extLst>
            </c:dLbl>
            <c:dLbl>
              <c:idx val="161"/>
              <c:tx>
                <c:rich>
                  <a:bodyPr/>
                  <a:lstStyle/>
                  <a:p>
                    <a:fld id="{03720F7B-F4DD-4E19-8A4F-C502628063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1-CFD7-4B5A-9F71-84302074EBC6}"/>
                </c:ext>
              </c:extLst>
            </c:dLbl>
            <c:dLbl>
              <c:idx val="162"/>
              <c:layout>
                <c:manualLayout>
                  <c:x val="-1.0590415673815197E-2"/>
                  <c:y val="0.20110608345902464"/>
                </c:manualLayout>
              </c:layout>
              <c:tx>
                <c:rich>
                  <a:bodyPr/>
                  <a:lstStyle/>
                  <a:p>
                    <a:fld id="{8EE5D5D3-DEA1-4CC4-BF53-BA10629CD2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2-CFD7-4B5A-9F71-84302074EBC6}"/>
                </c:ext>
              </c:extLst>
            </c:dLbl>
            <c:dLbl>
              <c:idx val="163"/>
              <c:tx>
                <c:rich>
                  <a:bodyPr/>
                  <a:lstStyle/>
                  <a:p>
                    <a:fld id="{E066B15E-FF22-4945-86EF-3E33EDAA75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3-CFD7-4B5A-9F71-84302074EBC6}"/>
                </c:ext>
              </c:extLst>
            </c:dLbl>
            <c:dLbl>
              <c:idx val="164"/>
              <c:layout>
                <c:manualLayout>
                  <c:x val="-1.8003706645485836E-2"/>
                  <c:y val="-0.14278531925590748"/>
                </c:manualLayout>
              </c:layout>
              <c:tx>
                <c:rich>
                  <a:bodyPr/>
                  <a:lstStyle/>
                  <a:p>
                    <a:fld id="{81012C32-921C-4808-843A-8C2D081F5A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4-CFD7-4B5A-9F71-84302074EBC6}"/>
                </c:ext>
              </c:extLst>
            </c:dLbl>
            <c:dLbl>
              <c:idx val="165"/>
              <c:tx>
                <c:rich>
                  <a:bodyPr/>
                  <a:lstStyle/>
                  <a:p>
                    <a:fld id="{D97A931B-D1A2-4634-BEB2-419FB07A72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5-CFD7-4B5A-9F71-84302074EBC6}"/>
                </c:ext>
              </c:extLst>
            </c:dLbl>
            <c:dLbl>
              <c:idx val="166"/>
              <c:tx>
                <c:rich>
                  <a:bodyPr/>
                  <a:lstStyle/>
                  <a:p>
                    <a:fld id="{3352B7B3-4C58-4018-8CCD-11F870B724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6-CFD7-4B5A-9F71-84302074EBC6}"/>
                </c:ext>
              </c:extLst>
            </c:dLbl>
            <c:dLbl>
              <c:idx val="167"/>
              <c:tx>
                <c:rich>
                  <a:bodyPr/>
                  <a:lstStyle/>
                  <a:p>
                    <a:fld id="{36D207F5-C0C1-4160-9E8A-65D58207C1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7-CFD7-4B5A-9F71-84302074EBC6}"/>
                </c:ext>
              </c:extLst>
            </c:dLbl>
            <c:dLbl>
              <c:idx val="168"/>
              <c:tx>
                <c:rich>
                  <a:bodyPr/>
                  <a:lstStyle/>
                  <a:p>
                    <a:fld id="{9E9DDF08-CDAF-4963-8034-E5CF6DECC3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8-CFD7-4B5A-9F71-84302074EBC6}"/>
                </c:ext>
              </c:extLst>
            </c:dLbl>
            <c:dLbl>
              <c:idx val="169"/>
              <c:tx>
                <c:rich>
                  <a:bodyPr/>
                  <a:lstStyle/>
                  <a:p>
                    <a:fld id="{BA2D8643-EB80-41FD-9B1E-9E5C381133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9-CFD7-4B5A-9F71-84302074EBC6}"/>
                </c:ext>
              </c:extLst>
            </c:dLbl>
            <c:dLbl>
              <c:idx val="170"/>
              <c:tx>
                <c:rich>
                  <a:bodyPr/>
                  <a:lstStyle/>
                  <a:p>
                    <a:fld id="{4952449A-D8AC-4AA9-A27B-5716047278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A-CFD7-4B5A-9F71-84302074EBC6}"/>
                </c:ext>
              </c:extLst>
            </c:dLbl>
            <c:dLbl>
              <c:idx val="171"/>
              <c:tx>
                <c:rich>
                  <a:bodyPr/>
                  <a:lstStyle/>
                  <a:p>
                    <a:fld id="{ACAF59D1-9F99-4F39-98C6-E09E2281BF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B-CFD7-4B5A-9F71-84302074EBC6}"/>
                </c:ext>
              </c:extLst>
            </c:dLbl>
            <c:dLbl>
              <c:idx val="172"/>
              <c:tx>
                <c:rich>
                  <a:bodyPr/>
                  <a:lstStyle/>
                  <a:p>
                    <a:fld id="{9C6AB14B-FBA9-4B22-B860-B0BFA8FBA9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C-CFD7-4B5A-9F71-84302074EBC6}"/>
                </c:ext>
              </c:extLst>
            </c:dLbl>
            <c:dLbl>
              <c:idx val="173"/>
              <c:tx>
                <c:rich>
                  <a:bodyPr/>
                  <a:lstStyle/>
                  <a:p>
                    <a:fld id="{F73BD0EF-8F8E-46BD-B2F0-ECA71E40D4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D-CFD7-4B5A-9F71-84302074EBC6}"/>
                </c:ext>
              </c:extLst>
            </c:dLbl>
            <c:dLbl>
              <c:idx val="174"/>
              <c:tx>
                <c:rich>
                  <a:bodyPr/>
                  <a:lstStyle/>
                  <a:p>
                    <a:fld id="{A38D87D7-51EC-4871-B1CE-BEBAEC9367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E-CFD7-4B5A-9F71-84302074EBC6}"/>
                </c:ext>
              </c:extLst>
            </c:dLbl>
            <c:dLbl>
              <c:idx val="175"/>
              <c:tx>
                <c:rich>
                  <a:bodyPr/>
                  <a:lstStyle/>
                  <a:p>
                    <a:fld id="{015FFA4E-666E-4215-AA33-1F13A1A662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F-CFD7-4B5A-9F71-84302074EBC6}"/>
                </c:ext>
              </c:extLst>
            </c:dLbl>
            <c:dLbl>
              <c:idx val="176"/>
              <c:layout>
                <c:manualLayout>
                  <c:x val="-7.4132909716706384E-3"/>
                  <c:y val="-0.28557063851181497"/>
                </c:manualLayout>
              </c:layout>
              <c:tx>
                <c:rich>
                  <a:bodyPr/>
                  <a:lstStyle/>
                  <a:p>
                    <a:fld id="{AFEB7178-B588-4B8F-A457-D5ABDB4E04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0-CFD7-4B5A-9F71-84302074EBC6}"/>
                </c:ext>
              </c:extLst>
            </c:dLbl>
            <c:dLbl>
              <c:idx val="177"/>
              <c:tx>
                <c:rich>
                  <a:bodyPr/>
                  <a:lstStyle/>
                  <a:p>
                    <a:fld id="{29F7598E-50E5-4088-AF1D-5DBB90F3A3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1-CFD7-4B5A-9F71-84302074EBC6}"/>
                </c:ext>
              </c:extLst>
            </c:dLbl>
            <c:dLbl>
              <c:idx val="178"/>
              <c:tx>
                <c:rich>
                  <a:bodyPr/>
                  <a:lstStyle/>
                  <a:p>
                    <a:fld id="{A27E6C1C-1B4F-471E-8FBF-FFDDC1CE58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2-CFD7-4B5A-9F71-84302074EBC6}"/>
                </c:ext>
              </c:extLst>
            </c:dLbl>
            <c:dLbl>
              <c:idx val="179"/>
              <c:tx>
                <c:rich>
                  <a:bodyPr/>
                  <a:lstStyle/>
                  <a:p>
                    <a:fld id="{4C46D000-78CE-437F-AC9C-116CEA9559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3-CFD7-4B5A-9F71-84302074EBC6}"/>
                </c:ext>
              </c:extLst>
            </c:dLbl>
            <c:dLbl>
              <c:idx val="180"/>
              <c:tx>
                <c:rich>
                  <a:bodyPr/>
                  <a:lstStyle/>
                  <a:p>
                    <a:fld id="{4EA70251-AE44-4E70-A0B7-BAB76A3200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4-CFD7-4B5A-9F71-84302074EBC6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E7EFFDF3-B33D-41A5-80B1-7E76C4538B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5-CFD7-4B5A-9F71-84302074EBC6}"/>
                </c:ext>
              </c:extLst>
            </c:dLbl>
            <c:dLbl>
              <c:idx val="182"/>
              <c:tx>
                <c:rich>
                  <a:bodyPr/>
                  <a:lstStyle/>
                  <a:p>
                    <a:fld id="{D461ED67-C0FD-47C5-9088-95BA698C29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6-CFD7-4B5A-9F71-84302074EBC6}"/>
                </c:ext>
              </c:extLst>
            </c:dLbl>
            <c:dLbl>
              <c:idx val="183"/>
              <c:tx>
                <c:rich>
                  <a:bodyPr/>
                  <a:lstStyle/>
                  <a:p>
                    <a:fld id="{95961F9B-1AFC-473E-A789-A261F4E43D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7-CFD7-4B5A-9F71-84302074EBC6}"/>
                </c:ext>
              </c:extLst>
            </c:dLbl>
            <c:dLbl>
              <c:idx val="184"/>
              <c:tx>
                <c:rich>
                  <a:bodyPr/>
                  <a:lstStyle/>
                  <a:p>
                    <a:fld id="{95BD8BE4-1FB3-4CDF-A466-181E5B65E4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8-CFD7-4B5A-9F71-84302074EBC6}"/>
                </c:ext>
              </c:extLst>
            </c:dLbl>
            <c:dLbl>
              <c:idx val="185"/>
              <c:layout>
                <c:manualLayout>
                  <c:x val="-5.2952078369075985E-3"/>
                  <c:y val="-0.24333836098541983"/>
                </c:manualLayout>
              </c:layout>
              <c:tx>
                <c:rich>
                  <a:bodyPr/>
                  <a:lstStyle/>
                  <a:p>
                    <a:fld id="{13B0F413-5240-4408-B68A-25488A419F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9-CFD7-4B5A-9F71-84302074EBC6}"/>
                </c:ext>
              </c:extLst>
            </c:dLbl>
            <c:dLbl>
              <c:idx val="186"/>
              <c:tx>
                <c:rich>
                  <a:bodyPr/>
                  <a:lstStyle/>
                  <a:p>
                    <a:fld id="{7745A85C-E72F-40B9-9E15-0A395680B4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A-CFD7-4B5A-9F71-84302074EBC6}"/>
                </c:ext>
              </c:extLst>
            </c:dLbl>
            <c:dLbl>
              <c:idx val="187"/>
              <c:tx>
                <c:rich>
                  <a:bodyPr/>
                  <a:lstStyle/>
                  <a:p>
                    <a:fld id="{161B7DEF-2672-4BD6-AB4C-7A8434B695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B-CFD7-4B5A-9F71-84302074EBC6}"/>
                </c:ext>
              </c:extLst>
            </c:dLbl>
            <c:dLbl>
              <c:idx val="188"/>
              <c:tx>
                <c:rich>
                  <a:bodyPr/>
                  <a:lstStyle/>
                  <a:p>
                    <a:fld id="{A7536324-B88B-41C5-8100-9682886F22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C-CFD7-4B5A-9F71-84302074EBC6}"/>
                </c:ext>
              </c:extLst>
            </c:dLbl>
            <c:dLbl>
              <c:idx val="189"/>
              <c:tx>
                <c:rich>
                  <a:bodyPr/>
                  <a:lstStyle/>
                  <a:p>
                    <a:fld id="{DA44102B-49BD-4C5B-B7C4-716D07674B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D-CFD7-4B5A-9F71-84302074EBC6}"/>
                </c:ext>
              </c:extLst>
            </c:dLbl>
            <c:dLbl>
              <c:idx val="190"/>
              <c:tx>
                <c:rich>
                  <a:bodyPr/>
                  <a:lstStyle/>
                  <a:p>
                    <a:fld id="{4BC46FA5-D04C-415C-918E-B141A216D8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E-CFD7-4B5A-9F71-84302074EBC6}"/>
                </c:ext>
              </c:extLst>
            </c:dLbl>
            <c:dLbl>
              <c:idx val="191"/>
              <c:tx>
                <c:rich>
                  <a:bodyPr/>
                  <a:lstStyle/>
                  <a:p>
                    <a:fld id="{DFA1487D-33A0-4C1E-92E8-905DEE2820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F-CFD7-4B5A-9F71-84302074EBC6}"/>
                </c:ext>
              </c:extLst>
            </c:dLbl>
            <c:dLbl>
              <c:idx val="192"/>
              <c:tx>
                <c:rich>
                  <a:bodyPr/>
                  <a:lstStyle/>
                  <a:p>
                    <a:fld id="{EAA5CE59-4096-4E64-8BCC-D36EAFDE38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0-CFD7-4B5A-9F71-84302074EBC6}"/>
                </c:ext>
              </c:extLst>
            </c:dLbl>
            <c:dLbl>
              <c:idx val="193"/>
              <c:tx>
                <c:rich>
                  <a:bodyPr/>
                  <a:lstStyle/>
                  <a:p>
                    <a:fld id="{FDE99E58-3FA8-4F5F-B2A8-D2324B6C43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1-CFD7-4B5A-9F71-84302074EBC6}"/>
                </c:ext>
              </c:extLst>
            </c:dLbl>
            <c:dLbl>
              <c:idx val="194"/>
              <c:tx>
                <c:rich>
                  <a:bodyPr/>
                  <a:lstStyle/>
                  <a:p>
                    <a:fld id="{BF002D71-D8F1-4353-A13C-E55A15046B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2-CFD7-4B5A-9F71-84302074EBC6}"/>
                </c:ext>
              </c:extLst>
            </c:dLbl>
            <c:dLbl>
              <c:idx val="195"/>
              <c:tx>
                <c:rich>
                  <a:bodyPr/>
                  <a:lstStyle/>
                  <a:p>
                    <a:fld id="{6DBDB542-47C6-4D86-BBC8-C44F8A3F34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3-CFD7-4B5A-9F71-84302074EBC6}"/>
                </c:ext>
              </c:extLst>
            </c:dLbl>
            <c:dLbl>
              <c:idx val="196"/>
              <c:tx>
                <c:rich>
                  <a:bodyPr/>
                  <a:lstStyle/>
                  <a:p>
                    <a:fld id="{7D6D82A3-A726-48AC-BF83-D34F2A1674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4-CFD7-4B5A-9F71-84302074EBC6}"/>
                </c:ext>
              </c:extLst>
            </c:dLbl>
            <c:dLbl>
              <c:idx val="197"/>
              <c:tx>
                <c:rich>
                  <a:bodyPr/>
                  <a:lstStyle/>
                  <a:p>
                    <a:fld id="{6BA19F94-470F-4C1A-B943-0FE400D394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5-CFD7-4B5A-9F71-84302074EBC6}"/>
                </c:ext>
              </c:extLst>
            </c:dLbl>
            <c:dLbl>
              <c:idx val="198"/>
              <c:tx>
                <c:rich>
                  <a:bodyPr/>
                  <a:lstStyle/>
                  <a:p>
                    <a:fld id="{1B252FB3-0BD3-4F40-8085-7D7711EBEE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6-CFD7-4B5A-9F71-84302074EBC6}"/>
                </c:ext>
              </c:extLst>
            </c:dLbl>
            <c:dLbl>
              <c:idx val="199"/>
              <c:layout>
                <c:manualLayout>
                  <c:x val="-1.6944665078104316E-2"/>
                  <c:y val="-0.25741578682755151"/>
                </c:manualLayout>
              </c:layout>
              <c:tx>
                <c:rich>
                  <a:bodyPr/>
                  <a:lstStyle/>
                  <a:p>
                    <a:fld id="{88EDBA8B-6230-4354-AF3F-9AA34D04B2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7-CFD7-4B5A-9F71-84302074EBC6}"/>
                </c:ext>
              </c:extLst>
            </c:dLbl>
            <c:dLbl>
              <c:idx val="200"/>
              <c:tx>
                <c:rich>
                  <a:bodyPr/>
                  <a:lstStyle/>
                  <a:p>
                    <a:fld id="{B238651E-9B61-468C-B980-0E71A65C37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8-CFD7-4B5A-9F71-84302074EBC6}"/>
                </c:ext>
              </c:extLst>
            </c:dLbl>
            <c:dLbl>
              <c:idx val="201"/>
              <c:tx>
                <c:rich>
                  <a:bodyPr/>
                  <a:lstStyle/>
                  <a:p>
                    <a:fld id="{B8186C24-2F22-4B4E-BBAB-C8EF7B45FA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9-CFD7-4B5A-9F71-84302074EBC6}"/>
                </c:ext>
              </c:extLst>
            </c:dLbl>
            <c:dLbl>
              <c:idx val="202"/>
              <c:tx>
                <c:rich>
                  <a:bodyPr/>
                  <a:lstStyle/>
                  <a:p>
                    <a:fld id="{5081964B-94EA-4429-A768-C4096A08D5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A-CFD7-4B5A-9F71-84302074EBC6}"/>
                </c:ext>
              </c:extLst>
            </c:dLbl>
            <c:dLbl>
              <c:idx val="203"/>
              <c:layout>
                <c:manualLayout>
                  <c:x val="-9.5313741064336783E-3"/>
                  <c:y val="-0.31975867269984914"/>
                </c:manualLayout>
              </c:layout>
              <c:tx>
                <c:rich>
                  <a:bodyPr/>
                  <a:lstStyle/>
                  <a:p>
                    <a:fld id="{DCE00BBB-A677-476A-BDEB-C7EB34B572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B-CFD7-4B5A-9F71-84302074EBC6}"/>
                </c:ext>
              </c:extLst>
            </c:dLbl>
            <c:dLbl>
              <c:idx val="204"/>
              <c:tx>
                <c:rich>
                  <a:bodyPr/>
                  <a:lstStyle/>
                  <a:p>
                    <a:fld id="{BB742EF7-20FD-42A5-A676-8156F7D8C2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C-CFD7-4B5A-9F71-84302074EBC6}"/>
                </c:ext>
              </c:extLst>
            </c:dLbl>
            <c:dLbl>
              <c:idx val="205"/>
              <c:tx>
                <c:rich>
                  <a:bodyPr/>
                  <a:lstStyle/>
                  <a:p>
                    <a:fld id="{2F9231EC-D0C5-4B6A-90E3-C353D7115E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D-CFD7-4B5A-9F71-84302074EBC6}"/>
                </c:ext>
              </c:extLst>
            </c:dLbl>
            <c:dLbl>
              <c:idx val="206"/>
              <c:tx>
                <c:rich>
                  <a:bodyPr/>
                  <a:lstStyle/>
                  <a:p>
                    <a:fld id="{5F17CD65-FA54-40A3-B40C-89C2D91D05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E-CFD7-4B5A-9F71-84302074EBC6}"/>
                </c:ext>
              </c:extLst>
            </c:dLbl>
            <c:dLbl>
              <c:idx val="207"/>
              <c:layout>
                <c:manualLayout>
                  <c:x val="-5.2952078369075985E-3"/>
                  <c:y val="-0.35595776772247362"/>
                </c:manualLayout>
              </c:layout>
              <c:tx>
                <c:rich>
                  <a:bodyPr/>
                  <a:lstStyle/>
                  <a:p>
                    <a:fld id="{ED70A671-E1BA-4D97-9F2F-AF8218C1BA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F-CFD7-4B5A-9F71-84302074EBC6}"/>
                </c:ext>
              </c:extLst>
            </c:dLbl>
            <c:dLbl>
              <c:idx val="208"/>
              <c:tx>
                <c:rich>
                  <a:bodyPr/>
                  <a:lstStyle/>
                  <a:p>
                    <a:fld id="{BC9CC4AA-317A-4A75-B629-DA907C1150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0-CFD7-4B5A-9F71-84302074EBC6}"/>
                </c:ext>
              </c:extLst>
            </c:dLbl>
            <c:dLbl>
              <c:idx val="209"/>
              <c:tx>
                <c:rich>
                  <a:bodyPr/>
                  <a:lstStyle/>
                  <a:p>
                    <a:fld id="{B6C79455-0439-4524-A0A8-E1C2B8E491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1-CFD7-4B5A-9F71-84302074EBC6}"/>
                </c:ext>
              </c:extLst>
            </c:dLbl>
            <c:dLbl>
              <c:idx val="210"/>
              <c:tx>
                <c:rich>
                  <a:bodyPr/>
                  <a:lstStyle/>
                  <a:p>
                    <a:fld id="{CC48E3C4-7814-4B8E-AA3F-96D5052E6C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2-CFD7-4B5A-9F71-84302074EBC6}"/>
                </c:ext>
              </c:extLst>
            </c:dLbl>
            <c:dLbl>
              <c:idx val="211"/>
              <c:tx>
                <c:rich>
                  <a:bodyPr/>
                  <a:lstStyle/>
                  <a:p>
                    <a:fld id="{0CFD7CD1-6099-4B0F-8F58-7EDADD0B87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3-CFD7-4B5A-9F71-84302074EBC6}"/>
                </c:ext>
              </c:extLst>
            </c:dLbl>
            <c:dLbl>
              <c:idx val="212"/>
              <c:tx>
                <c:rich>
                  <a:bodyPr/>
                  <a:lstStyle/>
                  <a:p>
                    <a:fld id="{186DCB55-700C-4C83-96D9-6111A39A6D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4-CFD7-4B5A-9F71-84302074EBC6}"/>
                </c:ext>
              </c:extLst>
            </c:dLbl>
            <c:dLbl>
              <c:idx val="213"/>
              <c:tx>
                <c:rich>
                  <a:bodyPr/>
                  <a:lstStyle/>
                  <a:p>
                    <a:fld id="{DAF47CD6-2ADF-4EF9-B3FD-4E236D44AC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5-CFD7-4B5A-9F71-84302074EBC6}"/>
                </c:ext>
              </c:extLst>
            </c:dLbl>
            <c:dLbl>
              <c:idx val="214"/>
              <c:tx>
                <c:rich>
                  <a:bodyPr/>
                  <a:lstStyle/>
                  <a:p>
                    <a:fld id="{BADFC9D6-4BD8-46AD-A90A-00B1187BCD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6-CFD7-4B5A-9F71-84302074EBC6}"/>
                </c:ext>
              </c:extLst>
            </c:dLbl>
            <c:dLbl>
              <c:idx val="215"/>
              <c:tx>
                <c:rich>
                  <a:bodyPr/>
                  <a:lstStyle/>
                  <a:p>
                    <a:fld id="{7738B1F6-5053-4923-8173-4EAFBC1008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7-CFD7-4B5A-9F71-84302074EBC6}"/>
                </c:ext>
              </c:extLst>
            </c:dLbl>
            <c:dLbl>
              <c:idx val="216"/>
              <c:tx>
                <c:rich>
                  <a:bodyPr/>
                  <a:lstStyle/>
                  <a:p>
                    <a:fld id="{9902A317-08FB-4EF0-B296-476179AB24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8-CFD7-4B5A-9F71-84302074EBC6}"/>
                </c:ext>
              </c:extLst>
            </c:dLbl>
            <c:dLbl>
              <c:idx val="217"/>
              <c:tx>
                <c:rich>
                  <a:bodyPr/>
                  <a:lstStyle/>
                  <a:p>
                    <a:fld id="{601F4B81-B9FB-4562-89C5-BA7793D1C3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9-CFD7-4B5A-9F71-84302074EBC6}"/>
                </c:ext>
              </c:extLst>
            </c:dLbl>
            <c:dLbl>
              <c:idx val="218"/>
              <c:tx>
                <c:rich>
                  <a:bodyPr/>
                  <a:lstStyle/>
                  <a:p>
                    <a:fld id="{7263C988-CE8B-4574-A4BF-6AABE5203A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A-CFD7-4B5A-9F71-84302074EBC6}"/>
                </c:ext>
              </c:extLst>
            </c:dLbl>
            <c:dLbl>
              <c:idx val="219"/>
              <c:tx>
                <c:rich>
                  <a:bodyPr/>
                  <a:lstStyle/>
                  <a:p>
                    <a:fld id="{0916142E-6CFE-4761-B039-F10364FD59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B-CFD7-4B5A-9F71-84302074EBC6}"/>
                </c:ext>
              </c:extLst>
            </c:dLbl>
            <c:dLbl>
              <c:idx val="220"/>
              <c:tx>
                <c:rich>
                  <a:bodyPr/>
                  <a:lstStyle/>
                  <a:p>
                    <a:fld id="{FCF385A8-9FBA-4115-A39E-EEF4F77ECC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C-CFD7-4B5A-9F71-84302074EBC6}"/>
                </c:ext>
              </c:extLst>
            </c:dLbl>
            <c:dLbl>
              <c:idx val="221"/>
              <c:tx>
                <c:rich>
                  <a:bodyPr/>
                  <a:lstStyle/>
                  <a:p>
                    <a:fld id="{3E062110-3D45-455F-B794-2CC69B9FDB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D-CFD7-4B5A-9F71-84302074EBC6}"/>
                </c:ext>
              </c:extLst>
            </c:dLbl>
            <c:dLbl>
              <c:idx val="222"/>
              <c:layout>
                <c:manualLayout>
                  <c:x val="-1.0590415673815197E-2"/>
                  <c:y val="0.15284062342885857"/>
                </c:manualLayout>
              </c:layout>
              <c:tx>
                <c:rich>
                  <a:bodyPr/>
                  <a:lstStyle/>
                  <a:p>
                    <a:fld id="{BD75B3EA-F68B-403A-A418-0308367AB9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E-CFD7-4B5A-9F71-84302074EBC6}"/>
                </c:ext>
              </c:extLst>
            </c:dLbl>
            <c:dLbl>
              <c:idx val="223"/>
              <c:tx>
                <c:rich>
                  <a:bodyPr/>
                  <a:lstStyle/>
                  <a:p>
                    <a:fld id="{1AB75208-825B-40E7-AFAF-3EF2F3450C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F-CFD7-4B5A-9F71-84302074EBC6}"/>
                </c:ext>
              </c:extLst>
            </c:dLbl>
            <c:dLbl>
              <c:idx val="224"/>
              <c:tx>
                <c:rich>
                  <a:bodyPr/>
                  <a:lstStyle/>
                  <a:p>
                    <a:fld id="{A221542A-351B-49FD-A5FC-F41C2208B3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0-CFD7-4B5A-9F71-84302074EBC6}"/>
                </c:ext>
              </c:extLst>
            </c:dLbl>
            <c:dLbl>
              <c:idx val="225"/>
              <c:tx>
                <c:rich>
                  <a:bodyPr/>
                  <a:lstStyle/>
                  <a:p>
                    <a:fld id="{73A852B2-C740-4D88-861D-2E4CE54EBA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1-CFD7-4B5A-9F71-84302074EBC6}"/>
                </c:ext>
              </c:extLst>
            </c:dLbl>
            <c:dLbl>
              <c:idx val="226"/>
              <c:tx>
                <c:rich>
                  <a:bodyPr/>
                  <a:lstStyle/>
                  <a:p>
                    <a:fld id="{31BD44FE-351C-4CA3-8F18-2733D5DA8D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2-CFD7-4B5A-9F71-84302074EBC6}"/>
                </c:ext>
              </c:extLst>
            </c:dLbl>
            <c:dLbl>
              <c:idx val="227"/>
              <c:tx>
                <c:rich>
                  <a:bodyPr/>
                  <a:lstStyle/>
                  <a:p>
                    <a:fld id="{DEF49725-5755-471D-AEB5-3BD12690E9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3-CFD7-4B5A-9F71-84302074EBC6}"/>
                </c:ext>
              </c:extLst>
            </c:dLbl>
            <c:dLbl>
              <c:idx val="228"/>
              <c:tx>
                <c:rich>
                  <a:bodyPr/>
                  <a:lstStyle/>
                  <a:p>
                    <a:fld id="{4391FDAB-DA9B-4C21-B622-48AC1B90A1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4-CFD7-4B5A-9F71-84302074EBC6}"/>
                </c:ext>
              </c:extLst>
            </c:dLbl>
            <c:dLbl>
              <c:idx val="229"/>
              <c:tx>
                <c:rich>
                  <a:bodyPr/>
                  <a:lstStyle/>
                  <a:p>
                    <a:fld id="{97064F75-56E3-4816-A11C-2B29E54980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5-CFD7-4B5A-9F71-84302074E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'Vacuum Plot'!$C$41:$C$270</c:f>
              <c:numCache>
                <c:formatCode>0.00</c:formatCode>
                <c:ptCount val="230"/>
                <c:pt idx="0">
                  <c:v>0</c:v>
                </c:pt>
                <c:pt idx="1">
                  <c:v>3.7591999999999999</c:v>
                </c:pt>
                <c:pt idx="2">
                  <c:v>3.9684172600000007</c:v>
                </c:pt>
                <c:pt idx="3">
                  <c:v>5.2683409999999995</c:v>
                </c:pt>
                <c:pt idx="4">
                  <c:v>5.5731511599999983</c:v>
                </c:pt>
                <c:pt idx="5">
                  <c:v>6.0236709599999969</c:v>
                </c:pt>
                <c:pt idx="6">
                  <c:v>6.1820882199999971</c:v>
                </c:pt>
                <c:pt idx="7">
                  <c:v>8.0108882199999982</c:v>
                </c:pt>
                <c:pt idx="8">
                  <c:v>10.038341619999997</c:v>
                </c:pt>
                <c:pt idx="9">
                  <c:v>10.114541619999997</c:v>
                </c:pt>
                <c:pt idx="10">
                  <c:v>10.272961419999998</c:v>
                </c:pt>
                <c:pt idx="11">
                  <c:v>12.101761419999999</c:v>
                </c:pt>
                <c:pt idx="12">
                  <c:v>13.95316742</c:v>
                </c:pt>
                <c:pt idx="13">
                  <c:v>13.955008920000001</c:v>
                </c:pt>
                <c:pt idx="14">
                  <c:v>17.157834619999999</c:v>
                </c:pt>
                <c:pt idx="15">
                  <c:v>20.360660319999997</c:v>
                </c:pt>
                <c:pt idx="16">
                  <c:v>20.362501819999999</c:v>
                </c:pt>
                <c:pt idx="17">
                  <c:v>20.415415099999997</c:v>
                </c:pt>
                <c:pt idx="18">
                  <c:v>20.821815099999998</c:v>
                </c:pt>
                <c:pt idx="19">
                  <c:v>20.869490899999999</c:v>
                </c:pt>
                <c:pt idx="20">
                  <c:v>21.0279107</c:v>
                </c:pt>
                <c:pt idx="21">
                  <c:v>24.380710699999998</c:v>
                </c:pt>
                <c:pt idx="22">
                  <c:v>25.714680599999998</c:v>
                </c:pt>
                <c:pt idx="23">
                  <c:v>27.048650499999997</c:v>
                </c:pt>
                <c:pt idx="24">
                  <c:v>30.398097699999997</c:v>
                </c:pt>
                <c:pt idx="25">
                  <c:v>33.747544899999994</c:v>
                </c:pt>
                <c:pt idx="26">
                  <c:v>35.102342800000002</c:v>
                </c:pt>
                <c:pt idx="27">
                  <c:v>36.457140699999997</c:v>
                </c:pt>
                <c:pt idx="28">
                  <c:v>39.809940699999999</c:v>
                </c:pt>
                <c:pt idx="29">
                  <c:v>39.968360500000003</c:v>
                </c:pt>
                <c:pt idx="30">
                  <c:v>40.016036299999996</c:v>
                </c:pt>
                <c:pt idx="31">
                  <c:v>40.422436300000001</c:v>
                </c:pt>
                <c:pt idx="32">
                  <c:v>40.903613899999996</c:v>
                </c:pt>
                <c:pt idx="33">
                  <c:v>41.670795499999997</c:v>
                </c:pt>
                <c:pt idx="34">
                  <c:v>48.020795500000006</c:v>
                </c:pt>
                <c:pt idx="35">
                  <c:v>54.3707955</c:v>
                </c:pt>
                <c:pt idx="36">
                  <c:v>55.138739099999995</c:v>
                </c:pt>
                <c:pt idx="37">
                  <c:v>55.870513099999997</c:v>
                </c:pt>
                <c:pt idx="38">
                  <c:v>56.276913100000002</c:v>
                </c:pt>
                <c:pt idx="39">
                  <c:v>56.324588899999995</c:v>
                </c:pt>
                <c:pt idx="40">
                  <c:v>56.483008699999999</c:v>
                </c:pt>
                <c:pt idx="41">
                  <c:v>59.835808700000001</c:v>
                </c:pt>
                <c:pt idx="42">
                  <c:v>60.346048980000006</c:v>
                </c:pt>
                <c:pt idx="43">
                  <c:v>60.347890480000004</c:v>
                </c:pt>
                <c:pt idx="44">
                  <c:v>62.534716180000004</c:v>
                </c:pt>
                <c:pt idx="45">
                  <c:v>64.721541880000004</c:v>
                </c:pt>
                <c:pt idx="46">
                  <c:v>64.806644579999997</c:v>
                </c:pt>
                <c:pt idx="47">
                  <c:v>68.009470280000002</c:v>
                </c:pt>
                <c:pt idx="48">
                  <c:v>71.212295980000007</c:v>
                </c:pt>
                <c:pt idx="49">
                  <c:v>71.214137480000005</c:v>
                </c:pt>
                <c:pt idx="50">
                  <c:v>71.41733748</c:v>
                </c:pt>
                <c:pt idx="51">
                  <c:v>71.728111560000002</c:v>
                </c:pt>
                <c:pt idx="52">
                  <c:v>71.886531360000006</c:v>
                </c:pt>
                <c:pt idx="53">
                  <c:v>75.239331360000008</c:v>
                </c:pt>
                <c:pt idx="54">
                  <c:v>75.770239620000012</c:v>
                </c:pt>
                <c:pt idx="55">
                  <c:v>75.77208112000001</c:v>
                </c:pt>
                <c:pt idx="56">
                  <c:v>78.974906820000015</c:v>
                </c:pt>
                <c:pt idx="57">
                  <c:v>82.17774522000002</c:v>
                </c:pt>
                <c:pt idx="58">
                  <c:v>82.264196660000025</c:v>
                </c:pt>
                <c:pt idx="59">
                  <c:v>84.451022360000024</c:v>
                </c:pt>
                <c:pt idx="60">
                  <c:v>86.637848060000024</c:v>
                </c:pt>
                <c:pt idx="61">
                  <c:v>86.639689560000022</c:v>
                </c:pt>
                <c:pt idx="62">
                  <c:v>87.158621720000028</c:v>
                </c:pt>
                <c:pt idx="63">
                  <c:v>87.317041520000032</c:v>
                </c:pt>
                <c:pt idx="64">
                  <c:v>90.669841520000034</c:v>
                </c:pt>
                <c:pt idx="65">
                  <c:v>91.195781540000027</c:v>
                </c:pt>
                <c:pt idx="66">
                  <c:v>93.382607240000027</c:v>
                </c:pt>
                <c:pt idx="67">
                  <c:v>95.569432940000027</c:v>
                </c:pt>
                <c:pt idx="68">
                  <c:v>95.664713420000027</c:v>
                </c:pt>
                <c:pt idx="69">
                  <c:v>98.867539120000032</c:v>
                </c:pt>
                <c:pt idx="70">
                  <c:v>102.07036482000004</c:v>
                </c:pt>
                <c:pt idx="71">
                  <c:v>102.07220632000003</c:v>
                </c:pt>
                <c:pt idx="72">
                  <c:v>102.12172362000004</c:v>
                </c:pt>
                <c:pt idx="73">
                  <c:v>102.52812362000004</c:v>
                </c:pt>
                <c:pt idx="74">
                  <c:v>102.57579942000004</c:v>
                </c:pt>
                <c:pt idx="75">
                  <c:v>102.73421922000004</c:v>
                </c:pt>
                <c:pt idx="76">
                  <c:v>106.08701922000004</c:v>
                </c:pt>
                <c:pt idx="77">
                  <c:v>106.61820688000005</c:v>
                </c:pt>
                <c:pt idx="78">
                  <c:v>106.62004838000004</c:v>
                </c:pt>
                <c:pt idx="79">
                  <c:v>109.82287408000005</c:v>
                </c:pt>
                <c:pt idx="80">
                  <c:v>113.02569978000005</c:v>
                </c:pt>
                <c:pt idx="81">
                  <c:v>113.11231886000006</c:v>
                </c:pt>
                <c:pt idx="82">
                  <c:v>115.29914456000006</c:v>
                </c:pt>
                <c:pt idx="83">
                  <c:v>117.48597026000006</c:v>
                </c:pt>
                <c:pt idx="84">
                  <c:v>117.48781176000007</c:v>
                </c:pt>
                <c:pt idx="85">
                  <c:v>118.00674392000006</c:v>
                </c:pt>
                <c:pt idx="86">
                  <c:v>118.16516372000005</c:v>
                </c:pt>
                <c:pt idx="87">
                  <c:v>121.51796372000005</c:v>
                </c:pt>
                <c:pt idx="88">
                  <c:v>122.05383768000006</c:v>
                </c:pt>
                <c:pt idx="89">
                  <c:v>122.05567918000007</c:v>
                </c:pt>
                <c:pt idx="90">
                  <c:v>124.24250488000006</c:v>
                </c:pt>
                <c:pt idx="91">
                  <c:v>126.42933058000004</c:v>
                </c:pt>
                <c:pt idx="92">
                  <c:v>126.51492604000005</c:v>
                </c:pt>
                <c:pt idx="93">
                  <c:v>129.71775174000004</c:v>
                </c:pt>
                <c:pt idx="94">
                  <c:v>132.92057744000005</c:v>
                </c:pt>
                <c:pt idx="95">
                  <c:v>132.92241894000006</c:v>
                </c:pt>
                <c:pt idx="96">
                  <c:v>133.12561894000007</c:v>
                </c:pt>
                <c:pt idx="97">
                  <c:v>133.43715502000006</c:v>
                </c:pt>
                <c:pt idx="98">
                  <c:v>133.59557482000005</c:v>
                </c:pt>
                <c:pt idx="99">
                  <c:v>136.94837482000005</c:v>
                </c:pt>
                <c:pt idx="100">
                  <c:v>137.49219136000005</c:v>
                </c:pt>
                <c:pt idx="101">
                  <c:v>137.49403286000006</c:v>
                </c:pt>
                <c:pt idx="102">
                  <c:v>140.69685856000007</c:v>
                </c:pt>
                <c:pt idx="103">
                  <c:v>143.89968426000007</c:v>
                </c:pt>
                <c:pt idx="104">
                  <c:v>143.97524926000008</c:v>
                </c:pt>
                <c:pt idx="105">
                  <c:v>146.16207496000007</c:v>
                </c:pt>
                <c:pt idx="106">
                  <c:v>148.34890066000006</c:v>
                </c:pt>
                <c:pt idx="107">
                  <c:v>148.35074216000007</c:v>
                </c:pt>
                <c:pt idx="108">
                  <c:v>148.40025946000006</c:v>
                </c:pt>
                <c:pt idx="109">
                  <c:v>148.80665946000005</c:v>
                </c:pt>
                <c:pt idx="110">
                  <c:v>148.85433526000006</c:v>
                </c:pt>
                <c:pt idx="111">
                  <c:v>149.01275506000005</c:v>
                </c:pt>
                <c:pt idx="112">
                  <c:v>152.36555506000005</c:v>
                </c:pt>
                <c:pt idx="113">
                  <c:v>155.19381966000006</c:v>
                </c:pt>
                <c:pt idx="114">
                  <c:v>158.26404466000005</c:v>
                </c:pt>
                <c:pt idx="115">
                  <c:v>161.33426966000005</c:v>
                </c:pt>
                <c:pt idx="116">
                  <c:v>164.28351446000005</c:v>
                </c:pt>
                <c:pt idx="117">
                  <c:v>164.44193426000004</c:v>
                </c:pt>
                <c:pt idx="118">
                  <c:v>167.79473426000004</c:v>
                </c:pt>
                <c:pt idx="119">
                  <c:v>168.43575406000005</c:v>
                </c:pt>
                <c:pt idx="120">
                  <c:v>171.16044762000004</c:v>
                </c:pt>
                <c:pt idx="121">
                  <c:v>173.88522754000005</c:v>
                </c:pt>
                <c:pt idx="122">
                  <c:v>176.29551736000005</c:v>
                </c:pt>
                <c:pt idx="123">
                  <c:v>178.70580718000005</c:v>
                </c:pt>
                <c:pt idx="124">
                  <c:v>179.11220718000004</c:v>
                </c:pt>
                <c:pt idx="125">
                  <c:v>179.87102202000005</c:v>
                </c:pt>
                <c:pt idx="126">
                  <c:v>183.22382202000006</c:v>
                </c:pt>
                <c:pt idx="127">
                  <c:v>183.38224182000005</c:v>
                </c:pt>
                <c:pt idx="128">
                  <c:v>183.67046832000005</c:v>
                </c:pt>
                <c:pt idx="129">
                  <c:v>183.67230982000007</c:v>
                </c:pt>
                <c:pt idx="130">
                  <c:v>185.85913552000008</c:v>
                </c:pt>
                <c:pt idx="131">
                  <c:v>188.04596122000007</c:v>
                </c:pt>
                <c:pt idx="132">
                  <c:v>188.13064990000007</c:v>
                </c:pt>
                <c:pt idx="133">
                  <c:v>191.33347560000007</c:v>
                </c:pt>
                <c:pt idx="134">
                  <c:v>194.53630130000008</c:v>
                </c:pt>
                <c:pt idx="135">
                  <c:v>194.53814280000009</c:v>
                </c:pt>
                <c:pt idx="136">
                  <c:v>194.80930304000009</c:v>
                </c:pt>
                <c:pt idx="137">
                  <c:v>195.13950304000008</c:v>
                </c:pt>
                <c:pt idx="138">
                  <c:v>195.29792284000007</c:v>
                </c:pt>
                <c:pt idx="139">
                  <c:v>198.65072284000007</c:v>
                </c:pt>
                <c:pt idx="140">
                  <c:v>199.18246676000007</c:v>
                </c:pt>
                <c:pt idx="141">
                  <c:v>199.18430826000008</c:v>
                </c:pt>
                <c:pt idx="142">
                  <c:v>202.38713396000009</c:v>
                </c:pt>
                <c:pt idx="143">
                  <c:v>205.58995966000009</c:v>
                </c:pt>
                <c:pt idx="144">
                  <c:v>205.67500648000009</c:v>
                </c:pt>
                <c:pt idx="145">
                  <c:v>207.86183218000011</c:v>
                </c:pt>
                <c:pt idx="146">
                  <c:v>210.04865788000009</c:v>
                </c:pt>
                <c:pt idx="147">
                  <c:v>210.0504993800001</c:v>
                </c:pt>
                <c:pt idx="148">
                  <c:v>210.1000166800001</c:v>
                </c:pt>
                <c:pt idx="149">
                  <c:v>210.50641668000009</c:v>
                </c:pt>
                <c:pt idx="150">
                  <c:v>210.55055934000009</c:v>
                </c:pt>
                <c:pt idx="151">
                  <c:v>210.70897914000008</c:v>
                </c:pt>
                <c:pt idx="152">
                  <c:v>214.06177914000008</c:v>
                </c:pt>
                <c:pt idx="153">
                  <c:v>214.59150376000008</c:v>
                </c:pt>
                <c:pt idx="154">
                  <c:v>214.59334526000009</c:v>
                </c:pt>
                <c:pt idx="155">
                  <c:v>216.78017096000011</c:v>
                </c:pt>
                <c:pt idx="156">
                  <c:v>218.96699666000009</c:v>
                </c:pt>
                <c:pt idx="157">
                  <c:v>219.12423536000009</c:v>
                </c:pt>
                <c:pt idx="158">
                  <c:v>222.32706106000009</c:v>
                </c:pt>
                <c:pt idx="159">
                  <c:v>225.5298867600001</c:v>
                </c:pt>
                <c:pt idx="160">
                  <c:v>225.53172826000011</c:v>
                </c:pt>
                <c:pt idx="161">
                  <c:v>225.66825326000011</c:v>
                </c:pt>
                <c:pt idx="162">
                  <c:v>225.97562882000011</c:v>
                </c:pt>
                <c:pt idx="163">
                  <c:v>226.1340486200001</c:v>
                </c:pt>
                <c:pt idx="164">
                  <c:v>229.4868486200001</c:v>
                </c:pt>
                <c:pt idx="165">
                  <c:v>230.00732002000009</c:v>
                </c:pt>
                <c:pt idx="166">
                  <c:v>230.00916152000011</c:v>
                </c:pt>
                <c:pt idx="167">
                  <c:v>233.21198722000011</c:v>
                </c:pt>
                <c:pt idx="168">
                  <c:v>236.41481292000012</c:v>
                </c:pt>
                <c:pt idx="169">
                  <c:v>236.50132532000012</c:v>
                </c:pt>
                <c:pt idx="170">
                  <c:v>238.68815102000011</c:v>
                </c:pt>
                <c:pt idx="171">
                  <c:v>240.87497672000009</c:v>
                </c:pt>
                <c:pt idx="172">
                  <c:v>240.8768182200001</c:v>
                </c:pt>
                <c:pt idx="173">
                  <c:v>240.92633552000009</c:v>
                </c:pt>
                <c:pt idx="174">
                  <c:v>241.33273552000009</c:v>
                </c:pt>
                <c:pt idx="175">
                  <c:v>241.3804087800001</c:v>
                </c:pt>
                <c:pt idx="176">
                  <c:v>241.53882858000009</c:v>
                </c:pt>
                <c:pt idx="177">
                  <c:v>244.89162858000009</c:v>
                </c:pt>
                <c:pt idx="178">
                  <c:v>245.41718760000006</c:v>
                </c:pt>
                <c:pt idx="179">
                  <c:v>245.41902910000007</c:v>
                </c:pt>
                <c:pt idx="180">
                  <c:v>247.60585480000006</c:v>
                </c:pt>
                <c:pt idx="181">
                  <c:v>249.79268050000005</c:v>
                </c:pt>
                <c:pt idx="182">
                  <c:v>249.79452200000006</c:v>
                </c:pt>
                <c:pt idx="183">
                  <c:v>249.91635056000004</c:v>
                </c:pt>
                <c:pt idx="184">
                  <c:v>250.01482636000006</c:v>
                </c:pt>
                <c:pt idx="185">
                  <c:v>251.84362636000006</c:v>
                </c:pt>
                <c:pt idx="186">
                  <c:v>252.00204616000005</c:v>
                </c:pt>
                <c:pt idx="187">
                  <c:v>253.22468278000005</c:v>
                </c:pt>
                <c:pt idx="188">
                  <c:v>253.22652428000006</c:v>
                </c:pt>
                <c:pt idx="189">
                  <c:v>256.4293499800001</c:v>
                </c:pt>
                <c:pt idx="190">
                  <c:v>259.6321756800001</c:v>
                </c:pt>
                <c:pt idx="191">
                  <c:v>259.73457324000009</c:v>
                </c:pt>
                <c:pt idx="192">
                  <c:v>262.93739894000009</c:v>
                </c:pt>
                <c:pt idx="193">
                  <c:v>266.1402246400001</c:v>
                </c:pt>
                <c:pt idx="194">
                  <c:v>266.22683102000008</c:v>
                </c:pt>
                <c:pt idx="195">
                  <c:v>268.41365672000006</c:v>
                </c:pt>
                <c:pt idx="196">
                  <c:v>270.60048242000005</c:v>
                </c:pt>
                <c:pt idx="197">
                  <c:v>270.60232392000006</c:v>
                </c:pt>
                <c:pt idx="198">
                  <c:v>271.13149228000009</c:v>
                </c:pt>
                <c:pt idx="199">
                  <c:v>271.28991208000008</c:v>
                </c:pt>
                <c:pt idx="200">
                  <c:v>274.64271208000008</c:v>
                </c:pt>
                <c:pt idx="201">
                  <c:v>275.2615094200001</c:v>
                </c:pt>
                <c:pt idx="202">
                  <c:v>275.93206942000012</c:v>
                </c:pt>
                <c:pt idx="203">
                  <c:v>276.09048922000011</c:v>
                </c:pt>
                <c:pt idx="204">
                  <c:v>279.44328922000011</c:v>
                </c:pt>
                <c:pt idx="205">
                  <c:v>279.52900660000012</c:v>
                </c:pt>
                <c:pt idx="206">
                  <c:v>279.93540660000014</c:v>
                </c:pt>
                <c:pt idx="207">
                  <c:v>280.02112398000014</c:v>
                </c:pt>
                <c:pt idx="208">
                  <c:v>281.84992398000014</c:v>
                </c:pt>
                <c:pt idx="209">
                  <c:v>282.00834378000013</c:v>
                </c:pt>
                <c:pt idx="210">
                  <c:v>282.05629136000016</c:v>
                </c:pt>
                <c:pt idx="211">
                  <c:v>282.46269136000018</c:v>
                </c:pt>
                <c:pt idx="212">
                  <c:v>284.3546573500002</c:v>
                </c:pt>
                <c:pt idx="213">
                  <c:v>286.24662334000021</c:v>
                </c:pt>
                <c:pt idx="214">
                  <c:v>289.49413272000021</c:v>
                </c:pt>
                <c:pt idx="215">
                  <c:v>292.74164210000021</c:v>
                </c:pt>
                <c:pt idx="216">
                  <c:v>292.9000619000002</c:v>
                </c:pt>
                <c:pt idx="217">
                  <c:v>293.02706190000021</c:v>
                </c:pt>
                <c:pt idx="218">
                  <c:v>293.1854817000002</c:v>
                </c:pt>
                <c:pt idx="219">
                  <c:v>293.59188170000022</c:v>
                </c:pt>
                <c:pt idx="220">
                  <c:v>296.91872036000024</c:v>
                </c:pt>
                <c:pt idx="221">
                  <c:v>300.24555140000024</c:v>
                </c:pt>
                <c:pt idx="222">
                  <c:v>301.88973912000023</c:v>
                </c:pt>
                <c:pt idx="223">
                  <c:v>303.53392684000022</c:v>
                </c:pt>
                <c:pt idx="224">
                  <c:v>303.83873700000021</c:v>
                </c:pt>
                <c:pt idx="225">
                  <c:v>303.9971568000002</c:v>
                </c:pt>
                <c:pt idx="226">
                  <c:v>304.12415680000021</c:v>
                </c:pt>
                <c:pt idx="227">
                  <c:v>304.2825766000002</c:v>
                </c:pt>
                <c:pt idx="228">
                  <c:v>304.68897660000022</c:v>
                </c:pt>
                <c:pt idx="229">
                  <c:v>308.51485160000004</c:v>
                </c:pt>
              </c:numCache>
            </c:numRef>
          </c:xVal>
          <c:yVal>
            <c:numRef>
              <c:f>'Vacuum Plot'!$V$41:$V$270</c:f>
              <c:numCache>
                <c:formatCode>0.00E+00</c:formatCode>
                <c:ptCount val="230"/>
                <c:pt idx="0">
                  <c:v>8.5912302545716387E-8</c:v>
                </c:pt>
                <c:pt idx="1">
                  <c:v>5.457463884430177E-8</c:v>
                </c:pt>
                <c:pt idx="2">
                  <c:v>5.0574548836651112E-8</c:v>
                </c:pt>
                <c:pt idx="3">
                  <c:v>6.8781596435697036E-8</c:v>
                </c:pt>
                <c:pt idx="4">
                  <c:v>7.0001950165764081E-8</c:v>
                </c:pt>
                <c:pt idx="5">
                  <c:v>7.1253056509803324E-8</c:v>
                </c:pt>
                <c:pt idx="6">
                  <c:v>7.1916862933349334E-8</c:v>
                </c:pt>
                <c:pt idx="7">
                  <c:v>6.930364080946881E-8</c:v>
                </c:pt>
                <c:pt idx="8">
                  <c:v>4.4643794722551417E-8</c:v>
                </c:pt>
                <c:pt idx="9">
                  <c:v>4.5781641439522353E-8</c:v>
                </c:pt>
                <c:pt idx="10">
                  <c:v>4.8030332578269149E-8</c:v>
                </c:pt>
                <c:pt idx="11">
                  <c:v>6.3707415130286068E-8</c:v>
                </c:pt>
                <c:pt idx="12">
                  <c:v>6.0612652075426401E-8</c:v>
                </c:pt>
                <c:pt idx="13">
                  <c:v>6.0611151947915581E-8</c:v>
                </c:pt>
                <c:pt idx="14">
                  <c:v>8.653485546271433E-8</c:v>
                </c:pt>
                <c:pt idx="15">
                  <c:v>6.4853512548566631E-8</c:v>
                </c:pt>
                <c:pt idx="16">
                  <c:v>6.4849012166034106E-8</c:v>
                </c:pt>
                <c:pt idx="17">
                  <c:v>6.3752418955611237E-8</c:v>
                </c:pt>
                <c:pt idx="18">
                  <c:v>6.7072951200852081E-8</c:v>
                </c:pt>
                <c:pt idx="19">
                  <c:v>6.7782511513478644E-8</c:v>
                </c:pt>
                <c:pt idx="20">
                  <c:v>7.0037203162268791E-8</c:v>
                </c:pt>
                <c:pt idx="21">
                  <c:v>8.4674697349274679E-8</c:v>
                </c:pt>
                <c:pt idx="22">
                  <c:v>7.3100463539400836E-8</c:v>
                </c:pt>
                <c:pt idx="23">
                  <c:v>5.1616387392928398E-8</c:v>
                </c:pt>
                <c:pt idx="24">
                  <c:v>8.1606936589610109E-8</c:v>
                </c:pt>
                <c:pt idx="25">
                  <c:v>4.9147927573843776E-8</c:v>
                </c:pt>
                <c:pt idx="26">
                  <c:v>6.7421730847121998E-8</c:v>
                </c:pt>
                <c:pt idx="27">
                  <c:v>7.5478915707835159E-8</c:v>
                </c:pt>
                <c:pt idx="28">
                  <c:v>5.1478375661931264E-8</c:v>
                </c:pt>
                <c:pt idx="29">
                  <c:v>4.8781896461199202E-8</c:v>
                </c:pt>
                <c:pt idx="30">
                  <c:v>4.793882480010801E-8</c:v>
                </c:pt>
                <c:pt idx="31">
                  <c:v>4.4127000795067577E-8</c:v>
                </c:pt>
                <c:pt idx="32">
                  <c:v>3.8451268357810411E-8</c:v>
                </c:pt>
                <c:pt idx="33">
                  <c:v>3.5198991914312718E-8</c:v>
                </c:pt>
                <c:pt idx="34">
                  <c:v>6.3929434001890156E-8</c:v>
                </c:pt>
                <c:pt idx="35">
                  <c:v>3.4709200282023975E-8</c:v>
                </c:pt>
                <c:pt idx="36">
                  <c:v>3.7756709320292223E-8</c:v>
                </c:pt>
                <c:pt idx="37">
                  <c:v>4.5412610071856107E-8</c:v>
                </c:pt>
                <c:pt idx="38">
                  <c:v>4.8516373891780803E-8</c:v>
                </c:pt>
                <c:pt idx="39">
                  <c:v>4.9168179295240098E-8</c:v>
                </c:pt>
                <c:pt idx="40">
                  <c:v>5.1227854367621246E-8</c:v>
                </c:pt>
                <c:pt idx="41">
                  <c:v>6.1756499302440708E-8</c:v>
                </c:pt>
                <c:pt idx="42">
                  <c:v>5.7871919113124613E-8</c:v>
                </c:pt>
                <c:pt idx="43">
                  <c:v>5.787041898561378E-8</c:v>
                </c:pt>
                <c:pt idx="44">
                  <c:v>7.538890805718486E-8</c:v>
                </c:pt>
                <c:pt idx="45">
                  <c:v>7.0715260797167759E-8</c:v>
                </c:pt>
                <c:pt idx="46">
                  <c:v>7.059750078756694E-8</c:v>
                </c:pt>
                <c:pt idx="47">
                  <c:v>9.7103253776571E-8</c:v>
                </c:pt>
                <c:pt idx="48">
                  <c:v>7.6003960336628612E-8</c:v>
                </c:pt>
                <c:pt idx="49">
                  <c:v>7.5996459699074422E-8</c:v>
                </c:pt>
                <c:pt idx="50">
                  <c:v>7.1755599225934192E-8</c:v>
                </c:pt>
                <c:pt idx="51">
                  <c:v>8.1284409174779852E-8</c:v>
                </c:pt>
                <c:pt idx="52">
                  <c:v>8.5919803183270578E-8</c:v>
                </c:pt>
                <c:pt idx="53">
                  <c:v>1.5095783141567032E-7</c:v>
                </c:pt>
                <c:pt idx="54">
                  <c:v>1.5551821904861911E-7</c:v>
                </c:pt>
                <c:pt idx="55">
                  <c:v>1.5551821904861911E-7</c:v>
                </c:pt>
                <c:pt idx="56">
                  <c:v>1.4741753049009164E-7</c:v>
                </c:pt>
                <c:pt idx="57">
                  <c:v>9.1710295375106876E-8</c:v>
                </c:pt>
                <c:pt idx="58">
                  <c:v>9.1792802388202998E-8</c:v>
                </c:pt>
                <c:pt idx="59">
                  <c:v>9.1927813864178453E-8</c:v>
                </c:pt>
                <c:pt idx="60">
                  <c:v>6.9867688753544049E-8</c:v>
                </c:pt>
                <c:pt idx="61">
                  <c:v>6.9869938944810304E-8</c:v>
                </c:pt>
                <c:pt idx="62">
                  <c:v>7.5261397218763595E-8</c:v>
                </c:pt>
                <c:pt idx="63">
                  <c:v>7.6589010065855589E-8</c:v>
                </c:pt>
                <c:pt idx="64">
                  <c:v>7.1737597695804146E-8</c:v>
                </c:pt>
                <c:pt idx="65">
                  <c:v>6.5297550291774795E-8</c:v>
                </c:pt>
                <c:pt idx="66">
                  <c:v>8.120190216168373E-8</c:v>
                </c:pt>
                <c:pt idx="67">
                  <c:v>7.490736712620573E-8</c:v>
                </c:pt>
                <c:pt idx="68">
                  <c:v>7.4761854757654406E-8</c:v>
                </c:pt>
                <c:pt idx="69">
                  <c:v>1.031037638199247E-7</c:v>
                </c:pt>
                <c:pt idx="70">
                  <c:v>8.3827125305650969E-8</c:v>
                </c:pt>
                <c:pt idx="71">
                  <c:v>8.3827125305650969E-8</c:v>
                </c:pt>
                <c:pt idx="72">
                  <c:v>8.2852042423606007E-8</c:v>
                </c:pt>
                <c:pt idx="73">
                  <c:v>8.8665036528104891E-8</c:v>
                </c:pt>
                <c:pt idx="74">
                  <c:v>9.0052654475630422E-8</c:v>
                </c:pt>
                <c:pt idx="75">
                  <c:v>9.4545536370591502E-8</c:v>
                </c:pt>
                <c:pt idx="76">
                  <c:v>1.5660581149397698E-7</c:v>
                </c:pt>
                <c:pt idx="77">
                  <c:v>1.6069365896101169E-7</c:v>
                </c:pt>
                <c:pt idx="78">
                  <c:v>1.6069365896101169E-7</c:v>
                </c:pt>
                <c:pt idx="79">
                  <c:v>1.5062030272573168E-7</c:v>
                </c:pt>
                <c:pt idx="80">
                  <c:v>9.293289929644019E-8</c:v>
                </c:pt>
                <c:pt idx="81">
                  <c:v>9.3015406309536312E-8</c:v>
                </c:pt>
                <c:pt idx="82">
                  <c:v>9.2700379532260232E-8</c:v>
                </c:pt>
                <c:pt idx="83">
                  <c:v>7.0184215658330961E-8</c:v>
                </c:pt>
                <c:pt idx="84">
                  <c:v>7.0187215913352627E-8</c:v>
                </c:pt>
                <c:pt idx="85">
                  <c:v>7.5501417620497744E-8</c:v>
                </c:pt>
                <c:pt idx="86">
                  <c:v>7.6806528554927166E-8</c:v>
                </c:pt>
                <c:pt idx="87">
                  <c:v>7.1461574233809864E-8</c:v>
                </c:pt>
                <c:pt idx="88">
                  <c:v>6.4807008595730642E-8</c:v>
                </c:pt>
                <c:pt idx="89">
                  <c:v>6.4804008340708963E-8</c:v>
                </c:pt>
                <c:pt idx="90">
                  <c:v>8.0024302065675586E-8</c:v>
                </c:pt>
                <c:pt idx="91">
                  <c:v>7.3043458693988991E-8</c:v>
                </c:pt>
                <c:pt idx="92">
                  <c:v>7.2908447218013536E-8</c:v>
                </c:pt>
                <c:pt idx="93">
                  <c:v>9.8505872999204925E-8</c:v>
                </c:pt>
                <c:pt idx="94">
                  <c:v>7.64915017776511E-8</c:v>
                </c:pt>
                <c:pt idx="95">
                  <c:v>7.6484001140096909E-8</c:v>
                </c:pt>
                <c:pt idx="96">
                  <c:v>7.2158383462594315E-8</c:v>
                </c:pt>
                <c:pt idx="97">
                  <c:v>8.167444232759785E-8</c:v>
                </c:pt>
                <c:pt idx="98">
                  <c:v>8.6287334423425991E-8</c:v>
                </c:pt>
                <c:pt idx="99">
                  <c:v>1.5092782886545358E-7</c:v>
                </c:pt>
                <c:pt idx="100">
                  <c:v>1.5551821904861911E-7</c:v>
                </c:pt>
                <c:pt idx="101">
                  <c:v>1.5551821904861911E-7</c:v>
                </c:pt>
                <c:pt idx="102">
                  <c:v>1.4699749478705689E-7</c:v>
                </c:pt>
                <c:pt idx="103">
                  <c:v>9.0862723331483166E-8</c:v>
                </c:pt>
                <c:pt idx="104">
                  <c:v>9.0930229069470907E-8</c:v>
                </c:pt>
                <c:pt idx="105">
                  <c:v>9.034517934024393E-8</c:v>
                </c:pt>
                <c:pt idx="106">
                  <c:v>6.7564242960651657E-8</c:v>
                </c:pt>
                <c:pt idx="107">
                  <c:v>6.7559742578119145E-8</c:v>
                </c:pt>
                <c:pt idx="108">
                  <c:v>6.6441397518789102E-8</c:v>
                </c:pt>
                <c:pt idx="109">
                  <c:v>6.975967957276369E-8</c:v>
                </c:pt>
                <c:pt idx="110">
                  <c:v>7.0468489821634843E-8</c:v>
                </c:pt>
                <c:pt idx="111">
                  <c:v>7.2720931279158734E-8</c:v>
                </c:pt>
                <c:pt idx="112">
                  <c:v>8.7322422405904503E-8</c:v>
                </c:pt>
                <c:pt idx="113">
                  <c:v>5.0972082627023294E-8</c:v>
                </c:pt>
                <c:pt idx="114">
                  <c:v>7.6611511978518174E-8</c:v>
                </c:pt>
                <c:pt idx="115">
                  <c:v>4.9775730937129653E-8</c:v>
                </c:pt>
                <c:pt idx="116">
                  <c:v>8.2927048799147926E-8</c:v>
                </c:pt>
                <c:pt idx="117">
                  <c:v>8.3324582589520101E-8</c:v>
                </c:pt>
                <c:pt idx="118">
                  <c:v>5.8658735992559369E-8</c:v>
                </c:pt>
                <c:pt idx="119">
                  <c:v>4.6816729422000872E-8</c:v>
                </c:pt>
                <c:pt idx="120">
                  <c:v>6.5104033842876635E-8</c:v>
                </c:pt>
                <c:pt idx="121">
                  <c:v>4.2059825085132239E-8</c:v>
                </c:pt>
                <c:pt idx="122">
                  <c:v>6.2046773975787947E-8</c:v>
                </c:pt>
                <c:pt idx="123">
                  <c:v>4.9691723796522705E-8</c:v>
                </c:pt>
                <c:pt idx="124">
                  <c:v>5.2913247626048214E-8</c:v>
                </c:pt>
                <c:pt idx="125">
                  <c:v>6.2283794122500417E-8</c:v>
                </c:pt>
                <c:pt idx="126">
                  <c:v>6.5314801758149445E-8</c:v>
                </c:pt>
                <c:pt idx="127">
                  <c:v>6.3895681132896292E-8</c:v>
                </c:pt>
                <c:pt idx="128">
                  <c:v>6.0930679107724146E-8</c:v>
                </c:pt>
                <c:pt idx="129">
                  <c:v>6.0927678852702481E-8</c:v>
                </c:pt>
                <c:pt idx="130">
                  <c:v>7.7579094223008958E-8</c:v>
                </c:pt>
                <c:pt idx="131">
                  <c:v>7.2027872369151385E-8</c:v>
                </c:pt>
                <c:pt idx="132">
                  <c:v>7.1904111849507209E-8</c:v>
                </c:pt>
                <c:pt idx="133">
                  <c:v>9.8543376186975891E-8</c:v>
                </c:pt>
                <c:pt idx="134">
                  <c:v>7.7571593585454768E-8</c:v>
                </c:pt>
                <c:pt idx="135">
                  <c:v>7.7564092947900564E-8</c:v>
                </c:pt>
                <c:pt idx="136">
                  <c:v>7.1868108789247089E-8</c:v>
                </c:pt>
                <c:pt idx="137">
                  <c:v>8.1891960816669414E-8</c:v>
                </c:pt>
                <c:pt idx="138">
                  <c:v>8.6474850362280793E-8</c:v>
                </c:pt>
                <c:pt idx="139">
                  <c:v>1.5035778041133497E-7</c:v>
                </c:pt>
                <c:pt idx="140">
                  <c:v>1.5474565338053735E-7</c:v>
                </c:pt>
                <c:pt idx="141">
                  <c:v>1.5474565338053735E-7</c:v>
                </c:pt>
                <c:pt idx="142">
                  <c:v>1.4587239915392808E-7</c:v>
                </c:pt>
                <c:pt idx="143">
                  <c:v>8.9385097733307323E-8</c:v>
                </c:pt>
                <c:pt idx="144">
                  <c:v>8.9452603471295064E-8</c:v>
                </c:pt>
                <c:pt idx="145">
                  <c:v>8.738992814389223E-8</c:v>
                </c:pt>
                <c:pt idx="146">
                  <c:v>6.3132116229879537E-8</c:v>
                </c:pt>
                <c:pt idx="147">
                  <c:v>6.3126865783591616E-8</c:v>
                </c:pt>
                <c:pt idx="148">
                  <c:v>6.1960516643914737E-8</c:v>
                </c:pt>
                <c:pt idx="149">
                  <c:v>6.4566988193996493E-8</c:v>
                </c:pt>
                <c:pt idx="150">
                  <c:v>6.5045528869953944E-8</c:v>
                </c:pt>
                <c:pt idx="151">
                  <c:v>6.6661916262882331E-8</c:v>
                </c:pt>
                <c:pt idx="152">
                  <c:v>6.7793012406054513E-8</c:v>
                </c:pt>
                <c:pt idx="153">
                  <c:v>6.2246290934729451E-8</c:v>
                </c:pt>
                <c:pt idx="154">
                  <c:v>6.2244040743463196E-8</c:v>
                </c:pt>
                <c:pt idx="155">
                  <c:v>7.8561677742608123E-8</c:v>
                </c:pt>
                <c:pt idx="156">
                  <c:v>7.2684928218898601E-8</c:v>
                </c:pt>
                <c:pt idx="157">
                  <c:v>7.2442657625898197E-8</c:v>
                </c:pt>
                <c:pt idx="158">
                  <c:v>9.735827545341353E-8</c:v>
                </c:pt>
                <c:pt idx="159">
                  <c:v>7.4663596405694493E-8</c:v>
                </c:pt>
                <c:pt idx="160">
                  <c:v>7.4659096023161955E-8</c:v>
                </c:pt>
                <c:pt idx="161">
                  <c:v>7.17360975682933E-8</c:v>
                </c:pt>
                <c:pt idx="162">
                  <c:v>8.1051889410599894E-8</c:v>
                </c:pt>
                <c:pt idx="163">
                  <c:v>8.5634778956211273E-8</c:v>
                </c:pt>
                <c:pt idx="164">
                  <c:v>1.4951770900526543E-7</c:v>
                </c:pt>
                <c:pt idx="165">
                  <c:v>1.5382307496137172E-7</c:v>
                </c:pt>
                <c:pt idx="166">
                  <c:v>1.5382307496137172E-7</c:v>
                </c:pt>
                <c:pt idx="167">
                  <c:v>1.4509233284829209E-7</c:v>
                </c:pt>
                <c:pt idx="168">
                  <c:v>8.8747543541200999E-8</c:v>
                </c:pt>
                <c:pt idx="169">
                  <c:v>8.881504927918874E-8</c:v>
                </c:pt>
                <c:pt idx="170">
                  <c:v>8.6354840161413719E-8</c:v>
                </c:pt>
                <c:pt idx="171">
                  <c:v>6.1700994584539696E-8</c:v>
                </c:pt>
                <c:pt idx="172">
                  <c:v>6.1696494202007171E-8</c:v>
                </c:pt>
                <c:pt idx="173">
                  <c:v>6.0516643914732758E-8</c:v>
                </c:pt>
                <c:pt idx="174">
                  <c:v>6.2902596720721258E-8</c:v>
                </c:pt>
                <c:pt idx="175">
                  <c:v>6.336013561152697E-8</c:v>
                </c:pt>
                <c:pt idx="176">
                  <c:v>6.4775505918003034E-8</c:v>
                </c:pt>
                <c:pt idx="177">
                  <c:v>6.1658991014236205E-8</c:v>
                </c:pt>
                <c:pt idx="178">
                  <c:v>5.5497217263467392E-8</c:v>
                </c:pt>
                <c:pt idx="179">
                  <c:v>5.5494217008445713E-8</c:v>
                </c:pt>
                <c:pt idx="180">
                  <c:v>6.5002775235895057E-8</c:v>
                </c:pt>
                <c:pt idx="181">
                  <c:v>5.2315446812979098E-8</c:v>
                </c:pt>
                <c:pt idx="182">
                  <c:v>5.231169649420201E-8</c:v>
                </c:pt>
                <c:pt idx="183">
                  <c:v>5.0351029837536191E-8</c:v>
                </c:pt>
                <c:pt idx="184">
                  <c:v>5.2364951020836766E-8</c:v>
                </c:pt>
                <c:pt idx="185">
                  <c:v>7.9956796327687845E-8</c:v>
                </c:pt>
                <c:pt idx="186">
                  <c:v>8.1456923838526273E-8</c:v>
                </c:pt>
                <c:pt idx="187">
                  <c:v>8.822249891240756E-8</c:v>
                </c:pt>
                <c:pt idx="188">
                  <c:v>8.822999954996175E-8</c:v>
                </c:pt>
                <c:pt idx="189">
                  <c:v>1.6352139931894212E-7</c:v>
                </c:pt>
                <c:pt idx="190">
                  <c:v>1.9120625253146517E-7</c:v>
                </c:pt>
                <c:pt idx="191">
                  <c:v>1.9122125380657355E-7</c:v>
                </c:pt>
                <c:pt idx="192">
                  <c:v>1.6873434241910561E-7</c:v>
                </c:pt>
                <c:pt idx="193">
                  <c:v>9.863338383762619E-8</c:v>
                </c:pt>
                <c:pt idx="194">
                  <c:v>9.8685888300505537E-8</c:v>
                </c:pt>
                <c:pt idx="195">
                  <c:v>9.4057994929569015E-8</c:v>
                </c:pt>
                <c:pt idx="196">
                  <c:v>6.7237965227044298E-8</c:v>
                </c:pt>
                <c:pt idx="197">
                  <c:v>6.7239465354555144E-8</c:v>
                </c:pt>
                <c:pt idx="198">
                  <c:v>7.0378482170984531E-8</c:v>
                </c:pt>
                <c:pt idx="199">
                  <c:v>7.1001785151737896E-8</c:v>
                </c:pt>
                <c:pt idx="200">
                  <c:v>5.1119845186840881E-8</c:v>
                </c:pt>
                <c:pt idx="201">
                  <c:v>4.0609951845906902E-8</c:v>
                </c:pt>
                <c:pt idx="202">
                  <c:v>4.6911987518939105E-8</c:v>
                </c:pt>
                <c:pt idx="203">
                  <c:v>4.8022081876959542E-8</c:v>
                </c:pt>
                <c:pt idx="204">
                  <c:v>3.8443767720256221E-8</c:v>
                </c:pt>
                <c:pt idx="205">
                  <c:v>3.737867718756094E-8</c:v>
                </c:pt>
                <c:pt idx="206">
                  <c:v>3.8971812604071346E-8</c:v>
                </c:pt>
                <c:pt idx="207">
                  <c:v>3.9399348944660297E-8</c:v>
                </c:pt>
                <c:pt idx="208">
                  <c:v>3.8778296155173187E-8</c:v>
                </c:pt>
                <c:pt idx="209">
                  <c:v>3.7833965887100403E-8</c:v>
                </c:pt>
                <c:pt idx="210">
                  <c:v>3.7516688918558074E-8</c:v>
                </c:pt>
                <c:pt idx="211">
                  <c:v>4.0168914357720403E-8</c:v>
                </c:pt>
                <c:pt idx="212">
                  <c:v>5.146262432306746E-8</c:v>
                </c:pt>
                <c:pt idx="213">
                  <c:v>4.2828640434436929E-8</c:v>
                </c:pt>
                <c:pt idx="214">
                  <c:v>8.4202157183360586E-8</c:v>
                </c:pt>
                <c:pt idx="215">
                  <c:v>6.6868933859378052E-8</c:v>
                </c:pt>
                <c:pt idx="216">
                  <c:v>6.4507733157318366E-8</c:v>
                </c:pt>
                <c:pt idx="217">
                  <c:v>6.2502062675327404E-8</c:v>
                </c:pt>
                <c:pt idx="218">
                  <c:v>5.9861088192496361E-8</c:v>
                </c:pt>
                <c:pt idx="219">
                  <c:v>6.336013561152697E-8</c:v>
                </c:pt>
                <c:pt idx="220">
                  <c:v>8.5904801908162197E-8</c:v>
                </c:pt>
                <c:pt idx="221">
                  <c:v>4.6833980888375508E-8</c:v>
                </c:pt>
                <c:pt idx="222">
                  <c:v>6.1607986678867705E-8</c:v>
                </c:pt>
                <c:pt idx="223">
                  <c:v>6.1332713280628846E-8</c:v>
                </c:pt>
                <c:pt idx="224">
                  <c:v>6.0554897166259133E-8</c:v>
                </c:pt>
                <c:pt idx="225">
                  <c:v>5.9357045348854653E-8</c:v>
                </c:pt>
                <c:pt idx="226">
                  <c:v>5.8285204242360598E-8</c:v>
                </c:pt>
                <c:pt idx="227">
                  <c:v>5.6807578644184755E-8</c:v>
                </c:pt>
                <c:pt idx="228">
                  <c:v>6.1235204992424357E-8</c:v>
                </c:pt>
                <c:pt idx="229">
                  <c:v>1.0197866818679587E-7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'Vacuum Plot'!$I$41:$I$270</c15:f>
                <c15:dlblRangeCache>
                  <c:ptCount val="230"/>
                  <c:pt idx="0">
                    <c:v>BV102</c:v>
                  </c:pt>
                  <c:pt idx="6">
                    <c:v>Q201A</c:v>
                  </c:pt>
                  <c:pt idx="11">
                    <c:v>Q201B</c:v>
                  </c:pt>
                  <c:pt idx="21">
                    <c:v>Q202</c:v>
                  </c:pt>
                  <c:pt idx="27">
                    <c:v>Q203</c:v>
                  </c:pt>
                  <c:pt idx="37">
                    <c:v>BV203</c:v>
                  </c:pt>
                  <c:pt idx="39">
                    <c:v>Q204</c:v>
                  </c:pt>
                  <c:pt idx="55">
                    <c:v>Q205</c:v>
                  </c:pt>
                  <c:pt idx="63">
                    <c:v>Q206</c:v>
                  </c:pt>
                  <c:pt idx="78">
                    <c:v>Q207</c:v>
                  </c:pt>
                  <c:pt idx="86">
                    <c:v>Q208</c:v>
                  </c:pt>
                  <c:pt idx="101">
                    <c:v>Q209</c:v>
                  </c:pt>
                  <c:pt idx="112">
                    <c:v>Q210</c:v>
                  </c:pt>
                  <c:pt idx="113">
                    <c:v>BV210</c:v>
                  </c:pt>
                  <c:pt idx="117">
                    <c:v>Q211</c:v>
                  </c:pt>
                  <c:pt idx="125">
                    <c:v>Q212</c:v>
                  </c:pt>
                  <c:pt idx="139">
                    <c:v>Q213</c:v>
                  </c:pt>
                  <c:pt idx="150">
                    <c:v>Q214</c:v>
                  </c:pt>
                  <c:pt idx="162">
                    <c:v>BV214</c:v>
                  </c:pt>
                  <c:pt idx="164">
                    <c:v>Q215</c:v>
                  </c:pt>
                  <c:pt idx="176">
                    <c:v>Q216</c:v>
                  </c:pt>
                  <c:pt idx="185">
                    <c:v>Q217</c:v>
                  </c:pt>
                  <c:pt idx="199">
                    <c:v>Q219</c:v>
                  </c:pt>
                  <c:pt idx="203">
                    <c:v>Q220</c:v>
                  </c:pt>
                  <c:pt idx="207">
                    <c:v>Q221</c:v>
                  </c:pt>
                  <c:pt idx="222">
                    <c:v>BV221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E6-CFD7-4B5A-9F71-84302074EBC6}"/>
            </c:ext>
          </c:extLst>
        </c:ser>
        <c:ser>
          <c:idx val="4"/>
          <c:order val="5"/>
          <c:tx>
            <c:strRef>
              <c:f>'Vacuum Plot'!$W$3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'Vacuum Plot'!$C$41:$C$270</c:f>
              <c:numCache>
                <c:formatCode>0.00</c:formatCode>
                <c:ptCount val="230"/>
                <c:pt idx="0">
                  <c:v>0</c:v>
                </c:pt>
                <c:pt idx="1">
                  <c:v>3.7591999999999999</c:v>
                </c:pt>
                <c:pt idx="2">
                  <c:v>3.9684172600000007</c:v>
                </c:pt>
                <c:pt idx="3">
                  <c:v>5.2683409999999995</c:v>
                </c:pt>
                <c:pt idx="4">
                  <c:v>5.5731511599999983</c:v>
                </c:pt>
                <c:pt idx="5">
                  <c:v>6.0236709599999969</c:v>
                </c:pt>
                <c:pt idx="6">
                  <c:v>6.1820882199999971</c:v>
                </c:pt>
                <c:pt idx="7">
                  <c:v>8.0108882199999982</c:v>
                </c:pt>
                <c:pt idx="8">
                  <c:v>10.038341619999997</c:v>
                </c:pt>
                <c:pt idx="9">
                  <c:v>10.114541619999997</c:v>
                </c:pt>
                <c:pt idx="10">
                  <c:v>10.272961419999998</c:v>
                </c:pt>
                <c:pt idx="11">
                  <c:v>12.101761419999999</c:v>
                </c:pt>
                <c:pt idx="12">
                  <c:v>13.95316742</c:v>
                </c:pt>
                <c:pt idx="13">
                  <c:v>13.955008920000001</c:v>
                </c:pt>
                <c:pt idx="14">
                  <c:v>17.157834619999999</c:v>
                </c:pt>
                <c:pt idx="15">
                  <c:v>20.360660319999997</c:v>
                </c:pt>
                <c:pt idx="16">
                  <c:v>20.362501819999999</c:v>
                </c:pt>
                <c:pt idx="17">
                  <c:v>20.415415099999997</c:v>
                </c:pt>
                <c:pt idx="18">
                  <c:v>20.821815099999998</c:v>
                </c:pt>
                <c:pt idx="19">
                  <c:v>20.869490899999999</c:v>
                </c:pt>
                <c:pt idx="20">
                  <c:v>21.0279107</c:v>
                </c:pt>
                <c:pt idx="21">
                  <c:v>24.380710699999998</c:v>
                </c:pt>
                <c:pt idx="22">
                  <c:v>25.714680599999998</c:v>
                </c:pt>
                <c:pt idx="23">
                  <c:v>27.048650499999997</c:v>
                </c:pt>
                <c:pt idx="24">
                  <c:v>30.398097699999997</c:v>
                </c:pt>
                <c:pt idx="25">
                  <c:v>33.747544899999994</c:v>
                </c:pt>
                <c:pt idx="26">
                  <c:v>35.102342800000002</c:v>
                </c:pt>
                <c:pt idx="27">
                  <c:v>36.457140699999997</c:v>
                </c:pt>
                <c:pt idx="28">
                  <c:v>39.809940699999999</c:v>
                </c:pt>
                <c:pt idx="29">
                  <c:v>39.968360500000003</c:v>
                </c:pt>
                <c:pt idx="30">
                  <c:v>40.016036299999996</c:v>
                </c:pt>
                <c:pt idx="31">
                  <c:v>40.422436300000001</c:v>
                </c:pt>
                <c:pt idx="32">
                  <c:v>40.903613899999996</c:v>
                </c:pt>
                <c:pt idx="33">
                  <c:v>41.670795499999997</c:v>
                </c:pt>
                <c:pt idx="34">
                  <c:v>48.020795500000006</c:v>
                </c:pt>
                <c:pt idx="35">
                  <c:v>54.3707955</c:v>
                </c:pt>
                <c:pt idx="36">
                  <c:v>55.138739099999995</c:v>
                </c:pt>
                <c:pt idx="37">
                  <c:v>55.870513099999997</c:v>
                </c:pt>
                <c:pt idx="38">
                  <c:v>56.276913100000002</c:v>
                </c:pt>
                <c:pt idx="39">
                  <c:v>56.324588899999995</c:v>
                </c:pt>
                <c:pt idx="40">
                  <c:v>56.483008699999999</c:v>
                </c:pt>
                <c:pt idx="41">
                  <c:v>59.835808700000001</c:v>
                </c:pt>
                <c:pt idx="42">
                  <c:v>60.346048980000006</c:v>
                </c:pt>
                <c:pt idx="43">
                  <c:v>60.347890480000004</c:v>
                </c:pt>
                <c:pt idx="44">
                  <c:v>62.534716180000004</c:v>
                </c:pt>
                <c:pt idx="45">
                  <c:v>64.721541880000004</c:v>
                </c:pt>
                <c:pt idx="46">
                  <c:v>64.806644579999997</c:v>
                </c:pt>
                <c:pt idx="47">
                  <c:v>68.009470280000002</c:v>
                </c:pt>
                <c:pt idx="48">
                  <c:v>71.212295980000007</c:v>
                </c:pt>
                <c:pt idx="49">
                  <c:v>71.214137480000005</c:v>
                </c:pt>
                <c:pt idx="50">
                  <c:v>71.41733748</c:v>
                </c:pt>
                <c:pt idx="51">
                  <c:v>71.728111560000002</c:v>
                </c:pt>
                <c:pt idx="52">
                  <c:v>71.886531360000006</c:v>
                </c:pt>
                <c:pt idx="53">
                  <c:v>75.239331360000008</c:v>
                </c:pt>
                <c:pt idx="54">
                  <c:v>75.770239620000012</c:v>
                </c:pt>
                <c:pt idx="55">
                  <c:v>75.77208112000001</c:v>
                </c:pt>
                <c:pt idx="56">
                  <c:v>78.974906820000015</c:v>
                </c:pt>
                <c:pt idx="57">
                  <c:v>82.17774522000002</c:v>
                </c:pt>
                <c:pt idx="58">
                  <c:v>82.264196660000025</c:v>
                </c:pt>
                <c:pt idx="59">
                  <c:v>84.451022360000024</c:v>
                </c:pt>
                <c:pt idx="60">
                  <c:v>86.637848060000024</c:v>
                </c:pt>
                <c:pt idx="61">
                  <c:v>86.639689560000022</c:v>
                </c:pt>
                <c:pt idx="62">
                  <c:v>87.158621720000028</c:v>
                </c:pt>
                <c:pt idx="63">
                  <c:v>87.317041520000032</c:v>
                </c:pt>
                <c:pt idx="64">
                  <c:v>90.669841520000034</c:v>
                </c:pt>
                <c:pt idx="65">
                  <c:v>91.195781540000027</c:v>
                </c:pt>
                <c:pt idx="66">
                  <c:v>93.382607240000027</c:v>
                </c:pt>
                <c:pt idx="67">
                  <c:v>95.569432940000027</c:v>
                </c:pt>
                <c:pt idx="68">
                  <c:v>95.664713420000027</c:v>
                </c:pt>
                <c:pt idx="69">
                  <c:v>98.867539120000032</c:v>
                </c:pt>
                <c:pt idx="70">
                  <c:v>102.07036482000004</c:v>
                </c:pt>
                <c:pt idx="71">
                  <c:v>102.07220632000003</c:v>
                </c:pt>
                <c:pt idx="72">
                  <c:v>102.12172362000004</c:v>
                </c:pt>
                <c:pt idx="73">
                  <c:v>102.52812362000004</c:v>
                </c:pt>
                <c:pt idx="74">
                  <c:v>102.57579942000004</c:v>
                </c:pt>
                <c:pt idx="75">
                  <c:v>102.73421922000004</c:v>
                </c:pt>
                <c:pt idx="76">
                  <c:v>106.08701922000004</c:v>
                </c:pt>
                <c:pt idx="77">
                  <c:v>106.61820688000005</c:v>
                </c:pt>
                <c:pt idx="78">
                  <c:v>106.62004838000004</c:v>
                </c:pt>
                <c:pt idx="79">
                  <c:v>109.82287408000005</c:v>
                </c:pt>
                <c:pt idx="80">
                  <c:v>113.02569978000005</c:v>
                </c:pt>
                <c:pt idx="81">
                  <c:v>113.11231886000006</c:v>
                </c:pt>
                <c:pt idx="82">
                  <c:v>115.29914456000006</c:v>
                </c:pt>
                <c:pt idx="83">
                  <c:v>117.48597026000006</c:v>
                </c:pt>
                <c:pt idx="84">
                  <c:v>117.48781176000007</c:v>
                </c:pt>
                <c:pt idx="85">
                  <c:v>118.00674392000006</c:v>
                </c:pt>
                <c:pt idx="86">
                  <c:v>118.16516372000005</c:v>
                </c:pt>
                <c:pt idx="87">
                  <c:v>121.51796372000005</c:v>
                </c:pt>
                <c:pt idx="88">
                  <c:v>122.05383768000006</c:v>
                </c:pt>
                <c:pt idx="89">
                  <c:v>122.05567918000007</c:v>
                </c:pt>
                <c:pt idx="90">
                  <c:v>124.24250488000006</c:v>
                </c:pt>
                <c:pt idx="91">
                  <c:v>126.42933058000004</c:v>
                </c:pt>
                <c:pt idx="92">
                  <c:v>126.51492604000005</c:v>
                </c:pt>
                <c:pt idx="93">
                  <c:v>129.71775174000004</c:v>
                </c:pt>
                <c:pt idx="94">
                  <c:v>132.92057744000005</c:v>
                </c:pt>
                <c:pt idx="95">
                  <c:v>132.92241894000006</c:v>
                </c:pt>
                <c:pt idx="96">
                  <c:v>133.12561894000007</c:v>
                </c:pt>
                <c:pt idx="97">
                  <c:v>133.43715502000006</c:v>
                </c:pt>
                <c:pt idx="98">
                  <c:v>133.59557482000005</c:v>
                </c:pt>
                <c:pt idx="99">
                  <c:v>136.94837482000005</c:v>
                </c:pt>
                <c:pt idx="100">
                  <c:v>137.49219136000005</c:v>
                </c:pt>
                <c:pt idx="101">
                  <c:v>137.49403286000006</c:v>
                </c:pt>
                <c:pt idx="102">
                  <c:v>140.69685856000007</c:v>
                </c:pt>
                <c:pt idx="103">
                  <c:v>143.89968426000007</c:v>
                </c:pt>
                <c:pt idx="104">
                  <c:v>143.97524926000008</c:v>
                </c:pt>
                <c:pt idx="105">
                  <c:v>146.16207496000007</c:v>
                </c:pt>
                <c:pt idx="106">
                  <c:v>148.34890066000006</c:v>
                </c:pt>
                <c:pt idx="107">
                  <c:v>148.35074216000007</c:v>
                </c:pt>
                <c:pt idx="108">
                  <c:v>148.40025946000006</c:v>
                </c:pt>
                <c:pt idx="109">
                  <c:v>148.80665946000005</c:v>
                </c:pt>
                <c:pt idx="110">
                  <c:v>148.85433526000006</c:v>
                </c:pt>
                <c:pt idx="111">
                  <c:v>149.01275506000005</c:v>
                </c:pt>
                <c:pt idx="112">
                  <c:v>152.36555506000005</c:v>
                </c:pt>
                <c:pt idx="113">
                  <c:v>155.19381966000006</c:v>
                </c:pt>
                <c:pt idx="114">
                  <c:v>158.26404466000005</c:v>
                </c:pt>
                <c:pt idx="115">
                  <c:v>161.33426966000005</c:v>
                </c:pt>
                <c:pt idx="116">
                  <c:v>164.28351446000005</c:v>
                </c:pt>
                <c:pt idx="117">
                  <c:v>164.44193426000004</c:v>
                </c:pt>
                <c:pt idx="118">
                  <c:v>167.79473426000004</c:v>
                </c:pt>
                <c:pt idx="119">
                  <c:v>168.43575406000005</c:v>
                </c:pt>
                <c:pt idx="120">
                  <c:v>171.16044762000004</c:v>
                </c:pt>
                <c:pt idx="121">
                  <c:v>173.88522754000005</c:v>
                </c:pt>
                <c:pt idx="122">
                  <c:v>176.29551736000005</c:v>
                </c:pt>
                <c:pt idx="123">
                  <c:v>178.70580718000005</c:v>
                </c:pt>
                <c:pt idx="124">
                  <c:v>179.11220718000004</c:v>
                </c:pt>
                <c:pt idx="125">
                  <c:v>179.87102202000005</c:v>
                </c:pt>
                <c:pt idx="126">
                  <c:v>183.22382202000006</c:v>
                </c:pt>
                <c:pt idx="127">
                  <c:v>183.38224182000005</c:v>
                </c:pt>
                <c:pt idx="128">
                  <c:v>183.67046832000005</c:v>
                </c:pt>
                <c:pt idx="129">
                  <c:v>183.67230982000007</c:v>
                </c:pt>
                <c:pt idx="130">
                  <c:v>185.85913552000008</c:v>
                </c:pt>
                <c:pt idx="131">
                  <c:v>188.04596122000007</c:v>
                </c:pt>
                <c:pt idx="132">
                  <c:v>188.13064990000007</c:v>
                </c:pt>
                <c:pt idx="133">
                  <c:v>191.33347560000007</c:v>
                </c:pt>
                <c:pt idx="134">
                  <c:v>194.53630130000008</c:v>
                </c:pt>
                <c:pt idx="135">
                  <c:v>194.53814280000009</c:v>
                </c:pt>
                <c:pt idx="136">
                  <c:v>194.80930304000009</c:v>
                </c:pt>
                <c:pt idx="137">
                  <c:v>195.13950304000008</c:v>
                </c:pt>
                <c:pt idx="138">
                  <c:v>195.29792284000007</c:v>
                </c:pt>
                <c:pt idx="139">
                  <c:v>198.65072284000007</c:v>
                </c:pt>
                <c:pt idx="140">
                  <c:v>199.18246676000007</c:v>
                </c:pt>
                <c:pt idx="141">
                  <c:v>199.18430826000008</c:v>
                </c:pt>
                <c:pt idx="142">
                  <c:v>202.38713396000009</c:v>
                </c:pt>
                <c:pt idx="143">
                  <c:v>205.58995966000009</c:v>
                </c:pt>
                <c:pt idx="144">
                  <c:v>205.67500648000009</c:v>
                </c:pt>
                <c:pt idx="145">
                  <c:v>207.86183218000011</c:v>
                </c:pt>
                <c:pt idx="146">
                  <c:v>210.04865788000009</c:v>
                </c:pt>
                <c:pt idx="147">
                  <c:v>210.0504993800001</c:v>
                </c:pt>
                <c:pt idx="148">
                  <c:v>210.1000166800001</c:v>
                </c:pt>
                <c:pt idx="149">
                  <c:v>210.50641668000009</c:v>
                </c:pt>
                <c:pt idx="150">
                  <c:v>210.55055934000009</c:v>
                </c:pt>
                <c:pt idx="151">
                  <c:v>210.70897914000008</c:v>
                </c:pt>
                <c:pt idx="152">
                  <c:v>214.06177914000008</c:v>
                </c:pt>
                <c:pt idx="153">
                  <c:v>214.59150376000008</c:v>
                </c:pt>
                <c:pt idx="154">
                  <c:v>214.59334526000009</c:v>
                </c:pt>
                <c:pt idx="155">
                  <c:v>216.78017096000011</c:v>
                </c:pt>
                <c:pt idx="156">
                  <c:v>218.96699666000009</c:v>
                </c:pt>
                <c:pt idx="157">
                  <c:v>219.12423536000009</c:v>
                </c:pt>
                <c:pt idx="158">
                  <c:v>222.32706106000009</c:v>
                </c:pt>
                <c:pt idx="159">
                  <c:v>225.5298867600001</c:v>
                </c:pt>
                <c:pt idx="160">
                  <c:v>225.53172826000011</c:v>
                </c:pt>
                <c:pt idx="161">
                  <c:v>225.66825326000011</c:v>
                </c:pt>
                <c:pt idx="162">
                  <c:v>225.97562882000011</c:v>
                </c:pt>
                <c:pt idx="163">
                  <c:v>226.1340486200001</c:v>
                </c:pt>
                <c:pt idx="164">
                  <c:v>229.4868486200001</c:v>
                </c:pt>
                <c:pt idx="165">
                  <c:v>230.00732002000009</c:v>
                </c:pt>
                <c:pt idx="166">
                  <c:v>230.00916152000011</c:v>
                </c:pt>
                <c:pt idx="167">
                  <c:v>233.21198722000011</c:v>
                </c:pt>
                <c:pt idx="168">
                  <c:v>236.41481292000012</c:v>
                </c:pt>
                <c:pt idx="169">
                  <c:v>236.50132532000012</c:v>
                </c:pt>
                <c:pt idx="170">
                  <c:v>238.68815102000011</c:v>
                </c:pt>
                <c:pt idx="171">
                  <c:v>240.87497672000009</c:v>
                </c:pt>
                <c:pt idx="172">
                  <c:v>240.8768182200001</c:v>
                </c:pt>
                <c:pt idx="173">
                  <c:v>240.92633552000009</c:v>
                </c:pt>
                <c:pt idx="174">
                  <c:v>241.33273552000009</c:v>
                </c:pt>
                <c:pt idx="175">
                  <c:v>241.3804087800001</c:v>
                </c:pt>
                <c:pt idx="176">
                  <c:v>241.53882858000009</c:v>
                </c:pt>
                <c:pt idx="177">
                  <c:v>244.89162858000009</c:v>
                </c:pt>
                <c:pt idx="178">
                  <c:v>245.41718760000006</c:v>
                </c:pt>
                <c:pt idx="179">
                  <c:v>245.41902910000007</c:v>
                </c:pt>
                <c:pt idx="180">
                  <c:v>247.60585480000006</c:v>
                </c:pt>
                <c:pt idx="181">
                  <c:v>249.79268050000005</c:v>
                </c:pt>
                <c:pt idx="182">
                  <c:v>249.79452200000006</c:v>
                </c:pt>
                <c:pt idx="183">
                  <c:v>249.91635056000004</c:v>
                </c:pt>
                <c:pt idx="184">
                  <c:v>250.01482636000006</c:v>
                </c:pt>
                <c:pt idx="185">
                  <c:v>251.84362636000006</c:v>
                </c:pt>
                <c:pt idx="186">
                  <c:v>252.00204616000005</c:v>
                </c:pt>
                <c:pt idx="187">
                  <c:v>253.22468278000005</c:v>
                </c:pt>
                <c:pt idx="188">
                  <c:v>253.22652428000006</c:v>
                </c:pt>
                <c:pt idx="189">
                  <c:v>256.4293499800001</c:v>
                </c:pt>
                <c:pt idx="190">
                  <c:v>259.6321756800001</c:v>
                </c:pt>
                <c:pt idx="191">
                  <c:v>259.73457324000009</c:v>
                </c:pt>
                <c:pt idx="192">
                  <c:v>262.93739894000009</c:v>
                </c:pt>
                <c:pt idx="193">
                  <c:v>266.1402246400001</c:v>
                </c:pt>
                <c:pt idx="194">
                  <c:v>266.22683102000008</c:v>
                </c:pt>
                <c:pt idx="195">
                  <c:v>268.41365672000006</c:v>
                </c:pt>
                <c:pt idx="196">
                  <c:v>270.60048242000005</c:v>
                </c:pt>
                <c:pt idx="197">
                  <c:v>270.60232392000006</c:v>
                </c:pt>
                <c:pt idx="198">
                  <c:v>271.13149228000009</c:v>
                </c:pt>
                <c:pt idx="199">
                  <c:v>271.28991208000008</c:v>
                </c:pt>
                <c:pt idx="200">
                  <c:v>274.64271208000008</c:v>
                </c:pt>
                <c:pt idx="201">
                  <c:v>275.2615094200001</c:v>
                </c:pt>
                <c:pt idx="202">
                  <c:v>275.93206942000012</c:v>
                </c:pt>
                <c:pt idx="203">
                  <c:v>276.09048922000011</c:v>
                </c:pt>
                <c:pt idx="204">
                  <c:v>279.44328922000011</c:v>
                </c:pt>
                <c:pt idx="205">
                  <c:v>279.52900660000012</c:v>
                </c:pt>
                <c:pt idx="206">
                  <c:v>279.93540660000014</c:v>
                </c:pt>
                <c:pt idx="207">
                  <c:v>280.02112398000014</c:v>
                </c:pt>
                <c:pt idx="208">
                  <c:v>281.84992398000014</c:v>
                </c:pt>
                <c:pt idx="209">
                  <c:v>282.00834378000013</c:v>
                </c:pt>
                <c:pt idx="210">
                  <c:v>282.05629136000016</c:v>
                </c:pt>
                <c:pt idx="211">
                  <c:v>282.46269136000018</c:v>
                </c:pt>
                <c:pt idx="212">
                  <c:v>284.3546573500002</c:v>
                </c:pt>
                <c:pt idx="213">
                  <c:v>286.24662334000021</c:v>
                </c:pt>
                <c:pt idx="214">
                  <c:v>289.49413272000021</c:v>
                </c:pt>
                <c:pt idx="215">
                  <c:v>292.74164210000021</c:v>
                </c:pt>
                <c:pt idx="216">
                  <c:v>292.9000619000002</c:v>
                </c:pt>
                <c:pt idx="217">
                  <c:v>293.02706190000021</c:v>
                </c:pt>
                <c:pt idx="218">
                  <c:v>293.1854817000002</c:v>
                </c:pt>
                <c:pt idx="219">
                  <c:v>293.59188170000022</c:v>
                </c:pt>
                <c:pt idx="220">
                  <c:v>296.91872036000024</c:v>
                </c:pt>
                <c:pt idx="221">
                  <c:v>300.24555140000024</c:v>
                </c:pt>
                <c:pt idx="222">
                  <c:v>301.88973912000023</c:v>
                </c:pt>
                <c:pt idx="223">
                  <c:v>303.53392684000022</c:v>
                </c:pt>
                <c:pt idx="224">
                  <c:v>303.83873700000021</c:v>
                </c:pt>
                <c:pt idx="225">
                  <c:v>303.9971568000002</c:v>
                </c:pt>
                <c:pt idx="226">
                  <c:v>304.12415680000021</c:v>
                </c:pt>
                <c:pt idx="227">
                  <c:v>304.2825766000002</c:v>
                </c:pt>
                <c:pt idx="228">
                  <c:v>304.68897660000022</c:v>
                </c:pt>
                <c:pt idx="229">
                  <c:v>308.51485160000004</c:v>
                </c:pt>
              </c:numCache>
            </c:numRef>
          </c:xVal>
          <c:yVal>
            <c:numRef>
              <c:f>'Vacuum Plot'!$W$4:$W$270</c:f>
              <c:numCache>
                <c:formatCode>General</c:formatCode>
                <c:ptCount val="267"/>
                <c:pt idx="0" formatCode="0.00E+00">
                  <c:v>7.7949381315389301E-8</c:v>
                </c:pt>
                <c:pt idx="1">
                  <c:v>7.7949381315389301E-8</c:v>
                </c:pt>
                <c:pt idx="2">
                  <c:v>7.7949381315389301E-8</c:v>
                </c:pt>
                <c:pt idx="3">
                  <c:v>7.7949381315389301E-8</c:v>
                </c:pt>
                <c:pt idx="4">
                  <c:v>7.7949381315389301E-8</c:v>
                </c:pt>
                <c:pt idx="5">
                  <c:v>7.7949381315389301E-8</c:v>
                </c:pt>
                <c:pt idx="6">
                  <c:v>7.7949381315389301E-8</c:v>
                </c:pt>
                <c:pt idx="7">
                  <c:v>7.7949381315389301E-8</c:v>
                </c:pt>
                <c:pt idx="8">
                  <c:v>7.7949381315389301E-8</c:v>
                </c:pt>
                <c:pt idx="9">
                  <c:v>7.7949381315389301E-8</c:v>
                </c:pt>
                <c:pt idx="10">
                  <c:v>7.7949381315389301E-8</c:v>
                </c:pt>
                <c:pt idx="11">
                  <c:v>7.7949381315389301E-8</c:v>
                </c:pt>
                <c:pt idx="12">
                  <c:v>7.7949381315389301E-8</c:v>
                </c:pt>
                <c:pt idx="13">
                  <c:v>7.7949381315389301E-8</c:v>
                </c:pt>
                <c:pt idx="14">
                  <c:v>7.7949381315389301E-8</c:v>
                </c:pt>
                <c:pt idx="15">
                  <c:v>7.7949381315389301E-8</c:v>
                </c:pt>
                <c:pt idx="16">
                  <c:v>7.7949381315389301E-8</c:v>
                </c:pt>
                <c:pt idx="17">
                  <c:v>7.7949381315389301E-8</c:v>
                </c:pt>
                <c:pt idx="18">
                  <c:v>7.7949381315389301E-8</c:v>
                </c:pt>
                <c:pt idx="19">
                  <c:v>7.7949381315389301E-8</c:v>
                </c:pt>
                <c:pt idx="20">
                  <c:v>7.7949381315389301E-8</c:v>
                </c:pt>
                <c:pt idx="21">
                  <c:v>7.7949381315389301E-8</c:v>
                </c:pt>
                <c:pt idx="22">
                  <c:v>7.7949381315389301E-8</c:v>
                </c:pt>
                <c:pt idx="23">
                  <c:v>7.7949381315389301E-8</c:v>
                </c:pt>
                <c:pt idx="24">
                  <c:v>7.7949381315389301E-8</c:v>
                </c:pt>
                <c:pt idx="25">
                  <c:v>7.7949381315389301E-8</c:v>
                </c:pt>
                <c:pt idx="26">
                  <c:v>7.7949381315389301E-8</c:v>
                </c:pt>
                <c:pt idx="27">
                  <c:v>7.7949381315389301E-8</c:v>
                </c:pt>
                <c:pt idx="28">
                  <c:v>7.7949381315389301E-8</c:v>
                </c:pt>
                <c:pt idx="29">
                  <c:v>7.7949381315389301E-8</c:v>
                </c:pt>
                <c:pt idx="30">
                  <c:v>7.7949381315389301E-8</c:v>
                </c:pt>
                <c:pt idx="31">
                  <c:v>7.7949381315389301E-8</c:v>
                </c:pt>
                <c:pt idx="32">
                  <c:v>7.7949381315389301E-8</c:v>
                </c:pt>
                <c:pt idx="33">
                  <c:v>7.7949381315389301E-8</c:v>
                </c:pt>
                <c:pt idx="34">
                  <c:v>7.7949381315389301E-8</c:v>
                </c:pt>
                <c:pt idx="35">
                  <c:v>7.7949381315389301E-8</c:v>
                </c:pt>
                <c:pt idx="36">
                  <c:v>7.7949381315389301E-8</c:v>
                </c:pt>
                <c:pt idx="37">
                  <c:v>7.7949381315389301E-8</c:v>
                </c:pt>
                <c:pt idx="38">
                  <c:v>7.7949381315389301E-8</c:v>
                </c:pt>
                <c:pt idx="39">
                  <c:v>7.7949381315389301E-8</c:v>
                </c:pt>
                <c:pt idx="40">
                  <c:v>7.7949381315389301E-8</c:v>
                </c:pt>
                <c:pt idx="41">
                  <c:v>7.7949381315389301E-8</c:v>
                </c:pt>
                <c:pt idx="42">
                  <c:v>7.7949381315389301E-8</c:v>
                </c:pt>
                <c:pt idx="43">
                  <c:v>7.7949381315389301E-8</c:v>
                </c:pt>
                <c:pt idx="44">
                  <c:v>7.7949381315389301E-8</c:v>
                </c:pt>
                <c:pt idx="45">
                  <c:v>7.7949381315389301E-8</c:v>
                </c:pt>
                <c:pt idx="46">
                  <c:v>7.7949381315389301E-8</c:v>
                </c:pt>
                <c:pt idx="47">
                  <c:v>7.7949381315389301E-8</c:v>
                </c:pt>
                <c:pt idx="48">
                  <c:v>7.7949381315389301E-8</c:v>
                </c:pt>
                <c:pt idx="49">
                  <c:v>7.7949381315389301E-8</c:v>
                </c:pt>
                <c:pt idx="50">
                  <c:v>7.7949381315389301E-8</c:v>
                </c:pt>
                <c:pt idx="51">
                  <c:v>7.7949381315389301E-8</c:v>
                </c:pt>
                <c:pt idx="52">
                  <c:v>7.7949381315389301E-8</c:v>
                </c:pt>
                <c:pt idx="53">
                  <c:v>7.7949381315389301E-8</c:v>
                </c:pt>
                <c:pt idx="54">
                  <c:v>7.7949381315389301E-8</c:v>
                </c:pt>
                <c:pt idx="55">
                  <c:v>7.7949381315389301E-8</c:v>
                </c:pt>
                <c:pt idx="56">
                  <c:v>7.7949381315389301E-8</c:v>
                </c:pt>
                <c:pt idx="57">
                  <c:v>7.7949381315389301E-8</c:v>
                </c:pt>
                <c:pt idx="58">
                  <c:v>7.7949381315389301E-8</c:v>
                </c:pt>
                <c:pt idx="59">
                  <c:v>7.7949381315389301E-8</c:v>
                </c:pt>
                <c:pt idx="60">
                  <c:v>7.7949381315389301E-8</c:v>
                </c:pt>
                <c:pt idx="61">
                  <c:v>7.7949381315389301E-8</c:v>
                </c:pt>
                <c:pt idx="62">
                  <c:v>7.7949381315389301E-8</c:v>
                </c:pt>
                <c:pt idx="63">
                  <c:v>7.7949381315389301E-8</c:v>
                </c:pt>
                <c:pt idx="64">
                  <c:v>7.7949381315389301E-8</c:v>
                </c:pt>
                <c:pt idx="65">
                  <c:v>7.7949381315389301E-8</c:v>
                </c:pt>
                <c:pt idx="66">
                  <c:v>7.7949381315389301E-8</c:v>
                </c:pt>
                <c:pt idx="67">
                  <c:v>7.7949381315389301E-8</c:v>
                </c:pt>
                <c:pt idx="68">
                  <c:v>7.7949381315389301E-8</c:v>
                </c:pt>
                <c:pt idx="69">
                  <c:v>7.7949381315389301E-8</c:v>
                </c:pt>
                <c:pt idx="70">
                  <c:v>7.7949381315389301E-8</c:v>
                </c:pt>
                <c:pt idx="71">
                  <c:v>7.7949381315389301E-8</c:v>
                </c:pt>
                <c:pt idx="72">
                  <c:v>7.7949381315389301E-8</c:v>
                </c:pt>
                <c:pt idx="73">
                  <c:v>7.7949381315389301E-8</c:v>
                </c:pt>
                <c:pt idx="74">
                  <c:v>7.7949381315389301E-8</c:v>
                </c:pt>
                <c:pt idx="75">
                  <c:v>7.7949381315389301E-8</c:v>
                </c:pt>
                <c:pt idx="76">
                  <c:v>7.7949381315389301E-8</c:v>
                </c:pt>
                <c:pt idx="77">
                  <c:v>7.7949381315389301E-8</c:v>
                </c:pt>
                <c:pt idx="78">
                  <c:v>7.7949381315389301E-8</c:v>
                </c:pt>
                <c:pt idx="79">
                  <c:v>7.7949381315389301E-8</c:v>
                </c:pt>
                <c:pt idx="80">
                  <c:v>7.7949381315389301E-8</c:v>
                </c:pt>
                <c:pt idx="81">
                  <c:v>7.7949381315389301E-8</c:v>
                </c:pt>
                <c:pt idx="82">
                  <c:v>7.7949381315389301E-8</c:v>
                </c:pt>
                <c:pt idx="83">
                  <c:v>7.7949381315389301E-8</c:v>
                </c:pt>
                <c:pt idx="84">
                  <c:v>7.7949381315389301E-8</c:v>
                </c:pt>
                <c:pt idx="85">
                  <c:v>7.7949381315389301E-8</c:v>
                </c:pt>
                <c:pt idx="86">
                  <c:v>7.7949381315389301E-8</c:v>
                </c:pt>
                <c:pt idx="87">
                  <c:v>7.7949381315389301E-8</c:v>
                </c:pt>
                <c:pt idx="88">
                  <c:v>7.7949381315389301E-8</c:v>
                </c:pt>
                <c:pt idx="89">
                  <c:v>7.7949381315389301E-8</c:v>
                </c:pt>
                <c:pt idx="90">
                  <c:v>7.7949381315389301E-8</c:v>
                </c:pt>
                <c:pt idx="91">
                  <c:v>7.7949381315389301E-8</c:v>
                </c:pt>
                <c:pt idx="92">
                  <c:v>7.7949381315389301E-8</c:v>
                </c:pt>
                <c:pt idx="93">
                  <c:v>7.7949381315389301E-8</c:v>
                </c:pt>
                <c:pt idx="94">
                  <c:v>7.7949381315389301E-8</c:v>
                </c:pt>
                <c:pt idx="95">
                  <c:v>7.7949381315389301E-8</c:v>
                </c:pt>
                <c:pt idx="96">
                  <c:v>7.7949381315389301E-8</c:v>
                </c:pt>
                <c:pt idx="97">
                  <c:v>7.7949381315389301E-8</c:v>
                </c:pt>
                <c:pt idx="98">
                  <c:v>7.7949381315389301E-8</c:v>
                </c:pt>
                <c:pt idx="99">
                  <c:v>7.7949381315389301E-8</c:v>
                </c:pt>
                <c:pt idx="100">
                  <c:v>7.7949381315389301E-8</c:v>
                </c:pt>
                <c:pt idx="101">
                  <c:v>7.7949381315389301E-8</c:v>
                </c:pt>
                <c:pt idx="102">
                  <c:v>7.7949381315389301E-8</c:v>
                </c:pt>
                <c:pt idx="103">
                  <c:v>7.7949381315389301E-8</c:v>
                </c:pt>
                <c:pt idx="104">
                  <c:v>7.7949381315389301E-8</c:v>
                </c:pt>
                <c:pt idx="105">
                  <c:v>7.7949381315389301E-8</c:v>
                </c:pt>
                <c:pt idx="106">
                  <c:v>7.7949381315389301E-8</c:v>
                </c:pt>
                <c:pt idx="107">
                  <c:v>7.7949381315389301E-8</c:v>
                </c:pt>
                <c:pt idx="108">
                  <c:v>7.7949381315389301E-8</c:v>
                </c:pt>
                <c:pt idx="109">
                  <c:v>7.7949381315389301E-8</c:v>
                </c:pt>
                <c:pt idx="110">
                  <c:v>7.7949381315389301E-8</c:v>
                </c:pt>
                <c:pt idx="111">
                  <c:v>7.7949381315389301E-8</c:v>
                </c:pt>
                <c:pt idx="112">
                  <c:v>7.7949381315389301E-8</c:v>
                </c:pt>
                <c:pt idx="113">
                  <c:v>7.7949381315389301E-8</c:v>
                </c:pt>
                <c:pt idx="114">
                  <c:v>7.7949381315389301E-8</c:v>
                </c:pt>
                <c:pt idx="115">
                  <c:v>7.7949381315389301E-8</c:v>
                </c:pt>
                <c:pt idx="116">
                  <c:v>7.7949381315389301E-8</c:v>
                </c:pt>
                <c:pt idx="117">
                  <c:v>7.7949381315389301E-8</c:v>
                </c:pt>
                <c:pt idx="118">
                  <c:v>7.7949381315389301E-8</c:v>
                </c:pt>
                <c:pt idx="119">
                  <c:v>7.7949381315389301E-8</c:v>
                </c:pt>
                <c:pt idx="120">
                  <c:v>7.7949381315389301E-8</c:v>
                </c:pt>
                <c:pt idx="121">
                  <c:v>7.7949381315389301E-8</c:v>
                </c:pt>
                <c:pt idx="122">
                  <c:v>7.7949381315389301E-8</c:v>
                </c:pt>
                <c:pt idx="123">
                  <c:v>7.7949381315389301E-8</c:v>
                </c:pt>
                <c:pt idx="124">
                  <c:v>7.7949381315389301E-8</c:v>
                </c:pt>
                <c:pt idx="125">
                  <c:v>7.7949381315389301E-8</c:v>
                </c:pt>
                <c:pt idx="126">
                  <c:v>7.7949381315389301E-8</c:v>
                </c:pt>
                <c:pt idx="127">
                  <c:v>7.7949381315389301E-8</c:v>
                </c:pt>
                <c:pt idx="128">
                  <c:v>7.7949381315389301E-8</c:v>
                </c:pt>
                <c:pt idx="129">
                  <c:v>7.7949381315389301E-8</c:v>
                </c:pt>
                <c:pt idx="130">
                  <c:v>7.7949381315389301E-8</c:v>
                </c:pt>
                <c:pt idx="131">
                  <c:v>7.7949381315389301E-8</c:v>
                </c:pt>
                <c:pt idx="132">
                  <c:v>7.7949381315389301E-8</c:v>
                </c:pt>
                <c:pt idx="133">
                  <c:v>7.7949381315389301E-8</c:v>
                </c:pt>
                <c:pt idx="134">
                  <c:v>7.7949381315389301E-8</c:v>
                </c:pt>
                <c:pt idx="135">
                  <c:v>7.7949381315389301E-8</c:v>
                </c:pt>
                <c:pt idx="136">
                  <c:v>7.7949381315389301E-8</c:v>
                </c:pt>
                <c:pt idx="137">
                  <c:v>7.7949381315389301E-8</c:v>
                </c:pt>
                <c:pt idx="138">
                  <c:v>7.7949381315389301E-8</c:v>
                </c:pt>
                <c:pt idx="139">
                  <c:v>7.7949381315389301E-8</c:v>
                </c:pt>
                <c:pt idx="140">
                  <c:v>7.7949381315389301E-8</c:v>
                </c:pt>
                <c:pt idx="141">
                  <c:v>7.7949381315389301E-8</c:v>
                </c:pt>
                <c:pt idx="142">
                  <c:v>7.7949381315389301E-8</c:v>
                </c:pt>
                <c:pt idx="143">
                  <c:v>7.7949381315389301E-8</c:v>
                </c:pt>
                <c:pt idx="144">
                  <c:v>7.7949381315389301E-8</c:v>
                </c:pt>
                <c:pt idx="145">
                  <c:v>7.7949381315389301E-8</c:v>
                </c:pt>
                <c:pt idx="146">
                  <c:v>7.7949381315389301E-8</c:v>
                </c:pt>
                <c:pt idx="147">
                  <c:v>7.7949381315389301E-8</c:v>
                </c:pt>
                <c:pt idx="148">
                  <c:v>7.7949381315389301E-8</c:v>
                </c:pt>
                <c:pt idx="149">
                  <c:v>7.7949381315389301E-8</c:v>
                </c:pt>
                <c:pt idx="150">
                  <c:v>7.7949381315389301E-8</c:v>
                </c:pt>
                <c:pt idx="151">
                  <c:v>7.7949381315389301E-8</c:v>
                </c:pt>
                <c:pt idx="152">
                  <c:v>7.7949381315389301E-8</c:v>
                </c:pt>
                <c:pt idx="153">
                  <c:v>7.7949381315389301E-8</c:v>
                </c:pt>
                <c:pt idx="154">
                  <c:v>7.7949381315389301E-8</c:v>
                </c:pt>
                <c:pt idx="155">
                  <c:v>7.7949381315389301E-8</c:v>
                </c:pt>
                <c:pt idx="156">
                  <c:v>7.7949381315389301E-8</c:v>
                </c:pt>
                <c:pt idx="157">
                  <c:v>7.7949381315389301E-8</c:v>
                </c:pt>
                <c:pt idx="158">
                  <c:v>7.7949381315389301E-8</c:v>
                </c:pt>
                <c:pt idx="159">
                  <c:v>7.7949381315389301E-8</c:v>
                </c:pt>
                <c:pt idx="160">
                  <c:v>7.7949381315389301E-8</c:v>
                </c:pt>
                <c:pt idx="161">
                  <c:v>7.7949381315389301E-8</c:v>
                </c:pt>
                <c:pt idx="162">
                  <c:v>7.7949381315389301E-8</c:v>
                </c:pt>
                <c:pt idx="163">
                  <c:v>7.7949381315389301E-8</c:v>
                </c:pt>
                <c:pt idx="164">
                  <c:v>7.7949381315389301E-8</c:v>
                </c:pt>
                <c:pt idx="165">
                  <c:v>7.7949381315389301E-8</c:v>
                </c:pt>
                <c:pt idx="166">
                  <c:v>7.7949381315389301E-8</c:v>
                </c:pt>
                <c:pt idx="167">
                  <c:v>7.7949381315389301E-8</c:v>
                </c:pt>
                <c:pt idx="168">
                  <c:v>7.7949381315389301E-8</c:v>
                </c:pt>
                <c:pt idx="169">
                  <c:v>7.7949381315389301E-8</c:v>
                </c:pt>
                <c:pt idx="170">
                  <c:v>7.7949381315389301E-8</c:v>
                </c:pt>
                <c:pt idx="171">
                  <c:v>7.7949381315389301E-8</c:v>
                </c:pt>
                <c:pt idx="172">
                  <c:v>7.7949381315389301E-8</c:v>
                </c:pt>
                <c:pt idx="173">
                  <c:v>7.7949381315389301E-8</c:v>
                </c:pt>
                <c:pt idx="174">
                  <c:v>7.7949381315389301E-8</c:v>
                </c:pt>
                <c:pt idx="175">
                  <c:v>7.7949381315389301E-8</c:v>
                </c:pt>
                <c:pt idx="176">
                  <c:v>7.7949381315389301E-8</c:v>
                </c:pt>
                <c:pt idx="177">
                  <c:v>7.7949381315389301E-8</c:v>
                </c:pt>
                <c:pt idx="178">
                  <c:v>7.7949381315389301E-8</c:v>
                </c:pt>
                <c:pt idx="179">
                  <c:v>7.7949381315389301E-8</c:v>
                </c:pt>
                <c:pt idx="180">
                  <c:v>7.7949381315389301E-8</c:v>
                </c:pt>
                <c:pt idx="181">
                  <c:v>7.7949381315389301E-8</c:v>
                </c:pt>
                <c:pt idx="182">
                  <c:v>7.7949381315389301E-8</c:v>
                </c:pt>
                <c:pt idx="183">
                  <c:v>7.7949381315389301E-8</c:v>
                </c:pt>
                <c:pt idx="184">
                  <c:v>7.7949381315389301E-8</c:v>
                </c:pt>
                <c:pt idx="185">
                  <c:v>7.7949381315389301E-8</c:v>
                </c:pt>
                <c:pt idx="186">
                  <c:v>7.7949381315389301E-8</c:v>
                </c:pt>
                <c:pt idx="187">
                  <c:v>7.7949381315389301E-8</c:v>
                </c:pt>
                <c:pt idx="188">
                  <c:v>7.7949381315389301E-8</c:v>
                </c:pt>
                <c:pt idx="189">
                  <c:v>7.7949381315389301E-8</c:v>
                </c:pt>
                <c:pt idx="190">
                  <c:v>7.7949381315389301E-8</c:v>
                </c:pt>
                <c:pt idx="191">
                  <c:v>7.7949381315389301E-8</c:v>
                </c:pt>
                <c:pt idx="192">
                  <c:v>7.7949381315389301E-8</c:v>
                </c:pt>
                <c:pt idx="193">
                  <c:v>7.7949381315389301E-8</c:v>
                </c:pt>
                <c:pt idx="194">
                  <c:v>7.7949381315389301E-8</c:v>
                </c:pt>
                <c:pt idx="195">
                  <c:v>7.7949381315389301E-8</c:v>
                </c:pt>
                <c:pt idx="196">
                  <c:v>7.7949381315389301E-8</c:v>
                </c:pt>
                <c:pt idx="197">
                  <c:v>7.7949381315389301E-8</c:v>
                </c:pt>
                <c:pt idx="198">
                  <c:v>7.7949381315389301E-8</c:v>
                </c:pt>
                <c:pt idx="199">
                  <c:v>7.7949381315389301E-8</c:v>
                </c:pt>
                <c:pt idx="200">
                  <c:v>7.7949381315389301E-8</c:v>
                </c:pt>
                <c:pt idx="201">
                  <c:v>7.7949381315389301E-8</c:v>
                </c:pt>
                <c:pt idx="202">
                  <c:v>7.7949381315389301E-8</c:v>
                </c:pt>
                <c:pt idx="203">
                  <c:v>7.7949381315389301E-8</c:v>
                </c:pt>
                <c:pt idx="204">
                  <c:v>7.7949381315389301E-8</c:v>
                </c:pt>
                <c:pt idx="205">
                  <c:v>7.7949381315389301E-8</c:v>
                </c:pt>
                <c:pt idx="206">
                  <c:v>7.7949381315389301E-8</c:v>
                </c:pt>
                <c:pt idx="207">
                  <c:v>7.7949381315389301E-8</c:v>
                </c:pt>
                <c:pt idx="208">
                  <c:v>7.7949381315389301E-8</c:v>
                </c:pt>
                <c:pt idx="209">
                  <c:v>7.7949381315389301E-8</c:v>
                </c:pt>
                <c:pt idx="210">
                  <c:v>7.7949381315389301E-8</c:v>
                </c:pt>
                <c:pt idx="211">
                  <c:v>7.7949381315389301E-8</c:v>
                </c:pt>
                <c:pt idx="212">
                  <c:v>7.7949381315389301E-8</c:v>
                </c:pt>
                <c:pt idx="213">
                  <c:v>7.7949381315389301E-8</c:v>
                </c:pt>
                <c:pt idx="214">
                  <c:v>7.7949381315389301E-8</c:v>
                </c:pt>
                <c:pt idx="215">
                  <c:v>7.7949381315389301E-8</c:v>
                </c:pt>
                <c:pt idx="216">
                  <c:v>7.7949381315389301E-8</c:v>
                </c:pt>
                <c:pt idx="217">
                  <c:v>7.7949381315389301E-8</c:v>
                </c:pt>
                <c:pt idx="218">
                  <c:v>7.7949381315389301E-8</c:v>
                </c:pt>
                <c:pt idx="219">
                  <c:v>7.7949381315389301E-8</c:v>
                </c:pt>
                <c:pt idx="220">
                  <c:v>7.7949381315389301E-8</c:v>
                </c:pt>
                <c:pt idx="221">
                  <c:v>7.7949381315389301E-8</c:v>
                </c:pt>
                <c:pt idx="222">
                  <c:v>7.7949381315389301E-8</c:v>
                </c:pt>
                <c:pt idx="223">
                  <c:v>7.7949381315389301E-8</c:v>
                </c:pt>
                <c:pt idx="224">
                  <c:v>7.7949381315389301E-8</c:v>
                </c:pt>
                <c:pt idx="225">
                  <c:v>7.7949381315389301E-8</c:v>
                </c:pt>
                <c:pt idx="226">
                  <c:v>7.7949381315389301E-8</c:v>
                </c:pt>
                <c:pt idx="227">
                  <c:v>7.7949381315389301E-8</c:v>
                </c:pt>
                <c:pt idx="228">
                  <c:v>7.7949381315389301E-8</c:v>
                </c:pt>
                <c:pt idx="229">
                  <c:v>7.7949381315389301E-8</c:v>
                </c:pt>
                <c:pt idx="230">
                  <c:v>7.7949381315389301E-8</c:v>
                </c:pt>
                <c:pt idx="231">
                  <c:v>7.7949381315389301E-8</c:v>
                </c:pt>
                <c:pt idx="232">
                  <c:v>7.7949381315389301E-8</c:v>
                </c:pt>
                <c:pt idx="233">
                  <c:v>7.7949381315389301E-8</c:v>
                </c:pt>
                <c:pt idx="234">
                  <c:v>7.7949381315389301E-8</c:v>
                </c:pt>
                <c:pt idx="235">
                  <c:v>7.7949381315389301E-8</c:v>
                </c:pt>
                <c:pt idx="236">
                  <c:v>7.7949381315389301E-8</c:v>
                </c:pt>
                <c:pt idx="237">
                  <c:v>7.7949381315389301E-8</c:v>
                </c:pt>
                <c:pt idx="238">
                  <c:v>7.7949381315389301E-8</c:v>
                </c:pt>
                <c:pt idx="239">
                  <c:v>7.7949381315389301E-8</c:v>
                </c:pt>
                <c:pt idx="240">
                  <c:v>7.7949381315389301E-8</c:v>
                </c:pt>
                <c:pt idx="241">
                  <c:v>7.7949381315389301E-8</c:v>
                </c:pt>
                <c:pt idx="242">
                  <c:v>7.7949381315389301E-8</c:v>
                </c:pt>
                <c:pt idx="243">
                  <c:v>7.7949381315389301E-8</c:v>
                </c:pt>
                <c:pt idx="244">
                  <c:v>7.7949381315389301E-8</c:v>
                </c:pt>
                <c:pt idx="245">
                  <c:v>7.7949381315389301E-8</c:v>
                </c:pt>
                <c:pt idx="246">
                  <c:v>7.7949381315389301E-8</c:v>
                </c:pt>
                <c:pt idx="247">
                  <c:v>7.7949381315389301E-8</c:v>
                </c:pt>
                <c:pt idx="248">
                  <c:v>7.7949381315389301E-8</c:v>
                </c:pt>
                <c:pt idx="249">
                  <c:v>7.7949381315389301E-8</c:v>
                </c:pt>
                <c:pt idx="250">
                  <c:v>7.7949381315389301E-8</c:v>
                </c:pt>
                <c:pt idx="251">
                  <c:v>7.7949381315389301E-8</c:v>
                </c:pt>
                <c:pt idx="252">
                  <c:v>7.7949381315389301E-8</c:v>
                </c:pt>
                <c:pt idx="253">
                  <c:v>7.7949381315389301E-8</c:v>
                </c:pt>
                <c:pt idx="254">
                  <c:v>7.7949381315389301E-8</c:v>
                </c:pt>
                <c:pt idx="255">
                  <c:v>7.7949381315389301E-8</c:v>
                </c:pt>
                <c:pt idx="256">
                  <c:v>7.7949381315389301E-8</c:v>
                </c:pt>
                <c:pt idx="257">
                  <c:v>7.7949381315389301E-8</c:v>
                </c:pt>
                <c:pt idx="258">
                  <c:v>7.7949381315389301E-8</c:v>
                </c:pt>
                <c:pt idx="259">
                  <c:v>7.7949381315389301E-8</c:v>
                </c:pt>
                <c:pt idx="260">
                  <c:v>7.7949381315389301E-8</c:v>
                </c:pt>
                <c:pt idx="261">
                  <c:v>7.7949381315389301E-8</c:v>
                </c:pt>
                <c:pt idx="262">
                  <c:v>7.7949381315389301E-8</c:v>
                </c:pt>
                <c:pt idx="263">
                  <c:v>7.7949381315389301E-8</c:v>
                </c:pt>
                <c:pt idx="264">
                  <c:v>7.7949381315389301E-8</c:v>
                </c:pt>
                <c:pt idx="265">
                  <c:v>7.7949381315389301E-8</c:v>
                </c:pt>
                <c:pt idx="266">
                  <c:v>7.7949381315389301E-8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E7-CFD7-4B5A-9F71-84302074EBC6}"/>
            </c:ext>
          </c:extLst>
        </c:ser>
        <c:ser>
          <c:idx val="6"/>
          <c:order val="6"/>
          <c:tx>
            <c:strRef>
              <c:f>'Vacuum Plot'!$AC$2</c:f>
              <c:strCache>
                <c:ptCount val="1"/>
                <c:pt idx="0">
                  <c:v>20% off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'Vacuum Plot'!$C$41:$C$270</c:f>
              <c:numCache>
                <c:formatCode>0.00</c:formatCode>
                <c:ptCount val="230"/>
                <c:pt idx="0">
                  <c:v>0</c:v>
                </c:pt>
                <c:pt idx="1">
                  <c:v>3.7591999999999999</c:v>
                </c:pt>
                <c:pt idx="2">
                  <c:v>3.9684172600000007</c:v>
                </c:pt>
                <c:pt idx="3">
                  <c:v>5.2683409999999995</c:v>
                </c:pt>
                <c:pt idx="4">
                  <c:v>5.5731511599999983</c:v>
                </c:pt>
                <c:pt idx="5">
                  <c:v>6.0236709599999969</c:v>
                </c:pt>
                <c:pt idx="6">
                  <c:v>6.1820882199999971</c:v>
                </c:pt>
                <c:pt idx="7">
                  <c:v>8.0108882199999982</c:v>
                </c:pt>
                <c:pt idx="8">
                  <c:v>10.038341619999997</c:v>
                </c:pt>
                <c:pt idx="9">
                  <c:v>10.114541619999997</c:v>
                </c:pt>
                <c:pt idx="10">
                  <c:v>10.272961419999998</c:v>
                </c:pt>
                <c:pt idx="11">
                  <c:v>12.101761419999999</c:v>
                </c:pt>
                <c:pt idx="12">
                  <c:v>13.95316742</c:v>
                </c:pt>
                <c:pt idx="13">
                  <c:v>13.955008920000001</c:v>
                </c:pt>
                <c:pt idx="14">
                  <c:v>17.157834619999999</c:v>
                </c:pt>
                <c:pt idx="15">
                  <c:v>20.360660319999997</c:v>
                </c:pt>
                <c:pt idx="16">
                  <c:v>20.362501819999999</c:v>
                </c:pt>
                <c:pt idx="17">
                  <c:v>20.415415099999997</c:v>
                </c:pt>
                <c:pt idx="18">
                  <c:v>20.821815099999998</c:v>
                </c:pt>
                <c:pt idx="19">
                  <c:v>20.869490899999999</c:v>
                </c:pt>
                <c:pt idx="20">
                  <c:v>21.0279107</c:v>
                </c:pt>
                <c:pt idx="21">
                  <c:v>24.380710699999998</c:v>
                </c:pt>
                <c:pt idx="22">
                  <c:v>25.714680599999998</c:v>
                </c:pt>
                <c:pt idx="23">
                  <c:v>27.048650499999997</c:v>
                </c:pt>
                <c:pt idx="24">
                  <c:v>30.398097699999997</c:v>
                </c:pt>
                <c:pt idx="25">
                  <c:v>33.747544899999994</c:v>
                </c:pt>
                <c:pt idx="26">
                  <c:v>35.102342800000002</c:v>
                </c:pt>
                <c:pt idx="27">
                  <c:v>36.457140699999997</c:v>
                </c:pt>
                <c:pt idx="28">
                  <c:v>39.809940699999999</c:v>
                </c:pt>
                <c:pt idx="29">
                  <c:v>39.968360500000003</c:v>
                </c:pt>
                <c:pt idx="30">
                  <c:v>40.016036299999996</c:v>
                </c:pt>
                <c:pt idx="31">
                  <c:v>40.422436300000001</c:v>
                </c:pt>
                <c:pt idx="32">
                  <c:v>40.903613899999996</c:v>
                </c:pt>
                <c:pt idx="33">
                  <c:v>41.670795499999997</c:v>
                </c:pt>
                <c:pt idx="34">
                  <c:v>48.020795500000006</c:v>
                </c:pt>
                <c:pt idx="35">
                  <c:v>54.3707955</c:v>
                </c:pt>
                <c:pt idx="36">
                  <c:v>55.138739099999995</c:v>
                </c:pt>
                <c:pt idx="37">
                  <c:v>55.870513099999997</c:v>
                </c:pt>
                <c:pt idx="38">
                  <c:v>56.276913100000002</c:v>
                </c:pt>
                <c:pt idx="39">
                  <c:v>56.324588899999995</c:v>
                </c:pt>
                <c:pt idx="40">
                  <c:v>56.483008699999999</c:v>
                </c:pt>
                <c:pt idx="41">
                  <c:v>59.835808700000001</c:v>
                </c:pt>
                <c:pt idx="42">
                  <c:v>60.346048980000006</c:v>
                </c:pt>
                <c:pt idx="43">
                  <c:v>60.347890480000004</c:v>
                </c:pt>
                <c:pt idx="44">
                  <c:v>62.534716180000004</c:v>
                </c:pt>
                <c:pt idx="45">
                  <c:v>64.721541880000004</c:v>
                </c:pt>
                <c:pt idx="46">
                  <c:v>64.806644579999997</c:v>
                </c:pt>
                <c:pt idx="47">
                  <c:v>68.009470280000002</c:v>
                </c:pt>
                <c:pt idx="48">
                  <c:v>71.212295980000007</c:v>
                </c:pt>
                <c:pt idx="49">
                  <c:v>71.214137480000005</c:v>
                </c:pt>
                <c:pt idx="50">
                  <c:v>71.41733748</c:v>
                </c:pt>
                <c:pt idx="51">
                  <c:v>71.728111560000002</c:v>
                </c:pt>
                <c:pt idx="52">
                  <c:v>71.886531360000006</c:v>
                </c:pt>
                <c:pt idx="53">
                  <c:v>75.239331360000008</c:v>
                </c:pt>
                <c:pt idx="54">
                  <c:v>75.770239620000012</c:v>
                </c:pt>
                <c:pt idx="55">
                  <c:v>75.77208112000001</c:v>
                </c:pt>
                <c:pt idx="56">
                  <c:v>78.974906820000015</c:v>
                </c:pt>
                <c:pt idx="57">
                  <c:v>82.17774522000002</c:v>
                </c:pt>
                <c:pt idx="58">
                  <c:v>82.264196660000025</c:v>
                </c:pt>
                <c:pt idx="59">
                  <c:v>84.451022360000024</c:v>
                </c:pt>
                <c:pt idx="60">
                  <c:v>86.637848060000024</c:v>
                </c:pt>
                <c:pt idx="61">
                  <c:v>86.639689560000022</c:v>
                </c:pt>
                <c:pt idx="62">
                  <c:v>87.158621720000028</c:v>
                </c:pt>
                <c:pt idx="63">
                  <c:v>87.317041520000032</c:v>
                </c:pt>
                <c:pt idx="64">
                  <c:v>90.669841520000034</c:v>
                </c:pt>
                <c:pt idx="65">
                  <c:v>91.195781540000027</c:v>
                </c:pt>
                <c:pt idx="66">
                  <c:v>93.382607240000027</c:v>
                </c:pt>
                <c:pt idx="67">
                  <c:v>95.569432940000027</c:v>
                </c:pt>
                <c:pt idx="68">
                  <c:v>95.664713420000027</c:v>
                </c:pt>
                <c:pt idx="69">
                  <c:v>98.867539120000032</c:v>
                </c:pt>
                <c:pt idx="70">
                  <c:v>102.07036482000004</c:v>
                </c:pt>
                <c:pt idx="71">
                  <c:v>102.07220632000003</c:v>
                </c:pt>
                <c:pt idx="72">
                  <c:v>102.12172362000004</c:v>
                </c:pt>
                <c:pt idx="73">
                  <c:v>102.52812362000004</c:v>
                </c:pt>
                <c:pt idx="74">
                  <c:v>102.57579942000004</c:v>
                </c:pt>
                <c:pt idx="75">
                  <c:v>102.73421922000004</c:v>
                </c:pt>
                <c:pt idx="76">
                  <c:v>106.08701922000004</c:v>
                </c:pt>
                <c:pt idx="77">
                  <c:v>106.61820688000005</c:v>
                </c:pt>
                <c:pt idx="78">
                  <c:v>106.62004838000004</c:v>
                </c:pt>
                <c:pt idx="79">
                  <c:v>109.82287408000005</c:v>
                </c:pt>
                <c:pt idx="80">
                  <c:v>113.02569978000005</c:v>
                </c:pt>
                <c:pt idx="81">
                  <c:v>113.11231886000006</c:v>
                </c:pt>
                <c:pt idx="82">
                  <c:v>115.29914456000006</c:v>
                </c:pt>
                <c:pt idx="83">
                  <c:v>117.48597026000006</c:v>
                </c:pt>
                <c:pt idx="84">
                  <c:v>117.48781176000007</c:v>
                </c:pt>
                <c:pt idx="85">
                  <c:v>118.00674392000006</c:v>
                </c:pt>
                <c:pt idx="86">
                  <c:v>118.16516372000005</c:v>
                </c:pt>
                <c:pt idx="87">
                  <c:v>121.51796372000005</c:v>
                </c:pt>
                <c:pt idx="88">
                  <c:v>122.05383768000006</c:v>
                </c:pt>
                <c:pt idx="89">
                  <c:v>122.05567918000007</c:v>
                </c:pt>
                <c:pt idx="90">
                  <c:v>124.24250488000006</c:v>
                </c:pt>
                <c:pt idx="91">
                  <c:v>126.42933058000004</c:v>
                </c:pt>
                <c:pt idx="92">
                  <c:v>126.51492604000005</c:v>
                </c:pt>
                <c:pt idx="93">
                  <c:v>129.71775174000004</c:v>
                </c:pt>
                <c:pt idx="94">
                  <c:v>132.92057744000005</c:v>
                </c:pt>
                <c:pt idx="95">
                  <c:v>132.92241894000006</c:v>
                </c:pt>
                <c:pt idx="96">
                  <c:v>133.12561894000007</c:v>
                </c:pt>
                <c:pt idx="97">
                  <c:v>133.43715502000006</c:v>
                </c:pt>
                <c:pt idx="98">
                  <c:v>133.59557482000005</c:v>
                </c:pt>
                <c:pt idx="99">
                  <c:v>136.94837482000005</c:v>
                </c:pt>
                <c:pt idx="100">
                  <c:v>137.49219136000005</c:v>
                </c:pt>
                <c:pt idx="101">
                  <c:v>137.49403286000006</c:v>
                </c:pt>
                <c:pt idx="102">
                  <c:v>140.69685856000007</c:v>
                </c:pt>
                <c:pt idx="103">
                  <c:v>143.89968426000007</c:v>
                </c:pt>
                <c:pt idx="104">
                  <c:v>143.97524926000008</c:v>
                </c:pt>
                <c:pt idx="105">
                  <c:v>146.16207496000007</c:v>
                </c:pt>
                <c:pt idx="106">
                  <c:v>148.34890066000006</c:v>
                </c:pt>
                <c:pt idx="107">
                  <c:v>148.35074216000007</c:v>
                </c:pt>
                <c:pt idx="108">
                  <c:v>148.40025946000006</c:v>
                </c:pt>
                <c:pt idx="109">
                  <c:v>148.80665946000005</c:v>
                </c:pt>
                <c:pt idx="110">
                  <c:v>148.85433526000006</c:v>
                </c:pt>
                <c:pt idx="111">
                  <c:v>149.01275506000005</c:v>
                </c:pt>
                <c:pt idx="112">
                  <c:v>152.36555506000005</c:v>
                </c:pt>
                <c:pt idx="113">
                  <c:v>155.19381966000006</c:v>
                </c:pt>
                <c:pt idx="114">
                  <c:v>158.26404466000005</c:v>
                </c:pt>
                <c:pt idx="115">
                  <c:v>161.33426966000005</c:v>
                </c:pt>
                <c:pt idx="116">
                  <c:v>164.28351446000005</c:v>
                </c:pt>
                <c:pt idx="117">
                  <c:v>164.44193426000004</c:v>
                </c:pt>
                <c:pt idx="118">
                  <c:v>167.79473426000004</c:v>
                </c:pt>
                <c:pt idx="119">
                  <c:v>168.43575406000005</c:v>
                </c:pt>
                <c:pt idx="120">
                  <c:v>171.16044762000004</c:v>
                </c:pt>
                <c:pt idx="121">
                  <c:v>173.88522754000005</c:v>
                </c:pt>
                <c:pt idx="122">
                  <c:v>176.29551736000005</c:v>
                </c:pt>
                <c:pt idx="123">
                  <c:v>178.70580718000005</c:v>
                </c:pt>
                <c:pt idx="124">
                  <c:v>179.11220718000004</c:v>
                </c:pt>
                <c:pt idx="125">
                  <c:v>179.87102202000005</c:v>
                </c:pt>
                <c:pt idx="126">
                  <c:v>183.22382202000006</c:v>
                </c:pt>
                <c:pt idx="127">
                  <c:v>183.38224182000005</c:v>
                </c:pt>
                <c:pt idx="128">
                  <c:v>183.67046832000005</c:v>
                </c:pt>
                <c:pt idx="129">
                  <c:v>183.67230982000007</c:v>
                </c:pt>
                <c:pt idx="130">
                  <c:v>185.85913552000008</c:v>
                </c:pt>
                <c:pt idx="131">
                  <c:v>188.04596122000007</c:v>
                </c:pt>
                <c:pt idx="132">
                  <c:v>188.13064990000007</c:v>
                </c:pt>
                <c:pt idx="133">
                  <c:v>191.33347560000007</c:v>
                </c:pt>
                <c:pt idx="134">
                  <c:v>194.53630130000008</c:v>
                </c:pt>
                <c:pt idx="135">
                  <c:v>194.53814280000009</c:v>
                </c:pt>
                <c:pt idx="136">
                  <c:v>194.80930304000009</c:v>
                </c:pt>
                <c:pt idx="137">
                  <c:v>195.13950304000008</c:v>
                </c:pt>
                <c:pt idx="138">
                  <c:v>195.29792284000007</c:v>
                </c:pt>
                <c:pt idx="139">
                  <c:v>198.65072284000007</c:v>
                </c:pt>
                <c:pt idx="140">
                  <c:v>199.18246676000007</c:v>
                </c:pt>
                <c:pt idx="141">
                  <c:v>199.18430826000008</c:v>
                </c:pt>
                <c:pt idx="142">
                  <c:v>202.38713396000009</c:v>
                </c:pt>
                <c:pt idx="143">
                  <c:v>205.58995966000009</c:v>
                </c:pt>
                <c:pt idx="144">
                  <c:v>205.67500648000009</c:v>
                </c:pt>
                <c:pt idx="145">
                  <c:v>207.86183218000011</c:v>
                </c:pt>
                <c:pt idx="146">
                  <c:v>210.04865788000009</c:v>
                </c:pt>
                <c:pt idx="147">
                  <c:v>210.0504993800001</c:v>
                </c:pt>
                <c:pt idx="148">
                  <c:v>210.1000166800001</c:v>
                </c:pt>
                <c:pt idx="149">
                  <c:v>210.50641668000009</c:v>
                </c:pt>
                <c:pt idx="150">
                  <c:v>210.55055934000009</c:v>
                </c:pt>
                <c:pt idx="151">
                  <c:v>210.70897914000008</c:v>
                </c:pt>
                <c:pt idx="152">
                  <c:v>214.06177914000008</c:v>
                </c:pt>
                <c:pt idx="153">
                  <c:v>214.59150376000008</c:v>
                </c:pt>
                <c:pt idx="154">
                  <c:v>214.59334526000009</c:v>
                </c:pt>
                <c:pt idx="155">
                  <c:v>216.78017096000011</c:v>
                </c:pt>
                <c:pt idx="156">
                  <c:v>218.96699666000009</c:v>
                </c:pt>
                <c:pt idx="157">
                  <c:v>219.12423536000009</c:v>
                </c:pt>
                <c:pt idx="158">
                  <c:v>222.32706106000009</c:v>
                </c:pt>
                <c:pt idx="159">
                  <c:v>225.5298867600001</c:v>
                </c:pt>
                <c:pt idx="160">
                  <c:v>225.53172826000011</c:v>
                </c:pt>
                <c:pt idx="161">
                  <c:v>225.66825326000011</c:v>
                </c:pt>
                <c:pt idx="162">
                  <c:v>225.97562882000011</c:v>
                </c:pt>
                <c:pt idx="163">
                  <c:v>226.1340486200001</c:v>
                </c:pt>
                <c:pt idx="164">
                  <c:v>229.4868486200001</c:v>
                </c:pt>
                <c:pt idx="165">
                  <c:v>230.00732002000009</c:v>
                </c:pt>
                <c:pt idx="166">
                  <c:v>230.00916152000011</c:v>
                </c:pt>
                <c:pt idx="167">
                  <c:v>233.21198722000011</c:v>
                </c:pt>
                <c:pt idx="168">
                  <c:v>236.41481292000012</c:v>
                </c:pt>
                <c:pt idx="169">
                  <c:v>236.50132532000012</c:v>
                </c:pt>
                <c:pt idx="170">
                  <c:v>238.68815102000011</c:v>
                </c:pt>
                <c:pt idx="171">
                  <c:v>240.87497672000009</c:v>
                </c:pt>
                <c:pt idx="172">
                  <c:v>240.8768182200001</c:v>
                </c:pt>
                <c:pt idx="173">
                  <c:v>240.92633552000009</c:v>
                </c:pt>
                <c:pt idx="174">
                  <c:v>241.33273552000009</c:v>
                </c:pt>
                <c:pt idx="175">
                  <c:v>241.3804087800001</c:v>
                </c:pt>
                <c:pt idx="176">
                  <c:v>241.53882858000009</c:v>
                </c:pt>
                <c:pt idx="177">
                  <c:v>244.89162858000009</c:v>
                </c:pt>
                <c:pt idx="178">
                  <c:v>245.41718760000006</c:v>
                </c:pt>
                <c:pt idx="179">
                  <c:v>245.41902910000007</c:v>
                </c:pt>
                <c:pt idx="180">
                  <c:v>247.60585480000006</c:v>
                </c:pt>
                <c:pt idx="181">
                  <c:v>249.79268050000005</c:v>
                </c:pt>
                <c:pt idx="182">
                  <c:v>249.79452200000006</c:v>
                </c:pt>
                <c:pt idx="183">
                  <c:v>249.91635056000004</c:v>
                </c:pt>
                <c:pt idx="184">
                  <c:v>250.01482636000006</c:v>
                </c:pt>
                <c:pt idx="185">
                  <c:v>251.84362636000006</c:v>
                </c:pt>
                <c:pt idx="186">
                  <c:v>252.00204616000005</c:v>
                </c:pt>
                <c:pt idx="187">
                  <c:v>253.22468278000005</c:v>
                </c:pt>
                <c:pt idx="188">
                  <c:v>253.22652428000006</c:v>
                </c:pt>
                <c:pt idx="189">
                  <c:v>256.4293499800001</c:v>
                </c:pt>
                <c:pt idx="190">
                  <c:v>259.6321756800001</c:v>
                </c:pt>
                <c:pt idx="191">
                  <c:v>259.73457324000009</c:v>
                </c:pt>
                <c:pt idx="192">
                  <c:v>262.93739894000009</c:v>
                </c:pt>
                <c:pt idx="193">
                  <c:v>266.1402246400001</c:v>
                </c:pt>
                <c:pt idx="194">
                  <c:v>266.22683102000008</c:v>
                </c:pt>
                <c:pt idx="195">
                  <c:v>268.41365672000006</c:v>
                </c:pt>
                <c:pt idx="196">
                  <c:v>270.60048242000005</c:v>
                </c:pt>
                <c:pt idx="197">
                  <c:v>270.60232392000006</c:v>
                </c:pt>
                <c:pt idx="198">
                  <c:v>271.13149228000009</c:v>
                </c:pt>
                <c:pt idx="199">
                  <c:v>271.28991208000008</c:v>
                </c:pt>
                <c:pt idx="200">
                  <c:v>274.64271208000008</c:v>
                </c:pt>
                <c:pt idx="201">
                  <c:v>275.2615094200001</c:v>
                </c:pt>
                <c:pt idx="202">
                  <c:v>275.93206942000012</c:v>
                </c:pt>
                <c:pt idx="203">
                  <c:v>276.09048922000011</c:v>
                </c:pt>
                <c:pt idx="204">
                  <c:v>279.44328922000011</c:v>
                </c:pt>
                <c:pt idx="205">
                  <c:v>279.52900660000012</c:v>
                </c:pt>
                <c:pt idx="206">
                  <c:v>279.93540660000014</c:v>
                </c:pt>
                <c:pt idx="207">
                  <c:v>280.02112398000014</c:v>
                </c:pt>
                <c:pt idx="208">
                  <c:v>281.84992398000014</c:v>
                </c:pt>
                <c:pt idx="209">
                  <c:v>282.00834378000013</c:v>
                </c:pt>
                <c:pt idx="210">
                  <c:v>282.05629136000016</c:v>
                </c:pt>
                <c:pt idx="211">
                  <c:v>282.46269136000018</c:v>
                </c:pt>
                <c:pt idx="212">
                  <c:v>284.3546573500002</c:v>
                </c:pt>
                <c:pt idx="213">
                  <c:v>286.24662334000021</c:v>
                </c:pt>
                <c:pt idx="214">
                  <c:v>289.49413272000021</c:v>
                </c:pt>
                <c:pt idx="215">
                  <c:v>292.74164210000021</c:v>
                </c:pt>
                <c:pt idx="216">
                  <c:v>292.9000619000002</c:v>
                </c:pt>
                <c:pt idx="217">
                  <c:v>293.02706190000021</c:v>
                </c:pt>
                <c:pt idx="218">
                  <c:v>293.1854817000002</c:v>
                </c:pt>
                <c:pt idx="219">
                  <c:v>293.59188170000022</c:v>
                </c:pt>
                <c:pt idx="220">
                  <c:v>296.91872036000024</c:v>
                </c:pt>
                <c:pt idx="221">
                  <c:v>300.24555140000024</c:v>
                </c:pt>
                <c:pt idx="222">
                  <c:v>301.88973912000023</c:v>
                </c:pt>
                <c:pt idx="223">
                  <c:v>303.53392684000022</c:v>
                </c:pt>
                <c:pt idx="224">
                  <c:v>303.83873700000021</c:v>
                </c:pt>
                <c:pt idx="225">
                  <c:v>303.9971568000002</c:v>
                </c:pt>
                <c:pt idx="226">
                  <c:v>304.12415680000021</c:v>
                </c:pt>
                <c:pt idx="227">
                  <c:v>304.2825766000002</c:v>
                </c:pt>
                <c:pt idx="228">
                  <c:v>304.68897660000022</c:v>
                </c:pt>
                <c:pt idx="229">
                  <c:v>308.51485160000004</c:v>
                </c:pt>
              </c:numCache>
            </c:numRef>
          </c:xVal>
          <c:yVal>
            <c:numRef>
              <c:f>'Vacuum Plot'!$AE$41:$AE$270</c:f>
              <c:numCache>
                <c:formatCode>0.00E+00</c:formatCode>
                <c:ptCount val="230"/>
                <c:pt idx="0">
                  <c:v>8.611481975967957E-8</c:v>
                </c:pt>
                <c:pt idx="1">
                  <c:v>5.5829495507118108E-8</c:v>
                </c:pt>
                <c:pt idx="2">
                  <c:v>5.1878909707325125E-8</c:v>
                </c:pt>
                <c:pt idx="3">
                  <c:v>7.1649090172664679E-8</c:v>
                </c:pt>
                <c:pt idx="4">
                  <c:v>7.302845741888061E-8</c:v>
                </c:pt>
                <c:pt idx="5">
                  <c:v>7.4513583654610644E-8</c:v>
                </c:pt>
                <c:pt idx="6">
                  <c:v>7.5366406144522275E-8</c:v>
                </c:pt>
                <c:pt idx="7">
                  <c:v>7.4953121015286296E-8</c:v>
                </c:pt>
                <c:pt idx="8">
                  <c:v>5.2730232069725923E-8</c:v>
                </c:pt>
                <c:pt idx="9">
                  <c:v>5.4414125200642051E-8</c:v>
                </c:pt>
                <c:pt idx="10">
                  <c:v>5.779916292884895E-8</c:v>
                </c:pt>
                <c:pt idx="11">
                  <c:v>8.6587359925593677E-8</c:v>
                </c:pt>
                <c:pt idx="12">
                  <c:v>9.6773225724186553E-8</c:v>
                </c:pt>
                <c:pt idx="13">
                  <c:v>9.6773225724186553E-8</c:v>
                </c:pt>
                <c:pt idx="14">
                  <c:v>1.7725506668066785E-7</c:v>
                </c:pt>
                <c:pt idx="15">
                  <c:v>2.1012286044313765E-7</c:v>
                </c:pt>
                <c:pt idx="16">
                  <c:v>2.1013036108069185E-7</c:v>
                </c:pt>
                <c:pt idx="17">
                  <c:v>2.1033287829465504E-7</c:v>
                </c:pt>
                <c:pt idx="18">
                  <c:v>2.1033287829465504E-7</c:v>
                </c:pt>
                <c:pt idx="19">
                  <c:v>2.1014536235580024E-7</c:v>
                </c:pt>
                <c:pt idx="20">
                  <c:v>2.0941780051304361E-7</c:v>
                </c:pt>
                <c:pt idx="21">
                  <c:v>1.6089617617497487E-7</c:v>
                </c:pt>
                <c:pt idx="22">
                  <c:v>1.2418805598475872E-7</c:v>
                </c:pt>
                <c:pt idx="23">
                  <c:v>7.7571593585454768E-8</c:v>
                </c:pt>
                <c:pt idx="24">
                  <c:v>1.0863923433491847E-7</c:v>
                </c:pt>
                <c:pt idx="25">
                  <c:v>7.7249066170624511E-8</c:v>
                </c:pt>
                <c:pt idx="26">
                  <c:v>1.2405304450878324E-7</c:v>
                </c:pt>
                <c:pt idx="27">
                  <c:v>1.6063365386057814E-7</c:v>
                </c:pt>
                <c:pt idx="28">
                  <c:v>2.072426156223279E-7</c:v>
                </c:pt>
                <c:pt idx="29">
                  <c:v>2.0788016981443423E-7</c:v>
                </c:pt>
                <c:pt idx="30">
                  <c:v>2.0804518384062645E-7</c:v>
                </c:pt>
                <c:pt idx="31">
                  <c:v>2.0794017491486776E-7</c:v>
                </c:pt>
                <c:pt idx="32">
                  <c:v>2.0665756589310091E-7</c:v>
                </c:pt>
                <c:pt idx="33">
                  <c:v>2.0545746388443019E-7</c:v>
                </c:pt>
                <c:pt idx="34">
                  <c:v>1.63048859153028E-7</c:v>
                </c:pt>
                <c:pt idx="35">
                  <c:v>6.2695579124225563E-8</c:v>
                </c:pt>
                <c:pt idx="36">
                  <c:v>6.5611827005295451E-8</c:v>
                </c:pt>
                <c:pt idx="37">
                  <c:v>7.2844691798802897E-8</c:v>
                </c:pt>
                <c:pt idx="38">
                  <c:v>7.5711435472015117E-8</c:v>
                </c:pt>
                <c:pt idx="39">
                  <c:v>7.6303985838796298E-8</c:v>
                </c:pt>
                <c:pt idx="40">
                  <c:v>7.8149142677127554E-8</c:v>
                </c:pt>
                <c:pt idx="41">
                  <c:v>8.4202157183360586E-8</c:v>
                </c:pt>
                <c:pt idx="42">
                  <c:v>7.9634268912857588E-8</c:v>
                </c:pt>
                <c:pt idx="43">
                  <c:v>7.9634268912857588E-8</c:v>
                </c:pt>
                <c:pt idx="44">
                  <c:v>1.1103943835225994E-7</c:v>
                </c:pt>
                <c:pt idx="45">
                  <c:v>1.2025022126880785E-7</c:v>
                </c:pt>
                <c:pt idx="46">
                  <c:v>1.2023521999369947E-7</c:v>
                </c:pt>
                <c:pt idx="47">
                  <c:v>2.2018871604086348E-7</c:v>
                </c:pt>
                <c:pt idx="48">
                  <c:v>2.7253566553157017E-7</c:v>
                </c:pt>
                <c:pt idx="49">
                  <c:v>2.7254316616912434E-7</c:v>
                </c:pt>
                <c:pt idx="50">
                  <c:v>2.7504087847467034E-7</c:v>
                </c:pt>
                <c:pt idx="51">
                  <c:v>2.7843116664916518E-7</c:v>
                </c:pt>
                <c:pt idx="52">
                  <c:v>2.799312941600036E-7</c:v>
                </c:pt>
                <c:pt idx="53">
                  <c:v>2.7872369151377868E-7</c:v>
                </c:pt>
                <c:pt idx="54">
                  <c:v>2.7279068720841267E-7</c:v>
                </c:pt>
                <c:pt idx="55">
                  <c:v>2.7278318657085854E-7</c:v>
                </c:pt>
                <c:pt idx="56">
                  <c:v>2.2096878234649945E-7</c:v>
                </c:pt>
                <c:pt idx="57">
                  <c:v>1.215328302905747E-7</c:v>
                </c:pt>
                <c:pt idx="58">
                  <c:v>1.2156283284079147E-7</c:v>
                </c:pt>
                <c:pt idx="59">
                  <c:v>1.1364215958356459E-7</c:v>
                </c:pt>
                <c:pt idx="60">
                  <c:v>8.3519599165929093E-8</c:v>
                </c:pt>
                <c:pt idx="61">
                  <c:v>8.3527099803483297E-8</c:v>
                </c:pt>
                <c:pt idx="62">
                  <c:v>8.9572613672162138E-8</c:v>
                </c:pt>
                <c:pt idx="63">
                  <c:v>9.1110244370771519E-8</c:v>
                </c:pt>
                <c:pt idx="64">
                  <c:v>9.0517694003990338E-8</c:v>
                </c:pt>
                <c:pt idx="65">
                  <c:v>8.4742203087262407E-8</c:v>
                </c:pt>
                <c:pt idx="66">
                  <c:v>1.1677742608121689E-7</c:v>
                </c:pt>
                <c:pt idx="67">
                  <c:v>1.2661076191476276E-7</c:v>
                </c:pt>
                <c:pt idx="68">
                  <c:v>1.2659576063965438E-7</c:v>
                </c:pt>
                <c:pt idx="69">
                  <c:v>2.3402739232834793E-7</c:v>
                </c:pt>
                <c:pt idx="70">
                  <c:v>2.9384497682302993E-7</c:v>
                </c:pt>
                <c:pt idx="71">
                  <c:v>2.9384497682302993E-7</c:v>
                </c:pt>
                <c:pt idx="72">
                  <c:v>2.9464754504132853E-7</c:v>
                </c:pt>
                <c:pt idx="73">
                  <c:v>2.9679272738182746E-7</c:v>
                </c:pt>
                <c:pt idx="74">
                  <c:v>2.9719026117219965E-7</c:v>
                </c:pt>
                <c:pt idx="75">
                  <c:v>2.9839036318087034E-7</c:v>
                </c:pt>
                <c:pt idx="76">
                  <c:v>2.9076971542581122E-7</c:v>
                </c:pt>
                <c:pt idx="77">
                  <c:v>2.8382412505062927E-7</c:v>
                </c:pt>
                <c:pt idx="78">
                  <c:v>2.8381662441307509E-7</c:v>
                </c:pt>
                <c:pt idx="79">
                  <c:v>2.2776435997059751E-7</c:v>
                </c:pt>
                <c:pt idx="80">
                  <c:v>1.2410554897166258E-7</c:v>
                </c:pt>
                <c:pt idx="81">
                  <c:v>1.2412805088432517E-7</c:v>
                </c:pt>
                <c:pt idx="82">
                  <c:v>1.1518729091972816E-7</c:v>
                </c:pt>
                <c:pt idx="83">
                  <c:v>8.4059645069830927E-8</c:v>
                </c:pt>
                <c:pt idx="84">
                  <c:v>8.4059645069830927E-8</c:v>
                </c:pt>
                <c:pt idx="85">
                  <c:v>8.9895141086992395E-8</c:v>
                </c:pt>
                <c:pt idx="86">
                  <c:v>9.1365266047614048E-8</c:v>
                </c:pt>
                <c:pt idx="87">
                  <c:v>8.9385097733307323E-8</c:v>
                </c:pt>
                <c:pt idx="88">
                  <c:v>8.3272078126640767E-8</c:v>
                </c:pt>
                <c:pt idx="89">
                  <c:v>8.3264577489086564E-8</c:v>
                </c:pt>
                <c:pt idx="90">
                  <c:v>1.1349214683248076E-7</c:v>
                </c:pt>
                <c:pt idx="91">
                  <c:v>1.215178290154663E-7</c:v>
                </c:pt>
                <c:pt idx="92">
                  <c:v>1.2149532710280374E-7</c:v>
                </c:pt>
                <c:pt idx="93">
                  <c:v>2.2105878999714973E-7</c:v>
                </c:pt>
                <c:pt idx="94">
                  <c:v>2.7300820569748429E-7</c:v>
                </c:pt>
                <c:pt idx="95">
                  <c:v>2.7301570633503846E-7</c:v>
                </c:pt>
                <c:pt idx="96">
                  <c:v>2.7548341609036765E-7</c:v>
                </c:pt>
                <c:pt idx="97">
                  <c:v>2.7882119980198314E-7</c:v>
                </c:pt>
                <c:pt idx="98">
                  <c:v>2.8029882540015903E-7</c:v>
                </c:pt>
                <c:pt idx="99">
                  <c:v>2.784761704744903E-7</c:v>
                </c:pt>
                <c:pt idx="100">
                  <c:v>2.7228064385472761E-7</c:v>
                </c:pt>
                <c:pt idx="101">
                  <c:v>2.7227314321717349E-7</c:v>
                </c:pt>
                <c:pt idx="102">
                  <c:v>2.1989619117624998E-7</c:v>
                </c:pt>
                <c:pt idx="103">
                  <c:v>1.1990519194131501E-7</c:v>
                </c:pt>
                <c:pt idx="104">
                  <c:v>1.1992019321642339E-7</c:v>
                </c:pt>
                <c:pt idx="105">
                  <c:v>1.106044013741168E-7</c:v>
                </c:pt>
                <c:pt idx="106">
                  <c:v>7.9101723646509958E-8</c:v>
                </c:pt>
                <c:pt idx="107">
                  <c:v>7.9094223008955754E-8</c:v>
                </c:pt>
                <c:pt idx="108">
                  <c:v>7.7691603786321829E-8</c:v>
                </c:pt>
                <c:pt idx="109">
                  <c:v>8.1344414275213389E-8</c:v>
                </c:pt>
                <c:pt idx="110">
                  <c:v>8.2139481855957766E-8</c:v>
                </c:pt>
                <c:pt idx="111">
                  <c:v>8.4697199261937264E-8</c:v>
                </c:pt>
                <c:pt idx="112">
                  <c:v>1.0565398058835001E-7</c:v>
                </c:pt>
                <c:pt idx="113">
                  <c:v>7.4674847362025772E-8</c:v>
                </c:pt>
                <c:pt idx="114">
                  <c:v>1.5985358755494217E-7</c:v>
                </c:pt>
                <c:pt idx="115">
                  <c:v>1.9254886665366555E-7</c:v>
                </c:pt>
                <c:pt idx="116">
                  <c:v>1.7454733652360452E-7</c:v>
                </c:pt>
                <c:pt idx="117">
                  <c:v>1.7219963696914238E-7</c:v>
                </c:pt>
                <c:pt idx="118">
                  <c:v>8.9370096458198942E-8</c:v>
                </c:pt>
                <c:pt idx="119">
                  <c:v>6.641214503232775E-8</c:v>
                </c:pt>
                <c:pt idx="120">
                  <c:v>7.6844031742698119E-8</c:v>
                </c:pt>
                <c:pt idx="121">
                  <c:v>4.5943655210692904E-8</c:v>
                </c:pt>
                <c:pt idx="122">
                  <c:v>6.5890850722311398E-8</c:v>
                </c:pt>
                <c:pt idx="123">
                  <c:v>5.3496047164008941E-8</c:v>
                </c:pt>
                <c:pt idx="124">
                  <c:v>5.7172859693073913E-8</c:v>
                </c:pt>
                <c:pt idx="125">
                  <c:v>6.850032252741482E-8</c:v>
                </c:pt>
                <c:pt idx="126">
                  <c:v>8.0181815454313612E-8</c:v>
                </c:pt>
                <c:pt idx="127">
                  <c:v>7.9169229384497685E-8</c:v>
                </c:pt>
                <c:pt idx="128">
                  <c:v>7.6949040668456812E-8</c:v>
                </c:pt>
                <c:pt idx="129">
                  <c:v>7.6949040668456812E-8</c:v>
                </c:pt>
                <c:pt idx="130">
                  <c:v>1.0919428151392868E-7</c:v>
                </c:pt>
                <c:pt idx="131">
                  <c:v>1.1924513583654609E-7</c:v>
                </c:pt>
                <c:pt idx="132">
                  <c:v>1.1923013456143774E-7</c:v>
                </c:pt>
                <c:pt idx="133">
                  <c:v>2.1936364590990234E-7</c:v>
                </c:pt>
                <c:pt idx="134">
                  <c:v>2.718756094268013E-7</c:v>
                </c:pt>
                <c:pt idx="135">
                  <c:v>2.7188311006435547E-7</c:v>
                </c:pt>
                <c:pt idx="136">
                  <c:v>2.7519089122575421E-7</c:v>
                </c:pt>
                <c:pt idx="137">
                  <c:v>2.7867118705089933E-7</c:v>
                </c:pt>
                <c:pt idx="138">
                  <c:v>2.8011130946130422E-7</c:v>
                </c:pt>
                <c:pt idx="139">
                  <c:v>2.7752358950510794E-7</c:v>
                </c:pt>
                <c:pt idx="140">
                  <c:v>2.7136556607311624E-7</c:v>
                </c:pt>
                <c:pt idx="141">
                  <c:v>2.7136556607311624E-7</c:v>
                </c:pt>
                <c:pt idx="142">
                  <c:v>2.1862858342959151E-7</c:v>
                </c:pt>
                <c:pt idx="143">
                  <c:v>1.1828505422960951E-7</c:v>
                </c:pt>
                <c:pt idx="144">
                  <c:v>1.1828505422960951E-7</c:v>
                </c:pt>
                <c:pt idx="145">
                  <c:v>1.0738662786336839E-7</c:v>
                </c:pt>
                <c:pt idx="146">
                  <c:v>7.4291564783006555E-8</c:v>
                </c:pt>
                <c:pt idx="147">
                  <c:v>7.4285564272963197E-8</c:v>
                </c:pt>
                <c:pt idx="148">
                  <c:v>7.2829690523694516E-8</c:v>
                </c:pt>
                <c:pt idx="149">
                  <c:v>7.5711435472015117E-8</c:v>
                </c:pt>
                <c:pt idx="150">
                  <c:v>7.6258982013471142E-8</c:v>
                </c:pt>
                <c:pt idx="151">
                  <c:v>7.8126640764464983E-8</c:v>
                </c:pt>
                <c:pt idx="152">
                  <c:v>8.4509683323082462E-8</c:v>
                </c:pt>
                <c:pt idx="153">
                  <c:v>7.9791782301495628E-8</c:v>
                </c:pt>
                <c:pt idx="154">
                  <c:v>7.9791782301495628E-8</c:v>
                </c:pt>
                <c:pt idx="155">
                  <c:v>1.1129446002910247E-7</c:v>
                </c:pt>
                <c:pt idx="156">
                  <c:v>1.205952505963007E-7</c:v>
                </c:pt>
                <c:pt idx="157">
                  <c:v>1.2055774740852973E-7</c:v>
                </c:pt>
                <c:pt idx="158">
                  <c:v>2.1919863188371012E-7</c:v>
                </c:pt>
                <c:pt idx="159">
                  <c:v>2.7022546916487902E-7</c:v>
                </c:pt>
                <c:pt idx="160">
                  <c:v>2.7022546916487902E-7</c:v>
                </c:pt>
                <c:pt idx="161">
                  <c:v>2.7185310751413871E-7</c:v>
                </c:pt>
                <c:pt idx="162">
                  <c:v>2.7513838676287481E-7</c:v>
                </c:pt>
                <c:pt idx="163">
                  <c:v>2.7660851172349651E-7</c:v>
                </c:pt>
                <c:pt idx="164">
                  <c:v>2.7470334978473168E-7</c:v>
                </c:pt>
                <c:pt idx="165">
                  <c:v>2.6880034802958254E-7</c:v>
                </c:pt>
                <c:pt idx="166">
                  <c:v>2.6879284739202831E-7</c:v>
                </c:pt>
                <c:pt idx="167">
                  <c:v>2.166484151152848E-7</c:v>
                </c:pt>
                <c:pt idx="168">
                  <c:v>1.1688993564452978E-7</c:v>
                </c:pt>
                <c:pt idx="169">
                  <c:v>1.1689743628208398E-7</c:v>
                </c:pt>
                <c:pt idx="170">
                  <c:v>1.0535395508618233E-7</c:v>
                </c:pt>
                <c:pt idx="171">
                  <c:v>7.1622087877469583E-8</c:v>
                </c:pt>
                <c:pt idx="172">
                  <c:v>7.1616087367426239E-8</c:v>
                </c:pt>
                <c:pt idx="173">
                  <c:v>7.0138461769250395E-8</c:v>
                </c:pt>
                <c:pt idx="174">
                  <c:v>7.2622672927198808E-8</c:v>
                </c:pt>
                <c:pt idx="175">
                  <c:v>7.3106464049444194E-8</c:v>
                </c:pt>
                <c:pt idx="176">
                  <c:v>7.46095918153043E-8</c:v>
                </c:pt>
                <c:pt idx="177">
                  <c:v>7.3353985088732546E-8</c:v>
                </c:pt>
                <c:pt idx="178">
                  <c:v>6.7483986138821804E-8</c:v>
                </c:pt>
                <c:pt idx="179">
                  <c:v>6.7480985883800125E-8</c:v>
                </c:pt>
                <c:pt idx="180">
                  <c:v>8.6587359925593677E-8</c:v>
                </c:pt>
                <c:pt idx="181">
                  <c:v>8.3497097253266522E-8</c:v>
                </c:pt>
                <c:pt idx="182">
                  <c:v>8.3489596615712344E-8</c:v>
                </c:pt>
                <c:pt idx="183">
                  <c:v>8.2304495882149983E-8</c:v>
                </c:pt>
                <c:pt idx="184">
                  <c:v>8.7269917943025156E-8</c:v>
                </c:pt>
                <c:pt idx="185">
                  <c:v>1.6961191701294609E-7</c:v>
                </c:pt>
                <c:pt idx="186">
                  <c:v>1.7585244745803393E-7</c:v>
                </c:pt>
                <c:pt idx="187">
                  <c:v>2.1922863443392686E-7</c:v>
                </c:pt>
                <c:pt idx="188">
                  <c:v>2.1922863443392686E-7</c:v>
                </c:pt>
                <c:pt idx="189">
                  <c:v>2.6635514018691588E-7</c:v>
                </c:pt>
                <c:pt idx="190">
                  <c:v>2.6586009810833918E-7</c:v>
                </c:pt>
                <c:pt idx="191">
                  <c:v>2.6571008535725537E-7</c:v>
                </c:pt>
                <c:pt idx="192">
                  <c:v>2.1505077931624187E-7</c:v>
                </c:pt>
                <c:pt idx="193">
                  <c:v>1.1676992544366271E-7</c:v>
                </c:pt>
                <c:pt idx="194">
                  <c:v>1.1678492671877108E-7</c:v>
                </c:pt>
                <c:pt idx="195">
                  <c:v>1.0616402394203508E-7</c:v>
                </c:pt>
                <c:pt idx="196">
                  <c:v>7.3356985343754211E-8</c:v>
                </c:pt>
                <c:pt idx="197">
                  <c:v>7.3358485471265058E-8</c:v>
                </c:pt>
                <c:pt idx="198">
                  <c:v>7.596645714885766E-8</c:v>
                </c:pt>
                <c:pt idx="199">
                  <c:v>7.6431496677217562E-8</c:v>
                </c:pt>
                <c:pt idx="200">
                  <c:v>5.3184770705509963E-8</c:v>
                </c:pt>
                <c:pt idx="201">
                  <c:v>4.2053824575088881E-8</c:v>
                </c:pt>
                <c:pt idx="202">
                  <c:v>4.8397863818424562E-8</c:v>
                </c:pt>
                <c:pt idx="203">
                  <c:v>4.9517709005265445E-8</c:v>
                </c:pt>
                <c:pt idx="204">
                  <c:v>4.0147912572568671E-8</c:v>
                </c:pt>
                <c:pt idx="205">
                  <c:v>3.9088072486161325E-8</c:v>
                </c:pt>
                <c:pt idx="206">
                  <c:v>4.0897976327987878E-8</c:v>
                </c:pt>
                <c:pt idx="207">
                  <c:v>4.1431271658090938E-8</c:v>
                </c:pt>
                <c:pt idx="208">
                  <c:v>4.3057409879839785E-8</c:v>
                </c:pt>
                <c:pt idx="209">
                  <c:v>4.2308096188175994E-8</c:v>
                </c:pt>
                <c:pt idx="210">
                  <c:v>4.2049324192556369E-8</c:v>
                </c:pt>
                <c:pt idx="211">
                  <c:v>4.5464364470980031E-8</c:v>
                </c:pt>
                <c:pt idx="212">
                  <c:v>6.4933769370396483E-8</c:v>
                </c:pt>
                <c:pt idx="213">
                  <c:v>6.4476980543346194E-8</c:v>
                </c:pt>
                <c:pt idx="214">
                  <c:v>1.7177210062855343E-7</c:v>
                </c:pt>
                <c:pt idx="215">
                  <c:v>2.203612307046099E-7</c:v>
                </c:pt>
                <c:pt idx="216">
                  <c:v>2.212163033857878E-7</c:v>
                </c:pt>
                <c:pt idx="217">
                  <c:v>2.2179385247746059E-7</c:v>
                </c:pt>
                <c:pt idx="218">
                  <c:v>2.2236390093157917E-7</c:v>
                </c:pt>
                <c:pt idx="219">
                  <c:v>2.222438907307121E-7</c:v>
                </c:pt>
                <c:pt idx="220">
                  <c:v>1.7644499782481512E-7</c:v>
                </c:pt>
                <c:pt idx="221">
                  <c:v>6.9026867283719106E-8</c:v>
                </c:pt>
                <c:pt idx="222">
                  <c:v>7.6956541306011015E-8</c:v>
                </c:pt>
                <c:pt idx="223">
                  <c:v>6.9833185820794762E-8</c:v>
                </c:pt>
                <c:pt idx="224">
                  <c:v>6.8506323037458178E-8</c:v>
                </c:pt>
                <c:pt idx="225">
                  <c:v>6.6648415115284796E-8</c:v>
                </c:pt>
                <c:pt idx="226">
                  <c:v>6.50477790612202E-8</c:v>
                </c:pt>
                <c:pt idx="227">
                  <c:v>6.2910097358275448E-8</c:v>
                </c:pt>
                <c:pt idx="228">
                  <c:v>6.7337723706515057E-8</c:v>
                </c:pt>
                <c:pt idx="229">
                  <c:v>1.0808418715590824E-7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E8-CFD7-4B5A-9F71-84302074EBC6}"/>
            </c:ext>
          </c:extLst>
        </c:ser>
        <c:ser>
          <c:idx val="7"/>
          <c:order val="7"/>
          <c:tx>
            <c:strRef>
              <c:f>'Vacuum Plot'!$W$3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'Vacuum Plot'!$C$41:$C$270</c:f>
              <c:numCache>
                <c:formatCode>0.00</c:formatCode>
                <c:ptCount val="230"/>
                <c:pt idx="0">
                  <c:v>0</c:v>
                </c:pt>
                <c:pt idx="1">
                  <c:v>3.7591999999999999</c:v>
                </c:pt>
                <c:pt idx="2">
                  <c:v>3.9684172600000007</c:v>
                </c:pt>
                <c:pt idx="3">
                  <c:v>5.2683409999999995</c:v>
                </c:pt>
                <c:pt idx="4">
                  <c:v>5.5731511599999983</c:v>
                </c:pt>
                <c:pt idx="5">
                  <c:v>6.0236709599999969</c:v>
                </c:pt>
                <c:pt idx="6">
                  <c:v>6.1820882199999971</c:v>
                </c:pt>
                <c:pt idx="7">
                  <c:v>8.0108882199999982</c:v>
                </c:pt>
                <c:pt idx="8">
                  <c:v>10.038341619999997</c:v>
                </c:pt>
                <c:pt idx="9">
                  <c:v>10.114541619999997</c:v>
                </c:pt>
                <c:pt idx="10">
                  <c:v>10.272961419999998</c:v>
                </c:pt>
                <c:pt idx="11">
                  <c:v>12.101761419999999</c:v>
                </c:pt>
                <c:pt idx="12">
                  <c:v>13.95316742</c:v>
                </c:pt>
                <c:pt idx="13">
                  <c:v>13.955008920000001</c:v>
                </c:pt>
                <c:pt idx="14">
                  <c:v>17.157834619999999</c:v>
                </c:pt>
                <c:pt idx="15">
                  <c:v>20.360660319999997</c:v>
                </c:pt>
                <c:pt idx="16">
                  <c:v>20.362501819999999</c:v>
                </c:pt>
                <c:pt idx="17">
                  <c:v>20.415415099999997</c:v>
                </c:pt>
                <c:pt idx="18">
                  <c:v>20.821815099999998</c:v>
                </c:pt>
                <c:pt idx="19">
                  <c:v>20.869490899999999</c:v>
                </c:pt>
                <c:pt idx="20">
                  <c:v>21.0279107</c:v>
                </c:pt>
                <c:pt idx="21">
                  <c:v>24.380710699999998</c:v>
                </c:pt>
                <c:pt idx="22">
                  <c:v>25.714680599999998</c:v>
                </c:pt>
                <c:pt idx="23">
                  <c:v>27.048650499999997</c:v>
                </c:pt>
                <c:pt idx="24">
                  <c:v>30.398097699999997</c:v>
                </c:pt>
                <c:pt idx="25">
                  <c:v>33.747544899999994</c:v>
                </c:pt>
                <c:pt idx="26">
                  <c:v>35.102342800000002</c:v>
                </c:pt>
                <c:pt idx="27">
                  <c:v>36.457140699999997</c:v>
                </c:pt>
                <c:pt idx="28">
                  <c:v>39.809940699999999</c:v>
                </c:pt>
                <c:pt idx="29">
                  <c:v>39.968360500000003</c:v>
                </c:pt>
                <c:pt idx="30">
                  <c:v>40.016036299999996</c:v>
                </c:pt>
                <c:pt idx="31">
                  <c:v>40.422436300000001</c:v>
                </c:pt>
                <c:pt idx="32">
                  <c:v>40.903613899999996</c:v>
                </c:pt>
                <c:pt idx="33">
                  <c:v>41.670795499999997</c:v>
                </c:pt>
                <c:pt idx="34">
                  <c:v>48.020795500000006</c:v>
                </c:pt>
                <c:pt idx="35">
                  <c:v>54.3707955</c:v>
                </c:pt>
                <c:pt idx="36">
                  <c:v>55.138739099999995</c:v>
                </c:pt>
                <c:pt idx="37">
                  <c:v>55.870513099999997</c:v>
                </c:pt>
                <c:pt idx="38">
                  <c:v>56.276913100000002</c:v>
                </c:pt>
                <c:pt idx="39">
                  <c:v>56.324588899999995</c:v>
                </c:pt>
                <c:pt idx="40">
                  <c:v>56.483008699999999</c:v>
                </c:pt>
                <c:pt idx="41">
                  <c:v>59.835808700000001</c:v>
                </c:pt>
                <c:pt idx="42">
                  <c:v>60.346048980000006</c:v>
                </c:pt>
                <c:pt idx="43">
                  <c:v>60.347890480000004</c:v>
                </c:pt>
                <c:pt idx="44">
                  <c:v>62.534716180000004</c:v>
                </c:pt>
                <c:pt idx="45">
                  <c:v>64.721541880000004</c:v>
                </c:pt>
                <c:pt idx="46">
                  <c:v>64.806644579999997</c:v>
                </c:pt>
                <c:pt idx="47">
                  <c:v>68.009470280000002</c:v>
                </c:pt>
                <c:pt idx="48">
                  <c:v>71.212295980000007</c:v>
                </c:pt>
                <c:pt idx="49">
                  <c:v>71.214137480000005</c:v>
                </c:pt>
                <c:pt idx="50">
                  <c:v>71.41733748</c:v>
                </c:pt>
                <c:pt idx="51">
                  <c:v>71.728111560000002</c:v>
                </c:pt>
                <c:pt idx="52">
                  <c:v>71.886531360000006</c:v>
                </c:pt>
                <c:pt idx="53">
                  <c:v>75.239331360000008</c:v>
                </c:pt>
                <c:pt idx="54">
                  <c:v>75.770239620000012</c:v>
                </c:pt>
                <c:pt idx="55">
                  <c:v>75.77208112000001</c:v>
                </c:pt>
                <c:pt idx="56">
                  <c:v>78.974906820000015</c:v>
                </c:pt>
                <c:pt idx="57">
                  <c:v>82.17774522000002</c:v>
                </c:pt>
                <c:pt idx="58">
                  <c:v>82.264196660000025</c:v>
                </c:pt>
                <c:pt idx="59">
                  <c:v>84.451022360000024</c:v>
                </c:pt>
                <c:pt idx="60">
                  <c:v>86.637848060000024</c:v>
                </c:pt>
                <c:pt idx="61">
                  <c:v>86.639689560000022</c:v>
                </c:pt>
                <c:pt idx="62">
                  <c:v>87.158621720000028</c:v>
                </c:pt>
                <c:pt idx="63">
                  <c:v>87.317041520000032</c:v>
                </c:pt>
                <c:pt idx="64">
                  <c:v>90.669841520000034</c:v>
                </c:pt>
                <c:pt idx="65">
                  <c:v>91.195781540000027</c:v>
                </c:pt>
                <c:pt idx="66">
                  <c:v>93.382607240000027</c:v>
                </c:pt>
                <c:pt idx="67">
                  <c:v>95.569432940000027</c:v>
                </c:pt>
                <c:pt idx="68">
                  <c:v>95.664713420000027</c:v>
                </c:pt>
                <c:pt idx="69">
                  <c:v>98.867539120000032</c:v>
                </c:pt>
                <c:pt idx="70">
                  <c:v>102.07036482000004</c:v>
                </c:pt>
                <c:pt idx="71">
                  <c:v>102.07220632000003</c:v>
                </c:pt>
                <c:pt idx="72">
                  <c:v>102.12172362000004</c:v>
                </c:pt>
                <c:pt idx="73">
                  <c:v>102.52812362000004</c:v>
                </c:pt>
                <c:pt idx="74">
                  <c:v>102.57579942000004</c:v>
                </c:pt>
                <c:pt idx="75">
                  <c:v>102.73421922000004</c:v>
                </c:pt>
                <c:pt idx="76">
                  <c:v>106.08701922000004</c:v>
                </c:pt>
                <c:pt idx="77">
                  <c:v>106.61820688000005</c:v>
                </c:pt>
                <c:pt idx="78">
                  <c:v>106.62004838000004</c:v>
                </c:pt>
                <c:pt idx="79">
                  <c:v>109.82287408000005</c:v>
                </c:pt>
                <c:pt idx="80">
                  <c:v>113.02569978000005</c:v>
                </c:pt>
                <c:pt idx="81">
                  <c:v>113.11231886000006</c:v>
                </c:pt>
                <c:pt idx="82">
                  <c:v>115.29914456000006</c:v>
                </c:pt>
                <c:pt idx="83">
                  <c:v>117.48597026000006</c:v>
                </c:pt>
                <c:pt idx="84">
                  <c:v>117.48781176000007</c:v>
                </c:pt>
                <c:pt idx="85">
                  <c:v>118.00674392000006</c:v>
                </c:pt>
                <c:pt idx="86">
                  <c:v>118.16516372000005</c:v>
                </c:pt>
                <c:pt idx="87">
                  <c:v>121.51796372000005</c:v>
                </c:pt>
                <c:pt idx="88">
                  <c:v>122.05383768000006</c:v>
                </c:pt>
                <c:pt idx="89">
                  <c:v>122.05567918000007</c:v>
                </c:pt>
                <c:pt idx="90">
                  <c:v>124.24250488000006</c:v>
                </c:pt>
                <c:pt idx="91">
                  <c:v>126.42933058000004</c:v>
                </c:pt>
                <c:pt idx="92">
                  <c:v>126.51492604000005</c:v>
                </c:pt>
                <c:pt idx="93">
                  <c:v>129.71775174000004</c:v>
                </c:pt>
                <c:pt idx="94">
                  <c:v>132.92057744000005</c:v>
                </c:pt>
                <c:pt idx="95">
                  <c:v>132.92241894000006</c:v>
                </c:pt>
                <c:pt idx="96">
                  <c:v>133.12561894000007</c:v>
                </c:pt>
                <c:pt idx="97">
                  <c:v>133.43715502000006</c:v>
                </c:pt>
                <c:pt idx="98">
                  <c:v>133.59557482000005</c:v>
                </c:pt>
                <c:pt idx="99">
                  <c:v>136.94837482000005</c:v>
                </c:pt>
                <c:pt idx="100">
                  <c:v>137.49219136000005</c:v>
                </c:pt>
                <c:pt idx="101">
                  <c:v>137.49403286000006</c:v>
                </c:pt>
                <c:pt idx="102">
                  <c:v>140.69685856000007</c:v>
                </c:pt>
                <c:pt idx="103">
                  <c:v>143.89968426000007</c:v>
                </c:pt>
                <c:pt idx="104">
                  <c:v>143.97524926000008</c:v>
                </c:pt>
                <c:pt idx="105">
                  <c:v>146.16207496000007</c:v>
                </c:pt>
                <c:pt idx="106">
                  <c:v>148.34890066000006</c:v>
                </c:pt>
                <c:pt idx="107">
                  <c:v>148.35074216000007</c:v>
                </c:pt>
                <c:pt idx="108">
                  <c:v>148.40025946000006</c:v>
                </c:pt>
                <c:pt idx="109">
                  <c:v>148.80665946000005</c:v>
                </c:pt>
                <c:pt idx="110">
                  <c:v>148.85433526000006</c:v>
                </c:pt>
                <c:pt idx="111">
                  <c:v>149.01275506000005</c:v>
                </c:pt>
                <c:pt idx="112">
                  <c:v>152.36555506000005</c:v>
                </c:pt>
                <c:pt idx="113">
                  <c:v>155.19381966000006</c:v>
                </c:pt>
                <c:pt idx="114">
                  <c:v>158.26404466000005</c:v>
                </c:pt>
                <c:pt idx="115">
                  <c:v>161.33426966000005</c:v>
                </c:pt>
                <c:pt idx="116">
                  <c:v>164.28351446000005</c:v>
                </c:pt>
                <c:pt idx="117">
                  <c:v>164.44193426000004</c:v>
                </c:pt>
                <c:pt idx="118">
                  <c:v>167.79473426000004</c:v>
                </c:pt>
                <c:pt idx="119">
                  <c:v>168.43575406000005</c:v>
                </c:pt>
                <c:pt idx="120">
                  <c:v>171.16044762000004</c:v>
                </c:pt>
                <c:pt idx="121">
                  <c:v>173.88522754000005</c:v>
                </c:pt>
                <c:pt idx="122">
                  <c:v>176.29551736000005</c:v>
                </c:pt>
                <c:pt idx="123">
                  <c:v>178.70580718000005</c:v>
                </c:pt>
                <c:pt idx="124">
                  <c:v>179.11220718000004</c:v>
                </c:pt>
                <c:pt idx="125">
                  <c:v>179.87102202000005</c:v>
                </c:pt>
                <c:pt idx="126">
                  <c:v>183.22382202000006</c:v>
                </c:pt>
                <c:pt idx="127">
                  <c:v>183.38224182000005</c:v>
                </c:pt>
                <c:pt idx="128">
                  <c:v>183.67046832000005</c:v>
                </c:pt>
                <c:pt idx="129">
                  <c:v>183.67230982000007</c:v>
                </c:pt>
                <c:pt idx="130">
                  <c:v>185.85913552000008</c:v>
                </c:pt>
                <c:pt idx="131">
                  <c:v>188.04596122000007</c:v>
                </c:pt>
                <c:pt idx="132">
                  <c:v>188.13064990000007</c:v>
                </c:pt>
                <c:pt idx="133">
                  <c:v>191.33347560000007</c:v>
                </c:pt>
                <c:pt idx="134">
                  <c:v>194.53630130000008</c:v>
                </c:pt>
                <c:pt idx="135">
                  <c:v>194.53814280000009</c:v>
                </c:pt>
                <c:pt idx="136">
                  <c:v>194.80930304000009</c:v>
                </c:pt>
                <c:pt idx="137">
                  <c:v>195.13950304000008</c:v>
                </c:pt>
                <c:pt idx="138">
                  <c:v>195.29792284000007</c:v>
                </c:pt>
                <c:pt idx="139">
                  <c:v>198.65072284000007</c:v>
                </c:pt>
                <c:pt idx="140">
                  <c:v>199.18246676000007</c:v>
                </c:pt>
                <c:pt idx="141">
                  <c:v>199.18430826000008</c:v>
                </c:pt>
                <c:pt idx="142">
                  <c:v>202.38713396000009</c:v>
                </c:pt>
                <c:pt idx="143">
                  <c:v>205.58995966000009</c:v>
                </c:pt>
                <c:pt idx="144">
                  <c:v>205.67500648000009</c:v>
                </c:pt>
                <c:pt idx="145">
                  <c:v>207.86183218000011</c:v>
                </c:pt>
                <c:pt idx="146">
                  <c:v>210.04865788000009</c:v>
                </c:pt>
                <c:pt idx="147">
                  <c:v>210.0504993800001</c:v>
                </c:pt>
                <c:pt idx="148">
                  <c:v>210.1000166800001</c:v>
                </c:pt>
                <c:pt idx="149">
                  <c:v>210.50641668000009</c:v>
                </c:pt>
                <c:pt idx="150">
                  <c:v>210.55055934000009</c:v>
                </c:pt>
                <c:pt idx="151">
                  <c:v>210.70897914000008</c:v>
                </c:pt>
                <c:pt idx="152">
                  <c:v>214.06177914000008</c:v>
                </c:pt>
                <c:pt idx="153">
                  <c:v>214.59150376000008</c:v>
                </c:pt>
                <c:pt idx="154">
                  <c:v>214.59334526000009</c:v>
                </c:pt>
                <c:pt idx="155">
                  <c:v>216.78017096000011</c:v>
                </c:pt>
                <c:pt idx="156">
                  <c:v>218.96699666000009</c:v>
                </c:pt>
                <c:pt idx="157">
                  <c:v>219.12423536000009</c:v>
                </c:pt>
                <c:pt idx="158">
                  <c:v>222.32706106000009</c:v>
                </c:pt>
                <c:pt idx="159">
                  <c:v>225.5298867600001</c:v>
                </c:pt>
                <c:pt idx="160">
                  <c:v>225.53172826000011</c:v>
                </c:pt>
                <c:pt idx="161">
                  <c:v>225.66825326000011</c:v>
                </c:pt>
                <c:pt idx="162">
                  <c:v>225.97562882000011</c:v>
                </c:pt>
                <c:pt idx="163">
                  <c:v>226.1340486200001</c:v>
                </c:pt>
                <c:pt idx="164">
                  <c:v>229.4868486200001</c:v>
                </c:pt>
                <c:pt idx="165">
                  <c:v>230.00732002000009</c:v>
                </c:pt>
                <c:pt idx="166">
                  <c:v>230.00916152000011</c:v>
                </c:pt>
                <c:pt idx="167">
                  <c:v>233.21198722000011</c:v>
                </c:pt>
                <c:pt idx="168">
                  <c:v>236.41481292000012</c:v>
                </c:pt>
                <c:pt idx="169">
                  <c:v>236.50132532000012</c:v>
                </c:pt>
                <c:pt idx="170">
                  <c:v>238.68815102000011</c:v>
                </c:pt>
                <c:pt idx="171">
                  <c:v>240.87497672000009</c:v>
                </c:pt>
                <c:pt idx="172">
                  <c:v>240.8768182200001</c:v>
                </c:pt>
                <c:pt idx="173">
                  <c:v>240.92633552000009</c:v>
                </c:pt>
                <c:pt idx="174">
                  <c:v>241.33273552000009</c:v>
                </c:pt>
                <c:pt idx="175">
                  <c:v>241.3804087800001</c:v>
                </c:pt>
                <c:pt idx="176">
                  <c:v>241.53882858000009</c:v>
                </c:pt>
                <c:pt idx="177">
                  <c:v>244.89162858000009</c:v>
                </c:pt>
                <c:pt idx="178">
                  <c:v>245.41718760000006</c:v>
                </c:pt>
                <c:pt idx="179">
                  <c:v>245.41902910000007</c:v>
                </c:pt>
                <c:pt idx="180">
                  <c:v>247.60585480000006</c:v>
                </c:pt>
                <c:pt idx="181">
                  <c:v>249.79268050000005</c:v>
                </c:pt>
                <c:pt idx="182">
                  <c:v>249.79452200000006</c:v>
                </c:pt>
                <c:pt idx="183">
                  <c:v>249.91635056000004</c:v>
                </c:pt>
                <c:pt idx="184">
                  <c:v>250.01482636000006</c:v>
                </c:pt>
                <c:pt idx="185">
                  <c:v>251.84362636000006</c:v>
                </c:pt>
                <c:pt idx="186">
                  <c:v>252.00204616000005</c:v>
                </c:pt>
                <c:pt idx="187">
                  <c:v>253.22468278000005</c:v>
                </c:pt>
                <c:pt idx="188">
                  <c:v>253.22652428000006</c:v>
                </c:pt>
                <c:pt idx="189">
                  <c:v>256.4293499800001</c:v>
                </c:pt>
                <c:pt idx="190">
                  <c:v>259.6321756800001</c:v>
                </c:pt>
                <c:pt idx="191">
                  <c:v>259.73457324000009</c:v>
                </c:pt>
                <c:pt idx="192">
                  <c:v>262.93739894000009</c:v>
                </c:pt>
                <c:pt idx="193">
                  <c:v>266.1402246400001</c:v>
                </c:pt>
                <c:pt idx="194">
                  <c:v>266.22683102000008</c:v>
                </c:pt>
                <c:pt idx="195">
                  <c:v>268.41365672000006</c:v>
                </c:pt>
                <c:pt idx="196">
                  <c:v>270.60048242000005</c:v>
                </c:pt>
                <c:pt idx="197">
                  <c:v>270.60232392000006</c:v>
                </c:pt>
                <c:pt idx="198">
                  <c:v>271.13149228000009</c:v>
                </c:pt>
                <c:pt idx="199">
                  <c:v>271.28991208000008</c:v>
                </c:pt>
                <c:pt idx="200">
                  <c:v>274.64271208000008</c:v>
                </c:pt>
                <c:pt idx="201">
                  <c:v>275.2615094200001</c:v>
                </c:pt>
                <c:pt idx="202">
                  <c:v>275.93206942000012</c:v>
                </c:pt>
                <c:pt idx="203">
                  <c:v>276.09048922000011</c:v>
                </c:pt>
                <c:pt idx="204">
                  <c:v>279.44328922000011</c:v>
                </c:pt>
                <c:pt idx="205">
                  <c:v>279.52900660000012</c:v>
                </c:pt>
                <c:pt idx="206">
                  <c:v>279.93540660000014</c:v>
                </c:pt>
                <c:pt idx="207">
                  <c:v>280.02112398000014</c:v>
                </c:pt>
                <c:pt idx="208">
                  <c:v>281.84992398000014</c:v>
                </c:pt>
                <c:pt idx="209">
                  <c:v>282.00834378000013</c:v>
                </c:pt>
                <c:pt idx="210">
                  <c:v>282.05629136000016</c:v>
                </c:pt>
                <c:pt idx="211">
                  <c:v>282.46269136000018</c:v>
                </c:pt>
                <c:pt idx="212">
                  <c:v>284.3546573500002</c:v>
                </c:pt>
                <c:pt idx="213">
                  <c:v>286.24662334000021</c:v>
                </c:pt>
                <c:pt idx="214">
                  <c:v>289.49413272000021</c:v>
                </c:pt>
                <c:pt idx="215">
                  <c:v>292.74164210000021</c:v>
                </c:pt>
                <c:pt idx="216">
                  <c:v>292.9000619000002</c:v>
                </c:pt>
                <c:pt idx="217">
                  <c:v>293.02706190000021</c:v>
                </c:pt>
                <c:pt idx="218">
                  <c:v>293.1854817000002</c:v>
                </c:pt>
                <c:pt idx="219">
                  <c:v>293.59188170000022</c:v>
                </c:pt>
                <c:pt idx="220">
                  <c:v>296.91872036000024</c:v>
                </c:pt>
                <c:pt idx="221">
                  <c:v>300.24555140000024</c:v>
                </c:pt>
                <c:pt idx="222">
                  <c:v>301.88973912000023</c:v>
                </c:pt>
                <c:pt idx="223">
                  <c:v>303.53392684000022</c:v>
                </c:pt>
                <c:pt idx="224">
                  <c:v>303.83873700000021</c:v>
                </c:pt>
                <c:pt idx="225">
                  <c:v>303.9971568000002</c:v>
                </c:pt>
                <c:pt idx="226">
                  <c:v>304.12415680000021</c:v>
                </c:pt>
                <c:pt idx="227">
                  <c:v>304.2825766000002</c:v>
                </c:pt>
                <c:pt idx="228">
                  <c:v>304.68897660000022</c:v>
                </c:pt>
                <c:pt idx="229">
                  <c:v>308.51485160000004</c:v>
                </c:pt>
              </c:numCache>
            </c:numRef>
          </c:xVal>
          <c:yVal>
            <c:numRef>
              <c:f>'Vacuum Plot'!$AF$41:$AF$373</c:f>
              <c:numCache>
                <c:formatCode>General</c:formatCode>
                <c:ptCount val="333"/>
                <c:pt idx="0">
                  <c:v>1.3403380579484087E-7</c:v>
                </c:pt>
                <c:pt idx="1">
                  <c:v>1.3403380579484087E-7</c:v>
                </c:pt>
                <c:pt idx="2">
                  <c:v>1.3403380579484087E-7</c:v>
                </c:pt>
                <c:pt idx="3">
                  <c:v>1.3403380579484087E-7</c:v>
                </c:pt>
                <c:pt idx="4">
                  <c:v>1.3403380579484087E-7</c:v>
                </c:pt>
                <c:pt idx="5">
                  <c:v>1.3403380579484087E-7</c:v>
                </c:pt>
                <c:pt idx="6">
                  <c:v>1.3403380579484087E-7</c:v>
                </c:pt>
                <c:pt idx="7">
                  <c:v>1.3403380579484087E-7</c:v>
                </c:pt>
                <c:pt idx="8">
                  <c:v>1.3403380579484087E-7</c:v>
                </c:pt>
                <c:pt idx="9">
                  <c:v>1.3403380579484087E-7</c:v>
                </c:pt>
                <c:pt idx="10">
                  <c:v>1.3403380579484087E-7</c:v>
                </c:pt>
                <c:pt idx="11">
                  <c:v>1.3403380579484087E-7</c:v>
                </c:pt>
                <c:pt idx="12">
                  <c:v>1.3403380579484087E-7</c:v>
                </c:pt>
                <c:pt idx="13">
                  <c:v>1.3403380579484087E-7</c:v>
                </c:pt>
                <c:pt idx="14">
                  <c:v>1.3403380579484087E-7</c:v>
                </c:pt>
                <c:pt idx="15">
                  <c:v>1.3403380579484087E-7</c:v>
                </c:pt>
                <c:pt idx="16">
                  <c:v>1.3403380579484087E-7</c:v>
                </c:pt>
                <c:pt idx="17">
                  <c:v>1.3403380579484087E-7</c:v>
                </c:pt>
                <c:pt idx="18">
                  <c:v>1.3403380579484087E-7</c:v>
                </c:pt>
                <c:pt idx="19">
                  <c:v>1.3403380579484087E-7</c:v>
                </c:pt>
                <c:pt idx="20">
                  <c:v>1.3403380579484087E-7</c:v>
                </c:pt>
                <c:pt idx="21">
                  <c:v>1.3403380579484087E-7</c:v>
                </c:pt>
                <c:pt idx="22">
                  <c:v>1.3403380579484087E-7</c:v>
                </c:pt>
                <c:pt idx="23">
                  <c:v>1.3403380579484087E-7</c:v>
                </c:pt>
                <c:pt idx="24">
                  <c:v>1.3403380579484087E-7</c:v>
                </c:pt>
                <c:pt idx="25">
                  <c:v>1.3403380579484087E-7</c:v>
                </c:pt>
                <c:pt idx="26">
                  <c:v>1.3403380579484087E-7</c:v>
                </c:pt>
                <c:pt idx="27">
                  <c:v>1.3403380579484087E-7</c:v>
                </c:pt>
                <c:pt idx="28">
                  <c:v>1.3403380579484087E-7</c:v>
                </c:pt>
                <c:pt idx="29">
                  <c:v>1.3403380579484087E-7</c:v>
                </c:pt>
                <c:pt idx="30">
                  <c:v>1.3403380579484087E-7</c:v>
                </c:pt>
                <c:pt idx="31">
                  <c:v>1.3403380579484087E-7</c:v>
                </c:pt>
                <c:pt idx="32">
                  <c:v>1.3403380579484087E-7</c:v>
                </c:pt>
                <c:pt idx="33">
                  <c:v>1.3403380579484087E-7</c:v>
                </c:pt>
                <c:pt idx="34">
                  <c:v>1.3403380579484087E-7</c:v>
                </c:pt>
                <c:pt idx="35">
                  <c:v>1.3403380579484087E-7</c:v>
                </c:pt>
                <c:pt idx="36">
                  <c:v>1.3403380579484087E-7</c:v>
                </c:pt>
                <c:pt idx="37">
                  <c:v>1.3403380579484087E-7</c:v>
                </c:pt>
                <c:pt idx="38">
                  <c:v>1.3403380579484087E-7</c:v>
                </c:pt>
                <c:pt idx="39">
                  <c:v>1.3403380579484087E-7</c:v>
                </c:pt>
                <c:pt idx="40">
                  <c:v>1.3403380579484087E-7</c:v>
                </c:pt>
                <c:pt idx="41">
                  <c:v>1.3403380579484087E-7</c:v>
                </c:pt>
                <c:pt idx="42">
                  <c:v>1.3403380579484087E-7</c:v>
                </c:pt>
                <c:pt idx="43">
                  <c:v>1.3403380579484087E-7</c:v>
                </c:pt>
                <c:pt idx="44">
                  <c:v>1.3403380579484087E-7</c:v>
                </c:pt>
                <c:pt idx="45">
                  <c:v>1.3403380579484087E-7</c:v>
                </c:pt>
                <c:pt idx="46">
                  <c:v>1.3403380579484087E-7</c:v>
                </c:pt>
                <c:pt idx="47">
                  <c:v>1.3403380579484087E-7</c:v>
                </c:pt>
                <c:pt idx="48">
                  <c:v>1.3403380579484087E-7</c:v>
                </c:pt>
                <c:pt idx="49">
                  <c:v>1.3403380579484087E-7</c:v>
                </c:pt>
                <c:pt idx="50">
                  <c:v>1.3403380579484087E-7</c:v>
                </c:pt>
                <c:pt idx="51">
                  <c:v>1.3403380579484087E-7</c:v>
                </c:pt>
                <c:pt idx="52">
                  <c:v>1.3403380579484087E-7</c:v>
                </c:pt>
                <c:pt idx="53">
                  <c:v>1.3403380579484087E-7</c:v>
                </c:pt>
                <c:pt idx="54">
                  <c:v>1.3403380579484087E-7</c:v>
                </c:pt>
                <c:pt idx="55">
                  <c:v>1.3403380579484087E-7</c:v>
                </c:pt>
                <c:pt idx="56">
                  <c:v>1.3403380579484087E-7</c:v>
                </c:pt>
                <c:pt idx="57">
                  <c:v>1.3403380579484087E-7</c:v>
                </c:pt>
                <c:pt idx="58">
                  <c:v>1.3403380579484087E-7</c:v>
                </c:pt>
                <c:pt idx="59">
                  <c:v>1.3403380579484087E-7</c:v>
                </c:pt>
                <c:pt idx="60">
                  <c:v>1.3403380579484087E-7</c:v>
                </c:pt>
                <c:pt idx="61">
                  <c:v>1.3403380579484087E-7</c:v>
                </c:pt>
                <c:pt idx="62">
                  <c:v>1.3403380579484087E-7</c:v>
                </c:pt>
                <c:pt idx="63">
                  <c:v>1.3403380579484087E-7</c:v>
                </c:pt>
                <c:pt idx="64">
                  <c:v>1.3403380579484087E-7</c:v>
                </c:pt>
                <c:pt idx="65">
                  <c:v>1.3403380579484087E-7</c:v>
                </c:pt>
                <c:pt idx="66">
                  <c:v>1.3403380579484087E-7</c:v>
                </c:pt>
                <c:pt idx="67">
                  <c:v>1.3403380579484087E-7</c:v>
                </c:pt>
                <c:pt idx="68">
                  <c:v>1.3403380579484087E-7</c:v>
                </c:pt>
                <c:pt idx="69">
                  <c:v>1.3403380579484087E-7</c:v>
                </c:pt>
                <c:pt idx="70">
                  <c:v>1.3403380579484087E-7</c:v>
                </c:pt>
                <c:pt idx="71">
                  <c:v>1.3403380579484087E-7</c:v>
                </c:pt>
                <c:pt idx="72">
                  <c:v>1.3403380579484087E-7</c:v>
                </c:pt>
                <c:pt idx="73">
                  <c:v>1.3403380579484087E-7</c:v>
                </c:pt>
                <c:pt idx="74">
                  <c:v>1.3403380579484087E-7</c:v>
                </c:pt>
                <c:pt idx="75">
                  <c:v>1.3403380579484087E-7</c:v>
                </c:pt>
                <c:pt idx="76">
                  <c:v>1.3403380579484087E-7</c:v>
                </c:pt>
                <c:pt idx="77">
                  <c:v>1.3403380579484087E-7</c:v>
                </c:pt>
                <c:pt idx="78">
                  <c:v>1.3403380579484087E-7</c:v>
                </c:pt>
                <c:pt idx="79">
                  <c:v>1.3403380579484087E-7</c:v>
                </c:pt>
                <c:pt idx="80">
                  <c:v>1.3403380579484087E-7</c:v>
                </c:pt>
                <c:pt idx="81">
                  <c:v>1.3403380579484087E-7</c:v>
                </c:pt>
                <c:pt idx="82">
                  <c:v>1.3403380579484087E-7</c:v>
                </c:pt>
                <c:pt idx="83">
                  <c:v>1.3403380579484087E-7</c:v>
                </c:pt>
                <c:pt idx="84">
                  <c:v>1.3403380579484087E-7</c:v>
                </c:pt>
                <c:pt idx="85">
                  <c:v>1.3403380579484087E-7</c:v>
                </c:pt>
                <c:pt idx="86">
                  <c:v>1.3403380579484087E-7</c:v>
                </c:pt>
                <c:pt idx="87">
                  <c:v>1.3403380579484087E-7</c:v>
                </c:pt>
                <c:pt idx="88">
                  <c:v>1.3403380579484087E-7</c:v>
                </c:pt>
                <c:pt idx="89">
                  <c:v>1.3403380579484087E-7</c:v>
                </c:pt>
                <c:pt idx="90">
                  <c:v>1.3403380579484087E-7</c:v>
                </c:pt>
                <c:pt idx="91">
                  <c:v>1.3403380579484087E-7</c:v>
                </c:pt>
                <c:pt idx="92">
                  <c:v>1.3403380579484087E-7</c:v>
                </c:pt>
                <c:pt idx="93">
                  <c:v>1.3403380579484087E-7</c:v>
                </c:pt>
                <c:pt idx="94">
                  <c:v>1.3403380579484087E-7</c:v>
                </c:pt>
                <c:pt idx="95">
                  <c:v>1.3403380579484087E-7</c:v>
                </c:pt>
                <c:pt idx="96">
                  <c:v>1.3403380579484087E-7</c:v>
                </c:pt>
                <c:pt idx="97">
                  <c:v>1.3403380579484087E-7</c:v>
                </c:pt>
                <c:pt idx="98">
                  <c:v>1.3403380579484087E-7</c:v>
                </c:pt>
                <c:pt idx="99">
                  <c:v>1.3403380579484087E-7</c:v>
                </c:pt>
                <c:pt idx="100">
                  <c:v>1.3403380579484087E-7</c:v>
                </c:pt>
                <c:pt idx="101">
                  <c:v>1.3403380579484087E-7</c:v>
                </c:pt>
                <c:pt idx="102">
                  <c:v>1.3403380579484087E-7</c:v>
                </c:pt>
                <c:pt idx="103">
                  <c:v>1.3403380579484087E-7</c:v>
                </c:pt>
                <c:pt idx="104">
                  <c:v>1.3403380579484087E-7</c:v>
                </c:pt>
                <c:pt idx="105">
                  <c:v>1.3403380579484087E-7</c:v>
                </c:pt>
                <c:pt idx="106">
                  <c:v>1.3403380579484087E-7</c:v>
                </c:pt>
                <c:pt idx="107">
                  <c:v>1.3403380579484087E-7</c:v>
                </c:pt>
                <c:pt idx="108">
                  <c:v>1.3403380579484087E-7</c:v>
                </c:pt>
                <c:pt idx="109">
                  <c:v>1.3403380579484087E-7</c:v>
                </c:pt>
                <c:pt idx="110">
                  <c:v>1.3403380579484087E-7</c:v>
                </c:pt>
                <c:pt idx="111">
                  <c:v>1.3403380579484087E-7</c:v>
                </c:pt>
                <c:pt idx="112">
                  <c:v>1.3403380579484087E-7</c:v>
                </c:pt>
                <c:pt idx="113">
                  <c:v>1.3403380579484087E-7</c:v>
                </c:pt>
                <c:pt idx="114">
                  <c:v>1.3403380579484087E-7</c:v>
                </c:pt>
                <c:pt idx="115">
                  <c:v>1.3403380579484087E-7</c:v>
                </c:pt>
                <c:pt idx="116">
                  <c:v>1.3403380579484087E-7</c:v>
                </c:pt>
                <c:pt idx="117">
                  <c:v>1.3403380579484087E-7</c:v>
                </c:pt>
                <c:pt idx="118">
                  <c:v>1.3403380579484087E-7</c:v>
                </c:pt>
                <c:pt idx="119">
                  <c:v>1.3403380579484087E-7</c:v>
                </c:pt>
                <c:pt idx="120">
                  <c:v>1.3403380579484087E-7</c:v>
                </c:pt>
                <c:pt idx="121">
                  <c:v>1.3403380579484087E-7</c:v>
                </c:pt>
                <c:pt idx="122">
                  <c:v>1.3403380579484087E-7</c:v>
                </c:pt>
                <c:pt idx="123">
                  <c:v>1.3403380579484087E-7</c:v>
                </c:pt>
                <c:pt idx="124">
                  <c:v>1.3403380579484087E-7</c:v>
                </c:pt>
                <c:pt idx="125">
                  <c:v>1.3403380579484087E-7</c:v>
                </c:pt>
                <c:pt idx="126">
                  <c:v>1.3403380579484087E-7</c:v>
                </c:pt>
                <c:pt idx="127">
                  <c:v>1.3403380579484087E-7</c:v>
                </c:pt>
                <c:pt idx="128">
                  <c:v>1.3403380579484087E-7</c:v>
                </c:pt>
                <c:pt idx="129">
                  <c:v>1.3403380579484087E-7</c:v>
                </c:pt>
                <c:pt idx="130">
                  <c:v>1.3403380579484087E-7</c:v>
                </c:pt>
                <c:pt idx="131">
                  <c:v>1.3403380579484087E-7</c:v>
                </c:pt>
                <c:pt idx="132">
                  <c:v>1.3403380579484087E-7</c:v>
                </c:pt>
                <c:pt idx="133">
                  <c:v>1.3403380579484087E-7</c:v>
                </c:pt>
                <c:pt idx="134">
                  <c:v>1.3403380579484087E-7</c:v>
                </c:pt>
                <c:pt idx="135">
                  <c:v>1.3403380579484087E-7</c:v>
                </c:pt>
                <c:pt idx="136">
                  <c:v>1.3403380579484087E-7</c:v>
                </c:pt>
                <c:pt idx="137">
                  <c:v>1.3403380579484087E-7</c:v>
                </c:pt>
                <c:pt idx="138">
                  <c:v>1.3403380579484087E-7</c:v>
                </c:pt>
                <c:pt idx="139">
                  <c:v>1.3403380579484087E-7</c:v>
                </c:pt>
                <c:pt idx="140">
                  <c:v>1.3403380579484087E-7</c:v>
                </c:pt>
                <c:pt idx="141">
                  <c:v>1.3403380579484087E-7</c:v>
                </c:pt>
                <c:pt idx="142">
                  <c:v>1.3403380579484087E-7</c:v>
                </c:pt>
                <c:pt idx="143">
                  <c:v>1.3403380579484087E-7</c:v>
                </c:pt>
                <c:pt idx="144">
                  <c:v>1.3403380579484087E-7</c:v>
                </c:pt>
                <c:pt idx="145">
                  <c:v>1.3403380579484087E-7</c:v>
                </c:pt>
                <c:pt idx="146">
                  <c:v>1.3403380579484087E-7</c:v>
                </c:pt>
                <c:pt idx="147">
                  <c:v>1.3403380579484087E-7</c:v>
                </c:pt>
                <c:pt idx="148">
                  <c:v>1.3403380579484087E-7</c:v>
                </c:pt>
                <c:pt idx="149">
                  <c:v>1.3403380579484087E-7</c:v>
                </c:pt>
                <c:pt idx="150">
                  <c:v>1.3403380579484087E-7</c:v>
                </c:pt>
                <c:pt idx="151">
                  <c:v>1.3403380579484087E-7</c:v>
                </c:pt>
                <c:pt idx="152">
                  <c:v>1.3403380579484087E-7</c:v>
                </c:pt>
                <c:pt idx="153">
                  <c:v>1.3403380579484087E-7</c:v>
                </c:pt>
                <c:pt idx="154">
                  <c:v>1.3403380579484087E-7</c:v>
                </c:pt>
                <c:pt idx="155">
                  <c:v>1.3403380579484087E-7</c:v>
                </c:pt>
                <c:pt idx="156">
                  <c:v>1.3403380579484087E-7</c:v>
                </c:pt>
                <c:pt idx="157">
                  <c:v>1.3403380579484087E-7</c:v>
                </c:pt>
                <c:pt idx="158">
                  <c:v>1.3403380579484087E-7</c:v>
                </c:pt>
                <c:pt idx="159">
                  <c:v>1.3403380579484087E-7</c:v>
                </c:pt>
                <c:pt idx="160">
                  <c:v>1.3403380579484087E-7</c:v>
                </c:pt>
                <c:pt idx="161">
                  <c:v>1.3403380579484087E-7</c:v>
                </c:pt>
                <c:pt idx="162">
                  <c:v>1.3403380579484087E-7</c:v>
                </c:pt>
                <c:pt idx="163">
                  <c:v>1.3403380579484087E-7</c:v>
                </c:pt>
                <c:pt idx="164">
                  <c:v>1.3403380579484087E-7</c:v>
                </c:pt>
                <c:pt idx="165">
                  <c:v>1.3403380579484087E-7</c:v>
                </c:pt>
                <c:pt idx="166">
                  <c:v>1.3403380579484087E-7</c:v>
                </c:pt>
                <c:pt idx="167">
                  <c:v>1.3403380579484087E-7</c:v>
                </c:pt>
                <c:pt idx="168">
                  <c:v>1.3403380579484087E-7</c:v>
                </c:pt>
                <c:pt idx="169">
                  <c:v>1.3403380579484087E-7</c:v>
                </c:pt>
                <c:pt idx="170">
                  <c:v>1.3403380579484087E-7</c:v>
                </c:pt>
                <c:pt idx="171">
                  <c:v>1.3403380579484087E-7</c:v>
                </c:pt>
                <c:pt idx="172">
                  <c:v>1.3403380579484087E-7</c:v>
                </c:pt>
                <c:pt idx="173">
                  <c:v>1.3403380579484087E-7</c:v>
                </c:pt>
                <c:pt idx="174">
                  <c:v>1.3403380579484087E-7</c:v>
                </c:pt>
                <c:pt idx="175">
                  <c:v>1.3403380579484087E-7</c:v>
                </c:pt>
                <c:pt idx="176">
                  <c:v>1.3403380579484087E-7</c:v>
                </c:pt>
                <c:pt idx="177">
                  <c:v>1.3403380579484087E-7</c:v>
                </c:pt>
                <c:pt idx="178">
                  <c:v>1.3403380579484087E-7</c:v>
                </c:pt>
                <c:pt idx="179">
                  <c:v>1.3403380579484087E-7</c:v>
                </c:pt>
                <c:pt idx="180">
                  <c:v>1.3403380579484087E-7</c:v>
                </c:pt>
                <c:pt idx="181">
                  <c:v>1.3403380579484087E-7</c:v>
                </c:pt>
                <c:pt idx="182">
                  <c:v>1.3403380579484087E-7</c:v>
                </c:pt>
                <c:pt idx="183">
                  <c:v>1.3403380579484087E-7</c:v>
                </c:pt>
                <c:pt idx="184">
                  <c:v>1.3403380579484087E-7</c:v>
                </c:pt>
                <c:pt idx="185">
                  <c:v>1.3403380579484087E-7</c:v>
                </c:pt>
                <c:pt idx="186">
                  <c:v>1.3403380579484087E-7</c:v>
                </c:pt>
                <c:pt idx="187">
                  <c:v>1.3403380579484087E-7</c:v>
                </c:pt>
                <c:pt idx="188">
                  <c:v>1.3403380579484087E-7</c:v>
                </c:pt>
                <c:pt idx="189">
                  <c:v>1.3403380579484087E-7</c:v>
                </c:pt>
                <c:pt idx="190">
                  <c:v>1.3403380579484087E-7</c:v>
                </c:pt>
                <c:pt idx="191">
                  <c:v>1.3403380579484087E-7</c:v>
                </c:pt>
                <c:pt idx="192">
                  <c:v>1.3403380579484087E-7</c:v>
                </c:pt>
                <c:pt idx="193">
                  <c:v>1.3403380579484087E-7</c:v>
                </c:pt>
                <c:pt idx="194">
                  <c:v>1.3403380579484087E-7</c:v>
                </c:pt>
                <c:pt idx="195">
                  <c:v>1.3403380579484087E-7</c:v>
                </c:pt>
                <c:pt idx="196">
                  <c:v>1.3403380579484087E-7</c:v>
                </c:pt>
                <c:pt idx="197">
                  <c:v>1.3403380579484087E-7</c:v>
                </c:pt>
                <c:pt idx="198">
                  <c:v>1.3403380579484087E-7</c:v>
                </c:pt>
                <c:pt idx="199">
                  <c:v>1.3403380579484087E-7</c:v>
                </c:pt>
                <c:pt idx="200">
                  <c:v>1.3403380579484087E-7</c:v>
                </c:pt>
                <c:pt idx="201">
                  <c:v>1.3403380579484087E-7</c:v>
                </c:pt>
                <c:pt idx="202">
                  <c:v>1.3403380579484087E-7</c:v>
                </c:pt>
                <c:pt idx="203">
                  <c:v>1.3403380579484087E-7</c:v>
                </c:pt>
                <c:pt idx="204">
                  <c:v>1.3403380579484087E-7</c:v>
                </c:pt>
                <c:pt idx="205">
                  <c:v>1.3403380579484087E-7</c:v>
                </c:pt>
                <c:pt idx="206">
                  <c:v>1.3403380579484087E-7</c:v>
                </c:pt>
                <c:pt idx="207">
                  <c:v>1.3403380579484087E-7</c:v>
                </c:pt>
                <c:pt idx="208">
                  <c:v>1.3403380579484087E-7</c:v>
                </c:pt>
                <c:pt idx="209">
                  <c:v>1.3403380579484087E-7</c:v>
                </c:pt>
                <c:pt idx="210">
                  <c:v>1.3403380579484087E-7</c:v>
                </c:pt>
                <c:pt idx="211">
                  <c:v>1.3403380579484087E-7</c:v>
                </c:pt>
                <c:pt idx="212">
                  <c:v>1.3403380579484087E-7</c:v>
                </c:pt>
                <c:pt idx="213">
                  <c:v>1.3403380579484087E-7</c:v>
                </c:pt>
                <c:pt idx="214">
                  <c:v>1.3403380579484087E-7</c:v>
                </c:pt>
                <c:pt idx="215">
                  <c:v>1.3403380579484087E-7</c:v>
                </c:pt>
                <c:pt idx="216">
                  <c:v>1.3403380579484087E-7</c:v>
                </c:pt>
                <c:pt idx="217">
                  <c:v>1.3403380579484087E-7</c:v>
                </c:pt>
                <c:pt idx="218">
                  <c:v>1.3403380579484087E-7</c:v>
                </c:pt>
                <c:pt idx="219">
                  <c:v>1.3403380579484087E-7</c:v>
                </c:pt>
                <c:pt idx="220">
                  <c:v>1.3403380579484087E-7</c:v>
                </c:pt>
                <c:pt idx="221">
                  <c:v>1.3403380579484087E-7</c:v>
                </c:pt>
                <c:pt idx="222">
                  <c:v>1.3403380579484087E-7</c:v>
                </c:pt>
                <c:pt idx="223">
                  <c:v>1.3403380579484087E-7</c:v>
                </c:pt>
                <c:pt idx="224">
                  <c:v>1.3403380579484087E-7</c:v>
                </c:pt>
                <c:pt idx="225">
                  <c:v>1.3403380579484087E-7</c:v>
                </c:pt>
                <c:pt idx="226">
                  <c:v>1.3403380579484087E-7</c:v>
                </c:pt>
                <c:pt idx="227">
                  <c:v>1.3403380579484087E-7</c:v>
                </c:pt>
                <c:pt idx="228">
                  <c:v>1.3403380579484087E-7</c:v>
                </c:pt>
                <c:pt idx="229">
                  <c:v>1.3403380579484087E-7</c:v>
                </c:pt>
                <c:pt idx="230">
                  <c:v>1.3403380579484087E-7</c:v>
                </c:pt>
                <c:pt idx="231">
                  <c:v>1.3403380579484087E-7</c:v>
                </c:pt>
                <c:pt idx="232">
                  <c:v>1.3403380579484087E-7</c:v>
                </c:pt>
                <c:pt idx="233">
                  <c:v>1.3403380579484087E-7</c:v>
                </c:pt>
                <c:pt idx="234">
                  <c:v>1.3403380579484087E-7</c:v>
                </c:pt>
                <c:pt idx="235">
                  <c:v>1.3403380579484087E-7</c:v>
                </c:pt>
                <c:pt idx="236">
                  <c:v>1.3403380579484087E-7</c:v>
                </c:pt>
                <c:pt idx="237">
                  <c:v>1.3403380579484087E-7</c:v>
                </c:pt>
                <c:pt idx="238">
                  <c:v>1.3403380579484087E-7</c:v>
                </c:pt>
                <c:pt idx="239">
                  <c:v>1.3403380579484087E-7</c:v>
                </c:pt>
                <c:pt idx="240">
                  <c:v>1.3403380579484087E-7</c:v>
                </c:pt>
                <c:pt idx="241">
                  <c:v>1.3403380579484087E-7</c:v>
                </c:pt>
                <c:pt idx="242">
                  <c:v>1.3403380579484087E-7</c:v>
                </c:pt>
                <c:pt idx="243">
                  <c:v>1.3403380579484087E-7</c:v>
                </c:pt>
                <c:pt idx="244">
                  <c:v>1.3403380579484087E-7</c:v>
                </c:pt>
                <c:pt idx="245">
                  <c:v>1.3403380579484087E-7</c:v>
                </c:pt>
                <c:pt idx="246">
                  <c:v>1.3403380579484087E-7</c:v>
                </c:pt>
                <c:pt idx="247">
                  <c:v>1.3403380579484087E-7</c:v>
                </c:pt>
                <c:pt idx="248">
                  <c:v>1.3403380579484087E-7</c:v>
                </c:pt>
                <c:pt idx="249">
                  <c:v>1.3403380579484087E-7</c:v>
                </c:pt>
                <c:pt idx="250">
                  <c:v>1.3403380579484087E-7</c:v>
                </c:pt>
                <c:pt idx="251">
                  <c:v>1.3403380579484087E-7</c:v>
                </c:pt>
                <c:pt idx="252">
                  <c:v>1.3403380579484087E-7</c:v>
                </c:pt>
                <c:pt idx="253">
                  <c:v>1.3403380579484087E-7</c:v>
                </c:pt>
                <c:pt idx="254">
                  <c:v>1.3403380579484087E-7</c:v>
                </c:pt>
                <c:pt idx="255">
                  <c:v>1.3403380579484087E-7</c:v>
                </c:pt>
                <c:pt idx="256">
                  <c:v>1.3403380579484087E-7</c:v>
                </c:pt>
                <c:pt idx="257">
                  <c:v>1.3403380579484087E-7</c:v>
                </c:pt>
                <c:pt idx="258">
                  <c:v>1.3403380579484087E-7</c:v>
                </c:pt>
                <c:pt idx="259">
                  <c:v>1.3403380579484087E-7</c:v>
                </c:pt>
                <c:pt idx="260">
                  <c:v>1.3403380579484087E-7</c:v>
                </c:pt>
                <c:pt idx="261">
                  <c:v>1.3403380579484087E-7</c:v>
                </c:pt>
                <c:pt idx="262">
                  <c:v>1.3403380579484087E-7</c:v>
                </c:pt>
                <c:pt idx="263">
                  <c:v>1.3403380579484087E-7</c:v>
                </c:pt>
                <c:pt idx="264">
                  <c:v>1.3403380579484087E-7</c:v>
                </c:pt>
                <c:pt idx="265">
                  <c:v>1.3403380579484087E-7</c:v>
                </c:pt>
                <c:pt idx="266">
                  <c:v>1.3403380579484087E-7</c:v>
                </c:pt>
                <c:pt idx="267">
                  <c:v>1.3403380579484087E-7</c:v>
                </c:pt>
                <c:pt idx="268">
                  <c:v>1.3403380579484087E-7</c:v>
                </c:pt>
                <c:pt idx="269">
                  <c:v>1.3403380579484087E-7</c:v>
                </c:pt>
                <c:pt idx="270">
                  <c:v>1.3403380579484087E-7</c:v>
                </c:pt>
                <c:pt idx="271">
                  <c:v>1.3403380579484087E-7</c:v>
                </c:pt>
                <c:pt idx="272">
                  <c:v>1.3403380579484087E-7</c:v>
                </c:pt>
                <c:pt idx="273">
                  <c:v>1.3403380579484087E-7</c:v>
                </c:pt>
                <c:pt idx="274">
                  <c:v>1.3403380579484087E-7</c:v>
                </c:pt>
                <c:pt idx="275">
                  <c:v>1.3403380579484087E-7</c:v>
                </c:pt>
                <c:pt idx="276">
                  <c:v>1.3403380579484087E-7</c:v>
                </c:pt>
                <c:pt idx="277">
                  <c:v>1.3403380579484087E-7</c:v>
                </c:pt>
                <c:pt idx="278">
                  <c:v>1.3403380579484087E-7</c:v>
                </c:pt>
                <c:pt idx="279">
                  <c:v>1.3403380579484087E-7</c:v>
                </c:pt>
                <c:pt idx="280">
                  <c:v>1.3403380579484087E-7</c:v>
                </c:pt>
                <c:pt idx="281">
                  <c:v>1.3403380579484087E-7</c:v>
                </c:pt>
                <c:pt idx="282">
                  <c:v>1.3403380579484087E-7</c:v>
                </c:pt>
                <c:pt idx="283">
                  <c:v>1.3403380579484087E-7</c:v>
                </c:pt>
                <c:pt idx="284">
                  <c:v>1.3403380579484087E-7</c:v>
                </c:pt>
                <c:pt idx="285">
                  <c:v>1.3403380579484087E-7</c:v>
                </c:pt>
                <c:pt idx="286">
                  <c:v>1.3403380579484087E-7</c:v>
                </c:pt>
                <c:pt idx="287">
                  <c:v>1.3403380579484087E-7</c:v>
                </c:pt>
                <c:pt idx="288">
                  <c:v>1.3403380579484087E-7</c:v>
                </c:pt>
                <c:pt idx="289">
                  <c:v>1.3403380579484087E-7</c:v>
                </c:pt>
                <c:pt idx="290">
                  <c:v>1.3403380579484087E-7</c:v>
                </c:pt>
                <c:pt idx="291">
                  <c:v>1.3403380579484087E-7</c:v>
                </c:pt>
                <c:pt idx="292">
                  <c:v>1.3403380579484087E-7</c:v>
                </c:pt>
                <c:pt idx="293">
                  <c:v>1.3403380579484087E-7</c:v>
                </c:pt>
                <c:pt idx="294">
                  <c:v>1.3403380579484087E-7</c:v>
                </c:pt>
                <c:pt idx="295">
                  <c:v>1.3403380579484087E-7</c:v>
                </c:pt>
                <c:pt idx="296">
                  <c:v>1.3403380579484087E-7</c:v>
                </c:pt>
                <c:pt idx="297">
                  <c:v>1.3403380579484087E-7</c:v>
                </c:pt>
                <c:pt idx="298">
                  <c:v>1.3403380579484087E-7</c:v>
                </c:pt>
                <c:pt idx="299">
                  <c:v>1.3403380579484087E-7</c:v>
                </c:pt>
                <c:pt idx="300">
                  <c:v>1.3403380579484087E-7</c:v>
                </c:pt>
                <c:pt idx="301">
                  <c:v>1.3403380579484087E-7</c:v>
                </c:pt>
                <c:pt idx="302">
                  <c:v>1.3403380579484087E-7</c:v>
                </c:pt>
                <c:pt idx="303">
                  <c:v>1.3403380579484087E-7</c:v>
                </c:pt>
                <c:pt idx="304">
                  <c:v>1.3403380579484087E-7</c:v>
                </c:pt>
                <c:pt idx="305">
                  <c:v>1.3403380579484087E-7</c:v>
                </c:pt>
                <c:pt idx="306">
                  <c:v>1.3403380579484087E-7</c:v>
                </c:pt>
                <c:pt idx="307">
                  <c:v>1.3403380579484087E-7</c:v>
                </c:pt>
                <c:pt idx="308">
                  <c:v>1.3403380579484087E-7</c:v>
                </c:pt>
                <c:pt idx="309">
                  <c:v>1.3403380579484087E-7</c:v>
                </c:pt>
                <c:pt idx="310">
                  <c:v>1.3403380579484087E-7</c:v>
                </c:pt>
                <c:pt idx="311">
                  <c:v>1.3403380579484087E-7</c:v>
                </c:pt>
                <c:pt idx="312">
                  <c:v>1.3403380579484087E-7</c:v>
                </c:pt>
                <c:pt idx="313">
                  <c:v>1.3403380579484087E-7</c:v>
                </c:pt>
                <c:pt idx="314">
                  <c:v>1.3403380579484087E-7</c:v>
                </c:pt>
                <c:pt idx="315">
                  <c:v>1.3403380579484087E-7</c:v>
                </c:pt>
                <c:pt idx="316">
                  <c:v>1.3403380579484087E-7</c:v>
                </c:pt>
                <c:pt idx="317">
                  <c:v>1.3403380579484087E-7</c:v>
                </c:pt>
                <c:pt idx="318">
                  <c:v>1.3403380579484087E-7</c:v>
                </c:pt>
                <c:pt idx="319">
                  <c:v>1.3403380579484087E-7</c:v>
                </c:pt>
                <c:pt idx="320">
                  <c:v>1.3403380579484087E-7</c:v>
                </c:pt>
                <c:pt idx="321">
                  <c:v>1.3403380579484087E-7</c:v>
                </c:pt>
                <c:pt idx="322">
                  <c:v>1.3403380579484087E-7</c:v>
                </c:pt>
                <c:pt idx="323">
                  <c:v>1.3403380579484087E-7</c:v>
                </c:pt>
                <c:pt idx="324">
                  <c:v>1.3403380579484087E-7</c:v>
                </c:pt>
                <c:pt idx="325">
                  <c:v>1.3403380579484087E-7</c:v>
                </c:pt>
                <c:pt idx="326">
                  <c:v>1.3403380579484087E-7</c:v>
                </c:pt>
                <c:pt idx="327">
                  <c:v>1.3403380579484087E-7</c:v>
                </c:pt>
                <c:pt idx="328">
                  <c:v>1.3403380579484087E-7</c:v>
                </c:pt>
                <c:pt idx="329">
                  <c:v>1.3403380579484087E-7</c:v>
                </c:pt>
                <c:pt idx="330">
                  <c:v>1.3403380579484087E-7</c:v>
                </c:pt>
                <c:pt idx="331">
                  <c:v>1.3403380579484087E-7</c:v>
                </c:pt>
                <c:pt idx="332">
                  <c:v>1.3403380579484087E-7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E9-CFD7-4B5A-9F71-84302074EB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769763728"/>
        <c:axId val="76977684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'Vacuum Plot'!$E$2</c15:sqref>
                        </c15:formulaRef>
                      </c:ext>
                    </c:extLst>
                    <c:strCache>
                      <c:ptCount val="1"/>
                      <c:pt idx="0">
                        <c:v>Vacuum Profile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DF04A646-649B-4A57-8CE2-0DCB857F1AE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A-CFD7-4B5A-9F71-84302074EBC6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fld id="{1380BAF7-6E20-4A00-9B8A-C642FF9CC13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B-CFD7-4B5A-9F71-84302074EBC6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fld id="{D954A1CD-9FD7-4171-A76A-423E126B2C8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C-CFD7-4B5A-9F71-84302074EBC6}"/>
                      </c:ext>
                    </c:extLst>
                  </c:dLbl>
                  <c:dLbl>
                    <c:idx val="3"/>
                    <c:tx>
                      <c:rich>
                        <a:bodyPr/>
                        <a:lstStyle/>
                        <a:p>
                          <a:fld id="{F97C94A4-9E58-4EF8-8934-1029E5BE410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D-CFD7-4B5A-9F71-84302074EBC6}"/>
                      </c:ext>
                    </c:extLst>
                  </c:dLbl>
                  <c:dLbl>
                    <c:idx val="4"/>
                    <c:tx>
                      <c:rich>
                        <a:bodyPr/>
                        <a:lstStyle/>
                        <a:p>
                          <a:fld id="{C943DD57-E763-4CB8-9B82-91CEBB4B33C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E-CFD7-4B5A-9F71-84302074EBC6}"/>
                      </c:ext>
                    </c:extLst>
                  </c:dLbl>
                  <c:dLbl>
                    <c:idx val="5"/>
                    <c:tx>
                      <c:rich>
                        <a:bodyPr/>
                        <a:lstStyle/>
                        <a:p>
                          <a:fld id="{BDAF709A-D745-4009-8768-F5DD369A11A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EF-CFD7-4B5A-9F71-84302074EBC6}"/>
                      </c:ext>
                    </c:extLst>
                  </c:dLbl>
                  <c:dLbl>
                    <c:idx val="6"/>
                    <c:tx>
                      <c:rich>
                        <a:bodyPr/>
                        <a:lstStyle/>
                        <a:p>
                          <a:fld id="{7B541B30-F88F-40C0-884C-3BD9C523CA1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0-CFD7-4B5A-9F71-84302074EBC6}"/>
                      </c:ext>
                    </c:extLst>
                  </c:dLbl>
                  <c:dLbl>
                    <c:idx val="7"/>
                    <c:tx>
                      <c:rich>
                        <a:bodyPr/>
                        <a:lstStyle/>
                        <a:p>
                          <a:fld id="{EFD930B6-7FCE-4916-8205-2432DE7F0F5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1-CFD7-4B5A-9F71-84302074EBC6}"/>
                      </c:ext>
                    </c:extLst>
                  </c:dLbl>
                  <c:dLbl>
                    <c:idx val="8"/>
                    <c:tx>
                      <c:rich>
                        <a:bodyPr/>
                        <a:lstStyle/>
                        <a:p>
                          <a:fld id="{0CC9ADE5-DA48-4080-9D00-EAA60E726B7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2-CFD7-4B5A-9F71-84302074EBC6}"/>
                      </c:ext>
                    </c:extLst>
                  </c:dLbl>
                  <c:dLbl>
                    <c:idx val="9"/>
                    <c:tx>
                      <c:rich>
                        <a:bodyPr/>
                        <a:lstStyle/>
                        <a:p>
                          <a:fld id="{FC0894B6-8FC3-403B-9000-E174BAFC33A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3-CFD7-4B5A-9F71-84302074EBC6}"/>
                      </c:ext>
                    </c:extLst>
                  </c:dLbl>
                  <c:dLbl>
                    <c:idx val="10"/>
                    <c:tx>
                      <c:rich>
                        <a:bodyPr/>
                        <a:lstStyle/>
                        <a:p>
                          <a:fld id="{85644132-D946-44DF-922B-170FDEF72B1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4-CFD7-4B5A-9F71-84302074EBC6}"/>
                      </c:ext>
                    </c:extLst>
                  </c:dLbl>
                  <c:dLbl>
                    <c:idx val="11"/>
                    <c:tx>
                      <c:rich>
                        <a:bodyPr/>
                        <a:lstStyle/>
                        <a:p>
                          <a:fld id="{183C891D-3D04-4FC3-B003-8F61F5D98F8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5-CFD7-4B5A-9F71-84302074EBC6}"/>
                      </c:ext>
                    </c:extLst>
                  </c:dLbl>
                  <c:dLbl>
                    <c:idx val="12"/>
                    <c:tx>
                      <c:rich>
                        <a:bodyPr/>
                        <a:lstStyle/>
                        <a:p>
                          <a:fld id="{1A03ECD6-D004-49FC-AFF7-807B304B898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6-CFD7-4B5A-9F71-84302074EBC6}"/>
                      </c:ext>
                    </c:extLst>
                  </c:dLbl>
                  <c:dLbl>
                    <c:idx val="13"/>
                    <c:tx>
                      <c:rich>
                        <a:bodyPr/>
                        <a:lstStyle/>
                        <a:p>
                          <a:fld id="{4F018121-4160-4846-A6D7-1A1FF31DD73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7-CFD7-4B5A-9F71-84302074EBC6}"/>
                      </c:ext>
                    </c:extLst>
                  </c:dLbl>
                  <c:dLbl>
                    <c:idx val="14"/>
                    <c:tx>
                      <c:rich>
                        <a:bodyPr/>
                        <a:lstStyle/>
                        <a:p>
                          <a:fld id="{41DB5BBA-5BBF-4E41-BC99-5A34E8E260D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8-CFD7-4B5A-9F71-84302074EBC6}"/>
                      </c:ext>
                    </c:extLst>
                  </c:dLbl>
                  <c:dLbl>
                    <c:idx val="15"/>
                    <c:tx>
                      <c:rich>
                        <a:bodyPr/>
                        <a:lstStyle/>
                        <a:p>
                          <a:fld id="{0E031A7E-C6CF-483C-94F6-83745DDAF21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9-CFD7-4B5A-9F71-84302074EBC6}"/>
                      </c:ext>
                    </c:extLst>
                  </c:dLbl>
                  <c:dLbl>
                    <c:idx val="16"/>
                    <c:tx>
                      <c:rich>
                        <a:bodyPr/>
                        <a:lstStyle/>
                        <a:p>
                          <a:fld id="{38FB69E6-B4A7-42CD-ABB9-C1EDAA3A539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A-CFD7-4B5A-9F71-84302074EBC6}"/>
                      </c:ext>
                    </c:extLst>
                  </c:dLbl>
                  <c:dLbl>
                    <c:idx val="17"/>
                    <c:tx>
                      <c:rich>
                        <a:bodyPr/>
                        <a:lstStyle/>
                        <a:p>
                          <a:fld id="{E4346569-24F8-4542-8660-663B952D59F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B-CFD7-4B5A-9F71-84302074EBC6}"/>
                      </c:ext>
                    </c:extLst>
                  </c:dLbl>
                  <c:dLbl>
                    <c:idx val="18"/>
                    <c:tx>
                      <c:rich>
                        <a:bodyPr/>
                        <a:lstStyle/>
                        <a:p>
                          <a:fld id="{D35E09A4-8966-40BE-B574-A7C93D151BA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C-CFD7-4B5A-9F71-84302074EBC6}"/>
                      </c:ext>
                    </c:extLst>
                  </c:dLbl>
                  <c:dLbl>
                    <c:idx val="19"/>
                    <c:tx>
                      <c:rich>
                        <a:bodyPr/>
                        <a:lstStyle/>
                        <a:p>
                          <a:fld id="{6156F509-B672-44D1-9B11-8C492B68BB9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D-CFD7-4B5A-9F71-84302074EBC6}"/>
                      </c:ext>
                    </c:extLst>
                  </c:dLbl>
                  <c:dLbl>
                    <c:idx val="20"/>
                    <c:tx>
                      <c:rich>
                        <a:bodyPr/>
                        <a:lstStyle/>
                        <a:p>
                          <a:fld id="{C9712BE6-A1CD-4D24-B1B1-61028B48606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E-CFD7-4B5A-9F71-84302074EBC6}"/>
                      </c:ext>
                    </c:extLst>
                  </c:dLbl>
                  <c:dLbl>
                    <c:idx val="21"/>
                    <c:tx>
                      <c:rich>
                        <a:bodyPr/>
                        <a:lstStyle/>
                        <a:p>
                          <a:fld id="{467225A1-A7F9-40B6-891D-CE3F0426D91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FF-CFD7-4B5A-9F71-84302074EBC6}"/>
                      </c:ext>
                    </c:extLst>
                  </c:dLbl>
                  <c:dLbl>
                    <c:idx val="22"/>
                    <c:tx>
                      <c:rich>
                        <a:bodyPr/>
                        <a:lstStyle/>
                        <a:p>
                          <a:fld id="{F177276C-3622-4A4A-87E4-FF5EF7CC754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0-CFD7-4B5A-9F71-84302074EBC6}"/>
                      </c:ext>
                    </c:extLst>
                  </c:dLbl>
                  <c:dLbl>
                    <c:idx val="23"/>
                    <c:tx>
                      <c:rich>
                        <a:bodyPr/>
                        <a:lstStyle/>
                        <a:p>
                          <a:fld id="{730B5F10-E932-4298-A4E8-A83F15D538D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1-CFD7-4B5A-9F71-84302074EBC6}"/>
                      </c:ext>
                    </c:extLst>
                  </c:dLbl>
                  <c:dLbl>
                    <c:idx val="24"/>
                    <c:tx>
                      <c:rich>
                        <a:bodyPr/>
                        <a:lstStyle/>
                        <a:p>
                          <a:fld id="{95C22727-96D6-4BCD-8B2F-FF2CD294C57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2-CFD7-4B5A-9F71-84302074EBC6}"/>
                      </c:ext>
                    </c:extLst>
                  </c:dLbl>
                  <c:dLbl>
                    <c:idx val="25"/>
                    <c:tx>
                      <c:rich>
                        <a:bodyPr/>
                        <a:lstStyle/>
                        <a:p>
                          <a:fld id="{0797D775-B67F-41F9-9503-C1F1747420D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3-CFD7-4B5A-9F71-84302074EBC6}"/>
                      </c:ext>
                    </c:extLst>
                  </c:dLbl>
                  <c:dLbl>
                    <c:idx val="26"/>
                    <c:tx>
                      <c:rich>
                        <a:bodyPr/>
                        <a:lstStyle/>
                        <a:p>
                          <a:fld id="{B7CFE762-3D74-4CD2-A67E-15F31140096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4-CFD7-4B5A-9F71-84302074EBC6}"/>
                      </c:ext>
                    </c:extLst>
                  </c:dLbl>
                  <c:dLbl>
                    <c:idx val="27"/>
                    <c:tx>
                      <c:rich>
                        <a:bodyPr/>
                        <a:lstStyle/>
                        <a:p>
                          <a:fld id="{E289B54C-3405-4FA1-9685-05DE0E1F8AA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5-CFD7-4B5A-9F71-84302074EBC6}"/>
                      </c:ext>
                    </c:extLst>
                  </c:dLbl>
                  <c:dLbl>
                    <c:idx val="28"/>
                    <c:tx>
                      <c:rich>
                        <a:bodyPr/>
                        <a:lstStyle/>
                        <a:p>
                          <a:fld id="{53E3F68B-D364-4D8C-BC26-E322653F36A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6-CFD7-4B5A-9F71-84302074EBC6}"/>
                      </c:ext>
                    </c:extLst>
                  </c:dLbl>
                  <c:dLbl>
                    <c:idx val="29"/>
                    <c:tx>
                      <c:rich>
                        <a:bodyPr/>
                        <a:lstStyle/>
                        <a:p>
                          <a:fld id="{7D30F24C-D525-4195-9553-040BB927B5B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7-CFD7-4B5A-9F71-84302074EBC6}"/>
                      </c:ext>
                    </c:extLst>
                  </c:dLbl>
                  <c:dLbl>
                    <c:idx val="30"/>
                    <c:tx>
                      <c:rich>
                        <a:bodyPr/>
                        <a:lstStyle/>
                        <a:p>
                          <a:fld id="{E148274E-63B8-49C9-ADF0-322211B16FD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8-CFD7-4B5A-9F71-84302074EBC6}"/>
                      </c:ext>
                    </c:extLst>
                  </c:dLbl>
                  <c:dLbl>
                    <c:idx val="31"/>
                    <c:tx>
                      <c:rich>
                        <a:bodyPr/>
                        <a:lstStyle/>
                        <a:p>
                          <a:fld id="{B17149C7-73F9-44E1-B841-EA57A834874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9-CFD7-4B5A-9F71-84302074EBC6}"/>
                      </c:ext>
                    </c:extLst>
                  </c:dLbl>
                  <c:dLbl>
                    <c:idx val="32"/>
                    <c:tx>
                      <c:rich>
                        <a:bodyPr/>
                        <a:lstStyle/>
                        <a:p>
                          <a:fld id="{CD66C106-17E2-4677-AFAA-4C5815957A2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A-CFD7-4B5A-9F71-84302074EBC6}"/>
                      </c:ext>
                    </c:extLst>
                  </c:dLbl>
                  <c:dLbl>
                    <c:idx val="33"/>
                    <c:tx>
                      <c:rich>
                        <a:bodyPr/>
                        <a:lstStyle/>
                        <a:p>
                          <a:fld id="{0C267121-DBAB-4FA3-BD2E-80B1A1E3CE2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B-CFD7-4B5A-9F71-84302074EBC6}"/>
                      </c:ext>
                    </c:extLst>
                  </c:dLbl>
                  <c:dLbl>
                    <c:idx val="34"/>
                    <c:tx>
                      <c:rich>
                        <a:bodyPr/>
                        <a:lstStyle/>
                        <a:p>
                          <a:fld id="{5E70198E-F00E-4AF5-B0BD-1B22CF90B50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C-CFD7-4B5A-9F71-84302074EBC6}"/>
                      </c:ext>
                    </c:extLst>
                  </c:dLbl>
                  <c:dLbl>
                    <c:idx val="35"/>
                    <c:tx>
                      <c:rich>
                        <a:bodyPr/>
                        <a:lstStyle/>
                        <a:p>
                          <a:fld id="{AA4E593B-D2C7-47A3-82E8-ECDF034E58A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D-CFD7-4B5A-9F71-84302074EBC6}"/>
                      </c:ext>
                    </c:extLst>
                  </c:dLbl>
                  <c:dLbl>
                    <c:idx val="36"/>
                    <c:tx>
                      <c:rich>
                        <a:bodyPr/>
                        <a:lstStyle/>
                        <a:p>
                          <a:fld id="{BB7DEF4B-D36D-466A-AAC5-00CE9214D28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E-CFD7-4B5A-9F71-84302074EBC6}"/>
                      </c:ext>
                    </c:extLst>
                  </c:dLbl>
                  <c:dLbl>
                    <c:idx val="37"/>
                    <c:tx>
                      <c:rich>
                        <a:bodyPr/>
                        <a:lstStyle/>
                        <a:p>
                          <a:fld id="{C1109793-5A3A-435D-9373-BE7B99A3F2E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0F-CFD7-4B5A-9F71-84302074EBC6}"/>
                      </c:ext>
                    </c:extLst>
                  </c:dLbl>
                  <c:dLbl>
                    <c:idx val="38"/>
                    <c:tx>
                      <c:rich>
                        <a:bodyPr/>
                        <a:lstStyle/>
                        <a:p>
                          <a:fld id="{33BA1754-9097-4C0A-8A58-CA8D3E0B9EC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0-CFD7-4B5A-9F71-84302074EBC6}"/>
                      </c:ext>
                    </c:extLst>
                  </c:dLbl>
                  <c:dLbl>
                    <c:idx val="39"/>
                    <c:tx>
                      <c:rich>
                        <a:bodyPr/>
                        <a:lstStyle/>
                        <a:p>
                          <a:fld id="{A793FCBF-3057-4783-9C6A-5D5BF3EE0BB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1-CFD7-4B5A-9F71-84302074EBC6}"/>
                      </c:ext>
                    </c:extLst>
                  </c:dLbl>
                  <c:dLbl>
                    <c:idx val="40"/>
                    <c:tx>
                      <c:rich>
                        <a:bodyPr/>
                        <a:lstStyle/>
                        <a:p>
                          <a:fld id="{F905E836-A603-4072-B7A1-A58CB8D5C49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2-CFD7-4B5A-9F71-84302074EBC6}"/>
                      </c:ext>
                    </c:extLst>
                  </c:dLbl>
                  <c:dLbl>
                    <c:idx val="41"/>
                    <c:tx>
                      <c:rich>
                        <a:bodyPr/>
                        <a:lstStyle/>
                        <a:p>
                          <a:fld id="{0DE99FF2-9897-479F-958E-3E0363A48D3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3-CFD7-4B5A-9F71-84302074EBC6}"/>
                      </c:ext>
                    </c:extLst>
                  </c:dLbl>
                  <c:dLbl>
                    <c:idx val="42"/>
                    <c:tx>
                      <c:rich>
                        <a:bodyPr/>
                        <a:lstStyle/>
                        <a:p>
                          <a:fld id="{DA9BCEAA-23EB-4341-BBA6-15B4FF8F10A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4-CFD7-4B5A-9F71-84302074EBC6}"/>
                      </c:ext>
                    </c:extLst>
                  </c:dLbl>
                  <c:dLbl>
                    <c:idx val="43"/>
                    <c:tx>
                      <c:rich>
                        <a:bodyPr/>
                        <a:lstStyle/>
                        <a:p>
                          <a:fld id="{5486E0DE-9A53-434A-B68D-78CE0F3602B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5-CFD7-4B5A-9F71-84302074EBC6}"/>
                      </c:ext>
                    </c:extLst>
                  </c:dLbl>
                  <c:dLbl>
                    <c:idx val="44"/>
                    <c:tx>
                      <c:rich>
                        <a:bodyPr/>
                        <a:lstStyle/>
                        <a:p>
                          <a:fld id="{5F66664F-A8E1-4BF2-8EB2-DA06CC073B0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6-CFD7-4B5A-9F71-84302074EBC6}"/>
                      </c:ext>
                    </c:extLst>
                  </c:dLbl>
                  <c:dLbl>
                    <c:idx val="45"/>
                    <c:tx>
                      <c:rich>
                        <a:bodyPr/>
                        <a:lstStyle/>
                        <a:p>
                          <a:fld id="{CD729685-3750-4D88-BBCF-8FCC8ED51E8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7-CFD7-4B5A-9F71-84302074EBC6}"/>
                      </c:ext>
                    </c:extLst>
                  </c:dLbl>
                  <c:dLbl>
                    <c:idx val="46"/>
                    <c:tx>
                      <c:rich>
                        <a:bodyPr/>
                        <a:lstStyle/>
                        <a:p>
                          <a:fld id="{8B53FE76-0EF2-4331-A12A-85BFE7518DD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8-CFD7-4B5A-9F71-84302074EBC6}"/>
                      </c:ext>
                    </c:extLst>
                  </c:dLbl>
                  <c:dLbl>
                    <c:idx val="47"/>
                    <c:tx>
                      <c:rich>
                        <a:bodyPr/>
                        <a:lstStyle/>
                        <a:p>
                          <a:fld id="{509DCB31-6AF4-40F7-9DC5-43C63B70849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9-CFD7-4B5A-9F71-84302074EBC6}"/>
                      </c:ext>
                    </c:extLst>
                  </c:dLbl>
                  <c:dLbl>
                    <c:idx val="48"/>
                    <c:tx>
                      <c:rich>
                        <a:bodyPr/>
                        <a:lstStyle/>
                        <a:p>
                          <a:fld id="{0FBBA356-E13C-479B-9A05-545A88E9682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A-CFD7-4B5A-9F71-84302074EBC6}"/>
                      </c:ext>
                    </c:extLst>
                  </c:dLbl>
                  <c:dLbl>
                    <c:idx val="49"/>
                    <c:tx>
                      <c:rich>
                        <a:bodyPr/>
                        <a:lstStyle/>
                        <a:p>
                          <a:fld id="{8B47AFFE-5FDC-4598-AE79-15D4040B1E4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B-CFD7-4B5A-9F71-84302074EBC6}"/>
                      </c:ext>
                    </c:extLst>
                  </c:dLbl>
                  <c:dLbl>
                    <c:idx val="50"/>
                    <c:tx>
                      <c:rich>
                        <a:bodyPr/>
                        <a:lstStyle/>
                        <a:p>
                          <a:fld id="{C59138DA-B0BF-4FB7-A5D0-17C3B62B5E8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C-CFD7-4B5A-9F71-84302074EBC6}"/>
                      </c:ext>
                    </c:extLst>
                  </c:dLbl>
                  <c:dLbl>
                    <c:idx val="51"/>
                    <c:tx>
                      <c:rich>
                        <a:bodyPr/>
                        <a:lstStyle/>
                        <a:p>
                          <a:fld id="{77702B71-1FE7-495C-9B30-98B50B6C9A1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D-CFD7-4B5A-9F71-84302074EBC6}"/>
                      </c:ext>
                    </c:extLst>
                  </c:dLbl>
                  <c:dLbl>
                    <c:idx val="52"/>
                    <c:tx>
                      <c:rich>
                        <a:bodyPr/>
                        <a:lstStyle/>
                        <a:p>
                          <a:fld id="{A309BC31-9E13-4903-A551-6837A30446B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E-CFD7-4B5A-9F71-84302074EBC6}"/>
                      </c:ext>
                    </c:extLst>
                  </c:dLbl>
                  <c:dLbl>
                    <c:idx val="53"/>
                    <c:tx>
                      <c:rich>
                        <a:bodyPr/>
                        <a:lstStyle/>
                        <a:p>
                          <a:fld id="{8D8AAA62-1DB0-4137-8C0B-64D0447C9B9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1F-CFD7-4B5A-9F71-84302074EBC6}"/>
                      </c:ext>
                    </c:extLst>
                  </c:dLbl>
                  <c:dLbl>
                    <c:idx val="54"/>
                    <c:tx>
                      <c:rich>
                        <a:bodyPr/>
                        <a:lstStyle/>
                        <a:p>
                          <a:fld id="{B0EAA5FF-7919-49E4-B2DA-F7BAF6D37E1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0-CFD7-4B5A-9F71-84302074EBC6}"/>
                      </c:ext>
                    </c:extLst>
                  </c:dLbl>
                  <c:dLbl>
                    <c:idx val="55"/>
                    <c:tx>
                      <c:rich>
                        <a:bodyPr rot="-5400000" spcFirstLastPara="1" vertOverflow="ellipsis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83FC3ADB-9091-40F8-BC2B-EDA6DEC0DE9A}" type="CELLRANGE">
                            <a:rPr lang="en-US"/>
                            <a:pPr>
                              <a:defRPr/>
                            </a:pPr>
                            <a:t>[CELLRANGE]</a:t>
                          </a:fld>
                          <a:endParaRPr lang="en-US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-5400000" spcFirstLastPara="1" vertOverflow="ellipsis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1-CFD7-4B5A-9F71-84302074EBC6}"/>
                      </c:ext>
                    </c:extLst>
                  </c:dLbl>
                  <c:dLbl>
                    <c:idx val="56"/>
                    <c:tx>
                      <c:rich>
                        <a:bodyPr/>
                        <a:lstStyle/>
                        <a:p>
                          <a:fld id="{5010EA8D-90A2-41A8-B208-EFB537EF9CB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2-CFD7-4B5A-9F71-84302074EBC6}"/>
                      </c:ext>
                    </c:extLst>
                  </c:dLbl>
                  <c:dLbl>
                    <c:idx val="57"/>
                    <c:tx>
                      <c:rich>
                        <a:bodyPr/>
                        <a:lstStyle/>
                        <a:p>
                          <a:fld id="{B38FE942-F6C4-44ED-8041-7EFBA4F33B2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3-CFD7-4B5A-9F71-84302074EBC6}"/>
                      </c:ext>
                    </c:extLst>
                  </c:dLbl>
                  <c:dLbl>
                    <c:idx val="58"/>
                    <c:tx>
                      <c:rich>
                        <a:bodyPr/>
                        <a:lstStyle/>
                        <a:p>
                          <a:fld id="{7E4DA676-EB80-45D2-9C64-C5B41891461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4-CFD7-4B5A-9F71-84302074EBC6}"/>
                      </c:ext>
                    </c:extLst>
                  </c:dLbl>
                  <c:dLbl>
                    <c:idx val="59"/>
                    <c:tx>
                      <c:rich>
                        <a:bodyPr/>
                        <a:lstStyle/>
                        <a:p>
                          <a:fld id="{D62DAE94-31E8-4C16-B013-AAAA1736050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5-CFD7-4B5A-9F71-84302074EBC6}"/>
                      </c:ext>
                    </c:extLst>
                  </c:dLbl>
                  <c:dLbl>
                    <c:idx val="60"/>
                    <c:tx>
                      <c:rich>
                        <a:bodyPr/>
                        <a:lstStyle/>
                        <a:p>
                          <a:fld id="{5116497E-9797-41BE-B7B9-7FB997C7A63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6-CFD7-4B5A-9F71-84302074EBC6}"/>
                      </c:ext>
                    </c:extLst>
                  </c:dLbl>
                  <c:dLbl>
                    <c:idx val="61"/>
                    <c:tx>
                      <c:rich>
                        <a:bodyPr/>
                        <a:lstStyle/>
                        <a:p>
                          <a:fld id="{4F3E07DB-32DF-46BD-92E8-080E9209457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7-CFD7-4B5A-9F71-84302074EBC6}"/>
                      </c:ext>
                    </c:extLst>
                  </c:dLbl>
                  <c:dLbl>
                    <c:idx val="62"/>
                    <c:tx>
                      <c:rich>
                        <a:bodyPr/>
                        <a:lstStyle/>
                        <a:p>
                          <a:fld id="{A4BB49F8-20FC-47A4-A446-706FBDC5384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8-CFD7-4B5A-9F71-84302074EBC6}"/>
                      </c:ext>
                    </c:extLst>
                  </c:dLbl>
                  <c:dLbl>
                    <c:idx val="63"/>
                    <c:tx>
                      <c:rich>
                        <a:bodyPr/>
                        <a:lstStyle/>
                        <a:p>
                          <a:fld id="{6AB14DA9-87BF-4FB8-9007-728C9A33D52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9-CFD7-4B5A-9F71-84302074EBC6}"/>
                      </c:ext>
                    </c:extLst>
                  </c:dLbl>
                  <c:dLbl>
                    <c:idx val="64"/>
                    <c:tx>
                      <c:rich>
                        <a:bodyPr/>
                        <a:lstStyle/>
                        <a:p>
                          <a:fld id="{DD60DCFA-F43D-40EE-B2AC-32F74966B57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A-CFD7-4B5A-9F71-84302074EBC6}"/>
                      </c:ext>
                    </c:extLst>
                  </c:dLbl>
                  <c:dLbl>
                    <c:idx val="65"/>
                    <c:tx>
                      <c:rich>
                        <a:bodyPr/>
                        <a:lstStyle/>
                        <a:p>
                          <a:fld id="{62D0ECAE-B335-4801-8894-9EAF4F9B82A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B-CFD7-4B5A-9F71-84302074EBC6}"/>
                      </c:ext>
                    </c:extLst>
                  </c:dLbl>
                  <c:dLbl>
                    <c:idx val="66"/>
                    <c:tx>
                      <c:rich>
                        <a:bodyPr/>
                        <a:lstStyle/>
                        <a:p>
                          <a:fld id="{13AA3B2E-5EF4-46AB-AAAF-DBB7BCDF9A6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C-CFD7-4B5A-9F71-84302074EBC6}"/>
                      </c:ext>
                    </c:extLst>
                  </c:dLbl>
                  <c:dLbl>
                    <c:idx val="67"/>
                    <c:tx>
                      <c:rich>
                        <a:bodyPr/>
                        <a:lstStyle/>
                        <a:p>
                          <a:fld id="{2A7AFD74-BDAF-4AA2-9F8C-184B7DA7F66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D-CFD7-4B5A-9F71-84302074EBC6}"/>
                      </c:ext>
                    </c:extLst>
                  </c:dLbl>
                  <c:dLbl>
                    <c:idx val="68"/>
                    <c:tx>
                      <c:rich>
                        <a:bodyPr/>
                        <a:lstStyle/>
                        <a:p>
                          <a:fld id="{934842A8-32BD-4D7B-952A-E09F2767956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E-CFD7-4B5A-9F71-84302074EBC6}"/>
                      </c:ext>
                    </c:extLst>
                  </c:dLbl>
                  <c:dLbl>
                    <c:idx val="69"/>
                    <c:tx>
                      <c:rich>
                        <a:bodyPr/>
                        <a:lstStyle/>
                        <a:p>
                          <a:fld id="{25307F11-8AE0-4E02-9C94-2FF03E1A49D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2F-CFD7-4B5A-9F71-84302074EBC6}"/>
                      </c:ext>
                    </c:extLst>
                  </c:dLbl>
                  <c:dLbl>
                    <c:idx val="70"/>
                    <c:tx>
                      <c:rich>
                        <a:bodyPr/>
                        <a:lstStyle/>
                        <a:p>
                          <a:fld id="{2093FE2C-27F0-42C9-B7F6-009D6C33941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0-CFD7-4B5A-9F71-84302074EBC6}"/>
                      </c:ext>
                    </c:extLst>
                  </c:dLbl>
                  <c:dLbl>
                    <c:idx val="71"/>
                    <c:tx>
                      <c:rich>
                        <a:bodyPr/>
                        <a:lstStyle/>
                        <a:p>
                          <a:fld id="{294E425A-2136-45A7-9346-4725BDB6460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1-CFD7-4B5A-9F71-84302074EBC6}"/>
                      </c:ext>
                    </c:extLst>
                  </c:dLbl>
                  <c:dLbl>
                    <c:idx val="72"/>
                    <c:tx>
                      <c:rich>
                        <a:bodyPr/>
                        <a:lstStyle/>
                        <a:p>
                          <a:fld id="{889578B8-26F3-4C46-8218-43AECB52A4A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2-CFD7-4B5A-9F71-84302074EBC6}"/>
                      </c:ext>
                    </c:extLst>
                  </c:dLbl>
                  <c:dLbl>
                    <c:idx val="73"/>
                    <c:tx>
                      <c:rich>
                        <a:bodyPr/>
                        <a:lstStyle/>
                        <a:p>
                          <a:fld id="{ED3A5E4D-B410-400D-B989-A6A793DF920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3-CFD7-4B5A-9F71-84302074EBC6}"/>
                      </c:ext>
                    </c:extLst>
                  </c:dLbl>
                  <c:dLbl>
                    <c:idx val="74"/>
                    <c:tx>
                      <c:rich>
                        <a:bodyPr/>
                        <a:lstStyle/>
                        <a:p>
                          <a:fld id="{66FF9FAA-05F0-48A8-8A1B-31A26E63F85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4-CFD7-4B5A-9F71-84302074EBC6}"/>
                      </c:ext>
                    </c:extLst>
                  </c:dLbl>
                  <c:dLbl>
                    <c:idx val="75"/>
                    <c:tx>
                      <c:rich>
                        <a:bodyPr/>
                        <a:lstStyle/>
                        <a:p>
                          <a:fld id="{3393BBAD-366A-4C3B-8F66-7D4DB32BE19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5-CFD7-4B5A-9F71-84302074EBC6}"/>
                      </c:ext>
                    </c:extLst>
                  </c:dLbl>
                  <c:dLbl>
                    <c:idx val="76"/>
                    <c:tx>
                      <c:rich>
                        <a:bodyPr/>
                        <a:lstStyle/>
                        <a:p>
                          <a:fld id="{78F052E8-F026-41F1-A5E5-30096F339AE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6-CFD7-4B5A-9F71-84302074EBC6}"/>
                      </c:ext>
                    </c:extLst>
                  </c:dLbl>
                  <c:dLbl>
                    <c:idx val="77"/>
                    <c:tx>
                      <c:rich>
                        <a:bodyPr/>
                        <a:lstStyle/>
                        <a:p>
                          <a:fld id="{C98CFAFE-715A-4690-928A-17ED3B19751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7-CFD7-4B5A-9F71-84302074EBC6}"/>
                      </c:ext>
                    </c:extLst>
                  </c:dLbl>
                  <c:dLbl>
                    <c:idx val="78"/>
                    <c:tx>
                      <c:rich>
                        <a:bodyPr/>
                        <a:lstStyle/>
                        <a:p>
                          <a:fld id="{A947556D-25EB-4E02-A095-685BEB494B9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8-CFD7-4B5A-9F71-84302074EBC6}"/>
                      </c:ext>
                    </c:extLst>
                  </c:dLbl>
                  <c:dLbl>
                    <c:idx val="79"/>
                    <c:tx>
                      <c:rich>
                        <a:bodyPr/>
                        <a:lstStyle/>
                        <a:p>
                          <a:fld id="{A2621480-F64B-4621-84CA-67B8C296433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9-CFD7-4B5A-9F71-84302074EBC6}"/>
                      </c:ext>
                    </c:extLst>
                  </c:dLbl>
                  <c:dLbl>
                    <c:idx val="80"/>
                    <c:tx>
                      <c:rich>
                        <a:bodyPr/>
                        <a:lstStyle/>
                        <a:p>
                          <a:fld id="{E6092F49-5FDE-4693-AC31-2586FA3E29F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A-CFD7-4B5A-9F71-84302074EBC6}"/>
                      </c:ext>
                    </c:extLst>
                  </c:dLbl>
                  <c:dLbl>
                    <c:idx val="81"/>
                    <c:tx>
                      <c:rich>
                        <a:bodyPr/>
                        <a:lstStyle/>
                        <a:p>
                          <a:fld id="{8F8824D7-CC6E-4C39-B5BC-1D58818E47E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B-CFD7-4B5A-9F71-84302074EBC6}"/>
                      </c:ext>
                    </c:extLst>
                  </c:dLbl>
                  <c:dLbl>
                    <c:idx val="82"/>
                    <c:tx>
                      <c:rich>
                        <a:bodyPr/>
                        <a:lstStyle/>
                        <a:p>
                          <a:fld id="{C4270673-606F-48F2-9B92-A84C3388A51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C-CFD7-4B5A-9F71-84302074EBC6}"/>
                      </c:ext>
                    </c:extLst>
                  </c:dLbl>
                  <c:dLbl>
                    <c:idx val="83"/>
                    <c:tx>
                      <c:rich>
                        <a:bodyPr/>
                        <a:lstStyle/>
                        <a:p>
                          <a:fld id="{B01BC510-12EB-4F1D-BB72-8B75B8797F8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D-CFD7-4B5A-9F71-84302074EBC6}"/>
                      </c:ext>
                    </c:extLst>
                  </c:dLbl>
                  <c:dLbl>
                    <c:idx val="84"/>
                    <c:tx>
                      <c:rich>
                        <a:bodyPr/>
                        <a:lstStyle/>
                        <a:p>
                          <a:fld id="{92198F3F-2995-434E-8256-FCCF00AF317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E-CFD7-4B5A-9F71-84302074EBC6}"/>
                      </c:ext>
                    </c:extLst>
                  </c:dLbl>
                  <c:dLbl>
                    <c:idx val="85"/>
                    <c:tx>
                      <c:rich>
                        <a:bodyPr/>
                        <a:lstStyle/>
                        <a:p>
                          <a:fld id="{AC9902C8-CF6F-4208-A14C-83A9CF7562C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3F-CFD7-4B5A-9F71-84302074EBC6}"/>
                      </c:ext>
                    </c:extLst>
                  </c:dLbl>
                  <c:dLbl>
                    <c:idx val="86"/>
                    <c:tx>
                      <c:rich>
                        <a:bodyPr/>
                        <a:lstStyle/>
                        <a:p>
                          <a:fld id="{A6A44ED6-0B66-4B90-A185-B7C4220C998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0-CFD7-4B5A-9F71-84302074EBC6}"/>
                      </c:ext>
                    </c:extLst>
                  </c:dLbl>
                  <c:dLbl>
                    <c:idx val="87"/>
                    <c:tx>
                      <c:rich>
                        <a:bodyPr/>
                        <a:lstStyle/>
                        <a:p>
                          <a:fld id="{6C1C5470-07DD-481B-BDF4-11D8B201F85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1-CFD7-4B5A-9F71-84302074EBC6}"/>
                      </c:ext>
                    </c:extLst>
                  </c:dLbl>
                  <c:dLbl>
                    <c:idx val="88"/>
                    <c:tx>
                      <c:rich>
                        <a:bodyPr/>
                        <a:lstStyle/>
                        <a:p>
                          <a:fld id="{021B2F05-9AF9-47C9-901F-1CA49109F44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2-CFD7-4B5A-9F71-84302074EBC6}"/>
                      </c:ext>
                    </c:extLst>
                  </c:dLbl>
                  <c:dLbl>
                    <c:idx val="89"/>
                    <c:tx>
                      <c:rich>
                        <a:bodyPr/>
                        <a:lstStyle/>
                        <a:p>
                          <a:fld id="{5A0D4802-E876-4FCF-BC66-05BA8ACD44E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3-CFD7-4B5A-9F71-84302074EBC6}"/>
                      </c:ext>
                    </c:extLst>
                  </c:dLbl>
                  <c:dLbl>
                    <c:idx val="90"/>
                    <c:tx>
                      <c:rich>
                        <a:bodyPr/>
                        <a:lstStyle/>
                        <a:p>
                          <a:fld id="{273F779F-8D8E-4666-8845-CD1791872ED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4-CFD7-4B5A-9F71-84302074EBC6}"/>
                      </c:ext>
                    </c:extLst>
                  </c:dLbl>
                  <c:dLbl>
                    <c:idx val="91"/>
                    <c:tx>
                      <c:rich>
                        <a:bodyPr/>
                        <a:lstStyle/>
                        <a:p>
                          <a:fld id="{F957AC95-DA7C-4F29-B01D-5AC55FBC7B3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5-CFD7-4B5A-9F71-84302074EBC6}"/>
                      </c:ext>
                    </c:extLst>
                  </c:dLbl>
                  <c:dLbl>
                    <c:idx val="92"/>
                    <c:tx>
                      <c:rich>
                        <a:bodyPr/>
                        <a:lstStyle/>
                        <a:p>
                          <a:fld id="{687928C8-61B0-426F-87D0-14CFB528AEA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6-CFD7-4B5A-9F71-84302074EBC6}"/>
                      </c:ext>
                    </c:extLst>
                  </c:dLbl>
                  <c:dLbl>
                    <c:idx val="93"/>
                    <c:tx>
                      <c:rich>
                        <a:bodyPr/>
                        <a:lstStyle/>
                        <a:p>
                          <a:fld id="{B32D3309-6476-442D-9977-58451610E51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7-CFD7-4B5A-9F71-84302074EBC6}"/>
                      </c:ext>
                    </c:extLst>
                  </c:dLbl>
                  <c:dLbl>
                    <c:idx val="94"/>
                    <c:tx>
                      <c:rich>
                        <a:bodyPr/>
                        <a:lstStyle/>
                        <a:p>
                          <a:fld id="{3F212FAB-CE9C-4FE9-86ED-CD7D733362C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8-CFD7-4B5A-9F71-84302074EBC6}"/>
                      </c:ext>
                    </c:extLst>
                  </c:dLbl>
                  <c:dLbl>
                    <c:idx val="95"/>
                    <c:tx>
                      <c:rich>
                        <a:bodyPr/>
                        <a:lstStyle/>
                        <a:p>
                          <a:fld id="{09CFEFE9-9A9B-4681-B86A-B5F92485303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9-CFD7-4B5A-9F71-84302074EBC6}"/>
                      </c:ext>
                    </c:extLst>
                  </c:dLbl>
                  <c:dLbl>
                    <c:idx val="96"/>
                    <c:tx>
                      <c:rich>
                        <a:bodyPr/>
                        <a:lstStyle/>
                        <a:p>
                          <a:fld id="{76E5019E-6891-4266-BABB-C458929534D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A-CFD7-4B5A-9F71-84302074EBC6}"/>
                      </c:ext>
                    </c:extLst>
                  </c:dLbl>
                  <c:dLbl>
                    <c:idx val="97"/>
                    <c:tx>
                      <c:rich>
                        <a:bodyPr/>
                        <a:lstStyle/>
                        <a:p>
                          <a:fld id="{0F68CA58-13A9-42A9-A0A7-0939A1C6DFA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B-CFD7-4B5A-9F71-84302074EBC6}"/>
                      </c:ext>
                    </c:extLst>
                  </c:dLbl>
                  <c:dLbl>
                    <c:idx val="98"/>
                    <c:tx>
                      <c:rich>
                        <a:bodyPr/>
                        <a:lstStyle/>
                        <a:p>
                          <a:fld id="{9FB088E1-CDFF-4D04-9636-08CF8F89F0F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C-CFD7-4B5A-9F71-84302074EBC6}"/>
                      </c:ext>
                    </c:extLst>
                  </c:dLbl>
                  <c:dLbl>
                    <c:idx val="99"/>
                    <c:tx>
                      <c:rich>
                        <a:bodyPr/>
                        <a:lstStyle/>
                        <a:p>
                          <a:fld id="{27E282A5-2855-429F-A3AC-86343C8B265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D-CFD7-4B5A-9F71-84302074EBC6}"/>
                      </c:ext>
                    </c:extLst>
                  </c:dLbl>
                  <c:dLbl>
                    <c:idx val="100"/>
                    <c:tx>
                      <c:rich>
                        <a:bodyPr/>
                        <a:lstStyle/>
                        <a:p>
                          <a:fld id="{26EE3605-6FE9-4DDB-A5C6-ECB9FA1B2E2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E-CFD7-4B5A-9F71-84302074EBC6}"/>
                      </c:ext>
                    </c:extLst>
                  </c:dLbl>
                  <c:dLbl>
                    <c:idx val="101"/>
                    <c:tx>
                      <c:rich>
                        <a:bodyPr/>
                        <a:lstStyle/>
                        <a:p>
                          <a:fld id="{E649AEFD-4013-4B23-9CB5-7D5FB2FE5D0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4F-CFD7-4B5A-9F71-84302074EBC6}"/>
                      </c:ext>
                    </c:extLst>
                  </c:dLbl>
                  <c:dLbl>
                    <c:idx val="102"/>
                    <c:tx>
                      <c:rich>
                        <a:bodyPr/>
                        <a:lstStyle/>
                        <a:p>
                          <a:fld id="{B5A68941-58B9-4FB9-B367-0C7547FB4FF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0-CFD7-4B5A-9F71-84302074EBC6}"/>
                      </c:ext>
                    </c:extLst>
                  </c:dLbl>
                  <c:dLbl>
                    <c:idx val="103"/>
                    <c:tx>
                      <c:rich>
                        <a:bodyPr/>
                        <a:lstStyle/>
                        <a:p>
                          <a:fld id="{48BF0F36-50C9-4FE7-B290-D93AF97F9C5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1-CFD7-4B5A-9F71-84302074EBC6}"/>
                      </c:ext>
                    </c:extLst>
                  </c:dLbl>
                  <c:dLbl>
                    <c:idx val="104"/>
                    <c:tx>
                      <c:rich>
                        <a:bodyPr/>
                        <a:lstStyle/>
                        <a:p>
                          <a:fld id="{AD5BD377-7135-4B26-99E3-084013E7349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2-CFD7-4B5A-9F71-84302074EBC6}"/>
                      </c:ext>
                    </c:extLst>
                  </c:dLbl>
                  <c:dLbl>
                    <c:idx val="105"/>
                    <c:tx>
                      <c:rich>
                        <a:bodyPr/>
                        <a:lstStyle/>
                        <a:p>
                          <a:fld id="{F61D6428-92CA-47D8-B1E0-FC1A98560C2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3-CFD7-4B5A-9F71-84302074EBC6}"/>
                      </c:ext>
                    </c:extLst>
                  </c:dLbl>
                  <c:dLbl>
                    <c:idx val="106"/>
                    <c:tx>
                      <c:rich>
                        <a:bodyPr/>
                        <a:lstStyle/>
                        <a:p>
                          <a:fld id="{745C74FE-337D-406C-AB5F-9B881B57164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4-CFD7-4B5A-9F71-84302074EBC6}"/>
                      </c:ext>
                    </c:extLst>
                  </c:dLbl>
                  <c:dLbl>
                    <c:idx val="107"/>
                    <c:tx>
                      <c:rich>
                        <a:bodyPr/>
                        <a:lstStyle/>
                        <a:p>
                          <a:fld id="{CE96BFB7-BB18-4FD7-9649-F5A2A469EC5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5-CFD7-4B5A-9F71-84302074EBC6}"/>
                      </c:ext>
                    </c:extLst>
                  </c:dLbl>
                  <c:dLbl>
                    <c:idx val="108"/>
                    <c:tx>
                      <c:rich>
                        <a:bodyPr/>
                        <a:lstStyle/>
                        <a:p>
                          <a:fld id="{B5648E8E-6805-41CF-B4C5-AF4FCDCF15A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6-CFD7-4B5A-9F71-84302074EBC6}"/>
                      </c:ext>
                    </c:extLst>
                  </c:dLbl>
                  <c:dLbl>
                    <c:idx val="109"/>
                    <c:tx>
                      <c:rich>
                        <a:bodyPr/>
                        <a:lstStyle/>
                        <a:p>
                          <a:fld id="{10D724B4-2E1C-415A-AAD1-F7CDE62F6B0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7-CFD7-4B5A-9F71-84302074EBC6}"/>
                      </c:ext>
                    </c:extLst>
                  </c:dLbl>
                  <c:dLbl>
                    <c:idx val="110"/>
                    <c:tx>
                      <c:rich>
                        <a:bodyPr/>
                        <a:lstStyle/>
                        <a:p>
                          <a:fld id="{3385FD33-15DD-4E92-AF4D-3A6177A5F03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8-CFD7-4B5A-9F71-84302074EBC6}"/>
                      </c:ext>
                    </c:extLst>
                  </c:dLbl>
                  <c:dLbl>
                    <c:idx val="111"/>
                    <c:tx>
                      <c:rich>
                        <a:bodyPr/>
                        <a:lstStyle/>
                        <a:p>
                          <a:fld id="{EFD4FFD9-FE1F-4BD7-B3A2-0FE4D286716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9-CFD7-4B5A-9F71-84302074EBC6}"/>
                      </c:ext>
                    </c:extLst>
                  </c:dLbl>
                  <c:dLbl>
                    <c:idx val="112"/>
                    <c:tx>
                      <c:rich>
                        <a:bodyPr/>
                        <a:lstStyle/>
                        <a:p>
                          <a:fld id="{9C229920-3F3C-43C2-972C-5CD0BEA9F11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A-CFD7-4B5A-9F71-84302074EBC6}"/>
                      </c:ext>
                    </c:extLst>
                  </c:dLbl>
                  <c:dLbl>
                    <c:idx val="113"/>
                    <c:tx>
                      <c:rich>
                        <a:bodyPr/>
                        <a:lstStyle/>
                        <a:p>
                          <a:fld id="{8D311E9F-D692-4CD8-A267-CC1D7ACF28E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B-CFD7-4B5A-9F71-84302074EBC6}"/>
                      </c:ext>
                    </c:extLst>
                  </c:dLbl>
                  <c:dLbl>
                    <c:idx val="114"/>
                    <c:tx>
                      <c:rich>
                        <a:bodyPr/>
                        <a:lstStyle/>
                        <a:p>
                          <a:fld id="{490A846B-4B8D-47DC-B60B-97C35396DC5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C-CFD7-4B5A-9F71-84302074EBC6}"/>
                      </c:ext>
                    </c:extLst>
                  </c:dLbl>
                  <c:dLbl>
                    <c:idx val="115"/>
                    <c:tx>
                      <c:rich>
                        <a:bodyPr/>
                        <a:lstStyle/>
                        <a:p>
                          <a:fld id="{08B21997-4572-4DE6-A5E4-11EEADBACC5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D-CFD7-4B5A-9F71-84302074EBC6}"/>
                      </c:ext>
                    </c:extLst>
                  </c:dLbl>
                  <c:dLbl>
                    <c:idx val="116"/>
                    <c:tx>
                      <c:rich>
                        <a:bodyPr/>
                        <a:lstStyle/>
                        <a:p>
                          <a:fld id="{EDB6B8D0-2A1E-4306-A235-1931DF36FB5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E-CFD7-4B5A-9F71-84302074EBC6}"/>
                      </c:ext>
                    </c:extLst>
                  </c:dLbl>
                  <c:dLbl>
                    <c:idx val="117"/>
                    <c:tx>
                      <c:rich>
                        <a:bodyPr/>
                        <a:lstStyle/>
                        <a:p>
                          <a:fld id="{F4520672-D003-4DEC-AC71-F2F3E3E792D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5F-CFD7-4B5A-9F71-84302074EBC6}"/>
                      </c:ext>
                    </c:extLst>
                  </c:dLbl>
                  <c:dLbl>
                    <c:idx val="118"/>
                    <c:tx>
                      <c:rich>
                        <a:bodyPr/>
                        <a:lstStyle/>
                        <a:p>
                          <a:fld id="{81DF0F2A-1F28-4F25-A762-AAEADFB4D99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0-CFD7-4B5A-9F71-84302074EBC6}"/>
                      </c:ext>
                    </c:extLst>
                  </c:dLbl>
                  <c:dLbl>
                    <c:idx val="119"/>
                    <c:tx>
                      <c:rich>
                        <a:bodyPr/>
                        <a:lstStyle/>
                        <a:p>
                          <a:fld id="{5711C264-D2A5-409D-94FD-1F365506442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1-CFD7-4B5A-9F71-84302074EBC6}"/>
                      </c:ext>
                    </c:extLst>
                  </c:dLbl>
                  <c:dLbl>
                    <c:idx val="120"/>
                    <c:tx>
                      <c:rich>
                        <a:bodyPr/>
                        <a:lstStyle/>
                        <a:p>
                          <a:fld id="{2889170F-169C-4CFC-9099-8C7C4D49BD4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2-CFD7-4B5A-9F71-84302074EBC6}"/>
                      </c:ext>
                    </c:extLst>
                  </c:dLbl>
                  <c:dLbl>
                    <c:idx val="121"/>
                    <c:tx>
                      <c:rich>
                        <a:bodyPr/>
                        <a:lstStyle/>
                        <a:p>
                          <a:fld id="{B10A64DC-BD6D-4624-AD2D-02DF1AB1083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3-CFD7-4B5A-9F71-84302074EBC6}"/>
                      </c:ext>
                    </c:extLst>
                  </c:dLbl>
                  <c:dLbl>
                    <c:idx val="122"/>
                    <c:tx>
                      <c:rich>
                        <a:bodyPr/>
                        <a:lstStyle/>
                        <a:p>
                          <a:fld id="{592BD1BC-521B-4A0C-B7E3-09AA24BCD42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4-CFD7-4B5A-9F71-84302074EBC6}"/>
                      </c:ext>
                    </c:extLst>
                  </c:dLbl>
                  <c:dLbl>
                    <c:idx val="123"/>
                    <c:tx>
                      <c:rich>
                        <a:bodyPr/>
                        <a:lstStyle/>
                        <a:p>
                          <a:fld id="{13BF0CC9-2121-4B97-80E7-A7C50C83969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5-CFD7-4B5A-9F71-84302074EBC6}"/>
                      </c:ext>
                    </c:extLst>
                  </c:dLbl>
                  <c:dLbl>
                    <c:idx val="124"/>
                    <c:tx>
                      <c:rich>
                        <a:bodyPr/>
                        <a:lstStyle/>
                        <a:p>
                          <a:fld id="{2DE2A6BA-E452-4B45-B4BB-CBC6D4C41B7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6-CFD7-4B5A-9F71-84302074EBC6}"/>
                      </c:ext>
                    </c:extLst>
                  </c:dLbl>
                  <c:dLbl>
                    <c:idx val="125"/>
                    <c:tx>
                      <c:rich>
                        <a:bodyPr/>
                        <a:lstStyle/>
                        <a:p>
                          <a:fld id="{61C80DA1-DE1C-4118-8346-489C365CAC5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7-CFD7-4B5A-9F71-84302074EBC6}"/>
                      </c:ext>
                    </c:extLst>
                  </c:dLbl>
                  <c:dLbl>
                    <c:idx val="126"/>
                    <c:tx>
                      <c:rich>
                        <a:bodyPr/>
                        <a:lstStyle/>
                        <a:p>
                          <a:fld id="{A62C2EAC-5E18-4724-9C09-A7B9E468579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8-CFD7-4B5A-9F71-84302074EBC6}"/>
                      </c:ext>
                    </c:extLst>
                  </c:dLbl>
                  <c:dLbl>
                    <c:idx val="127"/>
                    <c:tx>
                      <c:rich>
                        <a:bodyPr/>
                        <a:lstStyle/>
                        <a:p>
                          <a:fld id="{4FE7F3CE-3DA4-4C95-918E-E9E465B3F30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9-CFD7-4B5A-9F71-84302074EBC6}"/>
                      </c:ext>
                    </c:extLst>
                  </c:dLbl>
                  <c:dLbl>
                    <c:idx val="128"/>
                    <c:tx>
                      <c:rich>
                        <a:bodyPr/>
                        <a:lstStyle/>
                        <a:p>
                          <a:fld id="{E1C83523-318F-4208-8A2E-90CAC211833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A-CFD7-4B5A-9F71-84302074EBC6}"/>
                      </c:ext>
                    </c:extLst>
                  </c:dLbl>
                  <c:dLbl>
                    <c:idx val="129"/>
                    <c:tx>
                      <c:rich>
                        <a:bodyPr/>
                        <a:lstStyle/>
                        <a:p>
                          <a:fld id="{56DC04AA-C1AE-40BF-9671-462C96D98D5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B-CFD7-4B5A-9F71-84302074EBC6}"/>
                      </c:ext>
                    </c:extLst>
                  </c:dLbl>
                  <c:dLbl>
                    <c:idx val="130"/>
                    <c:tx>
                      <c:rich>
                        <a:bodyPr/>
                        <a:lstStyle/>
                        <a:p>
                          <a:fld id="{5A0979C2-0B59-4D88-88BE-36FC278E434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C-CFD7-4B5A-9F71-84302074EBC6}"/>
                      </c:ext>
                    </c:extLst>
                  </c:dLbl>
                  <c:dLbl>
                    <c:idx val="131"/>
                    <c:tx>
                      <c:rich>
                        <a:bodyPr/>
                        <a:lstStyle/>
                        <a:p>
                          <a:fld id="{ECD2F1C5-5234-40D1-BDB5-5CA4C458E51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D-CFD7-4B5A-9F71-84302074EBC6}"/>
                      </c:ext>
                    </c:extLst>
                  </c:dLbl>
                  <c:dLbl>
                    <c:idx val="132"/>
                    <c:tx>
                      <c:rich>
                        <a:bodyPr/>
                        <a:lstStyle/>
                        <a:p>
                          <a:fld id="{82FDE83C-9BB1-486E-B783-6A6FE2001B0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E-CFD7-4B5A-9F71-84302074EBC6}"/>
                      </c:ext>
                    </c:extLst>
                  </c:dLbl>
                  <c:dLbl>
                    <c:idx val="133"/>
                    <c:tx>
                      <c:rich>
                        <a:bodyPr/>
                        <a:lstStyle/>
                        <a:p>
                          <a:fld id="{79D86DCD-DE8A-45A6-95AB-C825011352A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6F-CFD7-4B5A-9F71-84302074EBC6}"/>
                      </c:ext>
                    </c:extLst>
                  </c:dLbl>
                  <c:dLbl>
                    <c:idx val="134"/>
                    <c:tx>
                      <c:rich>
                        <a:bodyPr/>
                        <a:lstStyle/>
                        <a:p>
                          <a:fld id="{911A87E0-0F05-4A99-9CE6-4265196584F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0-CFD7-4B5A-9F71-84302074EBC6}"/>
                      </c:ext>
                    </c:extLst>
                  </c:dLbl>
                  <c:dLbl>
                    <c:idx val="135"/>
                    <c:tx>
                      <c:rich>
                        <a:bodyPr/>
                        <a:lstStyle/>
                        <a:p>
                          <a:fld id="{60D48659-3B40-47B0-84A4-A699F95DACA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1-CFD7-4B5A-9F71-84302074EBC6}"/>
                      </c:ext>
                    </c:extLst>
                  </c:dLbl>
                  <c:dLbl>
                    <c:idx val="136"/>
                    <c:tx>
                      <c:rich>
                        <a:bodyPr/>
                        <a:lstStyle/>
                        <a:p>
                          <a:fld id="{687454F5-D9DA-4F5B-82DD-A633333D450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2-CFD7-4B5A-9F71-84302074EBC6}"/>
                      </c:ext>
                    </c:extLst>
                  </c:dLbl>
                  <c:dLbl>
                    <c:idx val="137"/>
                    <c:tx>
                      <c:rich>
                        <a:bodyPr/>
                        <a:lstStyle/>
                        <a:p>
                          <a:fld id="{CCEC8F41-9B07-4BC9-ABD2-167C11542FD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3-CFD7-4B5A-9F71-84302074EBC6}"/>
                      </c:ext>
                    </c:extLst>
                  </c:dLbl>
                  <c:dLbl>
                    <c:idx val="138"/>
                    <c:tx>
                      <c:rich>
                        <a:bodyPr/>
                        <a:lstStyle/>
                        <a:p>
                          <a:fld id="{422DDC37-25E0-40D8-9683-FBAE332D762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4-CFD7-4B5A-9F71-84302074EBC6}"/>
                      </c:ext>
                    </c:extLst>
                  </c:dLbl>
                  <c:dLbl>
                    <c:idx val="139"/>
                    <c:tx>
                      <c:rich>
                        <a:bodyPr rot="-5400000" spcFirstLastPara="1" vertOverflow="ellipsis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2D2390B1-4FF6-4270-BDF8-4AAF4FF83288}" type="CELLRANGE">
                            <a:rPr lang="en-US"/>
                            <a:pPr>
                              <a:defRPr/>
                            </a:pPr>
                            <a:t>[CELLRANGE]</a:t>
                          </a:fld>
                          <a:endParaRPr lang="en-US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-5400000" spcFirstLastPara="1" vertOverflow="ellipsis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5-CFD7-4B5A-9F71-84302074EBC6}"/>
                      </c:ext>
                    </c:extLst>
                  </c:dLbl>
                  <c:dLbl>
                    <c:idx val="140"/>
                    <c:tx>
                      <c:rich>
                        <a:bodyPr/>
                        <a:lstStyle/>
                        <a:p>
                          <a:fld id="{9D404FD0-9EF9-4EBC-BE99-E639966D4C9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6-CFD7-4B5A-9F71-84302074EBC6}"/>
                      </c:ext>
                    </c:extLst>
                  </c:dLbl>
                  <c:dLbl>
                    <c:idx val="141"/>
                    <c:tx>
                      <c:rich>
                        <a:bodyPr/>
                        <a:lstStyle/>
                        <a:p>
                          <a:fld id="{6337BA21-EBE5-4E70-BA98-C5A6F63CFE6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7-CFD7-4B5A-9F71-84302074EBC6}"/>
                      </c:ext>
                    </c:extLst>
                  </c:dLbl>
                  <c:dLbl>
                    <c:idx val="142"/>
                    <c:tx>
                      <c:rich>
                        <a:bodyPr/>
                        <a:lstStyle/>
                        <a:p>
                          <a:fld id="{FF34EA23-6B9B-4B4C-9432-7144AC2584C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8-CFD7-4B5A-9F71-84302074EBC6}"/>
                      </c:ext>
                    </c:extLst>
                  </c:dLbl>
                  <c:dLbl>
                    <c:idx val="143"/>
                    <c:tx>
                      <c:rich>
                        <a:bodyPr/>
                        <a:lstStyle/>
                        <a:p>
                          <a:fld id="{E5807E07-398A-414F-9FAB-4697A25825D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9-CFD7-4B5A-9F71-84302074EBC6}"/>
                      </c:ext>
                    </c:extLst>
                  </c:dLbl>
                  <c:dLbl>
                    <c:idx val="144"/>
                    <c:tx>
                      <c:rich>
                        <a:bodyPr/>
                        <a:lstStyle/>
                        <a:p>
                          <a:fld id="{0D4346BA-6CE7-456C-8A92-07664764749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A-CFD7-4B5A-9F71-84302074EBC6}"/>
                      </c:ext>
                    </c:extLst>
                  </c:dLbl>
                  <c:dLbl>
                    <c:idx val="145"/>
                    <c:tx>
                      <c:rich>
                        <a:bodyPr/>
                        <a:lstStyle/>
                        <a:p>
                          <a:fld id="{17E80800-DE67-4DA6-870E-BA290DD7913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B-CFD7-4B5A-9F71-84302074EBC6}"/>
                      </c:ext>
                    </c:extLst>
                  </c:dLbl>
                  <c:dLbl>
                    <c:idx val="146"/>
                    <c:tx>
                      <c:rich>
                        <a:bodyPr/>
                        <a:lstStyle/>
                        <a:p>
                          <a:fld id="{0B30671D-EAE4-405A-986C-7A766AD85F9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C-CFD7-4B5A-9F71-84302074EBC6}"/>
                      </c:ext>
                    </c:extLst>
                  </c:dLbl>
                  <c:dLbl>
                    <c:idx val="147"/>
                    <c:tx>
                      <c:rich>
                        <a:bodyPr/>
                        <a:lstStyle/>
                        <a:p>
                          <a:fld id="{3561D9CD-2C88-4763-A4A7-6704AA561A3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D-CFD7-4B5A-9F71-84302074EBC6}"/>
                      </c:ext>
                    </c:extLst>
                  </c:dLbl>
                  <c:dLbl>
                    <c:idx val="148"/>
                    <c:tx>
                      <c:rich>
                        <a:bodyPr/>
                        <a:lstStyle/>
                        <a:p>
                          <a:fld id="{78CCAA08-A029-48C9-8E2E-40C32084507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E-CFD7-4B5A-9F71-84302074EBC6}"/>
                      </c:ext>
                    </c:extLst>
                  </c:dLbl>
                  <c:dLbl>
                    <c:idx val="149"/>
                    <c:tx>
                      <c:rich>
                        <a:bodyPr/>
                        <a:lstStyle/>
                        <a:p>
                          <a:fld id="{876885C6-5426-4518-856C-FED571EF5F4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7F-CFD7-4B5A-9F71-84302074EBC6}"/>
                      </c:ext>
                    </c:extLst>
                  </c:dLbl>
                  <c:dLbl>
                    <c:idx val="150"/>
                    <c:tx>
                      <c:rich>
                        <a:bodyPr/>
                        <a:lstStyle/>
                        <a:p>
                          <a:fld id="{56360590-5694-493E-B9BA-ACD80958C49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0-CFD7-4B5A-9F71-84302074EBC6}"/>
                      </c:ext>
                    </c:extLst>
                  </c:dLbl>
                  <c:dLbl>
                    <c:idx val="151"/>
                    <c:tx>
                      <c:rich>
                        <a:bodyPr/>
                        <a:lstStyle/>
                        <a:p>
                          <a:fld id="{D4CD701F-F153-474C-AE97-8FF5657AC93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1-CFD7-4B5A-9F71-84302074EBC6}"/>
                      </c:ext>
                    </c:extLst>
                  </c:dLbl>
                  <c:dLbl>
                    <c:idx val="152"/>
                    <c:tx>
                      <c:rich>
                        <a:bodyPr/>
                        <a:lstStyle/>
                        <a:p>
                          <a:fld id="{F3A0BF1A-1143-42BE-932E-8E9BA571A1C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2-CFD7-4B5A-9F71-84302074EBC6}"/>
                      </c:ext>
                    </c:extLst>
                  </c:dLbl>
                  <c:dLbl>
                    <c:idx val="153"/>
                    <c:tx>
                      <c:rich>
                        <a:bodyPr/>
                        <a:lstStyle/>
                        <a:p>
                          <a:fld id="{706BC598-9423-4CFE-A57E-7267367C911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3-CFD7-4B5A-9F71-84302074EBC6}"/>
                      </c:ext>
                    </c:extLst>
                  </c:dLbl>
                  <c:dLbl>
                    <c:idx val="154"/>
                    <c:tx>
                      <c:rich>
                        <a:bodyPr/>
                        <a:lstStyle/>
                        <a:p>
                          <a:fld id="{C5811BF5-4BA4-41CE-9291-1D5F0987C04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4-CFD7-4B5A-9F71-84302074EBC6}"/>
                      </c:ext>
                    </c:extLst>
                  </c:dLbl>
                  <c:dLbl>
                    <c:idx val="155"/>
                    <c:tx>
                      <c:rich>
                        <a:bodyPr/>
                        <a:lstStyle/>
                        <a:p>
                          <a:fld id="{5AECD290-8B2E-473C-945E-1201BC48EA8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5-CFD7-4B5A-9F71-84302074EBC6}"/>
                      </c:ext>
                    </c:extLst>
                  </c:dLbl>
                  <c:dLbl>
                    <c:idx val="156"/>
                    <c:tx>
                      <c:rich>
                        <a:bodyPr/>
                        <a:lstStyle/>
                        <a:p>
                          <a:fld id="{BF76ECE7-FED1-4856-8DA7-0D4DC0225EB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6-CFD7-4B5A-9F71-84302074EBC6}"/>
                      </c:ext>
                    </c:extLst>
                  </c:dLbl>
                  <c:dLbl>
                    <c:idx val="157"/>
                    <c:tx>
                      <c:rich>
                        <a:bodyPr/>
                        <a:lstStyle/>
                        <a:p>
                          <a:fld id="{DEC9D6CA-B1E3-484E-A325-60F8BAF7809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7-CFD7-4B5A-9F71-84302074EBC6}"/>
                      </c:ext>
                    </c:extLst>
                  </c:dLbl>
                  <c:dLbl>
                    <c:idx val="158"/>
                    <c:tx>
                      <c:rich>
                        <a:bodyPr/>
                        <a:lstStyle/>
                        <a:p>
                          <a:fld id="{B38C43B8-2280-40E3-9F84-06642B4C10D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8-CFD7-4B5A-9F71-84302074EBC6}"/>
                      </c:ext>
                    </c:extLst>
                  </c:dLbl>
                  <c:dLbl>
                    <c:idx val="159"/>
                    <c:tx>
                      <c:rich>
                        <a:bodyPr/>
                        <a:lstStyle/>
                        <a:p>
                          <a:fld id="{942F8B55-D7FE-4014-B244-EDB754C3078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9-CFD7-4B5A-9F71-84302074EBC6}"/>
                      </c:ext>
                    </c:extLst>
                  </c:dLbl>
                  <c:dLbl>
                    <c:idx val="160"/>
                    <c:tx>
                      <c:rich>
                        <a:bodyPr/>
                        <a:lstStyle/>
                        <a:p>
                          <a:fld id="{3E4B91BC-70A3-4137-909B-60F8A29B805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A-CFD7-4B5A-9F71-84302074EBC6}"/>
                      </c:ext>
                    </c:extLst>
                  </c:dLbl>
                  <c:dLbl>
                    <c:idx val="161"/>
                    <c:tx>
                      <c:rich>
                        <a:bodyPr/>
                        <a:lstStyle/>
                        <a:p>
                          <a:fld id="{90C8CEC2-4C93-47D8-A4C0-1472CC6EA2D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B-CFD7-4B5A-9F71-84302074EBC6}"/>
                      </c:ext>
                    </c:extLst>
                  </c:dLbl>
                  <c:dLbl>
                    <c:idx val="162"/>
                    <c:tx>
                      <c:rich>
                        <a:bodyPr/>
                        <a:lstStyle/>
                        <a:p>
                          <a:fld id="{97CAE182-1939-4A42-BF19-A126640C54C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C-CFD7-4B5A-9F71-84302074EBC6}"/>
                      </c:ext>
                    </c:extLst>
                  </c:dLbl>
                  <c:dLbl>
                    <c:idx val="163"/>
                    <c:tx>
                      <c:rich>
                        <a:bodyPr/>
                        <a:lstStyle/>
                        <a:p>
                          <a:fld id="{1A0C8A0A-A777-4BEC-B099-5615A77A707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D-CFD7-4B5A-9F71-84302074EBC6}"/>
                      </c:ext>
                    </c:extLst>
                  </c:dLbl>
                  <c:dLbl>
                    <c:idx val="164"/>
                    <c:tx>
                      <c:rich>
                        <a:bodyPr/>
                        <a:lstStyle/>
                        <a:p>
                          <a:fld id="{4F96448B-F9F4-4039-8228-48C2D06A4D7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E-CFD7-4B5A-9F71-84302074EBC6}"/>
                      </c:ext>
                    </c:extLst>
                  </c:dLbl>
                  <c:dLbl>
                    <c:idx val="165"/>
                    <c:tx>
                      <c:rich>
                        <a:bodyPr/>
                        <a:lstStyle/>
                        <a:p>
                          <a:fld id="{D7BB65B0-78B9-4ADA-8937-954299D9BC2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8F-CFD7-4B5A-9F71-84302074EBC6}"/>
                      </c:ext>
                    </c:extLst>
                  </c:dLbl>
                  <c:dLbl>
                    <c:idx val="166"/>
                    <c:tx>
                      <c:rich>
                        <a:bodyPr/>
                        <a:lstStyle/>
                        <a:p>
                          <a:fld id="{7F4493B8-381B-41D0-B601-2BE732BA107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0-CFD7-4B5A-9F71-84302074EBC6}"/>
                      </c:ext>
                    </c:extLst>
                  </c:dLbl>
                  <c:dLbl>
                    <c:idx val="167"/>
                    <c:tx>
                      <c:rich>
                        <a:bodyPr/>
                        <a:lstStyle/>
                        <a:p>
                          <a:fld id="{32082284-4A3C-4116-937C-EBF36E7A8F5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1-CFD7-4B5A-9F71-84302074EBC6}"/>
                      </c:ext>
                    </c:extLst>
                  </c:dLbl>
                  <c:dLbl>
                    <c:idx val="168"/>
                    <c:tx>
                      <c:rich>
                        <a:bodyPr/>
                        <a:lstStyle/>
                        <a:p>
                          <a:fld id="{BF439C66-D6E9-4C78-8159-5F93B0787A95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2-CFD7-4B5A-9F71-84302074EBC6}"/>
                      </c:ext>
                    </c:extLst>
                  </c:dLbl>
                  <c:dLbl>
                    <c:idx val="169"/>
                    <c:tx>
                      <c:rich>
                        <a:bodyPr/>
                        <a:lstStyle/>
                        <a:p>
                          <a:fld id="{B5DDCC98-DA8C-4BD8-87D5-C9F3C498C32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3-CFD7-4B5A-9F71-84302074EBC6}"/>
                      </c:ext>
                    </c:extLst>
                  </c:dLbl>
                  <c:dLbl>
                    <c:idx val="170"/>
                    <c:tx>
                      <c:rich>
                        <a:bodyPr/>
                        <a:lstStyle/>
                        <a:p>
                          <a:fld id="{FF4B69AF-C312-4B38-AC0B-EB5B1040B70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4-CFD7-4B5A-9F71-84302074EBC6}"/>
                      </c:ext>
                    </c:extLst>
                  </c:dLbl>
                  <c:dLbl>
                    <c:idx val="171"/>
                    <c:tx>
                      <c:rich>
                        <a:bodyPr/>
                        <a:lstStyle/>
                        <a:p>
                          <a:fld id="{58D9E5EF-9277-481C-8D67-75272FE4D8B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5-CFD7-4B5A-9F71-84302074EBC6}"/>
                      </c:ext>
                    </c:extLst>
                  </c:dLbl>
                  <c:dLbl>
                    <c:idx val="172"/>
                    <c:tx>
                      <c:rich>
                        <a:bodyPr/>
                        <a:lstStyle/>
                        <a:p>
                          <a:fld id="{2840A309-5669-4D6C-9538-D74A2E2F5F5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6-CFD7-4B5A-9F71-84302074EBC6}"/>
                      </c:ext>
                    </c:extLst>
                  </c:dLbl>
                  <c:dLbl>
                    <c:idx val="173"/>
                    <c:tx>
                      <c:rich>
                        <a:bodyPr/>
                        <a:lstStyle/>
                        <a:p>
                          <a:fld id="{BD1B5902-37EE-4D0C-8EEE-5C018823D7D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7-CFD7-4B5A-9F71-84302074EBC6}"/>
                      </c:ext>
                    </c:extLst>
                  </c:dLbl>
                  <c:dLbl>
                    <c:idx val="174"/>
                    <c:tx>
                      <c:rich>
                        <a:bodyPr/>
                        <a:lstStyle/>
                        <a:p>
                          <a:fld id="{58C426AB-DF27-42CA-9373-39BE6CE1D00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8-CFD7-4B5A-9F71-84302074EBC6}"/>
                      </c:ext>
                    </c:extLst>
                  </c:dLbl>
                  <c:dLbl>
                    <c:idx val="175"/>
                    <c:tx>
                      <c:rich>
                        <a:bodyPr/>
                        <a:lstStyle/>
                        <a:p>
                          <a:fld id="{F5B8594C-374E-40CB-A5B0-F0F00BD884C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9-CFD7-4B5A-9F71-84302074EBC6}"/>
                      </c:ext>
                    </c:extLst>
                  </c:dLbl>
                  <c:dLbl>
                    <c:idx val="176"/>
                    <c:tx>
                      <c:rich>
                        <a:bodyPr/>
                        <a:lstStyle/>
                        <a:p>
                          <a:fld id="{24F240D7-3763-4D8D-A014-BE50D924919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A-CFD7-4B5A-9F71-84302074EBC6}"/>
                      </c:ext>
                    </c:extLst>
                  </c:dLbl>
                  <c:dLbl>
                    <c:idx val="177"/>
                    <c:tx>
                      <c:rich>
                        <a:bodyPr/>
                        <a:lstStyle/>
                        <a:p>
                          <a:fld id="{C163EDE7-CF2A-4AF7-8778-5DC362D5D34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B-CFD7-4B5A-9F71-84302074EBC6}"/>
                      </c:ext>
                    </c:extLst>
                  </c:dLbl>
                  <c:dLbl>
                    <c:idx val="178"/>
                    <c:tx>
                      <c:rich>
                        <a:bodyPr/>
                        <a:lstStyle/>
                        <a:p>
                          <a:fld id="{F215A7C9-AC45-49D8-B383-D1C5240592C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C-CFD7-4B5A-9F71-84302074EBC6}"/>
                      </c:ext>
                    </c:extLst>
                  </c:dLbl>
                  <c:dLbl>
                    <c:idx val="179"/>
                    <c:tx>
                      <c:rich>
                        <a:bodyPr/>
                        <a:lstStyle/>
                        <a:p>
                          <a:fld id="{F7F9AD0F-7F3C-4C12-B5B4-C7B4239EA78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D-CFD7-4B5A-9F71-84302074EBC6}"/>
                      </c:ext>
                    </c:extLst>
                  </c:dLbl>
                  <c:dLbl>
                    <c:idx val="180"/>
                    <c:tx>
                      <c:rich>
                        <a:bodyPr/>
                        <a:lstStyle/>
                        <a:p>
                          <a:fld id="{DD310235-F3BE-4997-8803-D16F343C14B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E-CFD7-4B5A-9F71-84302074EBC6}"/>
                      </c:ext>
                    </c:extLst>
                  </c:dLbl>
                  <c:dLbl>
                    <c:idx val="181"/>
                    <c:tx>
                      <c:rich>
                        <a:bodyPr/>
                        <a:lstStyle/>
                        <a:p>
                          <a:fld id="{19D7AFC9-3D17-4E89-BDDA-47380367D9D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9F-CFD7-4B5A-9F71-84302074EBC6}"/>
                      </c:ext>
                    </c:extLst>
                  </c:dLbl>
                  <c:dLbl>
                    <c:idx val="182"/>
                    <c:tx>
                      <c:rich>
                        <a:bodyPr/>
                        <a:lstStyle/>
                        <a:p>
                          <a:fld id="{09FBF99E-DA0F-457A-B911-46BF633A4C8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0-CFD7-4B5A-9F71-84302074EBC6}"/>
                      </c:ext>
                    </c:extLst>
                  </c:dLbl>
                  <c:dLbl>
                    <c:idx val="183"/>
                    <c:tx>
                      <c:rich>
                        <a:bodyPr/>
                        <a:lstStyle/>
                        <a:p>
                          <a:fld id="{BA9ACC9D-91B3-4B8E-B27B-1010FA5F0AC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1-CFD7-4B5A-9F71-84302074EBC6}"/>
                      </c:ext>
                    </c:extLst>
                  </c:dLbl>
                  <c:dLbl>
                    <c:idx val="184"/>
                    <c:tx>
                      <c:rich>
                        <a:bodyPr/>
                        <a:lstStyle/>
                        <a:p>
                          <a:fld id="{1933E649-F1B6-425C-8F77-B4E50E176EBE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2-CFD7-4B5A-9F71-84302074EBC6}"/>
                      </c:ext>
                    </c:extLst>
                  </c:dLbl>
                  <c:dLbl>
                    <c:idx val="185"/>
                    <c:tx>
                      <c:rich>
                        <a:bodyPr/>
                        <a:lstStyle/>
                        <a:p>
                          <a:fld id="{181A247C-D7E9-420B-819B-4BD8A04E540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3-CFD7-4B5A-9F71-84302074EBC6}"/>
                      </c:ext>
                    </c:extLst>
                  </c:dLbl>
                  <c:dLbl>
                    <c:idx val="186"/>
                    <c:tx>
                      <c:rich>
                        <a:bodyPr/>
                        <a:lstStyle/>
                        <a:p>
                          <a:fld id="{C2AB113D-4478-4555-8B74-5F90EE10DAA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4-CFD7-4B5A-9F71-84302074EBC6}"/>
                      </c:ext>
                    </c:extLst>
                  </c:dLbl>
                  <c:dLbl>
                    <c:idx val="187"/>
                    <c:tx>
                      <c:rich>
                        <a:bodyPr/>
                        <a:lstStyle/>
                        <a:p>
                          <a:fld id="{8AC5A77B-0B92-4737-A26E-1BAB6F47DA2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5-CFD7-4B5A-9F71-84302074EBC6}"/>
                      </c:ext>
                    </c:extLst>
                  </c:dLbl>
                  <c:dLbl>
                    <c:idx val="188"/>
                    <c:tx>
                      <c:rich>
                        <a:bodyPr/>
                        <a:lstStyle/>
                        <a:p>
                          <a:fld id="{812CE3E9-B86D-4ADD-B371-139ACC5B6C0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6-CFD7-4B5A-9F71-84302074EBC6}"/>
                      </c:ext>
                    </c:extLst>
                  </c:dLbl>
                  <c:dLbl>
                    <c:idx val="189"/>
                    <c:tx>
                      <c:rich>
                        <a:bodyPr/>
                        <a:lstStyle/>
                        <a:p>
                          <a:fld id="{763B71D7-25EB-4784-BA5C-33DDF3B9252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7-CFD7-4B5A-9F71-84302074EBC6}"/>
                      </c:ext>
                    </c:extLst>
                  </c:dLbl>
                  <c:dLbl>
                    <c:idx val="190"/>
                    <c:tx>
                      <c:rich>
                        <a:bodyPr/>
                        <a:lstStyle/>
                        <a:p>
                          <a:fld id="{56E718A9-9B29-462C-BC25-DDA848220288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8-CFD7-4B5A-9F71-84302074EBC6}"/>
                      </c:ext>
                    </c:extLst>
                  </c:dLbl>
                  <c:dLbl>
                    <c:idx val="191"/>
                    <c:tx>
                      <c:rich>
                        <a:bodyPr/>
                        <a:lstStyle/>
                        <a:p>
                          <a:fld id="{2EAAEE38-724F-4DB9-BCCE-96078CC6B60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9-CFD7-4B5A-9F71-84302074EBC6}"/>
                      </c:ext>
                    </c:extLst>
                  </c:dLbl>
                  <c:dLbl>
                    <c:idx val="192"/>
                    <c:tx>
                      <c:rich>
                        <a:bodyPr/>
                        <a:lstStyle/>
                        <a:p>
                          <a:fld id="{BBEF97EF-E698-4934-9035-D3C0A46F972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A-CFD7-4B5A-9F71-84302074EBC6}"/>
                      </c:ext>
                    </c:extLst>
                  </c:dLbl>
                  <c:dLbl>
                    <c:idx val="193"/>
                    <c:tx>
                      <c:rich>
                        <a:bodyPr/>
                        <a:lstStyle/>
                        <a:p>
                          <a:fld id="{D30725C2-7778-4430-A9BA-9A929A294EA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B-CFD7-4B5A-9F71-84302074EBC6}"/>
                      </c:ext>
                    </c:extLst>
                  </c:dLbl>
                  <c:dLbl>
                    <c:idx val="194"/>
                    <c:tx>
                      <c:rich>
                        <a:bodyPr/>
                        <a:lstStyle/>
                        <a:p>
                          <a:fld id="{BADDB0A6-BF39-4BED-835B-D343BD44EE2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C-CFD7-4B5A-9F71-84302074EBC6}"/>
                      </c:ext>
                    </c:extLst>
                  </c:dLbl>
                  <c:dLbl>
                    <c:idx val="195"/>
                    <c:tx>
                      <c:rich>
                        <a:bodyPr/>
                        <a:lstStyle/>
                        <a:p>
                          <a:fld id="{27E50C9C-E3C4-4C77-BFD3-5B6A426E991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D-CFD7-4B5A-9F71-84302074EBC6}"/>
                      </c:ext>
                    </c:extLst>
                  </c:dLbl>
                  <c:dLbl>
                    <c:idx val="196"/>
                    <c:tx>
                      <c:rich>
                        <a:bodyPr/>
                        <a:lstStyle/>
                        <a:p>
                          <a:fld id="{70751A0D-B77A-43AD-A213-DD752FC93CF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E-CFD7-4B5A-9F71-84302074EBC6}"/>
                      </c:ext>
                    </c:extLst>
                  </c:dLbl>
                  <c:dLbl>
                    <c:idx val="197"/>
                    <c:tx>
                      <c:rich>
                        <a:bodyPr/>
                        <a:lstStyle/>
                        <a:p>
                          <a:fld id="{E1895E82-271B-4BCD-9BBC-4EF3405DAF4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AF-CFD7-4B5A-9F71-84302074EBC6}"/>
                      </c:ext>
                    </c:extLst>
                  </c:dLbl>
                  <c:dLbl>
                    <c:idx val="198"/>
                    <c:tx>
                      <c:rich>
                        <a:bodyPr/>
                        <a:lstStyle/>
                        <a:p>
                          <a:fld id="{90A2E067-A1E0-4DF0-9569-E853B2BCADD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0-CFD7-4B5A-9F71-84302074EBC6}"/>
                      </c:ext>
                    </c:extLst>
                  </c:dLbl>
                  <c:dLbl>
                    <c:idx val="199"/>
                    <c:tx>
                      <c:rich>
                        <a:bodyPr/>
                        <a:lstStyle/>
                        <a:p>
                          <a:fld id="{EA33CFA7-3796-4433-890E-AACF96CC5671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1-CFD7-4B5A-9F71-84302074EBC6}"/>
                      </c:ext>
                    </c:extLst>
                  </c:dLbl>
                  <c:dLbl>
                    <c:idx val="200"/>
                    <c:tx>
                      <c:rich>
                        <a:bodyPr/>
                        <a:lstStyle/>
                        <a:p>
                          <a:fld id="{DD95F46B-9021-4E2B-ABC1-A119E9596A4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2-CFD7-4B5A-9F71-84302074EBC6}"/>
                      </c:ext>
                    </c:extLst>
                  </c:dLbl>
                  <c:dLbl>
                    <c:idx val="201"/>
                    <c:tx>
                      <c:rich>
                        <a:bodyPr/>
                        <a:lstStyle/>
                        <a:p>
                          <a:fld id="{87B2B52D-50FB-4051-9E29-F27AA76DEC1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3-CFD7-4B5A-9F71-84302074EBC6}"/>
                      </c:ext>
                    </c:extLst>
                  </c:dLbl>
                  <c:dLbl>
                    <c:idx val="202"/>
                    <c:tx>
                      <c:rich>
                        <a:bodyPr/>
                        <a:lstStyle/>
                        <a:p>
                          <a:fld id="{6F53E2E4-206E-4CAB-8816-968360A72A1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4-CFD7-4B5A-9F71-84302074EBC6}"/>
                      </c:ext>
                    </c:extLst>
                  </c:dLbl>
                  <c:dLbl>
                    <c:idx val="203"/>
                    <c:tx>
                      <c:rich>
                        <a:bodyPr/>
                        <a:lstStyle/>
                        <a:p>
                          <a:fld id="{1A01410B-B7AE-43BB-BFDD-BB7C852963A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5-CFD7-4B5A-9F71-84302074EBC6}"/>
                      </c:ext>
                    </c:extLst>
                  </c:dLbl>
                  <c:dLbl>
                    <c:idx val="204"/>
                    <c:tx>
                      <c:rich>
                        <a:bodyPr/>
                        <a:lstStyle/>
                        <a:p>
                          <a:fld id="{9B515506-AD94-4A88-9A38-49AB7A284727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6-CFD7-4B5A-9F71-84302074EBC6}"/>
                      </c:ext>
                    </c:extLst>
                  </c:dLbl>
                  <c:dLbl>
                    <c:idx val="205"/>
                    <c:tx>
                      <c:rich>
                        <a:bodyPr/>
                        <a:lstStyle/>
                        <a:p>
                          <a:fld id="{43368DDC-AC12-4D85-895D-1293503C27B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7-CFD7-4B5A-9F71-84302074EBC6}"/>
                      </c:ext>
                    </c:extLst>
                  </c:dLbl>
                  <c:dLbl>
                    <c:idx val="206"/>
                    <c:tx>
                      <c:rich>
                        <a:bodyPr/>
                        <a:lstStyle/>
                        <a:p>
                          <a:fld id="{7BA0F87C-C114-40F1-B45B-95856392EDE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8-CFD7-4B5A-9F71-84302074EBC6}"/>
                      </c:ext>
                    </c:extLst>
                  </c:dLbl>
                  <c:dLbl>
                    <c:idx val="207"/>
                    <c:tx>
                      <c:rich>
                        <a:bodyPr/>
                        <a:lstStyle/>
                        <a:p>
                          <a:fld id="{E0D16E50-815F-4BF8-BDBF-16A58FF695C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9-CFD7-4B5A-9F71-84302074EBC6}"/>
                      </c:ext>
                    </c:extLst>
                  </c:dLbl>
                  <c:dLbl>
                    <c:idx val="208"/>
                    <c:tx>
                      <c:rich>
                        <a:bodyPr/>
                        <a:lstStyle/>
                        <a:p>
                          <a:fld id="{82C87947-FC68-4426-B75B-E80A545FCF33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A-CFD7-4B5A-9F71-84302074EBC6}"/>
                      </c:ext>
                    </c:extLst>
                  </c:dLbl>
                  <c:dLbl>
                    <c:idx val="209"/>
                    <c:tx>
                      <c:rich>
                        <a:bodyPr/>
                        <a:lstStyle/>
                        <a:p>
                          <a:fld id="{A4989137-62BC-4F98-A7B6-67E3FC253AA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B-CFD7-4B5A-9F71-84302074EBC6}"/>
                      </c:ext>
                    </c:extLst>
                  </c:dLbl>
                  <c:dLbl>
                    <c:idx val="210"/>
                    <c:tx>
                      <c:rich>
                        <a:bodyPr/>
                        <a:lstStyle/>
                        <a:p>
                          <a:fld id="{653E7E3D-4F63-45CA-AB7A-92885B804ED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C-CFD7-4B5A-9F71-84302074EBC6}"/>
                      </c:ext>
                    </c:extLst>
                  </c:dLbl>
                  <c:dLbl>
                    <c:idx val="211"/>
                    <c:tx>
                      <c:rich>
                        <a:bodyPr/>
                        <a:lstStyle/>
                        <a:p>
                          <a:fld id="{B0369001-C6E7-4109-BD8E-EF20F998B94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D-CFD7-4B5A-9F71-84302074EBC6}"/>
                      </c:ext>
                    </c:extLst>
                  </c:dLbl>
                  <c:dLbl>
                    <c:idx val="212"/>
                    <c:tx>
                      <c:rich>
                        <a:bodyPr/>
                        <a:lstStyle/>
                        <a:p>
                          <a:fld id="{1AA1633C-FDF1-4E58-8630-8C698752E15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E-CFD7-4B5A-9F71-84302074EBC6}"/>
                      </c:ext>
                    </c:extLst>
                  </c:dLbl>
                  <c:dLbl>
                    <c:idx val="213"/>
                    <c:tx>
                      <c:rich>
                        <a:bodyPr/>
                        <a:lstStyle/>
                        <a:p>
                          <a:fld id="{9A37FA8C-95F5-43B6-8B97-83C181E50B0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BF-CFD7-4B5A-9F71-84302074EBC6}"/>
                      </c:ext>
                    </c:extLst>
                  </c:dLbl>
                  <c:dLbl>
                    <c:idx val="214"/>
                    <c:tx>
                      <c:rich>
                        <a:bodyPr/>
                        <a:lstStyle/>
                        <a:p>
                          <a:fld id="{0C43AF1A-33B0-49FD-945E-8A3A9C23B57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0-CFD7-4B5A-9F71-84302074EBC6}"/>
                      </c:ext>
                    </c:extLst>
                  </c:dLbl>
                  <c:dLbl>
                    <c:idx val="215"/>
                    <c:tx>
                      <c:rich>
                        <a:bodyPr/>
                        <a:lstStyle/>
                        <a:p>
                          <a:fld id="{98BB6C28-A7F7-42B5-844C-44826A32CE4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1-CFD7-4B5A-9F71-84302074EBC6}"/>
                      </c:ext>
                    </c:extLst>
                  </c:dLbl>
                  <c:dLbl>
                    <c:idx val="216"/>
                    <c:tx>
                      <c:rich>
                        <a:bodyPr/>
                        <a:lstStyle/>
                        <a:p>
                          <a:fld id="{91EF67BB-CD40-4825-A307-FFE6CBEFAF9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2-CFD7-4B5A-9F71-84302074EBC6}"/>
                      </c:ext>
                    </c:extLst>
                  </c:dLbl>
                  <c:dLbl>
                    <c:idx val="217"/>
                    <c:tx>
                      <c:rich>
                        <a:bodyPr/>
                        <a:lstStyle/>
                        <a:p>
                          <a:fld id="{133851E8-6327-4103-BD55-920D84E0D00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3-CFD7-4B5A-9F71-84302074EBC6}"/>
                      </c:ext>
                    </c:extLst>
                  </c:dLbl>
                  <c:dLbl>
                    <c:idx val="218"/>
                    <c:tx>
                      <c:rich>
                        <a:bodyPr/>
                        <a:lstStyle/>
                        <a:p>
                          <a:fld id="{8EF62A52-D667-47CD-A6B3-8E0DF02DF002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4-CFD7-4B5A-9F71-84302074EBC6}"/>
                      </c:ext>
                    </c:extLst>
                  </c:dLbl>
                  <c:dLbl>
                    <c:idx val="219"/>
                    <c:tx>
                      <c:rich>
                        <a:bodyPr/>
                        <a:lstStyle/>
                        <a:p>
                          <a:fld id="{2F9297AB-F561-4EEC-A524-76DD1AB571FB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5-CFD7-4B5A-9F71-84302074EBC6}"/>
                      </c:ext>
                    </c:extLst>
                  </c:dLbl>
                  <c:dLbl>
                    <c:idx val="220"/>
                    <c:tx>
                      <c:rich>
                        <a:bodyPr/>
                        <a:lstStyle/>
                        <a:p>
                          <a:fld id="{9A6A6D16-81FE-4570-8FFB-E058F09B1536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6-CFD7-4B5A-9F71-84302074EBC6}"/>
                      </c:ext>
                    </c:extLst>
                  </c:dLbl>
                  <c:dLbl>
                    <c:idx val="221"/>
                    <c:tx>
                      <c:rich>
                        <a:bodyPr/>
                        <a:lstStyle/>
                        <a:p>
                          <a:fld id="{0C1093CA-D6BB-484F-AC99-DEB1447E48A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7-CFD7-4B5A-9F71-84302074EBC6}"/>
                      </c:ext>
                    </c:extLst>
                  </c:dLbl>
                  <c:dLbl>
                    <c:idx val="222"/>
                    <c:tx>
                      <c:rich>
                        <a:bodyPr/>
                        <a:lstStyle/>
                        <a:p>
                          <a:fld id="{9EC122A6-0BAD-4BA6-84AD-F93E9F3C1EF0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8-CFD7-4B5A-9F71-84302074EBC6}"/>
                      </c:ext>
                    </c:extLst>
                  </c:dLbl>
                  <c:dLbl>
                    <c:idx val="223"/>
                    <c:tx>
                      <c:rich>
                        <a:bodyPr/>
                        <a:lstStyle/>
                        <a:p>
                          <a:fld id="{D0960ECB-DAF1-432D-9B5C-4A55F6712A2C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9-CFD7-4B5A-9F71-84302074EBC6}"/>
                      </c:ext>
                    </c:extLst>
                  </c:dLbl>
                  <c:dLbl>
                    <c:idx val="224"/>
                    <c:tx>
                      <c:rich>
                        <a:bodyPr/>
                        <a:lstStyle/>
                        <a:p>
                          <a:fld id="{F88FBBFB-DAAA-42C7-8EED-9EC5DB107E0F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A-CFD7-4B5A-9F71-84302074EBC6}"/>
                      </c:ext>
                    </c:extLst>
                  </c:dLbl>
                  <c:dLbl>
                    <c:idx val="225"/>
                    <c:tx>
                      <c:rich>
                        <a:bodyPr/>
                        <a:lstStyle/>
                        <a:p>
                          <a:fld id="{B918E38C-9A96-435F-8417-C1DBC7E11539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B-CFD7-4B5A-9F71-84302074EBC6}"/>
                      </c:ext>
                    </c:extLst>
                  </c:dLbl>
                  <c:dLbl>
                    <c:idx val="226"/>
                    <c:tx>
                      <c:rich>
                        <a:bodyPr/>
                        <a:lstStyle/>
                        <a:p>
                          <a:fld id="{62924BD5-40D8-4B7F-BA01-FDAD4983D53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C-CFD7-4B5A-9F71-84302074EBC6}"/>
                      </c:ext>
                    </c:extLst>
                  </c:dLbl>
                  <c:dLbl>
                    <c:idx val="227"/>
                    <c:tx>
                      <c:rich>
                        <a:bodyPr/>
                        <a:lstStyle/>
                        <a:p>
                          <a:fld id="{5DD6D6F3-AC41-4101-92E5-49E0BC6E600D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D-CFD7-4B5A-9F71-84302074EBC6}"/>
                      </c:ext>
                    </c:extLst>
                  </c:dLbl>
                  <c:dLbl>
                    <c:idx val="228"/>
                    <c:tx>
                      <c:rich>
                        <a:bodyPr/>
                        <a:lstStyle/>
                        <a:p>
                          <a:fld id="{841DF15F-3A7E-45D5-9B97-4ECB48F5E14A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E-CFD7-4B5A-9F71-84302074EBC6}"/>
                      </c:ext>
                    </c:extLst>
                  </c:dLbl>
                  <c:dLbl>
                    <c:idx val="229"/>
                    <c:tx>
                      <c:rich>
                        <a:bodyPr/>
                        <a:lstStyle/>
                        <a:p>
                          <a:fld id="{97E6CC0D-3F56-4C0D-AE24-F67D08BEA9A4}" type="CELLRANGE">
                            <a:rPr lang="en-US"/>
                            <a:pPr/>
                            <a:t>[CELLRANGE]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1CF-CFD7-4B5A-9F71-84302074EBC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DataLabelsRange val="1"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'Vacuum Plot'!$C$41:$C$270</c15:sqref>
                        </c15:formulaRef>
                      </c:ext>
                    </c:extLst>
                    <c:numCache>
                      <c:formatCode>0.00</c:formatCode>
                      <c:ptCount val="230"/>
                      <c:pt idx="0">
                        <c:v>0</c:v>
                      </c:pt>
                      <c:pt idx="1">
                        <c:v>3.7591999999999999</c:v>
                      </c:pt>
                      <c:pt idx="2">
                        <c:v>3.9684172600000007</c:v>
                      </c:pt>
                      <c:pt idx="3">
                        <c:v>5.2683409999999995</c:v>
                      </c:pt>
                      <c:pt idx="4">
                        <c:v>5.5731511599999983</c:v>
                      </c:pt>
                      <c:pt idx="5">
                        <c:v>6.0236709599999969</c:v>
                      </c:pt>
                      <c:pt idx="6">
                        <c:v>6.1820882199999971</c:v>
                      </c:pt>
                      <c:pt idx="7">
                        <c:v>8.0108882199999982</c:v>
                      </c:pt>
                      <c:pt idx="8">
                        <c:v>10.038341619999997</c:v>
                      </c:pt>
                      <c:pt idx="9">
                        <c:v>10.114541619999997</c:v>
                      </c:pt>
                      <c:pt idx="10">
                        <c:v>10.272961419999998</c:v>
                      </c:pt>
                      <c:pt idx="11">
                        <c:v>12.101761419999999</c:v>
                      </c:pt>
                      <c:pt idx="12">
                        <c:v>13.95316742</c:v>
                      </c:pt>
                      <c:pt idx="13">
                        <c:v>13.955008920000001</c:v>
                      </c:pt>
                      <c:pt idx="14">
                        <c:v>17.157834619999999</c:v>
                      </c:pt>
                      <c:pt idx="15">
                        <c:v>20.360660319999997</c:v>
                      </c:pt>
                      <c:pt idx="16">
                        <c:v>20.362501819999999</c:v>
                      </c:pt>
                      <c:pt idx="17">
                        <c:v>20.415415099999997</c:v>
                      </c:pt>
                      <c:pt idx="18">
                        <c:v>20.821815099999998</c:v>
                      </c:pt>
                      <c:pt idx="19">
                        <c:v>20.869490899999999</c:v>
                      </c:pt>
                      <c:pt idx="20">
                        <c:v>21.0279107</c:v>
                      </c:pt>
                      <c:pt idx="21">
                        <c:v>24.380710699999998</c:v>
                      </c:pt>
                      <c:pt idx="22">
                        <c:v>25.714680599999998</c:v>
                      </c:pt>
                      <c:pt idx="23">
                        <c:v>27.048650499999997</c:v>
                      </c:pt>
                      <c:pt idx="24">
                        <c:v>30.398097699999997</c:v>
                      </c:pt>
                      <c:pt idx="25">
                        <c:v>33.747544899999994</c:v>
                      </c:pt>
                      <c:pt idx="26">
                        <c:v>35.102342800000002</c:v>
                      </c:pt>
                      <c:pt idx="27">
                        <c:v>36.457140699999997</c:v>
                      </c:pt>
                      <c:pt idx="28">
                        <c:v>39.809940699999999</c:v>
                      </c:pt>
                      <c:pt idx="29">
                        <c:v>39.968360500000003</c:v>
                      </c:pt>
                      <c:pt idx="30">
                        <c:v>40.016036299999996</c:v>
                      </c:pt>
                      <c:pt idx="31">
                        <c:v>40.422436300000001</c:v>
                      </c:pt>
                      <c:pt idx="32">
                        <c:v>40.903613899999996</c:v>
                      </c:pt>
                      <c:pt idx="33">
                        <c:v>41.670795499999997</c:v>
                      </c:pt>
                      <c:pt idx="34">
                        <c:v>48.020795500000006</c:v>
                      </c:pt>
                      <c:pt idx="35">
                        <c:v>54.3707955</c:v>
                      </c:pt>
                      <c:pt idx="36">
                        <c:v>55.138739099999995</c:v>
                      </c:pt>
                      <c:pt idx="37">
                        <c:v>55.870513099999997</c:v>
                      </c:pt>
                      <c:pt idx="38">
                        <c:v>56.276913100000002</c:v>
                      </c:pt>
                      <c:pt idx="39">
                        <c:v>56.324588899999995</c:v>
                      </c:pt>
                      <c:pt idx="40">
                        <c:v>56.483008699999999</c:v>
                      </c:pt>
                      <c:pt idx="41">
                        <c:v>59.835808700000001</c:v>
                      </c:pt>
                      <c:pt idx="42">
                        <c:v>60.346048980000006</c:v>
                      </c:pt>
                      <c:pt idx="43">
                        <c:v>60.347890480000004</c:v>
                      </c:pt>
                      <c:pt idx="44">
                        <c:v>62.534716180000004</c:v>
                      </c:pt>
                      <c:pt idx="45">
                        <c:v>64.721541880000004</c:v>
                      </c:pt>
                      <c:pt idx="46">
                        <c:v>64.806644579999997</c:v>
                      </c:pt>
                      <c:pt idx="47">
                        <c:v>68.009470280000002</c:v>
                      </c:pt>
                      <c:pt idx="48">
                        <c:v>71.212295980000007</c:v>
                      </c:pt>
                      <c:pt idx="49">
                        <c:v>71.214137480000005</c:v>
                      </c:pt>
                      <c:pt idx="50">
                        <c:v>71.41733748</c:v>
                      </c:pt>
                      <c:pt idx="51">
                        <c:v>71.728111560000002</c:v>
                      </c:pt>
                      <c:pt idx="52">
                        <c:v>71.886531360000006</c:v>
                      </c:pt>
                      <c:pt idx="53">
                        <c:v>75.239331360000008</c:v>
                      </c:pt>
                      <c:pt idx="54">
                        <c:v>75.770239620000012</c:v>
                      </c:pt>
                      <c:pt idx="55">
                        <c:v>75.77208112000001</c:v>
                      </c:pt>
                      <c:pt idx="56">
                        <c:v>78.974906820000015</c:v>
                      </c:pt>
                      <c:pt idx="57">
                        <c:v>82.17774522000002</c:v>
                      </c:pt>
                      <c:pt idx="58">
                        <c:v>82.264196660000025</c:v>
                      </c:pt>
                      <c:pt idx="59">
                        <c:v>84.451022360000024</c:v>
                      </c:pt>
                      <c:pt idx="60">
                        <c:v>86.637848060000024</c:v>
                      </c:pt>
                      <c:pt idx="61">
                        <c:v>86.639689560000022</c:v>
                      </c:pt>
                      <c:pt idx="62">
                        <c:v>87.158621720000028</c:v>
                      </c:pt>
                      <c:pt idx="63">
                        <c:v>87.317041520000032</c:v>
                      </c:pt>
                      <c:pt idx="64">
                        <c:v>90.669841520000034</c:v>
                      </c:pt>
                      <c:pt idx="65">
                        <c:v>91.195781540000027</c:v>
                      </c:pt>
                      <c:pt idx="66">
                        <c:v>93.382607240000027</c:v>
                      </c:pt>
                      <c:pt idx="67">
                        <c:v>95.569432940000027</c:v>
                      </c:pt>
                      <c:pt idx="68">
                        <c:v>95.664713420000027</c:v>
                      </c:pt>
                      <c:pt idx="69">
                        <c:v>98.867539120000032</c:v>
                      </c:pt>
                      <c:pt idx="70">
                        <c:v>102.07036482000004</c:v>
                      </c:pt>
                      <c:pt idx="71">
                        <c:v>102.07220632000003</c:v>
                      </c:pt>
                      <c:pt idx="72">
                        <c:v>102.12172362000004</c:v>
                      </c:pt>
                      <c:pt idx="73">
                        <c:v>102.52812362000004</c:v>
                      </c:pt>
                      <c:pt idx="74">
                        <c:v>102.57579942000004</c:v>
                      </c:pt>
                      <c:pt idx="75">
                        <c:v>102.73421922000004</c:v>
                      </c:pt>
                      <c:pt idx="76">
                        <c:v>106.08701922000004</c:v>
                      </c:pt>
                      <c:pt idx="77">
                        <c:v>106.61820688000005</c:v>
                      </c:pt>
                      <c:pt idx="78">
                        <c:v>106.62004838000004</c:v>
                      </c:pt>
                      <c:pt idx="79">
                        <c:v>109.82287408000005</c:v>
                      </c:pt>
                      <c:pt idx="80">
                        <c:v>113.02569978000005</c:v>
                      </c:pt>
                      <c:pt idx="81">
                        <c:v>113.11231886000006</c:v>
                      </c:pt>
                      <c:pt idx="82">
                        <c:v>115.29914456000006</c:v>
                      </c:pt>
                      <c:pt idx="83">
                        <c:v>117.48597026000006</c:v>
                      </c:pt>
                      <c:pt idx="84">
                        <c:v>117.48781176000007</c:v>
                      </c:pt>
                      <c:pt idx="85">
                        <c:v>118.00674392000006</c:v>
                      </c:pt>
                      <c:pt idx="86">
                        <c:v>118.16516372000005</c:v>
                      </c:pt>
                      <c:pt idx="87">
                        <c:v>121.51796372000005</c:v>
                      </c:pt>
                      <c:pt idx="88">
                        <c:v>122.05383768000006</c:v>
                      </c:pt>
                      <c:pt idx="89">
                        <c:v>122.05567918000007</c:v>
                      </c:pt>
                      <c:pt idx="90">
                        <c:v>124.24250488000006</c:v>
                      </c:pt>
                      <c:pt idx="91">
                        <c:v>126.42933058000004</c:v>
                      </c:pt>
                      <c:pt idx="92">
                        <c:v>126.51492604000005</c:v>
                      </c:pt>
                      <c:pt idx="93">
                        <c:v>129.71775174000004</c:v>
                      </c:pt>
                      <c:pt idx="94">
                        <c:v>132.92057744000005</c:v>
                      </c:pt>
                      <c:pt idx="95">
                        <c:v>132.92241894000006</c:v>
                      </c:pt>
                      <c:pt idx="96">
                        <c:v>133.12561894000007</c:v>
                      </c:pt>
                      <c:pt idx="97">
                        <c:v>133.43715502000006</c:v>
                      </c:pt>
                      <c:pt idx="98">
                        <c:v>133.59557482000005</c:v>
                      </c:pt>
                      <c:pt idx="99">
                        <c:v>136.94837482000005</c:v>
                      </c:pt>
                      <c:pt idx="100">
                        <c:v>137.49219136000005</c:v>
                      </c:pt>
                      <c:pt idx="101">
                        <c:v>137.49403286000006</c:v>
                      </c:pt>
                      <c:pt idx="102">
                        <c:v>140.69685856000007</c:v>
                      </c:pt>
                      <c:pt idx="103">
                        <c:v>143.89968426000007</c:v>
                      </c:pt>
                      <c:pt idx="104">
                        <c:v>143.97524926000008</c:v>
                      </c:pt>
                      <c:pt idx="105">
                        <c:v>146.16207496000007</c:v>
                      </c:pt>
                      <c:pt idx="106">
                        <c:v>148.34890066000006</c:v>
                      </c:pt>
                      <c:pt idx="107">
                        <c:v>148.35074216000007</c:v>
                      </c:pt>
                      <c:pt idx="108">
                        <c:v>148.40025946000006</c:v>
                      </c:pt>
                      <c:pt idx="109">
                        <c:v>148.80665946000005</c:v>
                      </c:pt>
                      <c:pt idx="110">
                        <c:v>148.85433526000006</c:v>
                      </c:pt>
                      <c:pt idx="111">
                        <c:v>149.01275506000005</c:v>
                      </c:pt>
                      <c:pt idx="112">
                        <c:v>152.36555506000005</c:v>
                      </c:pt>
                      <c:pt idx="113">
                        <c:v>155.19381966000006</c:v>
                      </c:pt>
                      <c:pt idx="114">
                        <c:v>158.26404466000005</c:v>
                      </c:pt>
                      <c:pt idx="115">
                        <c:v>161.33426966000005</c:v>
                      </c:pt>
                      <c:pt idx="116">
                        <c:v>164.28351446000005</c:v>
                      </c:pt>
                      <c:pt idx="117">
                        <c:v>164.44193426000004</c:v>
                      </c:pt>
                      <c:pt idx="118">
                        <c:v>167.79473426000004</c:v>
                      </c:pt>
                      <c:pt idx="119">
                        <c:v>168.43575406000005</c:v>
                      </c:pt>
                      <c:pt idx="120">
                        <c:v>171.16044762000004</c:v>
                      </c:pt>
                      <c:pt idx="121">
                        <c:v>173.88522754000005</c:v>
                      </c:pt>
                      <c:pt idx="122">
                        <c:v>176.29551736000005</c:v>
                      </c:pt>
                      <c:pt idx="123">
                        <c:v>178.70580718000005</c:v>
                      </c:pt>
                      <c:pt idx="124">
                        <c:v>179.11220718000004</c:v>
                      </c:pt>
                      <c:pt idx="125">
                        <c:v>179.87102202000005</c:v>
                      </c:pt>
                      <c:pt idx="126">
                        <c:v>183.22382202000006</c:v>
                      </c:pt>
                      <c:pt idx="127">
                        <c:v>183.38224182000005</c:v>
                      </c:pt>
                      <c:pt idx="128">
                        <c:v>183.67046832000005</c:v>
                      </c:pt>
                      <c:pt idx="129">
                        <c:v>183.67230982000007</c:v>
                      </c:pt>
                      <c:pt idx="130">
                        <c:v>185.85913552000008</c:v>
                      </c:pt>
                      <c:pt idx="131">
                        <c:v>188.04596122000007</c:v>
                      </c:pt>
                      <c:pt idx="132">
                        <c:v>188.13064990000007</c:v>
                      </c:pt>
                      <c:pt idx="133">
                        <c:v>191.33347560000007</c:v>
                      </c:pt>
                      <c:pt idx="134">
                        <c:v>194.53630130000008</c:v>
                      </c:pt>
                      <c:pt idx="135">
                        <c:v>194.53814280000009</c:v>
                      </c:pt>
                      <c:pt idx="136">
                        <c:v>194.80930304000009</c:v>
                      </c:pt>
                      <c:pt idx="137">
                        <c:v>195.13950304000008</c:v>
                      </c:pt>
                      <c:pt idx="138">
                        <c:v>195.29792284000007</c:v>
                      </c:pt>
                      <c:pt idx="139">
                        <c:v>198.65072284000007</c:v>
                      </c:pt>
                      <c:pt idx="140">
                        <c:v>199.18246676000007</c:v>
                      </c:pt>
                      <c:pt idx="141">
                        <c:v>199.18430826000008</c:v>
                      </c:pt>
                      <c:pt idx="142">
                        <c:v>202.38713396000009</c:v>
                      </c:pt>
                      <c:pt idx="143">
                        <c:v>205.58995966000009</c:v>
                      </c:pt>
                      <c:pt idx="144">
                        <c:v>205.67500648000009</c:v>
                      </c:pt>
                      <c:pt idx="145">
                        <c:v>207.86183218000011</c:v>
                      </c:pt>
                      <c:pt idx="146">
                        <c:v>210.04865788000009</c:v>
                      </c:pt>
                      <c:pt idx="147">
                        <c:v>210.0504993800001</c:v>
                      </c:pt>
                      <c:pt idx="148">
                        <c:v>210.1000166800001</c:v>
                      </c:pt>
                      <c:pt idx="149">
                        <c:v>210.50641668000009</c:v>
                      </c:pt>
                      <c:pt idx="150">
                        <c:v>210.55055934000009</c:v>
                      </c:pt>
                      <c:pt idx="151">
                        <c:v>210.70897914000008</c:v>
                      </c:pt>
                      <c:pt idx="152">
                        <c:v>214.06177914000008</c:v>
                      </c:pt>
                      <c:pt idx="153">
                        <c:v>214.59150376000008</c:v>
                      </c:pt>
                      <c:pt idx="154">
                        <c:v>214.59334526000009</c:v>
                      </c:pt>
                      <c:pt idx="155">
                        <c:v>216.78017096000011</c:v>
                      </c:pt>
                      <c:pt idx="156">
                        <c:v>218.96699666000009</c:v>
                      </c:pt>
                      <c:pt idx="157">
                        <c:v>219.12423536000009</c:v>
                      </c:pt>
                      <c:pt idx="158">
                        <c:v>222.32706106000009</c:v>
                      </c:pt>
                      <c:pt idx="159">
                        <c:v>225.5298867600001</c:v>
                      </c:pt>
                      <c:pt idx="160">
                        <c:v>225.53172826000011</c:v>
                      </c:pt>
                      <c:pt idx="161">
                        <c:v>225.66825326000011</c:v>
                      </c:pt>
                      <c:pt idx="162">
                        <c:v>225.97562882000011</c:v>
                      </c:pt>
                      <c:pt idx="163">
                        <c:v>226.1340486200001</c:v>
                      </c:pt>
                      <c:pt idx="164">
                        <c:v>229.4868486200001</c:v>
                      </c:pt>
                      <c:pt idx="165">
                        <c:v>230.00732002000009</c:v>
                      </c:pt>
                      <c:pt idx="166">
                        <c:v>230.00916152000011</c:v>
                      </c:pt>
                      <c:pt idx="167">
                        <c:v>233.21198722000011</c:v>
                      </c:pt>
                      <c:pt idx="168">
                        <c:v>236.41481292000012</c:v>
                      </c:pt>
                      <c:pt idx="169">
                        <c:v>236.50132532000012</c:v>
                      </c:pt>
                      <c:pt idx="170">
                        <c:v>238.68815102000011</c:v>
                      </c:pt>
                      <c:pt idx="171">
                        <c:v>240.87497672000009</c:v>
                      </c:pt>
                      <c:pt idx="172">
                        <c:v>240.8768182200001</c:v>
                      </c:pt>
                      <c:pt idx="173">
                        <c:v>240.92633552000009</c:v>
                      </c:pt>
                      <c:pt idx="174">
                        <c:v>241.33273552000009</c:v>
                      </c:pt>
                      <c:pt idx="175">
                        <c:v>241.3804087800001</c:v>
                      </c:pt>
                      <c:pt idx="176">
                        <c:v>241.53882858000009</c:v>
                      </c:pt>
                      <c:pt idx="177">
                        <c:v>244.89162858000009</c:v>
                      </c:pt>
                      <c:pt idx="178">
                        <c:v>245.41718760000006</c:v>
                      </c:pt>
                      <c:pt idx="179">
                        <c:v>245.41902910000007</c:v>
                      </c:pt>
                      <c:pt idx="180">
                        <c:v>247.60585480000006</c:v>
                      </c:pt>
                      <c:pt idx="181">
                        <c:v>249.79268050000005</c:v>
                      </c:pt>
                      <c:pt idx="182">
                        <c:v>249.79452200000006</c:v>
                      </c:pt>
                      <c:pt idx="183">
                        <c:v>249.91635056000004</c:v>
                      </c:pt>
                      <c:pt idx="184">
                        <c:v>250.01482636000006</c:v>
                      </c:pt>
                      <c:pt idx="185">
                        <c:v>251.84362636000006</c:v>
                      </c:pt>
                      <c:pt idx="186">
                        <c:v>252.00204616000005</c:v>
                      </c:pt>
                      <c:pt idx="187">
                        <c:v>253.22468278000005</c:v>
                      </c:pt>
                      <c:pt idx="188">
                        <c:v>253.22652428000006</c:v>
                      </c:pt>
                      <c:pt idx="189">
                        <c:v>256.4293499800001</c:v>
                      </c:pt>
                      <c:pt idx="190">
                        <c:v>259.6321756800001</c:v>
                      </c:pt>
                      <c:pt idx="191">
                        <c:v>259.73457324000009</c:v>
                      </c:pt>
                      <c:pt idx="192">
                        <c:v>262.93739894000009</c:v>
                      </c:pt>
                      <c:pt idx="193">
                        <c:v>266.1402246400001</c:v>
                      </c:pt>
                      <c:pt idx="194">
                        <c:v>266.22683102000008</c:v>
                      </c:pt>
                      <c:pt idx="195">
                        <c:v>268.41365672000006</c:v>
                      </c:pt>
                      <c:pt idx="196">
                        <c:v>270.60048242000005</c:v>
                      </c:pt>
                      <c:pt idx="197">
                        <c:v>270.60232392000006</c:v>
                      </c:pt>
                      <c:pt idx="198">
                        <c:v>271.13149228000009</c:v>
                      </c:pt>
                      <c:pt idx="199">
                        <c:v>271.28991208000008</c:v>
                      </c:pt>
                      <c:pt idx="200">
                        <c:v>274.64271208000008</c:v>
                      </c:pt>
                      <c:pt idx="201">
                        <c:v>275.2615094200001</c:v>
                      </c:pt>
                      <c:pt idx="202">
                        <c:v>275.93206942000012</c:v>
                      </c:pt>
                      <c:pt idx="203">
                        <c:v>276.09048922000011</c:v>
                      </c:pt>
                      <c:pt idx="204">
                        <c:v>279.44328922000011</c:v>
                      </c:pt>
                      <c:pt idx="205">
                        <c:v>279.52900660000012</c:v>
                      </c:pt>
                      <c:pt idx="206">
                        <c:v>279.93540660000014</c:v>
                      </c:pt>
                      <c:pt idx="207">
                        <c:v>280.02112398000014</c:v>
                      </c:pt>
                      <c:pt idx="208">
                        <c:v>281.84992398000014</c:v>
                      </c:pt>
                      <c:pt idx="209">
                        <c:v>282.00834378000013</c:v>
                      </c:pt>
                      <c:pt idx="210">
                        <c:v>282.05629136000016</c:v>
                      </c:pt>
                      <c:pt idx="211">
                        <c:v>282.46269136000018</c:v>
                      </c:pt>
                      <c:pt idx="212">
                        <c:v>284.3546573500002</c:v>
                      </c:pt>
                      <c:pt idx="213">
                        <c:v>286.24662334000021</c:v>
                      </c:pt>
                      <c:pt idx="214">
                        <c:v>289.49413272000021</c:v>
                      </c:pt>
                      <c:pt idx="215">
                        <c:v>292.74164210000021</c:v>
                      </c:pt>
                      <c:pt idx="216">
                        <c:v>292.9000619000002</c:v>
                      </c:pt>
                      <c:pt idx="217">
                        <c:v>293.02706190000021</c:v>
                      </c:pt>
                      <c:pt idx="218">
                        <c:v>293.1854817000002</c:v>
                      </c:pt>
                      <c:pt idx="219">
                        <c:v>293.59188170000022</c:v>
                      </c:pt>
                      <c:pt idx="220">
                        <c:v>296.91872036000024</c:v>
                      </c:pt>
                      <c:pt idx="221">
                        <c:v>300.24555140000024</c:v>
                      </c:pt>
                      <c:pt idx="222">
                        <c:v>301.88973912000023</c:v>
                      </c:pt>
                      <c:pt idx="223">
                        <c:v>303.53392684000022</c:v>
                      </c:pt>
                      <c:pt idx="224">
                        <c:v>303.83873700000021</c:v>
                      </c:pt>
                      <c:pt idx="225">
                        <c:v>303.9971568000002</c:v>
                      </c:pt>
                      <c:pt idx="226">
                        <c:v>304.12415680000021</c:v>
                      </c:pt>
                      <c:pt idx="227">
                        <c:v>304.2825766000002</c:v>
                      </c:pt>
                      <c:pt idx="228">
                        <c:v>304.68897660000022</c:v>
                      </c:pt>
                      <c:pt idx="229">
                        <c:v>308.51485160000004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'Vacuum Plot'!$G$41:$G$270</c15:sqref>
                        </c15:formulaRef>
                      </c:ext>
                    </c:extLst>
                    <c:numCache>
                      <c:formatCode>0.00E+00</c:formatCode>
                      <c:ptCount val="230"/>
                      <c:pt idx="0">
                        <c:v>8.5889800633053803E-8</c:v>
                      </c:pt>
                      <c:pt idx="1">
                        <c:v>5.4439627368326308E-8</c:v>
                      </c:pt>
                      <c:pt idx="2">
                        <c:v>5.0433536850632306E-8</c:v>
                      </c:pt>
                      <c:pt idx="3">
                        <c:v>6.8472570168464314E-8</c:v>
                      </c:pt>
                      <c:pt idx="4">
                        <c:v>6.9676422495912145E-8</c:v>
                      </c:pt>
                      <c:pt idx="5">
                        <c:v>7.0902026672267138E-8</c:v>
                      </c:pt>
                      <c:pt idx="6">
                        <c:v>7.1545581374416832E-8</c:v>
                      </c:pt>
                      <c:pt idx="7">
                        <c:v>6.8695339103823826E-8</c:v>
                      </c:pt>
                      <c:pt idx="8">
                        <c:v>4.3772970702509712E-8</c:v>
                      </c:pt>
                      <c:pt idx="9">
                        <c:v>4.4851562382802534E-8</c:v>
                      </c:pt>
                      <c:pt idx="10">
                        <c:v>4.6977993129415993E-8</c:v>
                      </c:pt>
                      <c:pt idx="11">
                        <c:v>6.124345569373397E-8</c:v>
                      </c:pt>
                      <c:pt idx="12">
                        <c:v>5.6719071121045289E-8</c:v>
                      </c:pt>
                      <c:pt idx="13">
                        <c:v>5.6719071121045289E-8</c:v>
                      </c:pt>
                      <c:pt idx="14">
                        <c:v>8.4149652720481239E-8</c:v>
                      </c:pt>
                      <c:pt idx="15">
                        <c:v>6.3976688018481568E-8</c:v>
                      </c:pt>
                      <c:pt idx="16">
                        <c:v>6.3975937954726145E-8</c:v>
                      </c:pt>
                      <c:pt idx="17">
                        <c:v>6.2916097868318806E-8</c:v>
                      </c:pt>
                      <c:pt idx="18">
                        <c:v>6.6255381707445133E-8</c:v>
                      </c:pt>
                      <c:pt idx="19">
                        <c:v>6.697019246635963E-8</c:v>
                      </c:pt>
                      <c:pt idx="20">
                        <c:v>6.9242135581524427E-8</c:v>
                      </c:pt>
                      <c:pt idx="21">
                        <c:v>8.4254661646239933E-8</c:v>
                      </c:pt>
                      <c:pt idx="22">
                        <c:v>7.2823690013651158E-8</c:v>
                      </c:pt>
                      <c:pt idx="23">
                        <c:v>5.1487376426996294E-8</c:v>
                      </c:pt>
                      <c:pt idx="24">
                        <c:v>8.1531930214068191E-8</c:v>
                      </c:pt>
                      <c:pt idx="25">
                        <c:v>4.9122425406159519E-8</c:v>
                      </c:pt>
                      <c:pt idx="26">
                        <c:v>6.7392478360660646E-8</c:v>
                      </c:pt>
                      <c:pt idx="27">
                        <c:v>7.5441412520064193E-8</c:v>
                      </c:pt>
                      <c:pt idx="28">
                        <c:v>5.143562202787237E-8</c:v>
                      </c:pt>
                      <c:pt idx="29">
                        <c:v>4.8738392763384885E-8</c:v>
                      </c:pt>
                      <c:pt idx="30">
                        <c:v>4.7895321102293694E-8</c:v>
                      </c:pt>
                      <c:pt idx="31">
                        <c:v>4.4082747033497851E-8</c:v>
                      </c:pt>
                      <c:pt idx="32">
                        <c:v>3.8406264532485262E-8</c:v>
                      </c:pt>
                      <c:pt idx="33">
                        <c:v>3.5153988088987562E-8</c:v>
                      </c:pt>
                      <c:pt idx="34">
                        <c:v>6.3768920358230451E-8</c:v>
                      </c:pt>
                      <c:pt idx="35">
                        <c:v>3.4434676947540546E-8</c:v>
                      </c:pt>
                      <c:pt idx="36">
                        <c:v>3.7383927633848882E-8</c:v>
                      </c:pt>
                      <c:pt idx="37">
                        <c:v>4.472405154438127E-8</c:v>
                      </c:pt>
                      <c:pt idx="38">
                        <c:v>4.7652300445537873E-8</c:v>
                      </c:pt>
                      <c:pt idx="39">
                        <c:v>4.8256101768650333E-8</c:v>
                      </c:pt>
                      <c:pt idx="40">
                        <c:v>5.0158263452393454E-8</c:v>
                      </c:pt>
                      <c:pt idx="41">
                        <c:v>5.7344624293064904E-8</c:v>
                      </c:pt>
                      <c:pt idx="42">
                        <c:v>5.2951500877574596E-8</c:v>
                      </c:pt>
                      <c:pt idx="43">
                        <c:v>5.2951500877574596E-8</c:v>
                      </c:pt>
                      <c:pt idx="44">
                        <c:v>7.0076956541306012E-8</c:v>
                      </c:pt>
                      <c:pt idx="45">
                        <c:v>6.5007275618427569E-8</c:v>
                      </c:pt>
                      <c:pt idx="46">
                        <c:v>6.4886515353805071E-8</c:v>
                      </c:pt>
                      <c:pt idx="47">
                        <c:v>9.3150417785511754E-8</c:v>
                      </c:pt>
                      <c:pt idx="48">
                        <c:v>7.3800273023206979E-8</c:v>
                      </c:pt>
                      <c:pt idx="49">
                        <c:v>7.3799522959451556E-8</c:v>
                      </c:pt>
                      <c:pt idx="50">
                        <c:v>6.9718426066215622E-8</c:v>
                      </c:pt>
                      <c:pt idx="51">
                        <c:v>7.9026717270968039E-8</c:v>
                      </c:pt>
                      <c:pt idx="52">
                        <c:v>8.3549601716145868E-8</c:v>
                      </c:pt>
                      <c:pt idx="53">
                        <c:v>1.4620242720631252E-7</c:v>
                      </c:pt>
                      <c:pt idx="54">
                        <c:v>1.5038778296155174E-7</c:v>
                      </c:pt>
                      <c:pt idx="55">
                        <c:v>1.5038778296155174E-7</c:v>
                      </c:pt>
                      <c:pt idx="56">
                        <c:v>1.407194611541981E-7</c:v>
                      </c:pt>
                      <c:pt idx="57">
                        <c:v>8.3429591515278794E-8</c:v>
                      </c:pt>
                      <c:pt idx="58">
                        <c:v>8.3519599165929093E-8</c:v>
                      </c:pt>
                      <c:pt idx="59">
                        <c:v>8.3947135506518057E-8</c:v>
                      </c:pt>
                      <c:pt idx="60">
                        <c:v>6.2184035643029658E-8</c:v>
                      </c:pt>
                      <c:pt idx="61">
                        <c:v>6.2184035643029658E-8</c:v>
                      </c:pt>
                      <c:pt idx="62">
                        <c:v>6.7643749718726087E-8</c:v>
                      </c:pt>
                      <c:pt idx="63">
                        <c:v>6.8998364861013177E-8</c:v>
                      </c:pt>
                      <c:pt idx="64">
                        <c:v>6.4599990999234934E-8</c:v>
                      </c:pt>
                      <c:pt idx="65">
                        <c:v>5.8231949715725835E-8</c:v>
                      </c:pt>
                      <c:pt idx="66">
                        <c:v>7.4351569883440092E-8</c:v>
                      </c:pt>
                      <c:pt idx="67">
                        <c:v>6.8276053464544489E-8</c:v>
                      </c:pt>
                      <c:pt idx="68">
                        <c:v>6.8132041223503997E-8</c:v>
                      </c:pt>
                      <c:pt idx="69">
                        <c:v>9.8565878099638462E-8</c:v>
                      </c:pt>
                      <c:pt idx="70">
                        <c:v>8.1381917462984342E-8</c:v>
                      </c:pt>
                      <c:pt idx="71">
                        <c:v>8.1381917462984342E-8</c:v>
                      </c:pt>
                      <c:pt idx="72">
                        <c:v>8.0459339043818727E-8</c:v>
                      </c:pt>
                      <c:pt idx="73">
                        <c:v>8.6152322947450536E-8</c:v>
                      </c:pt>
                      <c:pt idx="74">
                        <c:v>8.7502437707205114E-8</c:v>
                      </c:pt>
                      <c:pt idx="75">
                        <c:v>9.1882810038853297E-8</c:v>
                      </c:pt>
                      <c:pt idx="76">
                        <c:v>1.5162538815799342E-7</c:v>
                      </c:pt>
                      <c:pt idx="77">
                        <c:v>1.5535320502242692E-7</c:v>
                      </c:pt>
                      <c:pt idx="78">
                        <c:v>1.5535320502242692E-7</c:v>
                      </c:pt>
                      <c:pt idx="79">
                        <c:v>1.4374971872609171E-7</c:v>
                      </c:pt>
                      <c:pt idx="80">
                        <c:v>8.4539685873299224E-8</c:v>
                      </c:pt>
                      <c:pt idx="81">
                        <c:v>8.4622192886395346E-8</c:v>
                      </c:pt>
                      <c:pt idx="82">
                        <c:v>8.4637194161503727E-8</c:v>
                      </c:pt>
                      <c:pt idx="83">
                        <c:v>6.2460809168779336E-8</c:v>
                      </c:pt>
                      <c:pt idx="84">
                        <c:v>6.2460809168779336E-8</c:v>
                      </c:pt>
                      <c:pt idx="85">
                        <c:v>6.7857517889020562E-8</c:v>
                      </c:pt>
                      <c:pt idx="86">
                        <c:v>6.9191881309911336E-8</c:v>
                      </c:pt>
                      <c:pt idx="87">
                        <c:v>6.4380972382652524E-8</c:v>
                      </c:pt>
                      <c:pt idx="88">
                        <c:v>5.7811914012691082E-8</c:v>
                      </c:pt>
                      <c:pt idx="89">
                        <c:v>5.7811163948935659E-8</c:v>
                      </c:pt>
                      <c:pt idx="90">
                        <c:v>7.329848037083152E-8</c:v>
                      </c:pt>
                      <c:pt idx="91">
                        <c:v>6.6589910142362105E-8</c:v>
                      </c:pt>
                      <c:pt idx="92">
                        <c:v>6.6456398793897483E-8</c:v>
                      </c:pt>
                      <c:pt idx="93">
                        <c:v>9.419300640554447E-8</c:v>
                      </c:pt>
                      <c:pt idx="94">
                        <c:v>7.4316316886935396E-8</c:v>
                      </c:pt>
                      <c:pt idx="95">
                        <c:v>7.4315566823179973E-8</c:v>
                      </c:pt>
                      <c:pt idx="96">
                        <c:v>7.0186465849597217E-8</c:v>
                      </c:pt>
                      <c:pt idx="97">
                        <c:v>7.9544261262207276E-8</c:v>
                      </c:pt>
                      <c:pt idx="98">
                        <c:v>8.4089647620047702E-8</c:v>
                      </c:pt>
                      <c:pt idx="99">
                        <c:v>1.4708750243770721E-7</c:v>
                      </c:pt>
                      <c:pt idx="100">
                        <c:v>1.5140786966892185E-7</c:v>
                      </c:pt>
                      <c:pt idx="101">
                        <c:v>1.5140786966892185E-7</c:v>
                      </c:pt>
                      <c:pt idx="102">
                        <c:v>1.4180705359955597E-7</c:v>
                      </c:pt>
                      <c:pt idx="103">
                        <c:v>8.4592190336178571E-8</c:v>
                      </c:pt>
                      <c:pt idx="104">
                        <c:v>8.4674697349274679E-8</c:v>
                      </c:pt>
                      <c:pt idx="105">
                        <c:v>8.6287334423425991E-8</c:v>
                      </c:pt>
                      <c:pt idx="106">
                        <c:v>6.5698084337168662E-8</c:v>
                      </c:pt>
                      <c:pt idx="107">
                        <c:v>6.5697334273413239E-8</c:v>
                      </c:pt>
                      <c:pt idx="108">
                        <c:v>6.4651745398358858E-8</c:v>
                      </c:pt>
                      <c:pt idx="109">
                        <c:v>6.801053089512609E-8</c:v>
                      </c:pt>
                      <c:pt idx="110">
                        <c:v>6.8730592100328522E-8</c:v>
                      </c:pt>
                      <c:pt idx="111">
                        <c:v>7.1019786681867956E-8</c:v>
                      </c:pt>
                      <c:pt idx="112">
                        <c:v>8.6392343349184684E-8</c:v>
                      </c:pt>
                      <c:pt idx="113">
                        <c:v>5.0705809993849479E-8</c:v>
                      </c:pt>
                      <c:pt idx="114">
                        <c:v>7.6453998589880147E-8</c:v>
                      </c:pt>
                      <c:pt idx="115">
                        <c:v>4.9728476920538241E-8</c:v>
                      </c:pt>
                      <c:pt idx="116">
                        <c:v>8.2882044973822769E-8</c:v>
                      </c:pt>
                      <c:pt idx="117">
                        <c:v>8.3279578764194958E-8</c:v>
                      </c:pt>
                      <c:pt idx="118">
                        <c:v>5.8617482486011315E-8</c:v>
                      </c:pt>
                      <c:pt idx="119">
                        <c:v>4.6776225979208234E-8</c:v>
                      </c:pt>
                      <c:pt idx="120">
                        <c:v>6.4983273578254151E-8</c:v>
                      </c:pt>
                      <c:pt idx="121">
                        <c:v>4.1859558062435305E-8</c:v>
                      </c:pt>
                      <c:pt idx="122">
                        <c:v>6.1418970612502057E-8</c:v>
                      </c:pt>
                      <c:pt idx="123">
                        <c:v>4.8636384092647871E-8</c:v>
                      </c:pt>
                      <c:pt idx="124">
                        <c:v>5.169964446977993E-8</c:v>
                      </c:pt>
                      <c:pt idx="125">
                        <c:v>6.038913307631148E-8</c:v>
                      </c:pt>
                      <c:pt idx="126">
                        <c:v>6.0411634988974064E-8</c:v>
                      </c:pt>
                      <c:pt idx="127">
                        <c:v>5.8850752313946676E-8</c:v>
                      </c:pt>
                      <c:pt idx="128">
                        <c:v>5.5626978293154912E-8</c:v>
                      </c:pt>
                      <c:pt idx="129">
                        <c:v>5.5626228229399502E-8</c:v>
                      </c:pt>
                      <c:pt idx="130">
                        <c:v>7.198811899011415E-8</c:v>
                      </c:pt>
                      <c:pt idx="131">
                        <c:v>6.6154123100463541E-8</c:v>
                      </c:pt>
                      <c:pt idx="132">
                        <c:v>6.6028112389553109E-8</c:v>
                      </c:pt>
                      <c:pt idx="133">
                        <c:v>9.4553037008145679E-8</c:v>
                      </c:pt>
                      <c:pt idx="134">
                        <c:v>7.5463914432726791E-8</c:v>
                      </c:pt>
                      <c:pt idx="135">
                        <c:v>7.5463914432726791E-8</c:v>
                      </c:pt>
                      <c:pt idx="136">
                        <c:v>7.0000450038253248E-8</c:v>
                      </c:pt>
                      <c:pt idx="137">
                        <c:v>7.9851787401929152E-8</c:v>
                      </c:pt>
                      <c:pt idx="138">
                        <c:v>8.4352169934444435E-8</c:v>
                      </c:pt>
                      <c:pt idx="139">
                        <c:v>1.4647245015826345E-7</c:v>
                      </c:pt>
                      <c:pt idx="140">
                        <c:v>1.5057529890040654E-7</c:v>
                      </c:pt>
                      <c:pt idx="141">
                        <c:v>1.5057529890040654E-7</c:v>
                      </c:pt>
                      <c:pt idx="142">
                        <c:v>1.405394458528975E-7</c:v>
                      </c:pt>
                      <c:pt idx="143">
                        <c:v>8.288954561137696E-8</c:v>
                      </c:pt>
                      <c:pt idx="144">
                        <c:v>8.2972052624473082E-8</c:v>
                      </c:pt>
                      <c:pt idx="145">
                        <c:v>8.2732032222738933E-8</c:v>
                      </c:pt>
                      <c:pt idx="146">
                        <c:v>6.0296125170639502E-8</c:v>
                      </c:pt>
                      <c:pt idx="147">
                        <c:v>6.0295375106884079E-8</c:v>
                      </c:pt>
                      <c:pt idx="148">
                        <c:v>5.918903106764075E-8</c:v>
                      </c:pt>
                      <c:pt idx="149">
                        <c:v>6.1673992289344586E-8</c:v>
                      </c:pt>
                      <c:pt idx="150">
                        <c:v>6.2123280478840698E-8</c:v>
                      </c:pt>
                      <c:pt idx="151">
                        <c:v>6.3630908627233317E-8</c:v>
                      </c:pt>
                      <c:pt idx="152">
                        <c:v>6.246905987008895E-8</c:v>
                      </c:pt>
                      <c:pt idx="153">
                        <c:v>5.6560807668651833E-8</c:v>
                      </c:pt>
                      <c:pt idx="154">
                        <c:v>5.6560807668651833E-8</c:v>
                      </c:pt>
                      <c:pt idx="155">
                        <c:v>7.2719431151647888E-8</c:v>
                      </c:pt>
                      <c:pt idx="156">
                        <c:v>6.668216798427866E-8</c:v>
                      </c:pt>
                      <c:pt idx="157">
                        <c:v>6.6438397263767423E-8</c:v>
                      </c:pt>
                      <c:pt idx="158">
                        <c:v>9.3337933724366569E-8</c:v>
                      </c:pt>
                      <c:pt idx="159">
                        <c:v>7.2631673692263831E-8</c:v>
                      </c:pt>
                      <c:pt idx="160">
                        <c:v>7.2630923628508422E-8</c:v>
                      </c:pt>
                      <c:pt idx="161">
                        <c:v>6.9830935629528519E-8</c:v>
                      </c:pt>
                      <c:pt idx="162">
                        <c:v>7.8989214083197074E-8</c:v>
                      </c:pt>
                      <c:pt idx="163">
                        <c:v>8.3489596615712344E-8</c:v>
                      </c:pt>
                      <c:pt idx="164">
                        <c:v>1.456698819399649E-7</c:v>
                      </c:pt>
                      <c:pt idx="165">
                        <c:v>1.4971272558167443E-7</c:v>
                      </c:pt>
                      <c:pt idx="166">
                        <c:v>1.4971272558167443E-7</c:v>
                      </c:pt>
                      <c:pt idx="167">
                        <c:v>1.3985688783546602E-7</c:v>
                      </c:pt>
                      <c:pt idx="168">
                        <c:v>8.2387002895246092E-8</c:v>
                      </c:pt>
                      <c:pt idx="169">
                        <c:v>8.2469509908342213E-8</c:v>
                      </c:pt>
                      <c:pt idx="170">
                        <c:v>8.1914462729331985E-8</c:v>
                      </c:pt>
                      <c:pt idx="171">
                        <c:v>5.9165029027467333E-8</c:v>
                      </c:pt>
                      <c:pt idx="172">
                        <c:v>5.916427896371191E-8</c:v>
                      </c:pt>
                      <c:pt idx="173">
                        <c:v>5.8047434031892712E-8</c:v>
                      </c:pt>
                      <c:pt idx="174">
                        <c:v>6.0358380462339295E-8</c:v>
                      </c:pt>
                      <c:pt idx="175">
                        <c:v>6.0795667631748704E-8</c:v>
                      </c:pt>
                      <c:pt idx="176">
                        <c:v>6.2143532200237014E-8</c:v>
                      </c:pt>
                      <c:pt idx="177">
                        <c:v>5.7607896671217053E-8</c:v>
                      </c:pt>
                      <c:pt idx="178">
                        <c:v>5.1223353985088728E-8</c:v>
                      </c:pt>
                      <c:pt idx="179">
                        <c:v>5.1222603921333318E-8</c:v>
                      </c:pt>
                      <c:pt idx="180">
                        <c:v>6.1521729346994481E-8</c:v>
                      </c:pt>
                      <c:pt idx="181">
                        <c:v>4.9624218058534971E-8</c:v>
                      </c:pt>
                      <c:pt idx="182">
                        <c:v>4.9624218058534971E-8</c:v>
                      </c:pt>
                      <c:pt idx="183">
                        <c:v>4.7726556757324368E-8</c:v>
                      </c:pt>
                      <c:pt idx="184">
                        <c:v>4.96017161458724E-8</c:v>
                      </c:pt>
                      <c:pt idx="185">
                        <c:v>7.4608091687793454E-8</c:v>
                      </c:pt>
                      <c:pt idx="186">
                        <c:v>7.5883950135761538E-8</c:v>
                      </c:pt>
                      <c:pt idx="187">
                        <c:v>8.0924378572178629E-8</c:v>
                      </c:pt>
                      <c:pt idx="188">
                        <c:v>8.0924378572178629E-8</c:v>
                      </c:pt>
                      <c:pt idx="189">
                        <c:v>1.5581824455078681E-7</c:v>
                      </c:pt>
                      <c:pt idx="190">
                        <c:v>1.8309056269782929E-7</c:v>
                      </c:pt>
                      <c:pt idx="191">
                        <c:v>1.831055639729377E-7</c:v>
                      </c:pt>
                      <c:pt idx="192">
                        <c:v>1.6021361815754339E-7</c:v>
                      </c:pt>
                      <c:pt idx="193">
                        <c:v>8.9700124510583403E-8</c:v>
                      </c:pt>
                      <c:pt idx="194">
                        <c:v>8.9767630248571117E-8</c:v>
                      </c:pt>
                      <c:pt idx="195">
                        <c:v>8.6302335698534372E-8</c:v>
                      </c:pt>
                      <c:pt idx="196">
                        <c:v>6.0644154753154022E-8</c:v>
                      </c:pt>
                      <c:pt idx="197">
                        <c:v>6.0644154753154022E-8</c:v>
                      </c:pt>
                      <c:pt idx="198">
                        <c:v>6.4391473275228393E-8</c:v>
                      </c:pt>
                      <c:pt idx="199">
                        <c:v>6.5196291684793203E-8</c:v>
                      </c:pt>
                      <c:pt idx="200">
                        <c:v>4.9168929358995515E-8</c:v>
                      </c:pt>
                      <c:pt idx="201">
                        <c:v>3.9369346394443521E-8</c:v>
                      </c:pt>
                      <c:pt idx="202">
                        <c:v>4.5828895456113772E-8</c:v>
                      </c:pt>
                      <c:pt idx="203">
                        <c:v>4.6975742938149738E-8</c:v>
                      </c:pt>
                      <c:pt idx="204">
                        <c:v>3.8182745533370334E-8</c:v>
                      </c:pt>
                      <c:pt idx="205">
                        <c:v>3.7137906722071376E-8</c:v>
                      </c:pt>
                      <c:pt idx="206">
                        <c:v>3.874304315866849E-8</c:v>
                      </c:pt>
                      <c:pt idx="207">
                        <c:v>3.9176580009300791E-8</c:v>
                      </c:pt>
                      <c:pt idx="208">
                        <c:v>3.8683788121990369E-8</c:v>
                      </c:pt>
                      <c:pt idx="209">
                        <c:v>3.7750708810248872E-8</c:v>
                      </c:pt>
                      <c:pt idx="210">
                        <c:v>3.7437182160483638E-8</c:v>
                      </c:pt>
                      <c:pt idx="211">
                        <c:v>4.0091657790912223E-8</c:v>
                      </c:pt>
                      <c:pt idx="212">
                        <c:v>5.1414620242720632E-8</c:v>
                      </c:pt>
                      <c:pt idx="213">
                        <c:v>4.2810638904306869E-8</c:v>
                      </c:pt>
                      <c:pt idx="214">
                        <c:v>8.4194656545806396E-8</c:v>
                      </c:pt>
                      <c:pt idx="215">
                        <c:v>6.686518354060095E-8</c:v>
                      </c:pt>
                      <c:pt idx="216">
                        <c:v>6.4503982838541277E-8</c:v>
                      </c:pt>
                      <c:pt idx="217">
                        <c:v>6.2499062420305725E-8</c:v>
                      </c:pt>
                      <c:pt idx="218">
                        <c:v>5.9858087937474695E-8</c:v>
                      </c:pt>
                      <c:pt idx="219">
                        <c:v>6.3357885420260727E-8</c:v>
                      </c:pt>
                      <c:pt idx="220">
                        <c:v>8.5904801908162197E-8</c:v>
                      </c:pt>
                      <c:pt idx="221">
                        <c:v>4.6833980888375508E-8</c:v>
                      </c:pt>
                      <c:pt idx="222">
                        <c:v>6.1607986678867705E-8</c:v>
                      </c:pt>
                      <c:pt idx="223">
                        <c:v>6.1332713280628846E-8</c:v>
                      </c:pt>
                      <c:pt idx="224">
                        <c:v>6.0554897166259133E-8</c:v>
                      </c:pt>
                      <c:pt idx="225">
                        <c:v>5.9357045348854653E-8</c:v>
                      </c:pt>
                      <c:pt idx="226">
                        <c:v>5.8285204242360598E-8</c:v>
                      </c:pt>
                      <c:pt idx="227">
                        <c:v>5.6807578644184755E-8</c:v>
                      </c:pt>
                      <c:pt idx="228">
                        <c:v>6.1234454928668934E-8</c:v>
                      </c:pt>
                      <c:pt idx="229">
                        <c:v>1.0197866818679587E-7</c:v>
                      </c:pt>
                    </c:numCache>
                  </c:numRef>
                </c:yVal>
                <c:smooth val="1"/>
                <c:extLst>
                  <c:ext uri="{02D57815-91ED-43cb-92C2-25804820EDAC}">
                    <c15:datalabelsRange>
                      <c15:f>'Vacuum Plot'!$I$41:$I$270</c15:f>
                      <c15:dlblRangeCache>
                        <c:ptCount val="230"/>
                        <c:pt idx="0">
                          <c:v>BV102</c:v>
                        </c:pt>
                        <c:pt idx="6">
                          <c:v>Q201A</c:v>
                        </c:pt>
                        <c:pt idx="11">
                          <c:v>Q201B</c:v>
                        </c:pt>
                        <c:pt idx="21">
                          <c:v>Q202</c:v>
                        </c:pt>
                        <c:pt idx="27">
                          <c:v>Q203</c:v>
                        </c:pt>
                        <c:pt idx="37">
                          <c:v>BV203</c:v>
                        </c:pt>
                        <c:pt idx="39">
                          <c:v>Q204</c:v>
                        </c:pt>
                        <c:pt idx="55">
                          <c:v>Q205</c:v>
                        </c:pt>
                        <c:pt idx="63">
                          <c:v>Q206</c:v>
                        </c:pt>
                        <c:pt idx="78">
                          <c:v>Q207</c:v>
                        </c:pt>
                        <c:pt idx="86">
                          <c:v>Q208</c:v>
                        </c:pt>
                        <c:pt idx="101">
                          <c:v>Q209</c:v>
                        </c:pt>
                        <c:pt idx="112">
                          <c:v>Q210</c:v>
                        </c:pt>
                        <c:pt idx="113">
                          <c:v>BV210</c:v>
                        </c:pt>
                        <c:pt idx="117">
                          <c:v>Q211</c:v>
                        </c:pt>
                        <c:pt idx="125">
                          <c:v>Q212</c:v>
                        </c:pt>
                        <c:pt idx="139">
                          <c:v>Q213</c:v>
                        </c:pt>
                        <c:pt idx="150">
                          <c:v>Q214</c:v>
                        </c:pt>
                        <c:pt idx="162">
                          <c:v>BV214</c:v>
                        </c:pt>
                        <c:pt idx="164">
                          <c:v>Q215</c:v>
                        </c:pt>
                        <c:pt idx="176">
                          <c:v>Q216</c:v>
                        </c:pt>
                        <c:pt idx="185">
                          <c:v>Q217</c:v>
                        </c:pt>
                        <c:pt idx="199">
                          <c:v>Q219</c:v>
                        </c:pt>
                        <c:pt idx="203">
                          <c:v>Q220</c:v>
                        </c:pt>
                        <c:pt idx="207">
                          <c:v>Q221</c:v>
                        </c:pt>
                        <c:pt idx="222">
                          <c:v>BV221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1D0-CFD7-4B5A-9F71-84302074EBC6}"/>
                  </c:ext>
                </c:extLst>
              </c15:ser>
            </c15:filteredScatterSeries>
            <c15:filteredScatterSeries>
              <c15:ser>
                <c:idx val="3"/>
                <c:order val="1"/>
                <c:tx>
                  <c:v>Average</c:v>
                </c:tx>
                <c:spPr>
                  <a:ln w="19050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Plot'!$C$41:$C$270</c15:sqref>
                        </c15:formulaRef>
                      </c:ext>
                    </c:extLst>
                    <c:numCache>
                      <c:formatCode>0.00</c:formatCode>
                      <c:ptCount val="230"/>
                      <c:pt idx="0">
                        <c:v>0</c:v>
                      </c:pt>
                      <c:pt idx="1">
                        <c:v>3.7591999999999999</c:v>
                      </c:pt>
                      <c:pt idx="2">
                        <c:v>3.9684172600000007</c:v>
                      </c:pt>
                      <c:pt idx="3">
                        <c:v>5.2683409999999995</c:v>
                      </c:pt>
                      <c:pt idx="4">
                        <c:v>5.5731511599999983</c:v>
                      </c:pt>
                      <c:pt idx="5">
                        <c:v>6.0236709599999969</c:v>
                      </c:pt>
                      <c:pt idx="6">
                        <c:v>6.1820882199999971</c:v>
                      </c:pt>
                      <c:pt idx="7">
                        <c:v>8.0108882199999982</c:v>
                      </c:pt>
                      <c:pt idx="8">
                        <c:v>10.038341619999997</c:v>
                      </c:pt>
                      <c:pt idx="9">
                        <c:v>10.114541619999997</c:v>
                      </c:pt>
                      <c:pt idx="10">
                        <c:v>10.272961419999998</c:v>
                      </c:pt>
                      <c:pt idx="11">
                        <c:v>12.101761419999999</c:v>
                      </c:pt>
                      <c:pt idx="12">
                        <c:v>13.95316742</c:v>
                      </c:pt>
                      <c:pt idx="13">
                        <c:v>13.955008920000001</c:v>
                      </c:pt>
                      <c:pt idx="14">
                        <c:v>17.157834619999999</c:v>
                      </c:pt>
                      <c:pt idx="15">
                        <c:v>20.360660319999997</c:v>
                      </c:pt>
                      <c:pt idx="16">
                        <c:v>20.362501819999999</c:v>
                      </c:pt>
                      <c:pt idx="17">
                        <c:v>20.415415099999997</c:v>
                      </c:pt>
                      <c:pt idx="18">
                        <c:v>20.821815099999998</c:v>
                      </c:pt>
                      <c:pt idx="19">
                        <c:v>20.869490899999999</c:v>
                      </c:pt>
                      <c:pt idx="20">
                        <c:v>21.0279107</c:v>
                      </c:pt>
                      <c:pt idx="21">
                        <c:v>24.380710699999998</c:v>
                      </c:pt>
                      <c:pt idx="22">
                        <c:v>25.714680599999998</c:v>
                      </c:pt>
                      <c:pt idx="23">
                        <c:v>27.048650499999997</c:v>
                      </c:pt>
                      <c:pt idx="24">
                        <c:v>30.398097699999997</c:v>
                      </c:pt>
                      <c:pt idx="25">
                        <c:v>33.747544899999994</c:v>
                      </c:pt>
                      <c:pt idx="26">
                        <c:v>35.102342800000002</c:v>
                      </c:pt>
                      <c:pt idx="27">
                        <c:v>36.457140699999997</c:v>
                      </c:pt>
                      <c:pt idx="28">
                        <c:v>39.809940699999999</c:v>
                      </c:pt>
                      <c:pt idx="29">
                        <c:v>39.968360500000003</c:v>
                      </c:pt>
                      <c:pt idx="30">
                        <c:v>40.016036299999996</c:v>
                      </c:pt>
                      <c:pt idx="31">
                        <c:v>40.422436300000001</c:v>
                      </c:pt>
                      <c:pt idx="32">
                        <c:v>40.903613899999996</c:v>
                      </c:pt>
                      <c:pt idx="33">
                        <c:v>41.670795499999997</c:v>
                      </c:pt>
                      <c:pt idx="34">
                        <c:v>48.020795500000006</c:v>
                      </c:pt>
                      <c:pt idx="35">
                        <c:v>54.3707955</c:v>
                      </c:pt>
                      <c:pt idx="36">
                        <c:v>55.138739099999995</c:v>
                      </c:pt>
                      <c:pt idx="37">
                        <c:v>55.870513099999997</c:v>
                      </c:pt>
                      <c:pt idx="38">
                        <c:v>56.276913100000002</c:v>
                      </c:pt>
                      <c:pt idx="39">
                        <c:v>56.324588899999995</c:v>
                      </c:pt>
                      <c:pt idx="40">
                        <c:v>56.483008699999999</c:v>
                      </c:pt>
                      <c:pt idx="41">
                        <c:v>59.835808700000001</c:v>
                      </c:pt>
                      <c:pt idx="42">
                        <c:v>60.346048980000006</c:v>
                      </c:pt>
                      <c:pt idx="43">
                        <c:v>60.347890480000004</c:v>
                      </c:pt>
                      <c:pt idx="44">
                        <c:v>62.534716180000004</c:v>
                      </c:pt>
                      <c:pt idx="45">
                        <c:v>64.721541880000004</c:v>
                      </c:pt>
                      <c:pt idx="46">
                        <c:v>64.806644579999997</c:v>
                      </c:pt>
                      <c:pt idx="47">
                        <c:v>68.009470280000002</c:v>
                      </c:pt>
                      <c:pt idx="48">
                        <c:v>71.212295980000007</c:v>
                      </c:pt>
                      <c:pt idx="49">
                        <c:v>71.214137480000005</c:v>
                      </c:pt>
                      <c:pt idx="50">
                        <c:v>71.41733748</c:v>
                      </c:pt>
                      <c:pt idx="51">
                        <c:v>71.728111560000002</c:v>
                      </c:pt>
                      <c:pt idx="52">
                        <c:v>71.886531360000006</c:v>
                      </c:pt>
                      <c:pt idx="53">
                        <c:v>75.239331360000008</c:v>
                      </c:pt>
                      <c:pt idx="54">
                        <c:v>75.770239620000012</c:v>
                      </c:pt>
                      <c:pt idx="55">
                        <c:v>75.77208112000001</c:v>
                      </c:pt>
                      <c:pt idx="56">
                        <c:v>78.974906820000015</c:v>
                      </c:pt>
                      <c:pt idx="57">
                        <c:v>82.17774522000002</c:v>
                      </c:pt>
                      <c:pt idx="58">
                        <c:v>82.264196660000025</c:v>
                      </c:pt>
                      <c:pt idx="59">
                        <c:v>84.451022360000024</c:v>
                      </c:pt>
                      <c:pt idx="60">
                        <c:v>86.637848060000024</c:v>
                      </c:pt>
                      <c:pt idx="61">
                        <c:v>86.639689560000022</c:v>
                      </c:pt>
                      <c:pt idx="62">
                        <c:v>87.158621720000028</c:v>
                      </c:pt>
                      <c:pt idx="63">
                        <c:v>87.317041520000032</c:v>
                      </c:pt>
                      <c:pt idx="64">
                        <c:v>90.669841520000034</c:v>
                      </c:pt>
                      <c:pt idx="65">
                        <c:v>91.195781540000027</c:v>
                      </c:pt>
                      <c:pt idx="66">
                        <c:v>93.382607240000027</c:v>
                      </c:pt>
                      <c:pt idx="67">
                        <c:v>95.569432940000027</c:v>
                      </c:pt>
                      <c:pt idx="68">
                        <c:v>95.664713420000027</c:v>
                      </c:pt>
                      <c:pt idx="69">
                        <c:v>98.867539120000032</c:v>
                      </c:pt>
                      <c:pt idx="70">
                        <c:v>102.07036482000004</c:v>
                      </c:pt>
                      <c:pt idx="71">
                        <c:v>102.07220632000003</c:v>
                      </c:pt>
                      <c:pt idx="72">
                        <c:v>102.12172362000004</c:v>
                      </c:pt>
                      <c:pt idx="73">
                        <c:v>102.52812362000004</c:v>
                      </c:pt>
                      <c:pt idx="74">
                        <c:v>102.57579942000004</c:v>
                      </c:pt>
                      <c:pt idx="75">
                        <c:v>102.73421922000004</c:v>
                      </c:pt>
                      <c:pt idx="76">
                        <c:v>106.08701922000004</c:v>
                      </c:pt>
                      <c:pt idx="77">
                        <c:v>106.61820688000005</c:v>
                      </c:pt>
                      <c:pt idx="78">
                        <c:v>106.62004838000004</c:v>
                      </c:pt>
                      <c:pt idx="79">
                        <c:v>109.82287408000005</c:v>
                      </c:pt>
                      <c:pt idx="80">
                        <c:v>113.02569978000005</c:v>
                      </c:pt>
                      <c:pt idx="81">
                        <c:v>113.11231886000006</c:v>
                      </c:pt>
                      <c:pt idx="82">
                        <c:v>115.29914456000006</c:v>
                      </c:pt>
                      <c:pt idx="83">
                        <c:v>117.48597026000006</c:v>
                      </c:pt>
                      <c:pt idx="84">
                        <c:v>117.48781176000007</c:v>
                      </c:pt>
                      <c:pt idx="85">
                        <c:v>118.00674392000006</c:v>
                      </c:pt>
                      <c:pt idx="86">
                        <c:v>118.16516372000005</c:v>
                      </c:pt>
                      <c:pt idx="87">
                        <c:v>121.51796372000005</c:v>
                      </c:pt>
                      <c:pt idx="88">
                        <c:v>122.05383768000006</c:v>
                      </c:pt>
                      <c:pt idx="89">
                        <c:v>122.05567918000007</c:v>
                      </c:pt>
                      <c:pt idx="90">
                        <c:v>124.24250488000006</c:v>
                      </c:pt>
                      <c:pt idx="91">
                        <c:v>126.42933058000004</c:v>
                      </c:pt>
                      <c:pt idx="92">
                        <c:v>126.51492604000005</c:v>
                      </c:pt>
                      <c:pt idx="93">
                        <c:v>129.71775174000004</c:v>
                      </c:pt>
                      <c:pt idx="94">
                        <c:v>132.92057744000005</c:v>
                      </c:pt>
                      <c:pt idx="95">
                        <c:v>132.92241894000006</c:v>
                      </c:pt>
                      <c:pt idx="96">
                        <c:v>133.12561894000007</c:v>
                      </c:pt>
                      <c:pt idx="97">
                        <c:v>133.43715502000006</c:v>
                      </c:pt>
                      <c:pt idx="98">
                        <c:v>133.59557482000005</c:v>
                      </c:pt>
                      <c:pt idx="99">
                        <c:v>136.94837482000005</c:v>
                      </c:pt>
                      <c:pt idx="100">
                        <c:v>137.49219136000005</c:v>
                      </c:pt>
                      <c:pt idx="101">
                        <c:v>137.49403286000006</c:v>
                      </c:pt>
                      <c:pt idx="102">
                        <c:v>140.69685856000007</c:v>
                      </c:pt>
                      <c:pt idx="103">
                        <c:v>143.89968426000007</c:v>
                      </c:pt>
                      <c:pt idx="104">
                        <c:v>143.97524926000008</c:v>
                      </c:pt>
                      <c:pt idx="105">
                        <c:v>146.16207496000007</c:v>
                      </c:pt>
                      <c:pt idx="106">
                        <c:v>148.34890066000006</c:v>
                      </c:pt>
                      <c:pt idx="107">
                        <c:v>148.35074216000007</c:v>
                      </c:pt>
                      <c:pt idx="108">
                        <c:v>148.40025946000006</c:v>
                      </c:pt>
                      <c:pt idx="109">
                        <c:v>148.80665946000005</c:v>
                      </c:pt>
                      <c:pt idx="110">
                        <c:v>148.85433526000006</c:v>
                      </c:pt>
                      <c:pt idx="111">
                        <c:v>149.01275506000005</c:v>
                      </c:pt>
                      <c:pt idx="112">
                        <c:v>152.36555506000005</c:v>
                      </c:pt>
                      <c:pt idx="113">
                        <c:v>155.19381966000006</c:v>
                      </c:pt>
                      <c:pt idx="114">
                        <c:v>158.26404466000005</c:v>
                      </c:pt>
                      <c:pt idx="115">
                        <c:v>161.33426966000005</c:v>
                      </c:pt>
                      <c:pt idx="116">
                        <c:v>164.28351446000005</c:v>
                      </c:pt>
                      <c:pt idx="117">
                        <c:v>164.44193426000004</c:v>
                      </c:pt>
                      <c:pt idx="118">
                        <c:v>167.79473426000004</c:v>
                      </c:pt>
                      <c:pt idx="119">
                        <c:v>168.43575406000005</c:v>
                      </c:pt>
                      <c:pt idx="120">
                        <c:v>171.16044762000004</c:v>
                      </c:pt>
                      <c:pt idx="121">
                        <c:v>173.88522754000005</c:v>
                      </c:pt>
                      <c:pt idx="122">
                        <c:v>176.29551736000005</c:v>
                      </c:pt>
                      <c:pt idx="123">
                        <c:v>178.70580718000005</c:v>
                      </c:pt>
                      <c:pt idx="124">
                        <c:v>179.11220718000004</c:v>
                      </c:pt>
                      <c:pt idx="125">
                        <c:v>179.87102202000005</c:v>
                      </c:pt>
                      <c:pt idx="126">
                        <c:v>183.22382202000006</c:v>
                      </c:pt>
                      <c:pt idx="127">
                        <c:v>183.38224182000005</c:v>
                      </c:pt>
                      <c:pt idx="128">
                        <c:v>183.67046832000005</c:v>
                      </c:pt>
                      <c:pt idx="129">
                        <c:v>183.67230982000007</c:v>
                      </c:pt>
                      <c:pt idx="130">
                        <c:v>185.85913552000008</c:v>
                      </c:pt>
                      <c:pt idx="131">
                        <c:v>188.04596122000007</c:v>
                      </c:pt>
                      <c:pt idx="132">
                        <c:v>188.13064990000007</c:v>
                      </c:pt>
                      <c:pt idx="133">
                        <c:v>191.33347560000007</c:v>
                      </c:pt>
                      <c:pt idx="134">
                        <c:v>194.53630130000008</c:v>
                      </c:pt>
                      <c:pt idx="135">
                        <c:v>194.53814280000009</c:v>
                      </c:pt>
                      <c:pt idx="136">
                        <c:v>194.80930304000009</c:v>
                      </c:pt>
                      <c:pt idx="137">
                        <c:v>195.13950304000008</c:v>
                      </c:pt>
                      <c:pt idx="138">
                        <c:v>195.29792284000007</c:v>
                      </c:pt>
                      <c:pt idx="139">
                        <c:v>198.65072284000007</c:v>
                      </c:pt>
                      <c:pt idx="140">
                        <c:v>199.18246676000007</c:v>
                      </c:pt>
                      <c:pt idx="141">
                        <c:v>199.18430826000008</c:v>
                      </c:pt>
                      <c:pt idx="142">
                        <c:v>202.38713396000009</c:v>
                      </c:pt>
                      <c:pt idx="143">
                        <c:v>205.58995966000009</c:v>
                      </c:pt>
                      <c:pt idx="144">
                        <c:v>205.67500648000009</c:v>
                      </c:pt>
                      <c:pt idx="145">
                        <c:v>207.86183218000011</c:v>
                      </c:pt>
                      <c:pt idx="146">
                        <c:v>210.04865788000009</c:v>
                      </c:pt>
                      <c:pt idx="147">
                        <c:v>210.0504993800001</c:v>
                      </c:pt>
                      <c:pt idx="148">
                        <c:v>210.1000166800001</c:v>
                      </c:pt>
                      <c:pt idx="149">
                        <c:v>210.50641668000009</c:v>
                      </c:pt>
                      <c:pt idx="150">
                        <c:v>210.55055934000009</c:v>
                      </c:pt>
                      <c:pt idx="151">
                        <c:v>210.70897914000008</c:v>
                      </c:pt>
                      <c:pt idx="152">
                        <c:v>214.06177914000008</c:v>
                      </c:pt>
                      <c:pt idx="153">
                        <c:v>214.59150376000008</c:v>
                      </c:pt>
                      <c:pt idx="154">
                        <c:v>214.59334526000009</c:v>
                      </c:pt>
                      <c:pt idx="155">
                        <c:v>216.78017096000011</c:v>
                      </c:pt>
                      <c:pt idx="156">
                        <c:v>218.96699666000009</c:v>
                      </c:pt>
                      <c:pt idx="157">
                        <c:v>219.12423536000009</c:v>
                      </c:pt>
                      <c:pt idx="158">
                        <c:v>222.32706106000009</c:v>
                      </c:pt>
                      <c:pt idx="159">
                        <c:v>225.5298867600001</c:v>
                      </c:pt>
                      <c:pt idx="160">
                        <c:v>225.53172826000011</c:v>
                      </c:pt>
                      <c:pt idx="161">
                        <c:v>225.66825326000011</c:v>
                      </c:pt>
                      <c:pt idx="162">
                        <c:v>225.97562882000011</c:v>
                      </c:pt>
                      <c:pt idx="163">
                        <c:v>226.1340486200001</c:v>
                      </c:pt>
                      <c:pt idx="164">
                        <c:v>229.4868486200001</c:v>
                      </c:pt>
                      <c:pt idx="165">
                        <c:v>230.00732002000009</c:v>
                      </c:pt>
                      <c:pt idx="166">
                        <c:v>230.00916152000011</c:v>
                      </c:pt>
                      <c:pt idx="167">
                        <c:v>233.21198722000011</c:v>
                      </c:pt>
                      <c:pt idx="168">
                        <c:v>236.41481292000012</c:v>
                      </c:pt>
                      <c:pt idx="169">
                        <c:v>236.50132532000012</c:v>
                      </c:pt>
                      <c:pt idx="170">
                        <c:v>238.68815102000011</c:v>
                      </c:pt>
                      <c:pt idx="171">
                        <c:v>240.87497672000009</c:v>
                      </c:pt>
                      <c:pt idx="172">
                        <c:v>240.8768182200001</c:v>
                      </c:pt>
                      <c:pt idx="173">
                        <c:v>240.92633552000009</c:v>
                      </c:pt>
                      <c:pt idx="174">
                        <c:v>241.33273552000009</c:v>
                      </c:pt>
                      <c:pt idx="175">
                        <c:v>241.3804087800001</c:v>
                      </c:pt>
                      <c:pt idx="176">
                        <c:v>241.53882858000009</c:v>
                      </c:pt>
                      <c:pt idx="177">
                        <c:v>244.89162858000009</c:v>
                      </c:pt>
                      <c:pt idx="178">
                        <c:v>245.41718760000006</c:v>
                      </c:pt>
                      <c:pt idx="179">
                        <c:v>245.41902910000007</c:v>
                      </c:pt>
                      <c:pt idx="180">
                        <c:v>247.60585480000006</c:v>
                      </c:pt>
                      <c:pt idx="181">
                        <c:v>249.79268050000005</c:v>
                      </c:pt>
                      <c:pt idx="182">
                        <c:v>249.79452200000006</c:v>
                      </c:pt>
                      <c:pt idx="183">
                        <c:v>249.91635056000004</c:v>
                      </c:pt>
                      <c:pt idx="184">
                        <c:v>250.01482636000006</c:v>
                      </c:pt>
                      <c:pt idx="185">
                        <c:v>251.84362636000006</c:v>
                      </c:pt>
                      <c:pt idx="186">
                        <c:v>252.00204616000005</c:v>
                      </c:pt>
                      <c:pt idx="187">
                        <c:v>253.22468278000005</c:v>
                      </c:pt>
                      <c:pt idx="188">
                        <c:v>253.22652428000006</c:v>
                      </c:pt>
                      <c:pt idx="189">
                        <c:v>256.4293499800001</c:v>
                      </c:pt>
                      <c:pt idx="190">
                        <c:v>259.6321756800001</c:v>
                      </c:pt>
                      <c:pt idx="191">
                        <c:v>259.73457324000009</c:v>
                      </c:pt>
                      <c:pt idx="192">
                        <c:v>262.93739894000009</c:v>
                      </c:pt>
                      <c:pt idx="193">
                        <c:v>266.1402246400001</c:v>
                      </c:pt>
                      <c:pt idx="194">
                        <c:v>266.22683102000008</c:v>
                      </c:pt>
                      <c:pt idx="195">
                        <c:v>268.41365672000006</c:v>
                      </c:pt>
                      <c:pt idx="196">
                        <c:v>270.60048242000005</c:v>
                      </c:pt>
                      <c:pt idx="197">
                        <c:v>270.60232392000006</c:v>
                      </c:pt>
                      <c:pt idx="198">
                        <c:v>271.13149228000009</c:v>
                      </c:pt>
                      <c:pt idx="199">
                        <c:v>271.28991208000008</c:v>
                      </c:pt>
                      <c:pt idx="200">
                        <c:v>274.64271208000008</c:v>
                      </c:pt>
                      <c:pt idx="201">
                        <c:v>275.2615094200001</c:v>
                      </c:pt>
                      <c:pt idx="202">
                        <c:v>275.93206942000012</c:v>
                      </c:pt>
                      <c:pt idx="203">
                        <c:v>276.09048922000011</c:v>
                      </c:pt>
                      <c:pt idx="204">
                        <c:v>279.44328922000011</c:v>
                      </c:pt>
                      <c:pt idx="205">
                        <c:v>279.52900660000012</c:v>
                      </c:pt>
                      <c:pt idx="206">
                        <c:v>279.93540660000014</c:v>
                      </c:pt>
                      <c:pt idx="207">
                        <c:v>280.02112398000014</c:v>
                      </c:pt>
                      <c:pt idx="208">
                        <c:v>281.84992398000014</c:v>
                      </c:pt>
                      <c:pt idx="209">
                        <c:v>282.00834378000013</c:v>
                      </c:pt>
                      <c:pt idx="210">
                        <c:v>282.05629136000016</c:v>
                      </c:pt>
                      <c:pt idx="211">
                        <c:v>282.46269136000018</c:v>
                      </c:pt>
                      <c:pt idx="212">
                        <c:v>284.3546573500002</c:v>
                      </c:pt>
                      <c:pt idx="213">
                        <c:v>286.24662334000021</c:v>
                      </c:pt>
                      <c:pt idx="214">
                        <c:v>289.49413272000021</c:v>
                      </c:pt>
                      <c:pt idx="215">
                        <c:v>292.74164210000021</c:v>
                      </c:pt>
                      <c:pt idx="216">
                        <c:v>292.9000619000002</c:v>
                      </c:pt>
                      <c:pt idx="217">
                        <c:v>293.02706190000021</c:v>
                      </c:pt>
                      <c:pt idx="218">
                        <c:v>293.1854817000002</c:v>
                      </c:pt>
                      <c:pt idx="219">
                        <c:v>293.59188170000022</c:v>
                      </c:pt>
                      <c:pt idx="220">
                        <c:v>296.91872036000024</c:v>
                      </c:pt>
                      <c:pt idx="221">
                        <c:v>300.24555140000024</c:v>
                      </c:pt>
                      <c:pt idx="222">
                        <c:v>301.88973912000023</c:v>
                      </c:pt>
                      <c:pt idx="223">
                        <c:v>303.53392684000022</c:v>
                      </c:pt>
                      <c:pt idx="224">
                        <c:v>303.83873700000021</c:v>
                      </c:pt>
                      <c:pt idx="225">
                        <c:v>303.9971568000002</c:v>
                      </c:pt>
                      <c:pt idx="226">
                        <c:v>304.12415680000021</c:v>
                      </c:pt>
                      <c:pt idx="227">
                        <c:v>304.2825766000002</c:v>
                      </c:pt>
                      <c:pt idx="228">
                        <c:v>304.68897660000022</c:v>
                      </c:pt>
                      <c:pt idx="229">
                        <c:v>308.51485160000004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Plot'!$H$41:$H$270</c15:sqref>
                        </c15:formulaRef>
                      </c:ext>
                    </c:extLst>
                    <c:numCache>
                      <c:formatCode>0.00E+00</c:formatCode>
                      <c:ptCount val="230"/>
                      <c:pt idx="0">
                        <c:v>7.4382113784019463E-8</c:v>
                      </c:pt>
                      <c:pt idx="1">
                        <c:v>7.4382113784019463E-8</c:v>
                      </c:pt>
                      <c:pt idx="2">
                        <c:v>7.4382113784019463E-8</c:v>
                      </c:pt>
                      <c:pt idx="3">
                        <c:v>7.4382113784019463E-8</c:v>
                      </c:pt>
                      <c:pt idx="4">
                        <c:v>7.4382113784019463E-8</c:v>
                      </c:pt>
                      <c:pt idx="5">
                        <c:v>7.4382113784019463E-8</c:v>
                      </c:pt>
                      <c:pt idx="6">
                        <c:v>7.4382113784019463E-8</c:v>
                      </c:pt>
                      <c:pt idx="7">
                        <c:v>7.4382113784019463E-8</c:v>
                      </c:pt>
                      <c:pt idx="8">
                        <c:v>7.4382113784019463E-8</c:v>
                      </c:pt>
                      <c:pt idx="9">
                        <c:v>7.4382113784019463E-8</c:v>
                      </c:pt>
                      <c:pt idx="10">
                        <c:v>7.4382113784019463E-8</c:v>
                      </c:pt>
                      <c:pt idx="11">
                        <c:v>7.4382113784019463E-8</c:v>
                      </c:pt>
                      <c:pt idx="12">
                        <c:v>7.4382113784019463E-8</c:v>
                      </c:pt>
                      <c:pt idx="13">
                        <c:v>7.4382113784019463E-8</c:v>
                      </c:pt>
                      <c:pt idx="14">
                        <c:v>7.4382113784019463E-8</c:v>
                      </c:pt>
                      <c:pt idx="15">
                        <c:v>7.4382113784019463E-8</c:v>
                      </c:pt>
                      <c:pt idx="16">
                        <c:v>7.4382113784019463E-8</c:v>
                      </c:pt>
                      <c:pt idx="17">
                        <c:v>7.4382113784019463E-8</c:v>
                      </c:pt>
                      <c:pt idx="18">
                        <c:v>7.4382113784019463E-8</c:v>
                      </c:pt>
                      <c:pt idx="19">
                        <c:v>7.4382113784019463E-8</c:v>
                      </c:pt>
                      <c:pt idx="20">
                        <c:v>7.4382113784019463E-8</c:v>
                      </c:pt>
                      <c:pt idx="21">
                        <c:v>7.4382113784019463E-8</c:v>
                      </c:pt>
                      <c:pt idx="22">
                        <c:v>7.4382113784019463E-8</c:v>
                      </c:pt>
                      <c:pt idx="23">
                        <c:v>7.4382113784019463E-8</c:v>
                      </c:pt>
                      <c:pt idx="24">
                        <c:v>7.4382113784019463E-8</c:v>
                      </c:pt>
                      <c:pt idx="25">
                        <c:v>7.4382113784019463E-8</c:v>
                      </c:pt>
                      <c:pt idx="26">
                        <c:v>7.4382113784019463E-8</c:v>
                      </c:pt>
                      <c:pt idx="27">
                        <c:v>7.4382113784019463E-8</c:v>
                      </c:pt>
                      <c:pt idx="28">
                        <c:v>7.4382113784019463E-8</c:v>
                      </c:pt>
                      <c:pt idx="29">
                        <c:v>7.4382113784019463E-8</c:v>
                      </c:pt>
                      <c:pt idx="30">
                        <c:v>7.4382113784019463E-8</c:v>
                      </c:pt>
                      <c:pt idx="31">
                        <c:v>7.4382113784019463E-8</c:v>
                      </c:pt>
                      <c:pt idx="32">
                        <c:v>7.4382113784019463E-8</c:v>
                      </c:pt>
                      <c:pt idx="33">
                        <c:v>7.4382113784019463E-8</c:v>
                      </c:pt>
                      <c:pt idx="34">
                        <c:v>7.4382113784019463E-8</c:v>
                      </c:pt>
                      <c:pt idx="35">
                        <c:v>7.4382113784019463E-8</c:v>
                      </c:pt>
                      <c:pt idx="36">
                        <c:v>7.4382113784019463E-8</c:v>
                      </c:pt>
                      <c:pt idx="37">
                        <c:v>7.4382113784019463E-8</c:v>
                      </c:pt>
                      <c:pt idx="38">
                        <c:v>7.4382113784019463E-8</c:v>
                      </c:pt>
                      <c:pt idx="39">
                        <c:v>7.4382113784019463E-8</c:v>
                      </c:pt>
                      <c:pt idx="40">
                        <c:v>7.4382113784019463E-8</c:v>
                      </c:pt>
                      <c:pt idx="41">
                        <c:v>7.4382113784019463E-8</c:v>
                      </c:pt>
                      <c:pt idx="42">
                        <c:v>7.4382113784019463E-8</c:v>
                      </c:pt>
                      <c:pt idx="43">
                        <c:v>7.4382113784019463E-8</c:v>
                      </c:pt>
                      <c:pt idx="44">
                        <c:v>7.4382113784019463E-8</c:v>
                      </c:pt>
                      <c:pt idx="45">
                        <c:v>7.4382113784019463E-8</c:v>
                      </c:pt>
                      <c:pt idx="46">
                        <c:v>7.4382113784019463E-8</c:v>
                      </c:pt>
                      <c:pt idx="47">
                        <c:v>7.4382113784019463E-8</c:v>
                      </c:pt>
                      <c:pt idx="48">
                        <c:v>7.4382113784019463E-8</c:v>
                      </c:pt>
                      <c:pt idx="49">
                        <c:v>7.4382113784019463E-8</c:v>
                      </c:pt>
                      <c:pt idx="50">
                        <c:v>7.4382113784019463E-8</c:v>
                      </c:pt>
                      <c:pt idx="51">
                        <c:v>7.4382113784019463E-8</c:v>
                      </c:pt>
                      <c:pt idx="52">
                        <c:v>7.4382113784019463E-8</c:v>
                      </c:pt>
                      <c:pt idx="53">
                        <c:v>7.4382113784019463E-8</c:v>
                      </c:pt>
                      <c:pt idx="54">
                        <c:v>7.4382113784019463E-8</c:v>
                      </c:pt>
                      <c:pt idx="55">
                        <c:v>7.4382113784019463E-8</c:v>
                      </c:pt>
                      <c:pt idx="56">
                        <c:v>7.4382113784019463E-8</c:v>
                      </c:pt>
                      <c:pt idx="57">
                        <c:v>7.4382113784019463E-8</c:v>
                      </c:pt>
                      <c:pt idx="58">
                        <c:v>7.4382113784019463E-8</c:v>
                      </c:pt>
                      <c:pt idx="59">
                        <c:v>7.4382113784019463E-8</c:v>
                      </c:pt>
                      <c:pt idx="60">
                        <c:v>7.4382113784019463E-8</c:v>
                      </c:pt>
                      <c:pt idx="61">
                        <c:v>7.4382113784019463E-8</c:v>
                      </c:pt>
                      <c:pt idx="62">
                        <c:v>7.4382113784019463E-8</c:v>
                      </c:pt>
                      <c:pt idx="63">
                        <c:v>7.4382113784019463E-8</c:v>
                      </c:pt>
                      <c:pt idx="64">
                        <c:v>7.4382113784019463E-8</c:v>
                      </c:pt>
                      <c:pt idx="65">
                        <c:v>7.4382113784019463E-8</c:v>
                      </c:pt>
                      <c:pt idx="66">
                        <c:v>7.4382113784019463E-8</c:v>
                      </c:pt>
                      <c:pt idx="67">
                        <c:v>7.4382113784019463E-8</c:v>
                      </c:pt>
                      <c:pt idx="68">
                        <c:v>7.4382113784019463E-8</c:v>
                      </c:pt>
                      <c:pt idx="69">
                        <c:v>7.4382113784019463E-8</c:v>
                      </c:pt>
                      <c:pt idx="70">
                        <c:v>7.4382113784019463E-8</c:v>
                      </c:pt>
                      <c:pt idx="71">
                        <c:v>7.4382113784019463E-8</c:v>
                      </c:pt>
                      <c:pt idx="72">
                        <c:v>7.4382113784019463E-8</c:v>
                      </c:pt>
                      <c:pt idx="73">
                        <c:v>7.4382113784019463E-8</c:v>
                      </c:pt>
                      <c:pt idx="74">
                        <c:v>7.4382113784019463E-8</c:v>
                      </c:pt>
                      <c:pt idx="75">
                        <c:v>7.4382113784019463E-8</c:v>
                      </c:pt>
                      <c:pt idx="76">
                        <c:v>7.4382113784019463E-8</c:v>
                      </c:pt>
                      <c:pt idx="77">
                        <c:v>7.4382113784019463E-8</c:v>
                      </c:pt>
                      <c:pt idx="78">
                        <c:v>7.4382113784019463E-8</c:v>
                      </c:pt>
                      <c:pt idx="79">
                        <c:v>7.4382113784019463E-8</c:v>
                      </c:pt>
                      <c:pt idx="80">
                        <c:v>7.4382113784019463E-8</c:v>
                      </c:pt>
                      <c:pt idx="81">
                        <c:v>7.4382113784019463E-8</c:v>
                      </c:pt>
                      <c:pt idx="82">
                        <c:v>7.4382113784019463E-8</c:v>
                      </c:pt>
                      <c:pt idx="83">
                        <c:v>7.4382113784019463E-8</c:v>
                      </c:pt>
                      <c:pt idx="84">
                        <c:v>7.4382113784019463E-8</c:v>
                      </c:pt>
                      <c:pt idx="85">
                        <c:v>7.4382113784019463E-8</c:v>
                      </c:pt>
                      <c:pt idx="86">
                        <c:v>7.4382113784019463E-8</c:v>
                      </c:pt>
                      <c:pt idx="87">
                        <c:v>7.4382113784019463E-8</c:v>
                      </c:pt>
                      <c:pt idx="88">
                        <c:v>7.4382113784019463E-8</c:v>
                      </c:pt>
                      <c:pt idx="89">
                        <c:v>7.4382113784019463E-8</c:v>
                      </c:pt>
                      <c:pt idx="90">
                        <c:v>7.4382113784019463E-8</c:v>
                      </c:pt>
                      <c:pt idx="91">
                        <c:v>7.4382113784019463E-8</c:v>
                      </c:pt>
                      <c:pt idx="92">
                        <c:v>7.4382113784019463E-8</c:v>
                      </c:pt>
                      <c:pt idx="93">
                        <c:v>7.4382113784019463E-8</c:v>
                      </c:pt>
                      <c:pt idx="94">
                        <c:v>7.4382113784019463E-8</c:v>
                      </c:pt>
                      <c:pt idx="95">
                        <c:v>7.4382113784019463E-8</c:v>
                      </c:pt>
                      <c:pt idx="96">
                        <c:v>7.4382113784019463E-8</c:v>
                      </c:pt>
                      <c:pt idx="97">
                        <c:v>7.4382113784019463E-8</c:v>
                      </c:pt>
                      <c:pt idx="98">
                        <c:v>7.4382113784019463E-8</c:v>
                      </c:pt>
                      <c:pt idx="99">
                        <c:v>7.4382113784019463E-8</c:v>
                      </c:pt>
                      <c:pt idx="100">
                        <c:v>7.4382113784019463E-8</c:v>
                      </c:pt>
                      <c:pt idx="101">
                        <c:v>7.4382113784019463E-8</c:v>
                      </c:pt>
                      <c:pt idx="102">
                        <c:v>7.4382113784019463E-8</c:v>
                      </c:pt>
                      <c:pt idx="103">
                        <c:v>7.4382113784019463E-8</c:v>
                      </c:pt>
                      <c:pt idx="104">
                        <c:v>7.4382113784019463E-8</c:v>
                      </c:pt>
                      <c:pt idx="105">
                        <c:v>7.4382113784019463E-8</c:v>
                      </c:pt>
                      <c:pt idx="106">
                        <c:v>7.4382113784019463E-8</c:v>
                      </c:pt>
                      <c:pt idx="107">
                        <c:v>7.4382113784019463E-8</c:v>
                      </c:pt>
                      <c:pt idx="108">
                        <c:v>7.4382113784019463E-8</c:v>
                      </c:pt>
                      <c:pt idx="109">
                        <c:v>7.4382113784019463E-8</c:v>
                      </c:pt>
                      <c:pt idx="110">
                        <c:v>7.4382113784019463E-8</c:v>
                      </c:pt>
                      <c:pt idx="111">
                        <c:v>7.4382113784019463E-8</c:v>
                      </c:pt>
                      <c:pt idx="112">
                        <c:v>7.4382113784019463E-8</c:v>
                      </c:pt>
                      <c:pt idx="113">
                        <c:v>7.4382113784019463E-8</c:v>
                      </c:pt>
                      <c:pt idx="114">
                        <c:v>7.4382113784019463E-8</c:v>
                      </c:pt>
                      <c:pt idx="115">
                        <c:v>7.4382113784019463E-8</c:v>
                      </c:pt>
                      <c:pt idx="116">
                        <c:v>7.4382113784019463E-8</c:v>
                      </c:pt>
                      <c:pt idx="117">
                        <c:v>7.4382113784019463E-8</c:v>
                      </c:pt>
                      <c:pt idx="118">
                        <c:v>7.4382113784019463E-8</c:v>
                      </c:pt>
                      <c:pt idx="119">
                        <c:v>7.4382113784019463E-8</c:v>
                      </c:pt>
                      <c:pt idx="120">
                        <c:v>7.4382113784019463E-8</c:v>
                      </c:pt>
                      <c:pt idx="121">
                        <c:v>7.4382113784019463E-8</c:v>
                      </c:pt>
                      <c:pt idx="122">
                        <c:v>7.4382113784019463E-8</c:v>
                      </c:pt>
                      <c:pt idx="123">
                        <c:v>7.4382113784019463E-8</c:v>
                      </c:pt>
                      <c:pt idx="124">
                        <c:v>7.4382113784019463E-8</c:v>
                      </c:pt>
                      <c:pt idx="125">
                        <c:v>7.4382113784019463E-8</c:v>
                      </c:pt>
                      <c:pt idx="126">
                        <c:v>7.4382113784019463E-8</c:v>
                      </c:pt>
                      <c:pt idx="127">
                        <c:v>7.4382113784019463E-8</c:v>
                      </c:pt>
                      <c:pt idx="128">
                        <c:v>7.4382113784019463E-8</c:v>
                      </c:pt>
                      <c:pt idx="129">
                        <c:v>7.4382113784019463E-8</c:v>
                      </c:pt>
                      <c:pt idx="130">
                        <c:v>7.4382113784019463E-8</c:v>
                      </c:pt>
                      <c:pt idx="131">
                        <c:v>7.4382113784019463E-8</c:v>
                      </c:pt>
                      <c:pt idx="132">
                        <c:v>7.4382113784019463E-8</c:v>
                      </c:pt>
                      <c:pt idx="133">
                        <c:v>7.4382113784019463E-8</c:v>
                      </c:pt>
                      <c:pt idx="134">
                        <c:v>7.4382113784019463E-8</c:v>
                      </c:pt>
                      <c:pt idx="135">
                        <c:v>7.4382113784019463E-8</c:v>
                      </c:pt>
                      <c:pt idx="136">
                        <c:v>7.4382113784019463E-8</c:v>
                      </c:pt>
                      <c:pt idx="137">
                        <c:v>7.4382113784019463E-8</c:v>
                      </c:pt>
                      <c:pt idx="138">
                        <c:v>7.4382113784019463E-8</c:v>
                      </c:pt>
                      <c:pt idx="139">
                        <c:v>7.4382113784019463E-8</c:v>
                      </c:pt>
                      <c:pt idx="140">
                        <c:v>7.4382113784019463E-8</c:v>
                      </c:pt>
                      <c:pt idx="141">
                        <c:v>7.4382113784019463E-8</c:v>
                      </c:pt>
                      <c:pt idx="142">
                        <c:v>7.4382113784019463E-8</c:v>
                      </c:pt>
                      <c:pt idx="143">
                        <c:v>7.4382113784019463E-8</c:v>
                      </c:pt>
                      <c:pt idx="144">
                        <c:v>7.4382113784019463E-8</c:v>
                      </c:pt>
                      <c:pt idx="145">
                        <c:v>7.4382113784019463E-8</c:v>
                      </c:pt>
                      <c:pt idx="146">
                        <c:v>7.4382113784019463E-8</c:v>
                      </c:pt>
                      <c:pt idx="147">
                        <c:v>7.4382113784019463E-8</c:v>
                      </c:pt>
                      <c:pt idx="148">
                        <c:v>7.4382113784019463E-8</c:v>
                      </c:pt>
                      <c:pt idx="149">
                        <c:v>7.4382113784019463E-8</c:v>
                      </c:pt>
                      <c:pt idx="150">
                        <c:v>7.4382113784019463E-8</c:v>
                      </c:pt>
                      <c:pt idx="151">
                        <c:v>7.4382113784019463E-8</c:v>
                      </c:pt>
                      <c:pt idx="152">
                        <c:v>7.4382113784019463E-8</c:v>
                      </c:pt>
                      <c:pt idx="153">
                        <c:v>7.4382113784019463E-8</c:v>
                      </c:pt>
                      <c:pt idx="154">
                        <c:v>7.4382113784019463E-8</c:v>
                      </c:pt>
                      <c:pt idx="155">
                        <c:v>7.4382113784019463E-8</c:v>
                      </c:pt>
                      <c:pt idx="156">
                        <c:v>7.4382113784019463E-8</c:v>
                      </c:pt>
                      <c:pt idx="157">
                        <c:v>7.4382113784019463E-8</c:v>
                      </c:pt>
                      <c:pt idx="158">
                        <c:v>7.4382113784019463E-8</c:v>
                      </c:pt>
                      <c:pt idx="159">
                        <c:v>7.4382113784019463E-8</c:v>
                      </c:pt>
                      <c:pt idx="160">
                        <c:v>7.4382113784019463E-8</c:v>
                      </c:pt>
                      <c:pt idx="161">
                        <c:v>7.4382113784019463E-8</c:v>
                      </c:pt>
                      <c:pt idx="162">
                        <c:v>7.4382113784019463E-8</c:v>
                      </c:pt>
                      <c:pt idx="163">
                        <c:v>7.4382113784019463E-8</c:v>
                      </c:pt>
                      <c:pt idx="164">
                        <c:v>7.4382113784019463E-8</c:v>
                      </c:pt>
                      <c:pt idx="165">
                        <c:v>7.4382113784019463E-8</c:v>
                      </c:pt>
                      <c:pt idx="166">
                        <c:v>7.4382113784019463E-8</c:v>
                      </c:pt>
                      <c:pt idx="167">
                        <c:v>7.4382113784019463E-8</c:v>
                      </c:pt>
                      <c:pt idx="168">
                        <c:v>7.4382113784019463E-8</c:v>
                      </c:pt>
                      <c:pt idx="169">
                        <c:v>7.4382113784019463E-8</c:v>
                      </c:pt>
                      <c:pt idx="170">
                        <c:v>7.4382113784019463E-8</c:v>
                      </c:pt>
                      <c:pt idx="171">
                        <c:v>7.4382113784019463E-8</c:v>
                      </c:pt>
                      <c:pt idx="172">
                        <c:v>7.4382113784019463E-8</c:v>
                      </c:pt>
                      <c:pt idx="173">
                        <c:v>7.4382113784019463E-8</c:v>
                      </c:pt>
                      <c:pt idx="174">
                        <c:v>7.4382113784019463E-8</c:v>
                      </c:pt>
                      <c:pt idx="175">
                        <c:v>7.4382113784019463E-8</c:v>
                      </c:pt>
                      <c:pt idx="176">
                        <c:v>7.4382113784019463E-8</c:v>
                      </c:pt>
                      <c:pt idx="177">
                        <c:v>7.4382113784019463E-8</c:v>
                      </c:pt>
                      <c:pt idx="178">
                        <c:v>7.4382113784019463E-8</c:v>
                      </c:pt>
                      <c:pt idx="179">
                        <c:v>7.4382113784019463E-8</c:v>
                      </c:pt>
                      <c:pt idx="180">
                        <c:v>7.4382113784019463E-8</c:v>
                      </c:pt>
                      <c:pt idx="181">
                        <c:v>7.4382113784019463E-8</c:v>
                      </c:pt>
                      <c:pt idx="182">
                        <c:v>7.4382113784019463E-8</c:v>
                      </c:pt>
                      <c:pt idx="183">
                        <c:v>7.4382113784019463E-8</c:v>
                      </c:pt>
                      <c:pt idx="184">
                        <c:v>7.4382113784019463E-8</c:v>
                      </c:pt>
                      <c:pt idx="185">
                        <c:v>7.4382113784019463E-8</c:v>
                      </c:pt>
                      <c:pt idx="186">
                        <c:v>7.4382113784019463E-8</c:v>
                      </c:pt>
                      <c:pt idx="187">
                        <c:v>7.4382113784019463E-8</c:v>
                      </c:pt>
                      <c:pt idx="188">
                        <c:v>7.4382113784019463E-8</c:v>
                      </c:pt>
                      <c:pt idx="189">
                        <c:v>7.4382113784019463E-8</c:v>
                      </c:pt>
                      <c:pt idx="190">
                        <c:v>7.4382113784019463E-8</c:v>
                      </c:pt>
                      <c:pt idx="191">
                        <c:v>7.4382113784019463E-8</c:v>
                      </c:pt>
                      <c:pt idx="192">
                        <c:v>7.4382113784019463E-8</c:v>
                      </c:pt>
                      <c:pt idx="193">
                        <c:v>7.4382113784019463E-8</c:v>
                      </c:pt>
                      <c:pt idx="194">
                        <c:v>7.4382113784019463E-8</c:v>
                      </c:pt>
                      <c:pt idx="195">
                        <c:v>7.4382113784019463E-8</c:v>
                      </c:pt>
                      <c:pt idx="196">
                        <c:v>7.4382113784019463E-8</c:v>
                      </c:pt>
                      <c:pt idx="197">
                        <c:v>7.4382113784019463E-8</c:v>
                      </c:pt>
                      <c:pt idx="198">
                        <c:v>7.4382113784019463E-8</c:v>
                      </c:pt>
                      <c:pt idx="199">
                        <c:v>7.4382113784019463E-8</c:v>
                      </c:pt>
                      <c:pt idx="200">
                        <c:v>7.4382113784019463E-8</c:v>
                      </c:pt>
                      <c:pt idx="201">
                        <c:v>7.4382113784019463E-8</c:v>
                      </c:pt>
                      <c:pt idx="202">
                        <c:v>7.4382113784019463E-8</c:v>
                      </c:pt>
                      <c:pt idx="203">
                        <c:v>7.4382113784019463E-8</c:v>
                      </c:pt>
                      <c:pt idx="204">
                        <c:v>7.4382113784019463E-8</c:v>
                      </c:pt>
                      <c:pt idx="205">
                        <c:v>7.4382113784019463E-8</c:v>
                      </c:pt>
                      <c:pt idx="206">
                        <c:v>7.4382113784019463E-8</c:v>
                      </c:pt>
                      <c:pt idx="207">
                        <c:v>7.4382113784019463E-8</c:v>
                      </c:pt>
                      <c:pt idx="208">
                        <c:v>7.4382113784019463E-8</c:v>
                      </c:pt>
                      <c:pt idx="209">
                        <c:v>7.4382113784019463E-8</c:v>
                      </c:pt>
                      <c:pt idx="210">
                        <c:v>7.4382113784019463E-8</c:v>
                      </c:pt>
                      <c:pt idx="211">
                        <c:v>7.4382113784019463E-8</c:v>
                      </c:pt>
                      <c:pt idx="212">
                        <c:v>7.4382113784019463E-8</c:v>
                      </c:pt>
                      <c:pt idx="213">
                        <c:v>7.4382113784019463E-8</c:v>
                      </c:pt>
                      <c:pt idx="214">
                        <c:v>7.4382113784019463E-8</c:v>
                      </c:pt>
                      <c:pt idx="215">
                        <c:v>7.4382113784019463E-8</c:v>
                      </c:pt>
                      <c:pt idx="216">
                        <c:v>7.4382113784019463E-8</c:v>
                      </c:pt>
                      <c:pt idx="217">
                        <c:v>7.4382113784019463E-8</c:v>
                      </c:pt>
                      <c:pt idx="218">
                        <c:v>7.4382113784019463E-8</c:v>
                      </c:pt>
                      <c:pt idx="219">
                        <c:v>7.4382113784019463E-8</c:v>
                      </c:pt>
                      <c:pt idx="220">
                        <c:v>7.4382113784019463E-8</c:v>
                      </c:pt>
                      <c:pt idx="221">
                        <c:v>7.4382113784019463E-8</c:v>
                      </c:pt>
                      <c:pt idx="222">
                        <c:v>7.4382113784019463E-8</c:v>
                      </c:pt>
                      <c:pt idx="223">
                        <c:v>7.4382113784019463E-8</c:v>
                      </c:pt>
                      <c:pt idx="224">
                        <c:v>7.4382113784019463E-8</c:v>
                      </c:pt>
                      <c:pt idx="225">
                        <c:v>7.4382113784019463E-8</c:v>
                      </c:pt>
                      <c:pt idx="226">
                        <c:v>7.4382113784019463E-8</c:v>
                      </c:pt>
                      <c:pt idx="227">
                        <c:v>7.4382113784019463E-8</c:v>
                      </c:pt>
                      <c:pt idx="228">
                        <c:v>7.4382113784019463E-8</c:v>
                      </c:pt>
                      <c:pt idx="229">
                        <c:v>7.4382113784019463E-8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D1-CFD7-4B5A-9F71-84302074EBC6}"/>
                  </c:ext>
                </c:extLst>
              </c15:ser>
            </c15:filteredScatterSeries>
            <c15:filteredScatter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Plot'!$M$2:$Q$2</c15:sqref>
                        </c15:formulaRef>
                      </c:ext>
                    </c:extLst>
                    <c:strCache>
                      <c:ptCount val="1"/>
                      <c:pt idx="0">
                        <c:v>Vacuum Profile -  20% of pumps off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elete val="1"/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Plot'!$C$41:$C$270</c15:sqref>
                        </c15:formulaRef>
                      </c:ext>
                    </c:extLst>
                    <c:numCache>
                      <c:formatCode>0.00</c:formatCode>
                      <c:ptCount val="230"/>
                      <c:pt idx="0">
                        <c:v>0</c:v>
                      </c:pt>
                      <c:pt idx="1">
                        <c:v>3.7591999999999999</c:v>
                      </c:pt>
                      <c:pt idx="2">
                        <c:v>3.9684172600000007</c:v>
                      </c:pt>
                      <c:pt idx="3">
                        <c:v>5.2683409999999995</c:v>
                      </c:pt>
                      <c:pt idx="4">
                        <c:v>5.5731511599999983</c:v>
                      </c:pt>
                      <c:pt idx="5">
                        <c:v>6.0236709599999969</c:v>
                      </c:pt>
                      <c:pt idx="6">
                        <c:v>6.1820882199999971</c:v>
                      </c:pt>
                      <c:pt idx="7">
                        <c:v>8.0108882199999982</c:v>
                      </c:pt>
                      <c:pt idx="8">
                        <c:v>10.038341619999997</c:v>
                      </c:pt>
                      <c:pt idx="9">
                        <c:v>10.114541619999997</c:v>
                      </c:pt>
                      <c:pt idx="10">
                        <c:v>10.272961419999998</c:v>
                      </c:pt>
                      <c:pt idx="11">
                        <c:v>12.101761419999999</c:v>
                      </c:pt>
                      <c:pt idx="12">
                        <c:v>13.95316742</c:v>
                      </c:pt>
                      <c:pt idx="13">
                        <c:v>13.955008920000001</c:v>
                      </c:pt>
                      <c:pt idx="14">
                        <c:v>17.157834619999999</c:v>
                      </c:pt>
                      <c:pt idx="15">
                        <c:v>20.360660319999997</c:v>
                      </c:pt>
                      <c:pt idx="16">
                        <c:v>20.362501819999999</c:v>
                      </c:pt>
                      <c:pt idx="17">
                        <c:v>20.415415099999997</c:v>
                      </c:pt>
                      <c:pt idx="18">
                        <c:v>20.821815099999998</c:v>
                      </c:pt>
                      <c:pt idx="19">
                        <c:v>20.869490899999999</c:v>
                      </c:pt>
                      <c:pt idx="20">
                        <c:v>21.0279107</c:v>
                      </c:pt>
                      <c:pt idx="21">
                        <c:v>24.380710699999998</c:v>
                      </c:pt>
                      <c:pt idx="22">
                        <c:v>25.714680599999998</c:v>
                      </c:pt>
                      <c:pt idx="23">
                        <c:v>27.048650499999997</c:v>
                      </c:pt>
                      <c:pt idx="24">
                        <c:v>30.398097699999997</c:v>
                      </c:pt>
                      <c:pt idx="25">
                        <c:v>33.747544899999994</c:v>
                      </c:pt>
                      <c:pt idx="26">
                        <c:v>35.102342800000002</c:v>
                      </c:pt>
                      <c:pt idx="27">
                        <c:v>36.457140699999997</c:v>
                      </c:pt>
                      <c:pt idx="28">
                        <c:v>39.809940699999999</c:v>
                      </c:pt>
                      <c:pt idx="29">
                        <c:v>39.968360500000003</c:v>
                      </c:pt>
                      <c:pt idx="30">
                        <c:v>40.016036299999996</c:v>
                      </c:pt>
                      <c:pt idx="31">
                        <c:v>40.422436300000001</c:v>
                      </c:pt>
                      <c:pt idx="32">
                        <c:v>40.903613899999996</c:v>
                      </c:pt>
                      <c:pt idx="33">
                        <c:v>41.670795499999997</c:v>
                      </c:pt>
                      <c:pt idx="34">
                        <c:v>48.020795500000006</c:v>
                      </c:pt>
                      <c:pt idx="35">
                        <c:v>54.3707955</c:v>
                      </c:pt>
                      <c:pt idx="36">
                        <c:v>55.138739099999995</c:v>
                      </c:pt>
                      <c:pt idx="37">
                        <c:v>55.870513099999997</c:v>
                      </c:pt>
                      <c:pt idx="38">
                        <c:v>56.276913100000002</c:v>
                      </c:pt>
                      <c:pt idx="39">
                        <c:v>56.324588899999995</c:v>
                      </c:pt>
                      <c:pt idx="40">
                        <c:v>56.483008699999999</c:v>
                      </c:pt>
                      <c:pt idx="41">
                        <c:v>59.835808700000001</c:v>
                      </c:pt>
                      <c:pt idx="42">
                        <c:v>60.346048980000006</c:v>
                      </c:pt>
                      <c:pt idx="43">
                        <c:v>60.347890480000004</c:v>
                      </c:pt>
                      <c:pt idx="44">
                        <c:v>62.534716180000004</c:v>
                      </c:pt>
                      <c:pt idx="45">
                        <c:v>64.721541880000004</c:v>
                      </c:pt>
                      <c:pt idx="46">
                        <c:v>64.806644579999997</c:v>
                      </c:pt>
                      <c:pt idx="47">
                        <c:v>68.009470280000002</c:v>
                      </c:pt>
                      <c:pt idx="48">
                        <c:v>71.212295980000007</c:v>
                      </c:pt>
                      <c:pt idx="49">
                        <c:v>71.214137480000005</c:v>
                      </c:pt>
                      <c:pt idx="50">
                        <c:v>71.41733748</c:v>
                      </c:pt>
                      <c:pt idx="51">
                        <c:v>71.728111560000002</c:v>
                      </c:pt>
                      <c:pt idx="52">
                        <c:v>71.886531360000006</c:v>
                      </c:pt>
                      <c:pt idx="53">
                        <c:v>75.239331360000008</c:v>
                      </c:pt>
                      <c:pt idx="54">
                        <c:v>75.770239620000012</c:v>
                      </c:pt>
                      <c:pt idx="55">
                        <c:v>75.77208112000001</c:v>
                      </c:pt>
                      <c:pt idx="56">
                        <c:v>78.974906820000015</c:v>
                      </c:pt>
                      <c:pt idx="57">
                        <c:v>82.17774522000002</c:v>
                      </c:pt>
                      <c:pt idx="58">
                        <c:v>82.264196660000025</c:v>
                      </c:pt>
                      <c:pt idx="59">
                        <c:v>84.451022360000024</c:v>
                      </c:pt>
                      <c:pt idx="60">
                        <c:v>86.637848060000024</c:v>
                      </c:pt>
                      <c:pt idx="61">
                        <c:v>86.639689560000022</c:v>
                      </c:pt>
                      <c:pt idx="62">
                        <c:v>87.158621720000028</c:v>
                      </c:pt>
                      <c:pt idx="63">
                        <c:v>87.317041520000032</c:v>
                      </c:pt>
                      <c:pt idx="64">
                        <c:v>90.669841520000034</c:v>
                      </c:pt>
                      <c:pt idx="65">
                        <c:v>91.195781540000027</c:v>
                      </c:pt>
                      <c:pt idx="66">
                        <c:v>93.382607240000027</c:v>
                      </c:pt>
                      <c:pt idx="67">
                        <c:v>95.569432940000027</c:v>
                      </c:pt>
                      <c:pt idx="68">
                        <c:v>95.664713420000027</c:v>
                      </c:pt>
                      <c:pt idx="69">
                        <c:v>98.867539120000032</c:v>
                      </c:pt>
                      <c:pt idx="70">
                        <c:v>102.07036482000004</c:v>
                      </c:pt>
                      <c:pt idx="71">
                        <c:v>102.07220632000003</c:v>
                      </c:pt>
                      <c:pt idx="72">
                        <c:v>102.12172362000004</c:v>
                      </c:pt>
                      <c:pt idx="73">
                        <c:v>102.52812362000004</c:v>
                      </c:pt>
                      <c:pt idx="74">
                        <c:v>102.57579942000004</c:v>
                      </c:pt>
                      <c:pt idx="75">
                        <c:v>102.73421922000004</c:v>
                      </c:pt>
                      <c:pt idx="76">
                        <c:v>106.08701922000004</c:v>
                      </c:pt>
                      <c:pt idx="77">
                        <c:v>106.61820688000005</c:v>
                      </c:pt>
                      <c:pt idx="78">
                        <c:v>106.62004838000004</c:v>
                      </c:pt>
                      <c:pt idx="79">
                        <c:v>109.82287408000005</c:v>
                      </c:pt>
                      <c:pt idx="80">
                        <c:v>113.02569978000005</c:v>
                      </c:pt>
                      <c:pt idx="81">
                        <c:v>113.11231886000006</c:v>
                      </c:pt>
                      <c:pt idx="82">
                        <c:v>115.29914456000006</c:v>
                      </c:pt>
                      <c:pt idx="83">
                        <c:v>117.48597026000006</c:v>
                      </c:pt>
                      <c:pt idx="84">
                        <c:v>117.48781176000007</c:v>
                      </c:pt>
                      <c:pt idx="85">
                        <c:v>118.00674392000006</c:v>
                      </c:pt>
                      <c:pt idx="86">
                        <c:v>118.16516372000005</c:v>
                      </c:pt>
                      <c:pt idx="87">
                        <c:v>121.51796372000005</c:v>
                      </c:pt>
                      <c:pt idx="88">
                        <c:v>122.05383768000006</c:v>
                      </c:pt>
                      <c:pt idx="89">
                        <c:v>122.05567918000007</c:v>
                      </c:pt>
                      <c:pt idx="90">
                        <c:v>124.24250488000006</c:v>
                      </c:pt>
                      <c:pt idx="91">
                        <c:v>126.42933058000004</c:v>
                      </c:pt>
                      <c:pt idx="92">
                        <c:v>126.51492604000005</c:v>
                      </c:pt>
                      <c:pt idx="93">
                        <c:v>129.71775174000004</c:v>
                      </c:pt>
                      <c:pt idx="94">
                        <c:v>132.92057744000005</c:v>
                      </c:pt>
                      <c:pt idx="95">
                        <c:v>132.92241894000006</c:v>
                      </c:pt>
                      <c:pt idx="96">
                        <c:v>133.12561894000007</c:v>
                      </c:pt>
                      <c:pt idx="97">
                        <c:v>133.43715502000006</c:v>
                      </c:pt>
                      <c:pt idx="98">
                        <c:v>133.59557482000005</c:v>
                      </c:pt>
                      <c:pt idx="99">
                        <c:v>136.94837482000005</c:v>
                      </c:pt>
                      <c:pt idx="100">
                        <c:v>137.49219136000005</c:v>
                      </c:pt>
                      <c:pt idx="101">
                        <c:v>137.49403286000006</c:v>
                      </c:pt>
                      <c:pt idx="102">
                        <c:v>140.69685856000007</c:v>
                      </c:pt>
                      <c:pt idx="103">
                        <c:v>143.89968426000007</c:v>
                      </c:pt>
                      <c:pt idx="104">
                        <c:v>143.97524926000008</c:v>
                      </c:pt>
                      <c:pt idx="105">
                        <c:v>146.16207496000007</c:v>
                      </c:pt>
                      <c:pt idx="106">
                        <c:v>148.34890066000006</c:v>
                      </c:pt>
                      <c:pt idx="107">
                        <c:v>148.35074216000007</c:v>
                      </c:pt>
                      <c:pt idx="108">
                        <c:v>148.40025946000006</c:v>
                      </c:pt>
                      <c:pt idx="109">
                        <c:v>148.80665946000005</c:v>
                      </c:pt>
                      <c:pt idx="110">
                        <c:v>148.85433526000006</c:v>
                      </c:pt>
                      <c:pt idx="111">
                        <c:v>149.01275506000005</c:v>
                      </c:pt>
                      <c:pt idx="112">
                        <c:v>152.36555506000005</c:v>
                      </c:pt>
                      <c:pt idx="113">
                        <c:v>155.19381966000006</c:v>
                      </c:pt>
                      <c:pt idx="114">
                        <c:v>158.26404466000005</c:v>
                      </c:pt>
                      <c:pt idx="115">
                        <c:v>161.33426966000005</c:v>
                      </c:pt>
                      <c:pt idx="116">
                        <c:v>164.28351446000005</c:v>
                      </c:pt>
                      <c:pt idx="117">
                        <c:v>164.44193426000004</c:v>
                      </c:pt>
                      <c:pt idx="118">
                        <c:v>167.79473426000004</c:v>
                      </c:pt>
                      <c:pt idx="119">
                        <c:v>168.43575406000005</c:v>
                      </c:pt>
                      <c:pt idx="120">
                        <c:v>171.16044762000004</c:v>
                      </c:pt>
                      <c:pt idx="121">
                        <c:v>173.88522754000005</c:v>
                      </c:pt>
                      <c:pt idx="122">
                        <c:v>176.29551736000005</c:v>
                      </c:pt>
                      <c:pt idx="123">
                        <c:v>178.70580718000005</c:v>
                      </c:pt>
                      <c:pt idx="124">
                        <c:v>179.11220718000004</c:v>
                      </c:pt>
                      <c:pt idx="125">
                        <c:v>179.87102202000005</c:v>
                      </c:pt>
                      <c:pt idx="126">
                        <c:v>183.22382202000006</c:v>
                      </c:pt>
                      <c:pt idx="127">
                        <c:v>183.38224182000005</c:v>
                      </c:pt>
                      <c:pt idx="128">
                        <c:v>183.67046832000005</c:v>
                      </c:pt>
                      <c:pt idx="129">
                        <c:v>183.67230982000007</c:v>
                      </c:pt>
                      <c:pt idx="130">
                        <c:v>185.85913552000008</c:v>
                      </c:pt>
                      <c:pt idx="131">
                        <c:v>188.04596122000007</c:v>
                      </c:pt>
                      <c:pt idx="132">
                        <c:v>188.13064990000007</c:v>
                      </c:pt>
                      <c:pt idx="133">
                        <c:v>191.33347560000007</c:v>
                      </c:pt>
                      <c:pt idx="134">
                        <c:v>194.53630130000008</c:v>
                      </c:pt>
                      <c:pt idx="135">
                        <c:v>194.53814280000009</c:v>
                      </c:pt>
                      <c:pt idx="136">
                        <c:v>194.80930304000009</c:v>
                      </c:pt>
                      <c:pt idx="137">
                        <c:v>195.13950304000008</c:v>
                      </c:pt>
                      <c:pt idx="138">
                        <c:v>195.29792284000007</c:v>
                      </c:pt>
                      <c:pt idx="139">
                        <c:v>198.65072284000007</c:v>
                      </c:pt>
                      <c:pt idx="140">
                        <c:v>199.18246676000007</c:v>
                      </c:pt>
                      <c:pt idx="141">
                        <c:v>199.18430826000008</c:v>
                      </c:pt>
                      <c:pt idx="142">
                        <c:v>202.38713396000009</c:v>
                      </c:pt>
                      <c:pt idx="143">
                        <c:v>205.58995966000009</c:v>
                      </c:pt>
                      <c:pt idx="144">
                        <c:v>205.67500648000009</c:v>
                      </c:pt>
                      <c:pt idx="145">
                        <c:v>207.86183218000011</c:v>
                      </c:pt>
                      <c:pt idx="146">
                        <c:v>210.04865788000009</c:v>
                      </c:pt>
                      <c:pt idx="147">
                        <c:v>210.0504993800001</c:v>
                      </c:pt>
                      <c:pt idx="148">
                        <c:v>210.1000166800001</c:v>
                      </c:pt>
                      <c:pt idx="149">
                        <c:v>210.50641668000009</c:v>
                      </c:pt>
                      <c:pt idx="150">
                        <c:v>210.55055934000009</c:v>
                      </c:pt>
                      <c:pt idx="151">
                        <c:v>210.70897914000008</c:v>
                      </c:pt>
                      <c:pt idx="152">
                        <c:v>214.06177914000008</c:v>
                      </c:pt>
                      <c:pt idx="153">
                        <c:v>214.59150376000008</c:v>
                      </c:pt>
                      <c:pt idx="154">
                        <c:v>214.59334526000009</c:v>
                      </c:pt>
                      <c:pt idx="155">
                        <c:v>216.78017096000011</c:v>
                      </c:pt>
                      <c:pt idx="156">
                        <c:v>218.96699666000009</c:v>
                      </c:pt>
                      <c:pt idx="157">
                        <c:v>219.12423536000009</c:v>
                      </c:pt>
                      <c:pt idx="158">
                        <c:v>222.32706106000009</c:v>
                      </c:pt>
                      <c:pt idx="159">
                        <c:v>225.5298867600001</c:v>
                      </c:pt>
                      <c:pt idx="160">
                        <c:v>225.53172826000011</c:v>
                      </c:pt>
                      <c:pt idx="161">
                        <c:v>225.66825326000011</c:v>
                      </c:pt>
                      <c:pt idx="162">
                        <c:v>225.97562882000011</c:v>
                      </c:pt>
                      <c:pt idx="163">
                        <c:v>226.1340486200001</c:v>
                      </c:pt>
                      <c:pt idx="164">
                        <c:v>229.4868486200001</c:v>
                      </c:pt>
                      <c:pt idx="165">
                        <c:v>230.00732002000009</c:v>
                      </c:pt>
                      <c:pt idx="166">
                        <c:v>230.00916152000011</c:v>
                      </c:pt>
                      <c:pt idx="167">
                        <c:v>233.21198722000011</c:v>
                      </c:pt>
                      <c:pt idx="168">
                        <c:v>236.41481292000012</c:v>
                      </c:pt>
                      <c:pt idx="169">
                        <c:v>236.50132532000012</c:v>
                      </c:pt>
                      <c:pt idx="170">
                        <c:v>238.68815102000011</c:v>
                      </c:pt>
                      <c:pt idx="171">
                        <c:v>240.87497672000009</c:v>
                      </c:pt>
                      <c:pt idx="172">
                        <c:v>240.8768182200001</c:v>
                      </c:pt>
                      <c:pt idx="173">
                        <c:v>240.92633552000009</c:v>
                      </c:pt>
                      <c:pt idx="174">
                        <c:v>241.33273552000009</c:v>
                      </c:pt>
                      <c:pt idx="175">
                        <c:v>241.3804087800001</c:v>
                      </c:pt>
                      <c:pt idx="176">
                        <c:v>241.53882858000009</c:v>
                      </c:pt>
                      <c:pt idx="177">
                        <c:v>244.89162858000009</c:v>
                      </c:pt>
                      <c:pt idx="178">
                        <c:v>245.41718760000006</c:v>
                      </c:pt>
                      <c:pt idx="179">
                        <c:v>245.41902910000007</c:v>
                      </c:pt>
                      <c:pt idx="180">
                        <c:v>247.60585480000006</c:v>
                      </c:pt>
                      <c:pt idx="181">
                        <c:v>249.79268050000005</c:v>
                      </c:pt>
                      <c:pt idx="182">
                        <c:v>249.79452200000006</c:v>
                      </c:pt>
                      <c:pt idx="183">
                        <c:v>249.91635056000004</c:v>
                      </c:pt>
                      <c:pt idx="184">
                        <c:v>250.01482636000006</c:v>
                      </c:pt>
                      <c:pt idx="185">
                        <c:v>251.84362636000006</c:v>
                      </c:pt>
                      <c:pt idx="186">
                        <c:v>252.00204616000005</c:v>
                      </c:pt>
                      <c:pt idx="187">
                        <c:v>253.22468278000005</c:v>
                      </c:pt>
                      <c:pt idx="188">
                        <c:v>253.22652428000006</c:v>
                      </c:pt>
                      <c:pt idx="189">
                        <c:v>256.4293499800001</c:v>
                      </c:pt>
                      <c:pt idx="190">
                        <c:v>259.6321756800001</c:v>
                      </c:pt>
                      <c:pt idx="191">
                        <c:v>259.73457324000009</c:v>
                      </c:pt>
                      <c:pt idx="192">
                        <c:v>262.93739894000009</c:v>
                      </c:pt>
                      <c:pt idx="193">
                        <c:v>266.1402246400001</c:v>
                      </c:pt>
                      <c:pt idx="194">
                        <c:v>266.22683102000008</c:v>
                      </c:pt>
                      <c:pt idx="195">
                        <c:v>268.41365672000006</c:v>
                      </c:pt>
                      <c:pt idx="196">
                        <c:v>270.60048242000005</c:v>
                      </c:pt>
                      <c:pt idx="197">
                        <c:v>270.60232392000006</c:v>
                      </c:pt>
                      <c:pt idx="198">
                        <c:v>271.13149228000009</c:v>
                      </c:pt>
                      <c:pt idx="199">
                        <c:v>271.28991208000008</c:v>
                      </c:pt>
                      <c:pt idx="200">
                        <c:v>274.64271208000008</c:v>
                      </c:pt>
                      <c:pt idx="201">
                        <c:v>275.2615094200001</c:v>
                      </c:pt>
                      <c:pt idx="202">
                        <c:v>275.93206942000012</c:v>
                      </c:pt>
                      <c:pt idx="203">
                        <c:v>276.09048922000011</c:v>
                      </c:pt>
                      <c:pt idx="204">
                        <c:v>279.44328922000011</c:v>
                      </c:pt>
                      <c:pt idx="205">
                        <c:v>279.52900660000012</c:v>
                      </c:pt>
                      <c:pt idx="206">
                        <c:v>279.93540660000014</c:v>
                      </c:pt>
                      <c:pt idx="207">
                        <c:v>280.02112398000014</c:v>
                      </c:pt>
                      <c:pt idx="208">
                        <c:v>281.84992398000014</c:v>
                      </c:pt>
                      <c:pt idx="209">
                        <c:v>282.00834378000013</c:v>
                      </c:pt>
                      <c:pt idx="210">
                        <c:v>282.05629136000016</c:v>
                      </c:pt>
                      <c:pt idx="211">
                        <c:v>282.46269136000018</c:v>
                      </c:pt>
                      <c:pt idx="212">
                        <c:v>284.3546573500002</c:v>
                      </c:pt>
                      <c:pt idx="213">
                        <c:v>286.24662334000021</c:v>
                      </c:pt>
                      <c:pt idx="214">
                        <c:v>289.49413272000021</c:v>
                      </c:pt>
                      <c:pt idx="215">
                        <c:v>292.74164210000021</c:v>
                      </c:pt>
                      <c:pt idx="216">
                        <c:v>292.9000619000002</c:v>
                      </c:pt>
                      <c:pt idx="217">
                        <c:v>293.02706190000021</c:v>
                      </c:pt>
                      <c:pt idx="218">
                        <c:v>293.1854817000002</c:v>
                      </c:pt>
                      <c:pt idx="219">
                        <c:v>293.59188170000022</c:v>
                      </c:pt>
                      <c:pt idx="220">
                        <c:v>296.91872036000024</c:v>
                      </c:pt>
                      <c:pt idx="221">
                        <c:v>300.24555140000024</c:v>
                      </c:pt>
                      <c:pt idx="222">
                        <c:v>301.88973912000023</c:v>
                      </c:pt>
                      <c:pt idx="223">
                        <c:v>303.53392684000022</c:v>
                      </c:pt>
                      <c:pt idx="224">
                        <c:v>303.83873700000021</c:v>
                      </c:pt>
                      <c:pt idx="225">
                        <c:v>303.9971568000002</c:v>
                      </c:pt>
                      <c:pt idx="226">
                        <c:v>304.12415680000021</c:v>
                      </c:pt>
                      <c:pt idx="227">
                        <c:v>304.2825766000002</c:v>
                      </c:pt>
                      <c:pt idx="228">
                        <c:v>304.68897660000022</c:v>
                      </c:pt>
                      <c:pt idx="229">
                        <c:v>308.51485160000004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Plot'!$O$41:$O$270</c15:sqref>
                        </c15:formulaRef>
                      </c:ext>
                    </c:extLst>
                    <c:numCache>
                      <c:formatCode>0.00E+00</c:formatCode>
                      <c:ptCount val="230"/>
                      <c:pt idx="0">
                        <c:v>8.6062315296800237E-8</c:v>
                      </c:pt>
                      <c:pt idx="1">
                        <c:v>5.5586474850362274E-8</c:v>
                      </c:pt>
                      <c:pt idx="2">
                        <c:v>5.1626888285504267E-8</c:v>
                      </c:pt>
                      <c:pt idx="3">
                        <c:v>7.1098543376186976E-8</c:v>
                      </c:pt>
                      <c:pt idx="4">
                        <c:v>7.2447908072186131E-8</c:v>
                      </c:pt>
                      <c:pt idx="5">
                        <c:v>7.3888780546346432E-8</c:v>
                      </c:pt>
                      <c:pt idx="6">
                        <c:v>7.470635003975338E-8</c:v>
                      </c:pt>
                      <c:pt idx="7">
                        <c:v>7.3872279143727218E-8</c:v>
                      </c:pt>
                      <c:pt idx="8">
                        <c:v>5.1184350669806936E-8</c:v>
                      </c:pt>
                      <c:pt idx="9">
                        <c:v>5.2763984938719794E-8</c:v>
                      </c:pt>
                      <c:pt idx="10">
                        <c:v>5.5932254241610532E-8</c:v>
                      </c:pt>
                      <c:pt idx="11">
                        <c:v>8.2214488231499684E-8</c:v>
                      </c:pt>
                      <c:pt idx="12">
                        <c:v>8.985763789922143E-8</c:v>
                      </c:pt>
                      <c:pt idx="13">
                        <c:v>8.985763789922143E-8</c:v>
                      </c:pt>
                      <c:pt idx="14">
                        <c:v>1.7161458723991539E-7</c:v>
                      </c:pt>
                      <c:pt idx="15">
                        <c:v>2.0574998874904366E-7</c:v>
                      </c:pt>
                      <c:pt idx="16">
                        <c:v>2.0574998874904366E-7</c:v>
                      </c:pt>
                      <c:pt idx="17">
                        <c:v>2.0599000915077783E-7</c:v>
                      </c:pt>
                      <c:pt idx="18">
                        <c:v>2.060875174389823E-7</c:v>
                      </c:pt>
                      <c:pt idx="19">
                        <c:v>2.0593000405034428E-7</c:v>
                      </c:pt>
                      <c:pt idx="20">
                        <c:v>2.0529244985823795E-7</c:v>
                      </c:pt>
                      <c:pt idx="21">
                        <c:v>1.5869098873404239E-7</c:v>
                      </c:pt>
                      <c:pt idx="22">
                        <c:v>1.2274793357435383E-7</c:v>
                      </c:pt>
                      <c:pt idx="23">
                        <c:v>7.6904036843131669E-8</c:v>
                      </c:pt>
                      <c:pt idx="24">
                        <c:v>1.0821919863188371E-7</c:v>
                      </c:pt>
                      <c:pt idx="25">
                        <c:v>7.7091552781986471E-8</c:v>
                      </c:pt>
                      <c:pt idx="26">
                        <c:v>1.2383552601971167E-7</c:v>
                      </c:pt>
                      <c:pt idx="27">
                        <c:v>1.6037113154618143E-7</c:v>
                      </c:pt>
                      <c:pt idx="28">
                        <c:v>2.0684508183195571E-7</c:v>
                      </c:pt>
                      <c:pt idx="29">
                        <c:v>2.0747513538650787E-7</c:v>
                      </c:pt>
                      <c:pt idx="30">
                        <c:v>2.0763264877514588E-7</c:v>
                      </c:pt>
                      <c:pt idx="31">
                        <c:v>2.0752763984938719E-7</c:v>
                      </c:pt>
                      <c:pt idx="32">
                        <c:v>2.0623753019006613E-7</c:v>
                      </c:pt>
                      <c:pt idx="33">
                        <c:v>2.0502992754384121E-7</c:v>
                      </c:pt>
                      <c:pt idx="34">
                        <c:v>1.6259132026222229E-7</c:v>
                      </c:pt>
                      <c:pt idx="35">
                        <c:v>6.2204287364425974E-8</c:v>
                      </c:pt>
                      <c:pt idx="36">
                        <c:v>6.496827230314577E-8</c:v>
                      </c:pt>
                      <c:pt idx="37">
                        <c:v>7.1705344954321115E-8</c:v>
                      </c:pt>
                      <c:pt idx="38">
                        <c:v>7.4297565293049913E-8</c:v>
                      </c:pt>
                      <c:pt idx="39">
                        <c:v>7.481060890175665E-8</c:v>
                      </c:pt>
                      <c:pt idx="40">
                        <c:v>7.6408994764554978E-8</c:v>
                      </c:pt>
                      <c:pt idx="41">
                        <c:v>7.7219063620407735E-8</c:v>
                      </c:pt>
                      <c:pt idx="42">
                        <c:v>7.1853857577894131E-8</c:v>
                      </c:pt>
                      <c:pt idx="43">
                        <c:v>7.1853107514138708E-8</c:v>
                      </c:pt>
                      <c:pt idx="44">
                        <c:v>1.0159613567153208E-7</c:v>
                      </c:pt>
                      <c:pt idx="45">
                        <c:v>1.0914177705104934E-7</c:v>
                      </c:pt>
                      <c:pt idx="46">
                        <c:v>1.0911177450083256E-7</c:v>
                      </c:pt>
                      <c:pt idx="47">
                        <c:v>2.0892275843446694E-7</c:v>
                      </c:pt>
                      <c:pt idx="48">
                        <c:v>2.6112719581164402E-7</c:v>
                      </c:pt>
                      <c:pt idx="49">
                        <c:v>2.6113469644919814E-7</c:v>
                      </c:pt>
                      <c:pt idx="50">
                        <c:v>2.6362490811718996E-7</c:v>
                      </c:pt>
                      <c:pt idx="51">
                        <c:v>2.6698519374146804E-7</c:v>
                      </c:pt>
                      <c:pt idx="52">
                        <c:v>2.6848532125230646E-7</c:v>
                      </c:pt>
                      <c:pt idx="53">
                        <c:v>2.6705269947945574E-7</c:v>
                      </c:pt>
                      <c:pt idx="54">
                        <c:v>2.6108969262387302E-7</c:v>
                      </c:pt>
                      <c:pt idx="55">
                        <c:v>2.6108969262387302E-7</c:v>
                      </c:pt>
                      <c:pt idx="56">
                        <c:v>2.0912527564843012E-7</c:v>
                      </c:pt>
                      <c:pt idx="57">
                        <c:v>1.0955431211652991E-7</c:v>
                      </c:pt>
                      <c:pt idx="58">
                        <c:v>1.0959181530430086E-7</c:v>
                      </c:pt>
                      <c:pt idx="59">
                        <c:v>1.0254871664091448E-7</c:v>
                      </c:pt>
                      <c:pt idx="60">
                        <c:v>7.3318732092227836E-8</c:v>
                      </c:pt>
                      <c:pt idx="61">
                        <c:v>7.3318732092227836E-8</c:v>
                      </c:pt>
                      <c:pt idx="62">
                        <c:v>7.9349244685798296E-8</c:v>
                      </c:pt>
                      <c:pt idx="63">
                        <c:v>8.0879374746853486E-8</c:v>
                      </c:pt>
                      <c:pt idx="64">
                        <c:v>8.0159313541651041E-8</c:v>
                      </c:pt>
                      <c:pt idx="65">
                        <c:v>7.4368071286059319E-8</c:v>
                      </c:pt>
                      <c:pt idx="66">
                        <c:v>1.053689563612907E-7</c:v>
                      </c:pt>
                      <c:pt idx="67">
                        <c:v>1.1417470484991224E-7</c:v>
                      </c:pt>
                      <c:pt idx="68">
                        <c:v>1.1415220293724967E-7</c:v>
                      </c:pt>
                      <c:pt idx="69">
                        <c:v>2.2161383717615999E-7</c:v>
                      </c:pt>
                      <c:pt idx="70">
                        <c:v>2.8146142422105878E-7</c:v>
                      </c:pt>
                      <c:pt idx="71">
                        <c:v>2.8146142422105878E-7</c:v>
                      </c:pt>
                      <c:pt idx="72">
                        <c:v>2.8225649180180315E-7</c:v>
                      </c:pt>
                      <c:pt idx="73">
                        <c:v>2.8440917477985626E-7</c:v>
                      </c:pt>
                      <c:pt idx="74">
                        <c:v>2.8480670857022845E-7</c:v>
                      </c:pt>
                      <c:pt idx="75">
                        <c:v>2.8600681057889919E-7</c:v>
                      </c:pt>
                      <c:pt idx="76">
                        <c:v>2.7843116664916518E-7</c:v>
                      </c:pt>
                      <c:pt idx="77">
                        <c:v>2.7149307691153746E-7</c:v>
                      </c:pt>
                      <c:pt idx="78">
                        <c:v>2.7149307691153746E-7</c:v>
                      </c:pt>
                      <c:pt idx="79">
                        <c:v>2.1547081501927664E-7</c:v>
                      </c:pt>
                      <c:pt idx="80">
                        <c:v>1.118345059330043E-7</c:v>
                      </c:pt>
                      <c:pt idx="81">
                        <c:v>1.1186450848322106E-7</c:v>
                      </c:pt>
                      <c:pt idx="82">
                        <c:v>1.0392883395088582E-7</c:v>
                      </c:pt>
                      <c:pt idx="83">
                        <c:v>7.3789022066875687E-8</c:v>
                      </c:pt>
                      <c:pt idx="84">
                        <c:v>7.3789772130631096E-8</c:v>
                      </c:pt>
                      <c:pt idx="85">
                        <c:v>7.9641769550411792E-8</c:v>
                      </c:pt>
                      <c:pt idx="86">
                        <c:v>8.1111894511033431E-8</c:v>
                      </c:pt>
                      <c:pt idx="87">
                        <c:v>7.9251736397593794E-8</c:v>
                      </c:pt>
                      <c:pt idx="88">
                        <c:v>7.3149217683503094E-8</c:v>
                      </c:pt>
                      <c:pt idx="89">
                        <c:v>7.3149217683503094E-8</c:v>
                      </c:pt>
                      <c:pt idx="90">
                        <c:v>1.0253371536580609E-7</c:v>
                      </c:pt>
                      <c:pt idx="91">
                        <c:v>1.0971932614272212E-7</c:v>
                      </c:pt>
                      <c:pt idx="92">
                        <c:v>1.0968182295495117E-7</c:v>
                      </c:pt>
                      <c:pt idx="93">
                        <c:v>2.0965782091477774E-7</c:v>
                      </c:pt>
                      <c:pt idx="94">
                        <c:v>2.6201227104303863E-7</c:v>
                      </c:pt>
                      <c:pt idx="95">
                        <c:v>2.6201227104303863E-7</c:v>
                      </c:pt>
                      <c:pt idx="96">
                        <c:v>2.645174839861388E-7</c:v>
                      </c:pt>
                      <c:pt idx="97">
                        <c:v>2.6791527279818787E-7</c:v>
                      </c:pt>
                      <c:pt idx="98">
                        <c:v>2.6942290094658047E-7</c:v>
                      </c:pt>
                      <c:pt idx="99">
                        <c:v>2.6821529830035555E-7</c:v>
                      </c:pt>
                      <c:pt idx="100">
                        <c:v>2.6211727996879737E-7</c:v>
                      </c:pt>
                      <c:pt idx="101">
                        <c:v>2.6211727996879737E-7</c:v>
                      </c:pt>
                      <c:pt idx="102">
                        <c:v>2.1014536235580024E-7</c:v>
                      </c:pt>
                      <c:pt idx="103">
                        <c:v>1.1055189691123745E-7</c:v>
                      </c:pt>
                      <c:pt idx="104">
                        <c:v>1.1058940009900842E-7</c:v>
                      </c:pt>
                      <c:pt idx="105">
                        <c:v>1.0455138686788377E-7</c:v>
                      </c:pt>
                      <c:pt idx="106">
                        <c:v>7.6311486476350488E-8</c:v>
                      </c:pt>
                      <c:pt idx="107">
                        <c:v>7.6311486476350488E-8</c:v>
                      </c:pt>
                      <c:pt idx="108">
                        <c:v>7.5013876179475256E-8</c:v>
                      </c:pt>
                      <c:pt idx="109">
                        <c:v>7.8726691768800354E-8</c:v>
                      </c:pt>
                      <c:pt idx="110">
                        <c:v>7.9544261262207276E-8</c:v>
                      </c:pt>
                      <c:pt idx="111">
                        <c:v>8.2154483131066134E-8</c:v>
                      </c:pt>
                      <c:pt idx="112">
                        <c:v>1.0425886200327028E-7</c:v>
                      </c:pt>
                      <c:pt idx="113">
                        <c:v>7.4246560957681412E-8</c:v>
                      </c:pt>
                      <c:pt idx="114">
                        <c:v>1.5950105758989515E-7</c:v>
                      </c:pt>
                      <c:pt idx="115">
                        <c:v>1.9227884370171466E-7</c:v>
                      </c:pt>
                      <c:pt idx="116">
                        <c:v>1.7435231994719548E-7</c:v>
                      </c:pt>
                      <c:pt idx="117">
                        <c:v>1.7200462039273337E-7</c:v>
                      </c:pt>
                      <c:pt idx="118">
                        <c:v>8.9272588169994453E-8</c:v>
                      </c:pt>
                      <c:pt idx="119">
                        <c:v>6.6324387572943706E-8</c:v>
                      </c:pt>
                      <c:pt idx="120">
                        <c:v>7.6649015166289126E-8</c:v>
                      </c:pt>
                      <c:pt idx="121">
                        <c:v>4.5644379772280642E-8</c:v>
                      </c:pt>
                      <c:pt idx="122">
                        <c:v>6.4965272048124091E-8</c:v>
                      </c:pt>
                      <c:pt idx="123">
                        <c:v>5.1944915317802013E-8</c:v>
                      </c:pt>
                      <c:pt idx="124">
                        <c:v>5.538845801893161E-8</c:v>
                      </c:pt>
                      <c:pt idx="125">
                        <c:v>6.5716085867298722E-8</c:v>
                      </c:pt>
                      <c:pt idx="126">
                        <c:v>7.2974452828490417E-8</c:v>
                      </c:pt>
                      <c:pt idx="127">
                        <c:v>7.1755599225934192E-8</c:v>
                      </c:pt>
                      <c:pt idx="128">
                        <c:v>6.9153628058384961E-8</c:v>
                      </c:pt>
                      <c:pt idx="129">
                        <c:v>6.9153628058384961E-8</c:v>
                      </c:pt>
                      <c:pt idx="130">
                        <c:v>9.9863488396513707E-8</c:v>
                      </c:pt>
                      <c:pt idx="131">
                        <c:v>1.0836921138296754E-7</c:v>
                      </c:pt>
                      <c:pt idx="132">
                        <c:v>1.0834670947030497E-7</c:v>
                      </c:pt>
                      <c:pt idx="133">
                        <c:v>2.0867523739517858E-7</c:v>
                      </c:pt>
                      <c:pt idx="134">
                        <c:v>2.613897181260407E-7</c:v>
                      </c:pt>
                      <c:pt idx="135">
                        <c:v>2.613897181260407E-7</c:v>
                      </c:pt>
                      <c:pt idx="136">
                        <c:v>2.6472750183765619E-7</c:v>
                      </c:pt>
                      <c:pt idx="137">
                        <c:v>2.6823780021301813E-7</c:v>
                      </c:pt>
                      <c:pt idx="138">
                        <c:v>2.6969292389853138E-7</c:v>
                      </c:pt>
                      <c:pt idx="139">
                        <c:v>2.6740522944450276E-7</c:v>
                      </c:pt>
                      <c:pt idx="140">
                        <c:v>2.6129220983783623E-7</c:v>
                      </c:pt>
                      <c:pt idx="141">
                        <c:v>2.6129220983783623E-7</c:v>
                      </c:pt>
                      <c:pt idx="142">
                        <c:v>2.0875774440827469E-7</c:v>
                      </c:pt>
                      <c:pt idx="143">
                        <c:v>1.0860923178470171E-7</c:v>
                      </c:pt>
                      <c:pt idx="144">
                        <c:v>1.0863173369736428E-7</c:v>
                      </c:pt>
                      <c:pt idx="145">
                        <c:v>1.0045603876329487E-7</c:v>
                      </c:pt>
                      <c:pt idx="146">
                        <c:v>7.0074706350039756E-8</c:v>
                      </c:pt>
                      <c:pt idx="147">
                        <c:v>7.0073956286284333E-8</c:v>
                      </c:pt>
                      <c:pt idx="148">
                        <c:v>6.8707340123910541E-8</c:v>
                      </c:pt>
                      <c:pt idx="149">
                        <c:v>7.1410569898441364E-8</c:v>
                      </c:pt>
                      <c:pt idx="150">
                        <c:v>7.1913862678327655E-8</c:v>
                      </c:pt>
                      <c:pt idx="151">
                        <c:v>7.3618007530640099E-8</c:v>
                      </c:pt>
                      <c:pt idx="152">
                        <c:v>7.6604011340963983E-8</c:v>
                      </c:pt>
                      <c:pt idx="153">
                        <c:v>7.1350564798007827E-8</c:v>
                      </c:pt>
                      <c:pt idx="154">
                        <c:v>7.1350564798007827E-8</c:v>
                      </c:pt>
                      <c:pt idx="155">
                        <c:v>1.0149862738332758E-7</c:v>
                      </c:pt>
                      <c:pt idx="156">
                        <c:v>1.0944930319077121E-7</c:v>
                      </c:pt>
                      <c:pt idx="157">
                        <c:v>1.0938929809033768E-7</c:v>
                      </c:pt>
                      <c:pt idx="158">
                        <c:v>2.0833020806768577E-7</c:v>
                      </c:pt>
                      <c:pt idx="159">
                        <c:v>2.5965707085102231E-7</c:v>
                      </c:pt>
                      <c:pt idx="160">
                        <c:v>2.5965707085102231E-7</c:v>
                      </c:pt>
                      <c:pt idx="161">
                        <c:v>2.6130721111294459E-7</c:v>
                      </c:pt>
                      <c:pt idx="162">
                        <c:v>2.6462999354945173E-7</c:v>
                      </c:pt>
                      <c:pt idx="163">
                        <c:v>2.6612262042273591E-7</c:v>
                      </c:pt>
                      <c:pt idx="164">
                        <c:v>2.646749973747769E-7</c:v>
                      </c:pt>
                      <c:pt idx="165">
                        <c:v>2.588395013576154E-7</c:v>
                      </c:pt>
                      <c:pt idx="166">
                        <c:v>2.588395013576154E-7</c:v>
                      </c:pt>
                      <c:pt idx="167">
                        <c:v>2.0699509458303954E-7</c:v>
                      </c:pt>
                      <c:pt idx="168">
                        <c:v>1.0753664061445223E-7</c:v>
                      </c:pt>
                      <c:pt idx="169">
                        <c:v>1.075591425271148E-7</c:v>
                      </c:pt>
                      <c:pt idx="170">
                        <c:v>9.894841061490227E-8</c:v>
                      </c:pt>
                      <c:pt idx="171">
                        <c:v>6.8138791797302778E-8</c:v>
                      </c:pt>
                      <c:pt idx="172">
                        <c:v>6.8138041733547355E-8</c:v>
                      </c:pt>
                      <c:pt idx="173">
                        <c:v>6.6757174359820578E-8</c:v>
                      </c:pt>
                      <c:pt idx="174">
                        <c:v>6.9176129971047546E-8</c:v>
                      </c:pt>
                      <c:pt idx="175">
                        <c:v>6.9641919563162858E-8</c:v>
                      </c:pt>
                      <c:pt idx="176">
                        <c:v>7.1086542356100274E-8</c:v>
                      </c:pt>
                      <c:pt idx="177">
                        <c:v>6.85888300505543E-8</c:v>
                      </c:pt>
                      <c:pt idx="178">
                        <c:v>6.2523814524234566E-8</c:v>
                      </c:pt>
                      <c:pt idx="179">
                        <c:v>6.2523814524234566E-8</c:v>
                      </c:pt>
                      <c:pt idx="180">
                        <c:v>8.3002055174689844E-8</c:v>
                      </c:pt>
                      <c:pt idx="181">
                        <c:v>8.1284409174779852E-8</c:v>
                      </c:pt>
                      <c:pt idx="182">
                        <c:v>8.1284409174779852E-8</c:v>
                      </c:pt>
                      <c:pt idx="183">
                        <c:v>8.0211818004530374E-8</c:v>
                      </c:pt>
                      <c:pt idx="184">
                        <c:v>8.5109734327417833E-8</c:v>
                      </c:pt>
                      <c:pt idx="185">
                        <c:v>1.662816339388848E-7</c:v>
                      </c:pt>
                      <c:pt idx="186">
                        <c:v>1.7242465609576815E-7</c:v>
                      </c:pt>
                      <c:pt idx="187">
                        <c:v>2.1501327612847091E-7</c:v>
                      </c:pt>
                      <c:pt idx="188">
                        <c:v>2.1501327612847091E-7</c:v>
                      </c:pt>
                      <c:pt idx="189">
                        <c:v>2.607221613837176E-7</c:v>
                      </c:pt>
                      <c:pt idx="190">
                        <c:v>2.5881699944495282E-7</c:v>
                      </c:pt>
                      <c:pt idx="191">
                        <c:v>2.5865948605631478E-7</c:v>
                      </c:pt>
                      <c:pt idx="192">
                        <c:v>2.06582559517559E-7</c:v>
                      </c:pt>
                      <c:pt idx="193">
                        <c:v>1.0689908642234589E-7</c:v>
                      </c:pt>
                      <c:pt idx="194">
                        <c:v>1.0691408769745427E-7</c:v>
                      </c:pt>
                      <c:pt idx="195">
                        <c:v>9.7613297130256059E-8</c:v>
                      </c:pt>
                      <c:pt idx="196">
                        <c:v>6.612187035898051E-8</c:v>
                      </c:pt>
                      <c:pt idx="197">
                        <c:v>6.612187035898051E-8</c:v>
                      </c:pt>
                      <c:pt idx="198">
                        <c:v>6.9397398778896198E-8</c:v>
                      </c:pt>
                      <c:pt idx="199">
                        <c:v>7.0061205202442208E-8</c:v>
                      </c:pt>
                      <c:pt idx="200">
                        <c:v>5.1043338683788117E-8</c:v>
                      </c:pt>
                      <c:pt idx="201">
                        <c:v>4.069320892275844E-8</c:v>
                      </c:pt>
                      <c:pt idx="202">
                        <c:v>4.7209762829840535E-8</c:v>
                      </c:pt>
                      <c:pt idx="203">
                        <c:v>4.8370111459474056E-8</c:v>
                      </c:pt>
                      <c:pt idx="204">
                        <c:v>3.9862138281753943E-8</c:v>
                      </c:pt>
                      <c:pt idx="205">
                        <c:v>3.8824050044253766E-8</c:v>
                      </c:pt>
                      <c:pt idx="206">
                        <c:v>4.0647455033677861E-8</c:v>
                      </c:pt>
                      <c:pt idx="207">
                        <c:v>4.1186750873824272E-8</c:v>
                      </c:pt>
                      <c:pt idx="208">
                        <c:v>4.2953901081591931E-8</c:v>
                      </c:pt>
                      <c:pt idx="209">
                        <c:v>4.2216588410014849E-8</c:v>
                      </c:pt>
                      <c:pt idx="210">
                        <c:v>4.196156673317232E-8</c:v>
                      </c:pt>
                      <c:pt idx="211">
                        <c:v>4.537960726661766E-8</c:v>
                      </c:pt>
                      <c:pt idx="212">
                        <c:v>6.4881264907517137E-8</c:v>
                      </c:pt>
                      <c:pt idx="213">
                        <c:v>6.4455978758194442E-8</c:v>
                      </c:pt>
                      <c:pt idx="214">
                        <c:v>1.7175709935344502E-7</c:v>
                      </c:pt>
                      <c:pt idx="215">
                        <c:v>2.203537300670557E-7</c:v>
                      </c:pt>
                      <c:pt idx="216">
                        <c:v>2.212088027482336E-7</c:v>
                      </c:pt>
                      <c:pt idx="217">
                        <c:v>2.2177885120235218E-7</c:v>
                      </c:pt>
                      <c:pt idx="218">
                        <c:v>2.2235640029402499E-7</c:v>
                      </c:pt>
                      <c:pt idx="219">
                        <c:v>2.2222888945560374E-7</c:v>
                      </c:pt>
                      <c:pt idx="220">
                        <c:v>1.7643749718726092E-7</c:v>
                      </c:pt>
                      <c:pt idx="221">
                        <c:v>6.9025367156208286E-8</c:v>
                      </c:pt>
                      <c:pt idx="222">
                        <c:v>7.6956541306011015E-8</c:v>
                      </c:pt>
                      <c:pt idx="223">
                        <c:v>6.9833185820794762E-8</c:v>
                      </c:pt>
                      <c:pt idx="224">
                        <c:v>6.8505572973702755E-8</c:v>
                      </c:pt>
                      <c:pt idx="225">
                        <c:v>6.6647665051529373E-8</c:v>
                      </c:pt>
                      <c:pt idx="226">
                        <c:v>6.5047028997464777E-8</c:v>
                      </c:pt>
                      <c:pt idx="227">
                        <c:v>6.2910097358275448E-8</c:v>
                      </c:pt>
                      <c:pt idx="228">
                        <c:v>6.7336973642759634E-8</c:v>
                      </c:pt>
                      <c:pt idx="229">
                        <c:v>1.0807668651835406E-7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D2-CFD7-4B5A-9F71-84302074EBC6}"/>
                  </c:ext>
                </c:extLst>
              </c15:ser>
            </c15:filteredScatterSeries>
            <c15:filteredScatter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Plot'!$P$3</c15:sqref>
                        </c15:formulaRef>
                      </c:ext>
                    </c:extLst>
                    <c:strCache>
                      <c:ptCount val="1"/>
                      <c:pt idx="0">
                        <c:v>Average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Plot'!$C$41:$C$270</c15:sqref>
                        </c15:formulaRef>
                      </c:ext>
                    </c:extLst>
                    <c:numCache>
                      <c:formatCode>0.00</c:formatCode>
                      <c:ptCount val="230"/>
                      <c:pt idx="0">
                        <c:v>0</c:v>
                      </c:pt>
                      <c:pt idx="1">
                        <c:v>3.7591999999999999</c:v>
                      </c:pt>
                      <c:pt idx="2">
                        <c:v>3.9684172600000007</c:v>
                      </c:pt>
                      <c:pt idx="3">
                        <c:v>5.2683409999999995</c:v>
                      </c:pt>
                      <c:pt idx="4">
                        <c:v>5.5731511599999983</c:v>
                      </c:pt>
                      <c:pt idx="5">
                        <c:v>6.0236709599999969</c:v>
                      </c:pt>
                      <c:pt idx="6">
                        <c:v>6.1820882199999971</c:v>
                      </c:pt>
                      <c:pt idx="7">
                        <c:v>8.0108882199999982</c:v>
                      </c:pt>
                      <c:pt idx="8">
                        <c:v>10.038341619999997</c:v>
                      </c:pt>
                      <c:pt idx="9">
                        <c:v>10.114541619999997</c:v>
                      </c:pt>
                      <c:pt idx="10">
                        <c:v>10.272961419999998</c:v>
                      </c:pt>
                      <c:pt idx="11">
                        <c:v>12.101761419999999</c:v>
                      </c:pt>
                      <c:pt idx="12">
                        <c:v>13.95316742</c:v>
                      </c:pt>
                      <c:pt idx="13">
                        <c:v>13.955008920000001</c:v>
                      </c:pt>
                      <c:pt idx="14">
                        <c:v>17.157834619999999</c:v>
                      </c:pt>
                      <c:pt idx="15">
                        <c:v>20.360660319999997</c:v>
                      </c:pt>
                      <c:pt idx="16">
                        <c:v>20.362501819999999</c:v>
                      </c:pt>
                      <c:pt idx="17">
                        <c:v>20.415415099999997</c:v>
                      </c:pt>
                      <c:pt idx="18">
                        <c:v>20.821815099999998</c:v>
                      </c:pt>
                      <c:pt idx="19">
                        <c:v>20.869490899999999</c:v>
                      </c:pt>
                      <c:pt idx="20">
                        <c:v>21.0279107</c:v>
                      </c:pt>
                      <c:pt idx="21">
                        <c:v>24.380710699999998</c:v>
                      </c:pt>
                      <c:pt idx="22">
                        <c:v>25.714680599999998</c:v>
                      </c:pt>
                      <c:pt idx="23">
                        <c:v>27.048650499999997</c:v>
                      </c:pt>
                      <c:pt idx="24">
                        <c:v>30.398097699999997</c:v>
                      </c:pt>
                      <c:pt idx="25">
                        <c:v>33.747544899999994</c:v>
                      </c:pt>
                      <c:pt idx="26">
                        <c:v>35.102342800000002</c:v>
                      </c:pt>
                      <c:pt idx="27">
                        <c:v>36.457140699999997</c:v>
                      </c:pt>
                      <c:pt idx="28">
                        <c:v>39.809940699999999</c:v>
                      </c:pt>
                      <c:pt idx="29">
                        <c:v>39.968360500000003</c:v>
                      </c:pt>
                      <c:pt idx="30">
                        <c:v>40.016036299999996</c:v>
                      </c:pt>
                      <c:pt idx="31">
                        <c:v>40.422436300000001</c:v>
                      </c:pt>
                      <c:pt idx="32">
                        <c:v>40.903613899999996</c:v>
                      </c:pt>
                      <c:pt idx="33">
                        <c:v>41.670795499999997</c:v>
                      </c:pt>
                      <c:pt idx="34">
                        <c:v>48.020795500000006</c:v>
                      </c:pt>
                      <c:pt idx="35">
                        <c:v>54.3707955</c:v>
                      </c:pt>
                      <c:pt idx="36">
                        <c:v>55.138739099999995</c:v>
                      </c:pt>
                      <c:pt idx="37">
                        <c:v>55.870513099999997</c:v>
                      </c:pt>
                      <c:pt idx="38">
                        <c:v>56.276913100000002</c:v>
                      </c:pt>
                      <c:pt idx="39">
                        <c:v>56.324588899999995</c:v>
                      </c:pt>
                      <c:pt idx="40">
                        <c:v>56.483008699999999</c:v>
                      </c:pt>
                      <c:pt idx="41">
                        <c:v>59.835808700000001</c:v>
                      </c:pt>
                      <c:pt idx="42">
                        <c:v>60.346048980000006</c:v>
                      </c:pt>
                      <c:pt idx="43">
                        <c:v>60.347890480000004</c:v>
                      </c:pt>
                      <c:pt idx="44">
                        <c:v>62.534716180000004</c:v>
                      </c:pt>
                      <c:pt idx="45">
                        <c:v>64.721541880000004</c:v>
                      </c:pt>
                      <c:pt idx="46">
                        <c:v>64.806644579999997</c:v>
                      </c:pt>
                      <c:pt idx="47">
                        <c:v>68.009470280000002</c:v>
                      </c:pt>
                      <c:pt idx="48">
                        <c:v>71.212295980000007</c:v>
                      </c:pt>
                      <c:pt idx="49">
                        <c:v>71.214137480000005</c:v>
                      </c:pt>
                      <c:pt idx="50">
                        <c:v>71.41733748</c:v>
                      </c:pt>
                      <c:pt idx="51">
                        <c:v>71.728111560000002</c:v>
                      </c:pt>
                      <c:pt idx="52">
                        <c:v>71.886531360000006</c:v>
                      </c:pt>
                      <c:pt idx="53">
                        <c:v>75.239331360000008</c:v>
                      </c:pt>
                      <c:pt idx="54">
                        <c:v>75.770239620000012</c:v>
                      </c:pt>
                      <c:pt idx="55">
                        <c:v>75.77208112000001</c:v>
                      </c:pt>
                      <c:pt idx="56">
                        <c:v>78.974906820000015</c:v>
                      </c:pt>
                      <c:pt idx="57">
                        <c:v>82.17774522000002</c:v>
                      </c:pt>
                      <c:pt idx="58">
                        <c:v>82.264196660000025</c:v>
                      </c:pt>
                      <c:pt idx="59">
                        <c:v>84.451022360000024</c:v>
                      </c:pt>
                      <c:pt idx="60">
                        <c:v>86.637848060000024</c:v>
                      </c:pt>
                      <c:pt idx="61">
                        <c:v>86.639689560000022</c:v>
                      </c:pt>
                      <c:pt idx="62">
                        <c:v>87.158621720000028</c:v>
                      </c:pt>
                      <c:pt idx="63">
                        <c:v>87.317041520000032</c:v>
                      </c:pt>
                      <c:pt idx="64">
                        <c:v>90.669841520000034</c:v>
                      </c:pt>
                      <c:pt idx="65">
                        <c:v>91.195781540000027</c:v>
                      </c:pt>
                      <c:pt idx="66">
                        <c:v>93.382607240000027</c:v>
                      </c:pt>
                      <c:pt idx="67">
                        <c:v>95.569432940000027</c:v>
                      </c:pt>
                      <c:pt idx="68">
                        <c:v>95.664713420000027</c:v>
                      </c:pt>
                      <c:pt idx="69">
                        <c:v>98.867539120000032</c:v>
                      </c:pt>
                      <c:pt idx="70">
                        <c:v>102.07036482000004</c:v>
                      </c:pt>
                      <c:pt idx="71">
                        <c:v>102.07220632000003</c:v>
                      </c:pt>
                      <c:pt idx="72">
                        <c:v>102.12172362000004</c:v>
                      </c:pt>
                      <c:pt idx="73">
                        <c:v>102.52812362000004</c:v>
                      </c:pt>
                      <c:pt idx="74">
                        <c:v>102.57579942000004</c:v>
                      </c:pt>
                      <c:pt idx="75">
                        <c:v>102.73421922000004</c:v>
                      </c:pt>
                      <c:pt idx="76">
                        <c:v>106.08701922000004</c:v>
                      </c:pt>
                      <c:pt idx="77">
                        <c:v>106.61820688000005</c:v>
                      </c:pt>
                      <c:pt idx="78">
                        <c:v>106.62004838000004</c:v>
                      </c:pt>
                      <c:pt idx="79">
                        <c:v>109.82287408000005</c:v>
                      </c:pt>
                      <c:pt idx="80">
                        <c:v>113.02569978000005</c:v>
                      </c:pt>
                      <c:pt idx="81">
                        <c:v>113.11231886000006</c:v>
                      </c:pt>
                      <c:pt idx="82">
                        <c:v>115.29914456000006</c:v>
                      </c:pt>
                      <c:pt idx="83">
                        <c:v>117.48597026000006</c:v>
                      </c:pt>
                      <c:pt idx="84">
                        <c:v>117.48781176000007</c:v>
                      </c:pt>
                      <c:pt idx="85">
                        <c:v>118.00674392000006</c:v>
                      </c:pt>
                      <c:pt idx="86">
                        <c:v>118.16516372000005</c:v>
                      </c:pt>
                      <c:pt idx="87">
                        <c:v>121.51796372000005</c:v>
                      </c:pt>
                      <c:pt idx="88">
                        <c:v>122.05383768000006</c:v>
                      </c:pt>
                      <c:pt idx="89">
                        <c:v>122.05567918000007</c:v>
                      </c:pt>
                      <c:pt idx="90">
                        <c:v>124.24250488000006</c:v>
                      </c:pt>
                      <c:pt idx="91">
                        <c:v>126.42933058000004</c:v>
                      </c:pt>
                      <c:pt idx="92">
                        <c:v>126.51492604000005</c:v>
                      </c:pt>
                      <c:pt idx="93">
                        <c:v>129.71775174000004</c:v>
                      </c:pt>
                      <c:pt idx="94">
                        <c:v>132.92057744000005</c:v>
                      </c:pt>
                      <c:pt idx="95">
                        <c:v>132.92241894000006</c:v>
                      </c:pt>
                      <c:pt idx="96">
                        <c:v>133.12561894000007</c:v>
                      </c:pt>
                      <c:pt idx="97">
                        <c:v>133.43715502000006</c:v>
                      </c:pt>
                      <c:pt idx="98">
                        <c:v>133.59557482000005</c:v>
                      </c:pt>
                      <c:pt idx="99">
                        <c:v>136.94837482000005</c:v>
                      </c:pt>
                      <c:pt idx="100">
                        <c:v>137.49219136000005</c:v>
                      </c:pt>
                      <c:pt idx="101">
                        <c:v>137.49403286000006</c:v>
                      </c:pt>
                      <c:pt idx="102">
                        <c:v>140.69685856000007</c:v>
                      </c:pt>
                      <c:pt idx="103">
                        <c:v>143.89968426000007</c:v>
                      </c:pt>
                      <c:pt idx="104">
                        <c:v>143.97524926000008</c:v>
                      </c:pt>
                      <c:pt idx="105">
                        <c:v>146.16207496000007</c:v>
                      </c:pt>
                      <c:pt idx="106">
                        <c:v>148.34890066000006</c:v>
                      </c:pt>
                      <c:pt idx="107">
                        <c:v>148.35074216000007</c:v>
                      </c:pt>
                      <c:pt idx="108">
                        <c:v>148.40025946000006</c:v>
                      </c:pt>
                      <c:pt idx="109">
                        <c:v>148.80665946000005</c:v>
                      </c:pt>
                      <c:pt idx="110">
                        <c:v>148.85433526000006</c:v>
                      </c:pt>
                      <c:pt idx="111">
                        <c:v>149.01275506000005</c:v>
                      </c:pt>
                      <c:pt idx="112">
                        <c:v>152.36555506000005</c:v>
                      </c:pt>
                      <c:pt idx="113">
                        <c:v>155.19381966000006</c:v>
                      </c:pt>
                      <c:pt idx="114">
                        <c:v>158.26404466000005</c:v>
                      </c:pt>
                      <c:pt idx="115">
                        <c:v>161.33426966000005</c:v>
                      </c:pt>
                      <c:pt idx="116">
                        <c:v>164.28351446000005</c:v>
                      </c:pt>
                      <c:pt idx="117">
                        <c:v>164.44193426000004</c:v>
                      </c:pt>
                      <c:pt idx="118">
                        <c:v>167.79473426000004</c:v>
                      </c:pt>
                      <c:pt idx="119">
                        <c:v>168.43575406000005</c:v>
                      </c:pt>
                      <c:pt idx="120">
                        <c:v>171.16044762000004</c:v>
                      </c:pt>
                      <c:pt idx="121">
                        <c:v>173.88522754000005</c:v>
                      </c:pt>
                      <c:pt idx="122">
                        <c:v>176.29551736000005</c:v>
                      </c:pt>
                      <c:pt idx="123">
                        <c:v>178.70580718000005</c:v>
                      </c:pt>
                      <c:pt idx="124">
                        <c:v>179.11220718000004</c:v>
                      </c:pt>
                      <c:pt idx="125">
                        <c:v>179.87102202000005</c:v>
                      </c:pt>
                      <c:pt idx="126">
                        <c:v>183.22382202000006</c:v>
                      </c:pt>
                      <c:pt idx="127">
                        <c:v>183.38224182000005</c:v>
                      </c:pt>
                      <c:pt idx="128">
                        <c:v>183.67046832000005</c:v>
                      </c:pt>
                      <c:pt idx="129">
                        <c:v>183.67230982000007</c:v>
                      </c:pt>
                      <c:pt idx="130">
                        <c:v>185.85913552000008</c:v>
                      </c:pt>
                      <c:pt idx="131">
                        <c:v>188.04596122000007</c:v>
                      </c:pt>
                      <c:pt idx="132">
                        <c:v>188.13064990000007</c:v>
                      </c:pt>
                      <c:pt idx="133">
                        <c:v>191.33347560000007</c:v>
                      </c:pt>
                      <c:pt idx="134">
                        <c:v>194.53630130000008</c:v>
                      </c:pt>
                      <c:pt idx="135">
                        <c:v>194.53814280000009</c:v>
                      </c:pt>
                      <c:pt idx="136">
                        <c:v>194.80930304000009</c:v>
                      </c:pt>
                      <c:pt idx="137">
                        <c:v>195.13950304000008</c:v>
                      </c:pt>
                      <c:pt idx="138">
                        <c:v>195.29792284000007</c:v>
                      </c:pt>
                      <c:pt idx="139">
                        <c:v>198.65072284000007</c:v>
                      </c:pt>
                      <c:pt idx="140">
                        <c:v>199.18246676000007</c:v>
                      </c:pt>
                      <c:pt idx="141">
                        <c:v>199.18430826000008</c:v>
                      </c:pt>
                      <c:pt idx="142">
                        <c:v>202.38713396000009</c:v>
                      </c:pt>
                      <c:pt idx="143">
                        <c:v>205.58995966000009</c:v>
                      </c:pt>
                      <c:pt idx="144">
                        <c:v>205.67500648000009</c:v>
                      </c:pt>
                      <c:pt idx="145">
                        <c:v>207.86183218000011</c:v>
                      </c:pt>
                      <c:pt idx="146">
                        <c:v>210.04865788000009</c:v>
                      </c:pt>
                      <c:pt idx="147">
                        <c:v>210.0504993800001</c:v>
                      </c:pt>
                      <c:pt idx="148">
                        <c:v>210.1000166800001</c:v>
                      </c:pt>
                      <c:pt idx="149">
                        <c:v>210.50641668000009</c:v>
                      </c:pt>
                      <c:pt idx="150">
                        <c:v>210.55055934000009</c:v>
                      </c:pt>
                      <c:pt idx="151">
                        <c:v>210.70897914000008</c:v>
                      </c:pt>
                      <c:pt idx="152">
                        <c:v>214.06177914000008</c:v>
                      </c:pt>
                      <c:pt idx="153">
                        <c:v>214.59150376000008</c:v>
                      </c:pt>
                      <c:pt idx="154">
                        <c:v>214.59334526000009</c:v>
                      </c:pt>
                      <c:pt idx="155">
                        <c:v>216.78017096000011</c:v>
                      </c:pt>
                      <c:pt idx="156">
                        <c:v>218.96699666000009</c:v>
                      </c:pt>
                      <c:pt idx="157">
                        <c:v>219.12423536000009</c:v>
                      </c:pt>
                      <c:pt idx="158">
                        <c:v>222.32706106000009</c:v>
                      </c:pt>
                      <c:pt idx="159">
                        <c:v>225.5298867600001</c:v>
                      </c:pt>
                      <c:pt idx="160">
                        <c:v>225.53172826000011</c:v>
                      </c:pt>
                      <c:pt idx="161">
                        <c:v>225.66825326000011</c:v>
                      </c:pt>
                      <c:pt idx="162">
                        <c:v>225.97562882000011</c:v>
                      </c:pt>
                      <c:pt idx="163">
                        <c:v>226.1340486200001</c:v>
                      </c:pt>
                      <c:pt idx="164">
                        <c:v>229.4868486200001</c:v>
                      </c:pt>
                      <c:pt idx="165">
                        <c:v>230.00732002000009</c:v>
                      </c:pt>
                      <c:pt idx="166">
                        <c:v>230.00916152000011</c:v>
                      </c:pt>
                      <c:pt idx="167">
                        <c:v>233.21198722000011</c:v>
                      </c:pt>
                      <c:pt idx="168">
                        <c:v>236.41481292000012</c:v>
                      </c:pt>
                      <c:pt idx="169">
                        <c:v>236.50132532000012</c:v>
                      </c:pt>
                      <c:pt idx="170">
                        <c:v>238.68815102000011</c:v>
                      </c:pt>
                      <c:pt idx="171">
                        <c:v>240.87497672000009</c:v>
                      </c:pt>
                      <c:pt idx="172">
                        <c:v>240.8768182200001</c:v>
                      </c:pt>
                      <c:pt idx="173">
                        <c:v>240.92633552000009</c:v>
                      </c:pt>
                      <c:pt idx="174">
                        <c:v>241.33273552000009</c:v>
                      </c:pt>
                      <c:pt idx="175">
                        <c:v>241.3804087800001</c:v>
                      </c:pt>
                      <c:pt idx="176">
                        <c:v>241.53882858000009</c:v>
                      </c:pt>
                      <c:pt idx="177">
                        <c:v>244.89162858000009</c:v>
                      </c:pt>
                      <c:pt idx="178">
                        <c:v>245.41718760000006</c:v>
                      </c:pt>
                      <c:pt idx="179">
                        <c:v>245.41902910000007</c:v>
                      </c:pt>
                      <c:pt idx="180">
                        <c:v>247.60585480000006</c:v>
                      </c:pt>
                      <c:pt idx="181">
                        <c:v>249.79268050000005</c:v>
                      </c:pt>
                      <c:pt idx="182">
                        <c:v>249.79452200000006</c:v>
                      </c:pt>
                      <c:pt idx="183">
                        <c:v>249.91635056000004</c:v>
                      </c:pt>
                      <c:pt idx="184">
                        <c:v>250.01482636000006</c:v>
                      </c:pt>
                      <c:pt idx="185">
                        <c:v>251.84362636000006</c:v>
                      </c:pt>
                      <c:pt idx="186">
                        <c:v>252.00204616000005</c:v>
                      </c:pt>
                      <c:pt idx="187">
                        <c:v>253.22468278000005</c:v>
                      </c:pt>
                      <c:pt idx="188">
                        <c:v>253.22652428000006</c:v>
                      </c:pt>
                      <c:pt idx="189">
                        <c:v>256.4293499800001</c:v>
                      </c:pt>
                      <c:pt idx="190">
                        <c:v>259.6321756800001</c:v>
                      </c:pt>
                      <c:pt idx="191">
                        <c:v>259.73457324000009</c:v>
                      </c:pt>
                      <c:pt idx="192">
                        <c:v>262.93739894000009</c:v>
                      </c:pt>
                      <c:pt idx="193">
                        <c:v>266.1402246400001</c:v>
                      </c:pt>
                      <c:pt idx="194">
                        <c:v>266.22683102000008</c:v>
                      </c:pt>
                      <c:pt idx="195">
                        <c:v>268.41365672000006</c:v>
                      </c:pt>
                      <c:pt idx="196">
                        <c:v>270.60048242000005</c:v>
                      </c:pt>
                      <c:pt idx="197">
                        <c:v>270.60232392000006</c:v>
                      </c:pt>
                      <c:pt idx="198">
                        <c:v>271.13149228000009</c:v>
                      </c:pt>
                      <c:pt idx="199">
                        <c:v>271.28991208000008</c:v>
                      </c:pt>
                      <c:pt idx="200">
                        <c:v>274.64271208000008</c:v>
                      </c:pt>
                      <c:pt idx="201">
                        <c:v>275.2615094200001</c:v>
                      </c:pt>
                      <c:pt idx="202">
                        <c:v>275.93206942000012</c:v>
                      </c:pt>
                      <c:pt idx="203">
                        <c:v>276.09048922000011</c:v>
                      </c:pt>
                      <c:pt idx="204">
                        <c:v>279.44328922000011</c:v>
                      </c:pt>
                      <c:pt idx="205">
                        <c:v>279.52900660000012</c:v>
                      </c:pt>
                      <c:pt idx="206">
                        <c:v>279.93540660000014</c:v>
                      </c:pt>
                      <c:pt idx="207">
                        <c:v>280.02112398000014</c:v>
                      </c:pt>
                      <c:pt idx="208">
                        <c:v>281.84992398000014</c:v>
                      </c:pt>
                      <c:pt idx="209">
                        <c:v>282.00834378000013</c:v>
                      </c:pt>
                      <c:pt idx="210">
                        <c:v>282.05629136000016</c:v>
                      </c:pt>
                      <c:pt idx="211">
                        <c:v>282.46269136000018</c:v>
                      </c:pt>
                      <c:pt idx="212">
                        <c:v>284.3546573500002</c:v>
                      </c:pt>
                      <c:pt idx="213">
                        <c:v>286.24662334000021</c:v>
                      </c:pt>
                      <c:pt idx="214">
                        <c:v>289.49413272000021</c:v>
                      </c:pt>
                      <c:pt idx="215">
                        <c:v>292.74164210000021</c:v>
                      </c:pt>
                      <c:pt idx="216">
                        <c:v>292.9000619000002</c:v>
                      </c:pt>
                      <c:pt idx="217">
                        <c:v>293.02706190000021</c:v>
                      </c:pt>
                      <c:pt idx="218">
                        <c:v>293.1854817000002</c:v>
                      </c:pt>
                      <c:pt idx="219">
                        <c:v>293.59188170000022</c:v>
                      </c:pt>
                      <c:pt idx="220">
                        <c:v>296.91872036000024</c:v>
                      </c:pt>
                      <c:pt idx="221">
                        <c:v>300.24555140000024</c:v>
                      </c:pt>
                      <c:pt idx="222">
                        <c:v>301.88973912000023</c:v>
                      </c:pt>
                      <c:pt idx="223">
                        <c:v>303.53392684000022</c:v>
                      </c:pt>
                      <c:pt idx="224">
                        <c:v>303.83873700000021</c:v>
                      </c:pt>
                      <c:pt idx="225">
                        <c:v>303.9971568000002</c:v>
                      </c:pt>
                      <c:pt idx="226">
                        <c:v>304.12415680000021</c:v>
                      </c:pt>
                      <c:pt idx="227">
                        <c:v>304.2825766000002</c:v>
                      </c:pt>
                      <c:pt idx="228">
                        <c:v>304.68897660000022</c:v>
                      </c:pt>
                      <c:pt idx="229">
                        <c:v>308.51485160000004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'Vacuum Plot'!$P$41:$P$270</c15:sqref>
                        </c15:formulaRef>
                      </c:ext>
                    </c:extLst>
                    <c:numCache>
                      <c:formatCode>0.00E+00</c:formatCode>
                      <c:ptCount val="230"/>
                      <c:pt idx="0">
                        <c:v>1.2881475824321469E-7</c:v>
                      </c:pt>
                      <c:pt idx="1">
                        <c:v>1.2881475824321469E-7</c:v>
                      </c:pt>
                      <c:pt idx="2">
                        <c:v>1.2881475824321469E-7</c:v>
                      </c:pt>
                      <c:pt idx="3">
                        <c:v>1.2881475824321469E-7</c:v>
                      </c:pt>
                      <c:pt idx="4">
                        <c:v>1.2881475824321469E-7</c:v>
                      </c:pt>
                      <c:pt idx="5">
                        <c:v>1.2881475824321469E-7</c:v>
                      </c:pt>
                      <c:pt idx="6">
                        <c:v>1.2881475824321469E-7</c:v>
                      </c:pt>
                      <c:pt idx="7">
                        <c:v>1.2881475824321469E-7</c:v>
                      </c:pt>
                      <c:pt idx="8">
                        <c:v>1.2881475824321469E-7</c:v>
                      </c:pt>
                      <c:pt idx="9">
                        <c:v>1.2881475824321469E-7</c:v>
                      </c:pt>
                      <c:pt idx="10">
                        <c:v>1.2881475824321469E-7</c:v>
                      </c:pt>
                      <c:pt idx="11">
                        <c:v>1.2881475824321469E-7</c:v>
                      </c:pt>
                      <c:pt idx="12">
                        <c:v>1.2881475824321469E-7</c:v>
                      </c:pt>
                      <c:pt idx="13">
                        <c:v>1.2881475824321469E-7</c:v>
                      </c:pt>
                      <c:pt idx="14">
                        <c:v>1.2881475824321469E-7</c:v>
                      </c:pt>
                      <c:pt idx="15">
                        <c:v>1.2881475824321469E-7</c:v>
                      </c:pt>
                      <c:pt idx="16">
                        <c:v>1.2881475824321469E-7</c:v>
                      </c:pt>
                      <c:pt idx="17">
                        <c:v>1.2881475824321469E-7</c:v>
                      </c:pt>
                      <c:pt idx="18">
                        <c:v>1.2881475824321469E-7</c:v>
                      </c:pt>
                      <c:pt idx="19">
                        <c:v>1.2881475824321469E-7</c:v>
                      </c:pt>
                      <c:pt idx="20">
                        <c:v>1.2881475824321469E-7</c:v>
                      </c:pt>
                      <c:pt idx="21">
                        <c:v>1.2881475824321469E-7</c:v>
                      </c:pt>
                      <c:pt idx="22">
                        <c:v>1.2881475824321469E-7</c:v>
                      </c:pt>
                      <c:pt idx="23">
                        <c:v>1.2881475824321469E-7</c:v>
                      </c:pt>
                      <c:pt idx="24">
                        <c:v>1.2881475824321469E-7</c:v>
                      </c:pt>
                      <c:pt idx="25">
                        <c:v>1.2881475824321469E-7</c:v>
                      </c:pt>
                      <c:pt idx="26">
                        <c:v>1.2881475824321469E-7</c:v>
                      </c:pt>
                      <c:pt idx="27">
                        <c:v>1.2881475824321469E-7</c:v>
                      </c:pt>
                      <c:pt idx="28">
                        <c:v>1.2881475824321469E-7</c:v>
                      </c:pt>
                      <c:pt idx="29">
                        <c:v>1.2881475824321469E-7</c:v>
                      </c:pt>
                      <c:pt idx="30">
                        <c:v>1.2881475824321469E-7</c:v>
                      </c:pt>
                      <c:pt idx="31">
                        <c:v>1.2881475824321469E-7</c:v>
                      </c:pt>
                      <c:pt idx="32">
                        <c:v>1.2881475824321469E-7</c:v>
                      </c:pt>
                      <c:pt idx="33">
                        <c:v>1.2881475824321469E-7</c:v>
                      </c:pt>
                      <c:pt idx="34">
                        <c:v>1.2881475824321469E-7</c:v>
                      </c:pt>
                      <c:pt idx="35">
                        <c:v>1.2881475824321469E-7</c:v>
                      </c:pt>
                      <c:pt idx="36">
                        <c:v>1.2881475824321469E-7</c:v>
                      </c:pt>
                      <c:pt idx="37">
                        <c:v>1.2881475824321469E-7</c:v>
                      </c:pt>
                      <c:pt idx="38">
                        <c:v>1.2881475824321469E-7</c:v>
                      </c:pt>
                      <c:pt idx="39">
                        <c:v>1.2881475824321469E-7</c:v>
                      </c:pt>
                      <c:pt idx="40">
                        <c:v>1.2881475824321469E-7</c:v>
                      </c:pt>
                      <c:pt idx="41">
                        <c:v>1.2881475824321469E-7</c:v>
                      </c:pt>
                      <c:pt idx="42">
                        <c:v>1.2881475824321469E-7</c:v>
                      </c:pt>
                      <c:pt idx="43">
                        <c:v>1.2881475824321469E-7</c:v>
                      </c:pt>
                      <c:pt idx="44">
                        <c:v>1.2881475824321469E-7</c:v>
                      </c:pt>
                      <c:pt idx="45">
                        <c:v>1.2881475824321469E-7</c:v>
                      </c:pt>
                      <c:pt idx="46">
                        <c:v>1.2881475824321469E-7</c:v>
                      </c:pt>
                      <c:pt idx="47">
                        <c:v>1.2881475824321469E-7</c:v>
                      </c:pt>
                      <c:pt idx="48">
                        <c:v>1.2881475824321469E-7</c:v>
                      </c:pt>
                      <c:pt idx="49">
                        <c:v>1.2881475824321469E-7</c:v>
                      </c:pt>
                      <c:pt idx="50">
                        <c:v>1.2881475824321469E-7</c:v>
                      </c:pt>
                      <c:pt idx="51">
                        <c:v>1.2881475824321469E-7</c:v>
                      </c:pt>
                      <c:pt idx="52">
                        <c:v>1.2881475824321469E-7</c:v>
                      </c:pt>
                      <c:pt idx="53">
                        <c:v>1.2881475824321469E-7</c:v>
                      </c:pt>
                      <c:pt idx="54">
                        <c:v>1.2881475824321469E-7</c:v>
                      </c:pt>
                      <c:pt idx="55">
                        <c:v>1.2881475824321469E-7</c:v>
                      </c:pt>
                      <c:pt idx="56">
                        <c:v>1.2881475824321469E-7</c:v>
                      </c:pt>
                      <c:pt idx="57">
                        <c:v>1.2881475824321469E-7</c:v>
                      </c:pt>
                      <c:pt idx="58">
                        <c:v>1.2881475824321469E-7</c:v>
                      </c:pt>
                      <c:pt idx="59">
                        <c:v>1.2881475824321469E-7</c:v>
                      </c:pt>
                      <c:pt idx="60">
                        <c:v>1.2881475824321469E-7</c:v>
                      </c:pt>
                      <c:pt idx="61">
                        <c:v>1.2881475824321469E-7</c:v>
                      </c:pt>
                      <c:pt idx="62">
                        <c:v>1.2881475824321469E-7</c:v>
                      </c:pt>
                      <c:pt idx="63">
                        <c:v>1.2881475824321469E-7</c:v>
                      </c:pt>
                      <c:pt idx="64">
                        <c:v>1.2881475824321469E-7</c:v>
                      </c:pt>
                      <c:pt idx="65">
                        <c:v>1.2881475824321469E-7</c:v>
                      </c:pt>
                      <c:pt idx="66">
                        <c:v>1.2881475824321469E-7</c:v>
                      </c:pt>
                      <c:pt idx="67">
                        <c:v>1.2881475824321469E-7</c:v>
                      </c:pt>
                      <c:pt idx="68">
                        <c:v>1.2881475824321469E-7</c:v>
                      </c:pt>
                      <c:pt idx="69">
                        <c:v>1.2881475824321469E-7</c:v>
                      </c:pt>
                      <c:pt idx="70">
                        <c:v>1.2881475824321469E-7</c:v>
                      </c:pt>
                      <c:pt idx="71">
                        <c:v>1.2881475824321469E-7</c:v>
                      </c:pt>
                      <c:pt idx="72">
                        <c:v>1.2881475824321469E-7</c:v>
                      </c:pt>
                      <c:pt idx="73">
                        <c:v>1.2881475824321469E-7</c:v>
                      </c:pt>
                      <c:pt idx="74">
                        <c:v>1.2881475824321469E-7</c:v>
                      </c:pt>
                      <c:pt idx="75">
                        <c:v>1.2881475824321469E-7</c:v>
                      </c:pt>
                      <c:pt idx="76">
                        <c:v>1.2881475824321469E-7</c:v>
                      </c:pt>
                      <c:pt idx="77">
                        <c:v>1.2881475824321469E-7</c:v>
                      </c:pt>
                      <c:pt idx="78">
                        <c:v>1.2881475824321469E-7</c:v>
                      </c:pt>
                      <c:pt idx="79">
                        <c:v>1.2881475824321469E-7</c:v>
                      </c:pt>
                      <c:pt idx="80">
                        <c:v>1.2881475824321469E-7</c:v>
                      </c:pt>
                      <c:pt idx="81">
                        <c:v>1.2881475824321469E-7</c:v>
                      </c:pt>
                      <c:pt idx="82">
                        <c:v>1.2881475824321469E-7</c:v>
                      </c:pt>
                      <c:pt idx="83">
                        <c:v>1.2881475824321469E-7</c:v>
                      </c:pt>
                      <c:pt idx="84">
                        <c:v>1.2881475824321469E-7</c:v>
                      </c:pt>
                      <c:pt idx="85">
                        <c:v>1.2881475824321469E-7</c:v>
                      </c:pt>
                      <c:pt idx="86">
                        <c:v>1.2881475824321469E-7</c:v>
                      </c:pt>
                      <c:pt idx="87">
                        <c:v>1.2881475824321469E-7</c:v>
                      </c:pt>
                      <c:pt idx="88">
                        <c:v>1.2881475824321469E-7</c:v>
                      </c:pt>
                      <c:pt idx="89">
                        <c:v>1.2881475824321469E-7</c:v>
                      </c:pt>
                      <c:pt idx="90">
                        <c:v>1.2881475824321469E-7</c:v>
                      </c:pt>
                      <c:pt idx="91">
                        <c:v>1.2881475824321469E-7</c:v>
                      </c:pt>
                      <c:pt idx="92">
                        <c:v>1.2881475824321469E-7</c:v>
                      </c:pt>
                      <c:pt idx="93">
                        <c:v>1.2881475824321469E-7</c:v>
                      </c:pt>
                      <c:pt idx="94">
                        <c:v>1.2881475824321469E-7</c:v>
                      </c:pt>
                      <c:pt idx="95">
                        <c:v>1.2881475824321469E-7</c:v>
                      </c:pt>
                      <c:pt idx="96">
                        <c:v>1.2881475824321469E-7</c:v>
                      </c:pt>
                      <c:pt idx="97">
                        <c:v>1.2881475824321469E-7</c:v>
                      </c:pt>
                      <c:pt idx="98">
                        <c:v>1.2881475824321469E-7</c:v>
                      </c:pt>
                      <c:pt idx="99">
                        <c:v>1.2881475824321469E-7</c:v>
                      </c:pt>
                      <c:pt idx="100">
                        <c:v>1.2881475824321469E-7</c:v>
                      </c:pt>
                      <c:pt idx="101">
                        <c:v>1.2881475824321469E-7</c:v>
                      </c:pt>
                      <c:pt idx="102">
                        <c:v>1.2881475824321469E-7</c:v>
                      </c:pt>
                      <c:pt idx="103">
                        <c:v>1.2881475824321469E-7</c:v>
                      </c:pt>
                      <c:pt idx="104">
                        <c:v>1.2881475824321469E-7</c:v>
                      </c:pt>
                      <c:pt idx="105">
                        <c:v>1.2881475824321469E-7</c:v>
                      </c:pt>
                      <c:pt idx="106">
                        <c:v>1.2881475824321469E-7</c:v>
                      </c:pt>
                      <c:pt idx="107">
                        <c:v>1.2881475824321469E-7</c:v>
                      </c:pt>
                      <c:pt idx="108">
                        <c:v>1.2881475824321469E-7</c:v>
                      </c:pt>
                      <c:pt idx="109">
                        <c:v>1.2881475824321469E-7</c:v>
                      </c:pt>
                      <c:pt idx="110">
                        <c:v>1.2881475824321469E-7</c:v>
                      </c:pt>
                      <c:pt idx="111">
                        <c:v>1.2881475824321469E-7</c:v>
                      </c:pt>
                      <c:pt idx="112">
                        <c:v>1.2881475824321469E-7</c:v>
                      </c:pt>
                      <c:pt idx="113">
                        <c:v>1.2881475824321469E-7</c:v>
                      </c:pt>
                      <c:pt idx="114">
                        <c:v>1.2881475824321469E-7</c:v>
                      </c:pt>
                      <c:pt idx="115">
                        <c:v>1.2881475824321469E-7</c:v>
                      </c:pt>
                      <c:pt idx="116">
                        <c:v>1.2881475824321469E-7</c:v>
                      </c:pt>
                      <c:pt idx="117">
                        <c:v>1.2881475824321469E-7</c:v>
                      </c:pt>
                      <c:pt idx="118">
                        <c:v>1.2881475824321469E-7</c:v>
                      </c:pt>
                      <c:pt idx="119">
                        <c:v>1.2881475824321469E-7</c:v>
                      </c:pt>
                      <c:pt idx="120">
                        <c:v>1.2881475824321469E-7</c:v>
                      </c:pt>
                      <c:pt idx="121">
                        <c:v>1.2881475824321469E-7</c:v>
                      </c:pt>
                      <c:pt idx="122">
                        <c:v>1.2881475824321469E-7</c:v>
                      </c:pt>
                      <c:pt idx="123">
                        <c:v>1.2881475824321469E-7</c:v>
                      </c:pt>
                      <c:pt idx="124">
                        <c:v>1.2881475824321469E-7</c:v>
                      </c:pt>
                      <c:pt idx="125">
                        <c:v>1.2881475824321469E-7</c:v>
                      </c:pt>
                      <c:pt idx="126">
                        <c:v>1.2881475824321469E-7</c:v>
                      </c:pt>
                      <c:pt idx="127">
                        <c:v>1.2881475824321469E-7</c:v>
                      </c:pt>
                      <c:pt idx="128">
                        <c:v>1.2881475824321469E-7</c:v>
                      </c:pt>
                      <c:pt idx="129">
                        <c:v>1.2881475824321469E-7</c:v>
                      </c:pt>
                      <c:pt idx="130">
                        <c:v>1.2881475824321469E-7</c:v>
                      </c:pt>
                      <c:pt idx="131">
                        <c:v>1.2881475824321469E-7</c:v>
                      </c:pt>
                      <c:pt idx="132">
                        <c:v>1.2881475824321469E-7</c:v>
                      </c:pt>
                      <c:pt idx="133">
                        <c:v>1.2881475824321469E-7</c:v>
                      </c:pt>
                      <c:pt idx="134">
                        <c:v>1.2881475824321469E-7</c:v>
                      </c:pt>
                      <c:pt idx="135">
                        <c:v>1.2881475824321469E-7</c:v>
                      </c:pt>
                      <c:pt idx="136">
                        <c:v>1.2881475824321469E-7</c:v>
                      </c:pt>
                      <c:pt idx="137">
                        <c:v>1.2881475824321469E-7</c:v>
                      </c:pt>
                      <c:pt idx="138">
                        <c:v>1.2881475824321469E-7</c:v>
                      </c:pt>
                      <c:pt idx="139">
                        <c:v>1.2881475824321469E-7</c:v>
                      </c:pt>
                      <c:pt idx="140">
                        <c:v>1.2881475824321469E-7</c:v>
                      </c:pt>
                      <c:pt idx="141">
                        <c:v>1.2881475824321469E-7</c:v>
                      </c:pt>
                      <c:pt idx="142">
                        <c:v>1.2881475824321469E-7</c:v>
                      </c:pt>
                      <c:pt idx="143">
                        <c:v>1.2881475824321469E-7</c:v>
                      </c:pt>
                      <c:pt idx="144">
                        <c:v>1.2881475824321469E-7</c:v>
                      </c:pt>
                      <c:pt idx="145">
                        <c:v>1.2881475824321469E-7</c:v>
                      </c:pt>
                      <c:pt idx="146">
                        <c:v>1.2881475824321469E-7</c:v>
                      </c:pt>
                      <c:pt idx="147">
                        <c:v>1.2881475824321469E-7</c:v>
                      </c:pt>
                      <c:pt idx="148">
                        <c:v>1.2881475824321469E-7</c:v>
                      </c:pt>
                      <c:pt idx="149">
                        <c:v>1.2881475824321469E-7</c:v>
                      </c:pt>
                      <c:pt idx="150">
                        <c:v>1.2881475824321469E-7</c:v>
                      </c:pt>
                      <c:pt idx="151">
                        <c:v>1.2881475824321469E-7</c:v>
                      </c:pt>
                      <c:pt idx="152">
                        <c:v>1.2881475824321469E-7</c:v>
                      </c:pt>
                      <c:pt idx="153">
                        <c:v>1.2881475824321469E-7</c:v>
                      </c:pt>
                      <c:pt idx="154">
                        <c:v>1.2881475824321469E-7</c:v>
                      </c:pt>
                      <c:pt idx="155">
                        <c:v>1.2881475824321469E-7</c:v>
                      </c:pt>
                      <c:pt idx="156">
                        <c:v>1.2881475824321469E-7</c:v>
                      </c:pt>
                      <c:pt idx="157">
                        <c:v>1.2881475824321469E-7</c:v>
                      </c:pt>
                      <c:pt idx="158">
                        <c:v>1.2881475824321469E-7</c:v>
                      </c:pt>
                      <c:pt idx="159">
                        <c:v>1.2881475824321469E-7</c:v>
                      </c:pt>
                      <c:pt idx="160">
                        <c:v>1.2881475824321469E-7</c:v>
                      </c:pt>
                      <c:pt idx="161">
                        <c:v>1.2881475824321469E-7</c:v>
                      </c:pt>
                      <c:pt idx="162">
                        <c:v>1.2881475824321469E-7</c:v>
                      </c:pt>
                      <c:pt idx="163">
                        <c:v>1.2881475824321469E-7</c:v>
                      </c:pt>
                      <c:pt idx="164">
                        <c:v>1.2881475824321469E-7</c:v>
                      </c:pt>
                      <c:pt idx="165">
                        <c:v>1.2881475824321469E-7</c:v>
                      </c:pt>
                      <c:pt idx="166">
                        <c:v>1.2881475824321469E-7</c:v>
                      </c:pt>
                      <c:pt idx="167">
                        <c:v>1.2881475824321469E-7</c:v>
                      </c:pt>
                      <c:pt idx="168">
                        <c:v>1.2881475824321469E-7</c:v>
                      </c:pt>
                      <c:pt idx="169">
                        <c:v>1.2881475824321469E-7</c:v>
                      </c:pt>
                      <c:pt idx="170">
                        <c:v>1.2881475824321469E-7</c:v>
                      </c:pt>
                      <c:pt idx="171">
                        <c:v>1.2881475824321469E-7</c:v>
                      </c:pt>
                      <c:pt idx="172">
                        <c:v>1.2881475824321469E-7</c:v>
                      </c:pt>
                      <c:pt idx="173">
                        <c:v>1.2881475824321469E-7</c:v>
                      </c:pt>
                      <c:pt idx="174">
                        <c:v>1.2881475824321469E-7</c:v>
                      </c:pt>
                      <c:pt idx="175">
                        <c:v>1.2881475824321469E-7</c:v>
                      </c:pt>
                      <c:pt idx="176">
                        <c:v>1.2881475824321469E-7</c:v>
                      </c:pt>
                      <c:pt idx="177">
                        <c:v>1.2881475824321469E-7</c:v>
                      </c:pt>
                      <c:pt idx="178">
                        <c:v>1.2881475824321469E-7</c:v>
                      </c:pt>
                      <c:pt idx="179">
                        <c:v>1.2881475824321469E-7</c:v>
                      </c:pt>
                      <c:pt idx="180">
                        <c:v>1.2881475824321469E-7</c:v>
                      </c:pt>
                      <c:pt idx="181">
                        <c:v>1.2881475824321469E-7</c:v>
                      </c:pt>
                      <c:pt idx="182">
                        <c:v>1.2881475824321469E-7</c:v>
                      </c:pt>
                      <c:pt idx="183">
                        <c:v>1.2881475824321469E-7</c:v>
                      </c:pt>
                      <c:pt idx="184">
                        <c:v>1.2881475824321469E-7</c:v>
                      </c:pt>
                      <c:pt idx="185">
                        <c:v>1.2881475824321469E-7</c:v>
                      </c:pt>
                      <c:pt idx="186">
                        <c:v>1.2881475824321469E-7</c:v>
                      </c:pt>
                      <c:pt idx="187">
                        <c:v>1.2881475824321469E-7</c:v>
                      </c:pt>
                      <c:pt idx="188">
                        <c:v>1.2881475824321469E-7</c:v>
                      </c:pt>
                      <c:pt idx="189">
                        <c:v>1.2881475824321469E-7</c:v>
                      </c:pt>
                      <c:pt idx="190">
                        <c:v>1.2881475824321469E-7</c:v>
                      </c:pt>
                      <c:pt idx="191">
                        <c:v>1.2881475824321469E-7</c:v>
                      </c:pt>
                      <c:pt idx="192">
                        <c:v>1.2881475824321469E-7</c:v>
                      </c:pt>
                      <c:pt idx="193">
                        <c:v>1.2881475824321469E-7</c:v>
                      </c:pt>
                      <c:pt idx="194">
                        <c:v>1.2881475824321469E-7</c:v>
                      </c:pt>
                      <c:pt idx="195">
                        <c:v>1.2881475824321469E-7</c:v>
                      </c:pt>
                      <c:pt idx="196">
                        <c:v>1.2881475824321469E-7</c:v>
                      </c:pt>
                      <c:pt idx="197">
                        <c:v>1.2881475824321469E-7</c:v>
                      </c:pt>
                      <c:pt idx="198">
                        <c:v>1.2881475824321469E-7</c:v>
                      </c:pt>
                      <c:pt idx="199">
                        <c:v>1.2881475824321469E-7</c:v>
                      </c:pt>
                      <c:pt idx="200">
                        <c:v>1.2881475824321469E-7</c:v>
                      </c:pt>
                      <c:pt idx="201">
                        <c:v>1.2881475824321469E-7</c:v>
                      </c:pt>
                      <c:pt idx="202">
                        <c:v>1.2881475824321469E-7</c:v>
                      </c:pt>
                      <c:pt idx="203">
                        <c:v>1.2881475824321469E-7</c:v>
                      </c:pt>
                      <c:pt idx="204">
                        <c:v>1.2881475824321469E-7</c:v>
                      </c:pt>
                      <c:pt idx="205">
                        <c:v>1.2881475824321469E-7</c:v>
                      </c:pt>
                      <c:pt idx="206">
                        <c:v>1.2881475824321469E-7</c:v>
                      </c:pt>
                      <c:pt idx="207">
                        <c:v>1.2881475824321469E-7</c:v>
                      </c:pt>
                      <c:pt idx="208">
                        <c:v>1.2881475824321469E-7</c:v>
                      </c:pt>
                      <c:pt idx="209">
                        <c:v>1.2881475824321469E-7</c:v>
                      </c:pt>
                      <c:pt idx="210">
                        <c:v>1.2881475824321469E-7</c:v>
                      </c:pt>
                      <c:pt idx="211">
                        <c:v>1.2881475824321469E-7</c:v>
                      </c:pt>
                      <c:pt idx="212">
                        <c:v>1.2881475824321469E-7</c:v>
                      </c:pt>
                      <c:pt idx="213">
                        <c:v>1.2881475824321469E-7</c:v>
                      </c:pt>
                      <c:pt idx="214">
                        <c:v>1.2881475824321469E-7</c:v>
                      </c:pt>
                      <c:pt idx="215">
                        <c:v>1.2881475824321469E-7</c:v>
                      </c:pt>
                      <c:pt idx="216">
                        <c:v>1.2881475824321469E-7</c:v>
                      </c:pt>
                      <c:pt idx="217">
                        <c:v>1.2881475824321469E-7</c:v>
                      </c:pt>
                      <c:pt idx="218">
                        <c:v>1.2881475824321469E-7</c:v>
                      </c:pt>
                      <c:pt idx="219">
                        <c:v>1.2881475824321469E-7</c:v>
                      </c:pt>
                      <c:pt idx="220">
                        <c:v>1.2881475824321469E-7</c:v>
                      </c:pt>
                      <c:pt idx="221">
                        <c:v>1.2881475824321469E-7</c:v>
                      </c:pt>
                      <c:pt idx="222">
                        <c:v>1.2881475824321469E-7</c:v>
                      </c:pt>
                      <c:pt idx="223">
                        <c:v>1.2881475824321469E-7</c:v>
                      </c:pt>
                      <c:pt idx="224">
                        <c:v>1.2881475824321469E-7</c:v>
                      </c:pt>
                      <c:pt idx="225">
                        <c:v>1.2881475824321469E-7</c:v>
                      </c:pt>
                      <c:pt idx="226">
                        <c:v>1.2881475824321469E-7</c:v>
                      </c:pt>
                      <c:pt idx="227">
                        <c:v>1.2881475824321469E-7</c:v>
                      </c:pt>
                      <c:pt idx="228">
                        <c:v>1.2881475824321469E-7</c:v>
                      </c:pt>
                      <c:pt idx="229">
                        <c:v>1.2881475824321469E-7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D3-CFD7-4B5A-9F71-84302074EBC6}"/>
                  </c:ext>
                </c:extLst>
              </c15:ser>
            </c15:filteredScatterSeries>
          </c:ext>
        </c:extLst>
      </c:scatterChart>
      <c:valAx>
        <c:axId val="769763728"/>
        <c:scaling>
          <c:orientation val="minMax"/>
          <c:max val="3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Length (meters)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776848"/>
        <c:crosses val="autoZero"/>
        <c:crossBetween val="midCat"/>
      </c:valAx>
      <c:valAx>
        <c:axId val="769776848"/>
        <c:scaling>
          <c:logBase val="10"/>
          <c:orientation val="minMax"/>
          <c:max val="1.0000000000000004E-6"/>
          <c:min val="1.0000000000000005E-8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(Torr)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76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b" anchorCtr="0"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Kicker Magnet Vacuum Profile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'Vacuum Plot'!$F$1</c:f>
              <c:strCache>
                <c:ptCount val="1"/>
                <c:pt idx="0">
                  <c:v>1E-10 outgassing for Kicker magnets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36781771741987E-2"/>
                  <c:y val="0.11270983213429248"/>
                </c:manualLayout>
              </c:layout>
              <c:tx>
                <c:rich>
                  <a:bodyPr/>
                  <a:lstStyle/>
                  <a:p>
                    <a:fld id="{4AD0DC8A-B611-4045-B40F-E17057965E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017-4478-9787-37E153697E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54F3D41-4B35-4C11-BDA9-0E83E4932F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017-4478-9787-37E153697E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F533799-FF87-49C8-9177-AC06C853E2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017-4478-9787-37E153697EB5}"/>
                </c:ext>
              </c:extLst>
            </c:dLbl>
            <c:dLbl>
              <c:idx val="3"/>
              <c:layout>
                <c:manualLayout>
                  <c:x val="-1.7241381260903844E-2"/>
                  <c:y val="-7.1942446043165464E-2"/>
                </c:manualLayout>
              </c:layout>
              <c:tx>
                <c:rich>
                  <a:bodyPr/>
                  <a:lstStyle/>
                  <a:p>
                    <a:fld id="{3CA70660-CB61-47EF-847F-EE29F28F14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017-4478-9787-37E153697E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04C5391-672F-4281-9D2E-5E22288738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017-4478-9787-37E153697E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8B706C4-7DBB-4C23-A293-C362FF87DB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017-4478-9787-37E153697E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B16D1BC-5C38-4E28-B2D3-9B53237B36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017-4478-9787-37E153697EB5}"/>
                </c:ext>
              </c:extLst>
            </c:dLbl>
            <c:dLbl>
              <c:idx val="7"/>
              <c:layout>
                <c:manualLayout>
                  <c:x val="-1.7241381260903871E-2"/>
                  <c:y val="0.22541966426858512"/>
                </c:manualLayout>
              </c:layout>
              <c:tx>
                <c:rich>
                  <a:bodyPr/>
                  <a:lstStyle/>
                  <a:p>
                    <a:fld id="{DDB4967E-F8CC-4DB0-9BA3-5695CE482D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017-4478-9787-37E153697EB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19E3709-8702-4176-A250-9DDB7B2864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017-4478-9787-37E153697EB5}"/>
                </c:ext>
              </c:extLst>
            </c:dLbl>
            <c:dLbl>
              <c:idx val="9"/>
              <c:layout>
                <c:manualLayout>
                  <c:x val="-2.0114944804387819E-2"/>
                  <c:y val="-8.6330935251798566E-2"/>
                </c:manualLayout>
              </c:layout>
              <c:tx>
                <c:rich>
                  <a:bodyPr/>
                  <a:lstStyle/>
                  <a:p>
                    <a:fld id="{2EEC7C87-958E-435A-8F0B-7AABD4748C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017-4478-9787-37E153697EB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259614F-97B2-4EF8-A844-9FF646158F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017-4478-9787-37E153697EB5}"/>
                </c:ext>
              </c:extLst>
            </c:dLbl>
            <c:dLbl>
              <c:idx val="11"/>
              <c:layout>
                <c:manualLayout>
                  <c:x val="-1.7241381260903844E-2"/>
                  <c:y val="-8.1534772182254203E-2"/>
                </c:manualLayout>
              </c:layout>
              <c:tx>
                <c:rich>
                  <a:bodyPr/>
                  <a:lstStyle/>
                  <a:p>
                    <a:fld id="{AEE96D8F-11A0-4844-9A55-339BE7061D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017-4478-9787-37E153697EB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83C32DD-8D06-4520-BA81-08CF98E885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017-4478-9787-37E153697EB5}"/>
                </c:ext>
              </c:extLst>
            </c:dLbl>
            <c:dLbl>
              <c:idx val="13"/>
              <c:layout>
                <c:manualLayout>
                  <c:x val="-2.0114944804387819E-2"/>
                  <c:y val="-6.4748201438848921E-2"/>
                </c:manualLayout>
              </c:layout>
              <c:tx>
                <c:rich>
                  <a:bodyPr/>
                  <a:lstStyle/>
                  <a:p>
                    <a:fld id="{7FF93EFF-9A43-4424-94F7-69CCE70F8A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017-4478-9787-37E153697EB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B1619FB-6B2A-41F4-9B71-EFDBA650A0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E017-4478-9787-37E153697EB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E745B67-1EA6-4E2A-8227-80506DD2BB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017-4478-9787-37E153697EB5}"/>
                </c:ext>
              </c:extLst>
            </c:dLbl>
            <c:dLbl>
              <c:idx val="16"/>
              <c:layout>
                <c:manualLayout>
                  <c:x val="-1.7241381260903896E-2"/>
                  <c:y val="0.34772182254196632"/>
                </c:manualLayout>
              </c:layout>
              <c:tx>
                <c:rich>
                  <a:bodyPr/>
                  <a:lstStyle/>
                  <a:p>
                    <a:fld id="{E264869E-0835-45A2-8D8C-F4FAC5E136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E017-4478-9787-37E153697EB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6583BC6C-BF24-443A-9E47-04BFA0D56C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017-4478-9787-37E153697EB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AA0B121-104D-4751-A8AC-91CC84A916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017-4478-9787-37E153697EB5}"/>
                </c:ext>
              </c:extLst>
            </c:dLbl>
            <c:dLbl>
              <c:idx val="19"/>
              <c:layout>
                <c:manualLayout>
                  <c:x val="-1.5804599489161856E-2"/>
                  <c:y val="-7.1942446043165492E-2"/>
                </c:manualLayout>
              </c:layout>
              <c:tx>
                <c:rich>
                  <a:bodyPr/>
                  <a:lstStyle/>
                  <a:p>
                    <a:fld id="{5A07DB99-14F4-4798-9B2E-F10D5F09A3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017-4478-9787-37E153697EB5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95DD81C-E7D5-476F-9236-F8B0B270EF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017-4478-9787-37E153697EB5}"/>
                </c:ext>
              </c:extLst>
            </c:dLbl>
            <c:dLbl>
              <c:idx val="21"/>
              <c:layout>
                <c:manualLayout>
                  <c:x val="-1.5804599489161911E-2"/>
                  <c:y val="-5.9952038369304558E-2"/>
                </c:manualLayout>
              </c:layout>
              <c:tx>
                <c:rich>
                  <a:bodyPr/>
                  <a:lstStyle/>
                  <a:p>
                    <a:fld id="{ADE5EC8A-9C49-40B7-B8F4-1C6DF4C6D8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017-4478-9787-37E153697EB5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998D92CA-E4B9-4B10-ACF0-60BF19B4B4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017-4478-9787-37E153697EB5}"/>
                </c:ext>
              </c:extLst>
            </c:dLbl>
            <c:dLbl>
              <c:idx val="23"/>
              <c:layout>
                <c:manualLayout>
                  <c:x val="-1.5804599489161963E-2"/>
                  <c:y val="-8.1534772182254245E-2"/>
                </c:manualLayout>
              </c:layout>
              <c:tx>
                <c:rich>
                  <a:bodyPr/>
                  <a:lstStyle/>
                  <a:p>
                    <a:fld id="{CB8DB467-A7FE-4BDF-BE94-618E74C0CB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E017-4478-9787-37E153697EB5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AA8F2BA5-96A2-464C-8639-9D3DEF7BDB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017-4478-9787-37E153697EB5}"/>
                </c:ext>
              </c:extLst>
            </c:dLbl>
            <c:dLbl>
              <c:idx val="25"/>
              <c:layout>
                <c:manualLayout>
                  <c:x val="-1.8678163032645884E-2"/>
                  <c:y val="0.25899280575539568"/>
                </c:manualLayout>
              </c:layout>
              <c:tx>
                <c:rich>
                  <a:bodyPr/>
                  <a:lstStyle/>
                  <a:p>
                    <a:fld id="{18FC7CF5-270F-4389-9EA2-77DBB675D8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017-4478-9787-37E153697EB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C3AE750C-E77A-4A87-92B6-A5965059D8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017-4478-9787-37E153697EB5}"/>
                </c:ext>
              </c:extLst>
            </c:dLbl>
            <c:dLbl>
              <c:idx val="27"/>
              <c:layout>
                <c:manualLayout>
                  <c:x val="-1.8678163032645832E-2"/>
                  <c:y val="0.1750599520383693"/>
                </c:manualLayout>
              </c:layout>
              <c:tx>
                <c:rich>
                  <a:bodyPr/>
                  <a:lstStyle/>
                  <a:p>
                    <a:fld id="{2C647915-51B5-44D6-A8A7-8CE3B49EC7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017-4478-9787-37E153697EB5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BA502542-10DF-477A-9DB6-A843020D03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E017-4478-9787-37E153697EB5}"/>
                </c:ext>
              </c:extLst>
            </c:dLbl>
            <c:dLbl>
              <c:idx val="29"/>
              <c:layout>
                <c:manualLayout>
                  <c:x val="-2.2988508347871792E-2"/>
                  <c:y val="-8.3932853717026357E-2"/>
                </c:manualLayout>
              </c:layout>
              <c:tx>
                <c:rich>
                  <a:bodyPr/>
                  <a:lstStyle/>
                  <a:p>
                    <a:fld id="{676D72A4-CC89-45B9-BD40-2224138C5F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E017-4478-9787-37E153697EB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15F14FEB-F84A-45C4-A25F-18ECA66869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E017-4478-9787-37E153697EB5}"/>
                </c:ext>
              </c:extLst>
            </c:dLbl>
            <c:dLbl>
              <c:idx val="31"/>
              <c:layout>
                <c:manualLayout>
                  <c:x val="-1.436781771741987E-2"/>
                  <c:y val="0.11750599520383688"/>
                </c:manualLayout>
              </c:layout>
              <c:tx>
                <c:rich>
                  <a:bodyPr/>
                  <a:lstStyle/>
                  <a:p>
                    <a:fld id="{0E9A41C6-2B00-44C9-AE4A-A08C17F7EF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E017-4478-9787-37E153697EB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9D294EF1-3A45-416C-B71D-9BD569D8C8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E017-4478-9787-37E153697EB5}"/>
                </c:ext>
              </c:extLst>
            </c:dLbl>
            <c:dLbl>
              <c:idx val="33"/>
              <c:layout>
                <c:manualLayout>
                  <c:x val="-1.2931035945677884E-2"/>
                  <c:y val="9.3525179856115109E-2"/>
                </c:manualLayout>
              </c:layout>
              <c:tx>
                <c:rich>
                  <a:bodyPr/>
                  <a:lstStyle/>
                  <a:p>
                    <a:fld id="{EE122AEA-AEBC-4FAC-B281-54324A148B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E017-4478-9787-37E153697EB5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6DFCB170-9D23-488C-A7E9-467C4D0C1F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E017-4478-9787-37E153697EB5}"/>
                </c:ext>
              </c:extLst>
            </c:dLbl>
            <c:dLbl>
              <c:idx val="35"/>
              <c:layout>
                <c:manualLayout>
                  <c:x val="-2.0114944804387819E-2"/>
                  <c:y val="7.6738609112709882E-2"/>
                </c:manualLayout>
              </c:layout>
              <c:tx>
                <c:rich>
                  <a:bodyPr/>
                  <a:lstStyle/>
                  <a:p>
                    <a:fld id="{278D71FD-E19C-42A9-9149-5970D5A4FB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E017-4478-9787-37E153697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'Vacuum Plot'!$D$3:$D$38</c:f>
              <c:numCache>
                <c:formatCode>General</c:formatCode>
                <c:ptCount val="36"/>
                <c:pt idx="0">
                  <c:v>0</c:v>
                </c:pt>
                <c:pt idx="1">
                  <c:v>0.32003999999999999</c:v>
                </c:pt>
                <c:pt idx="2">
                  <c:v>0.64007999999999998</c:v>
                </c:pt>
                <c:pt idx="3">
                  <c:v>1.9575779999999998</c:v>
                </c:pt>
                <c:pt idx="4">
                  <c:v>3.2750759999999994</c:v>
                </c:pt>
                <c:pt idx="5">
                  <c:v>3.4147759999999994</c:v>
                </c:pt>
                <c:pt idx="6">
                  <c:v>3.5163759999999993</c:v>
                </c:pt>
                <c:pt idx="7">
                  <c:v>3.6001705999999993</c:v>
                </c:pt>
                <c:pt idx="8">
                  <c:v>3.7045391999999993</c:v>
                </c:pt>
                <c:pt idx="9">
                  <c:v>4.5655991999999994</c:v>
                </c:pt>
                <c:pt idx="10">
                  <c:v>5.4266591999999996</c:v>
                </c:pt>
                <c:pt idx="11">
                  <c:v>6.2877191999999997</c:v>
                </c:pt>
                <c:pt idx="12">
                  <c:v>7.1487791999999999</c:v>
                </c:pt>
                <c:pt idx="13">
                  <c:v>8.0098392</c:v>
                </c:pt>
                <c:pt idx="14">
                  <c:v>8.8708992000000002</c:v>
                </c:pt>
                <c:pt idx="15">
                  <c:v>8.9467817000000007</c:v>
                </c:pt>
                <c:pt idx="16">
                  <c:v>9.0226642000000012</c:v>
                </c:pt>
                <c:pt idx="17">
                  <c:v>9.0985467000000018</c:v>
                </c:pt>
                <c:pt idx="18">
                  <c:v>9.1744292000000023</c:v>
                </c:pt>
                <c:pt idx="19">
                  <c:v>10.035489200000002</c:v>
                </c:pt>
                <c:pt idx="20">
                  <c:v>10.896549200000003</c:v>
                </c:pt>
                <c:pt idx="21">
                  <c:v>11.757609200000003</c:v>
                </c:pt>
                <c:pt idx="22">
                  <c:v>12.618669200000003</c:v>
                </c:pt>
                <c:pt idx="23">
                  <c:v>13.479729200000003</c:v>
                </c:pt>
                <c:pt idx="24">
                  <c:v>14.340789200000003</c:v>
                </c:pt>
                <c:pt idx="25">
                  <c:v>14.607489200000003</c:v>
                </c:pt>
                <c:pt idx="26">
                  <c:v>15.312339200000004</c:v>
                </c:pt>
                <c:pt idx="27">
                  <c:v>16.017189200000004</c:v>
                </c:pt>
                <c:pt idx="28">
                  <c:v>18.303189200000006</c:v>
                </c:pt>
                <c:pt idx="29">
                  <c:v>19.418249200000005</c:v>
                </c:pt>
                <c:pt idx="30">
                  <c:v>20.533309200000005</c:v>
                </c:pt>
                <c:pt idx="31">
                  <c:v>21.470569200000003</c:v>
                </c:pt>
                <c:pt idx="32">
                  <c:v>23.566069200000005</c:v>
                </c:pt>
                <c:pt idx="33">
                  <c:v>25.661569200000006</c:v>
                </c:pt>
                <c:pt idx="34">
                  <c:v>27.820569200000005</c:v>
                </c:pt>
                <c:pt idx="35" formatCode="0.00">
                  <c:v>29.979569200000004</c:v>
                </c:pt>
              </c:numCache>
            </c:numRef>
          </c:xVal>
          <c:yVal>
            <c:numRef>
              <c:f>'Vacuum Plot'!$H$3:$H$38</c:f>
              <c:numCache>
                <c:formatCode>0.00E+00</c:formatCode>
                <c:ptCount val="36"/>
                <c:pt idx="0">
                  <c:v>4.0000150012751084E-8</c:v>
                </c:pt>
                <c:pt idx="1">
                  <c:v>4.2821889860638155E-8</c:v>
                </c:pt>
                <c:pt idx="2">
                  <c:v>4.516808928758944E-8</c:v>
                </c:pt>
                <c:pt idx="3">
                  <c:v>4.9821484826210226E-8</c:v>
                </c:pt>
                <c:pt idx="4">
                  <c:v>4.6418445567873273E-8</c:v>
                </c:pt>
                <c:pt idx="5">
                  <c:v>4.5585124735602521E-8</c:v>
                </c:pt>
                <c:pt idx="6">
                  <c:v>4.5167339223834024E-8</c:v>
                </c:pt>
                <c:pt idx="7">
                  <c:v>4.4797557792412355E-8</c:v>
                </c:pt>
                <c:pt idx="8">
                  <c:v>4.5800393033407842E-8</c:v>
                </c:pt>
                <c:pt idx="9">
                  <c:v>5.2721231304660893E-8</c:v>
                </c:pt>
                <c:pt idx="10">
                  <c:v>5.7230614602241187E-8</c:v>
                </c:pt>
                <c:pt idx="11">
                  <c:v>5.9328542926148724E-8</c:v>
                </c:pt>
                <c:pt idx="12">
                  <c:v>5.9015766340138913E-8</c:v>
                </c:pt>
                <c:pt idx="13">
                  <c:v>5.6291534780456339E-8</c:v>
                </c:pt>
                <c:pt idx="14">
                  <c:v>5.1155848247101007E-8</c:v>
                </c:pt>
                <c:pt idx="15">
                  <c:v>5.0587299920493244E-8</c:v>
                </c:pt>
                <c:pt idx="16">
                  <c:v>5.0000750063755414E-8</c:v>
                </c:pt>
                <c:pt idx="17">
                  <c:v>5.0608301705644982E-8</c:v>
                </c:pt>
                <c:pt idx="18">
                  <c:v>5.1197101753649055E-8</c:v>
                </c:pt>
                <c:pt idx="19">
                  <c:v>5.656680817869519E-8</c:v>
                </c:pt>
                <c:pt idx="20">
                  <c:v>5.9525059630068556E-8</c:v>
                </c:pt>
                <c:pt idx="21">
                  <c:v>6.007260617152458E-8</c:v>
                </c:pt>
                <c:pt idx="22">
                  <c:v>5.8208697739307834E-8</c:v>
                </c:pt>
                <c:pt idx="23">
                  <c:v>5.3933334333418338E-8</c:v>
                </c:pt>
                <c:pt idx="24">
                  <c:v>4.7247266017611501E-8</c:v>
                </c:pt>
                <c:pt idx="25">
                  <c:v>4.4687298420365727E-8</c:v>
                </c:pt>
                <c:pt idx="26">
                  <c:v>4.6878984713700664E-8</c:v>
                </c:pt>
                <c:pt idx="27">
                  <c:v>4.7455033677862618E-8</c:v>
                </c:pt>
                <c:pt idx="28">
                  <c:v>5.364831010635904E-8</c:v>
                </c:pt>
                <c:pt idx="29">
                  <c:v>5.7230614602241187E-8</c:v>
                </c:pt>
                <c:pt idx="30">
                  <c:v>5.5042678627683352E-8</c:v>
                </c:pt>
                <c:pt idx="31">
                  <c:v>5.3627308321207301E-8</c:v>
                </c:pt>
                <c:pt idx="32">
                  <c:v>5.6429546511453473E-8</c:v>
                </c:pt>
                <c:pt idx="33">
                  <c:v>5.292149832735782E-8</c:v>
                </c:pt>
                <c:pt idx="34">
                  <c:v>5.3415790342179089E-8</c:v>
                </c:pt>
                <c:pt idx="35">
                  <c:v>4.7211262957351374E-8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'Vacuum Plot'!$C$3:$C$38</c15:f>
                <c15:dlblRangeCache>
                  <c:ptCount val="36"/>
                  <c:pt idx="0">
                    <c:v>pump</c:v>
                  </c:pt>
                  <c:pt idx="3">
                    <c:v>Q100</c:v>
                  </c:pt>
                  <c:pt idx="7">
                    <c:v>pump</c:v>
                  </c:pt>
                  <c:pt idx="9">
                    <c:v>Kicker</c:v>
                  </c:pt>
                  <c:pt idx="11">
                    <c:v>Kicker</c:v>
                  </c:pt>
                  <c:pt idx="13">
                    <c:v>Kicker</c:v>
                  </c:pt>
                  <c:pt idx="16">
                    <c:v>pump</c:v>
                  </c:pt>
                  <c:pt idx="19">
                    <c:v>Kicker</c:v>
                  </c:pt>
                  <c:pt idx="21">
                    <c:v>Kicker</c:v>
                  </c:pt>
                  <c:pt idx="23">
                    <c:v>Kicker</c:v>
                  </c:pt>
                  <c:pt idx="25">
                    <c:v>Pump</c:v>
                  </c:pt>
                  <c:pt idx="27">
                    <c:v>Pump</c:v>
                  </c:pt>
                  <c:pt idx="29">
                    <c:v>Q101</c:v>
                  </c:pt>
                  <c:pt idx="31">
                    <c:v>Pump</c:v>
                  </c:pt>
                  <c:pt idx="33">
                    <c:v>Pump</c:v>
                  </c:pt>
                  <c:pt idx="35">
                    <c:v>pump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E017-4478-9787-37E153697EB5}"/>
            </c:ext>
          </c:extLst>
        </c:ser>
        <c:ser>
          <c:idx val="1"/>
          <c:order val="1"/>
          <c:tx>
            <c:strRef>
              <c:f>'Vacuum Plot'!$L$1</c:f>
              <c:strCache>
                <c:ptCount val="1"/>
                <c:pt idx="0">
                  <c:v>2.35E-11 outgassing for Kicker magnets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'Vacuum Plot'!$D$3:$D$38</c:f>
              <c:numCache>
                <c:formatCode>General</c:formatCode>
                <c:ptCount val="36"/>
                <c:pt idx="0">
                  <c:v>0</c:v>
                </c:pt>
                <c:pt idx="1">
                  <c:v>0.32003999999999999</c:v>
                </c:pt>
                <c:pt idx="2">
                  <c:v>0.64007999999999998</c:v>
                </c:pt>
                <c:pt idx="3">
                  <c:v>1.9575779999999998</c:v>
                </c:pt>
                <c:pt idx="4">
                  <c:v>3.2750759999999994</c:v>
                </c:pt>
                <c:pt idx="5">
                  <c:v>3.4147759999999994</c:v>
                </c:pt>
                <c:pt idx="6">
                  <c:v>3.5163759999999993</c:v>
                </c:pt>
                <c:pt idx="7">
                  <c:v>3.6001705999999993</c:v>
                </c:pt>
                <c:pt idx="8">
                  <c:v>3.7045391999999993</c:v>
                </c:pt>
                <c:pt idx="9">
                  <c:v>4.5655991999999994</c:v>
                </c:pt>
                <c:pt idx="10">
                  <c:v>5.4266591999999996</c:v>
                </c:pt>
                <c:pt idx="11">
                  <c:v>6.2877191999999997</c:v>
                </c:pt>
                <c:pt idx="12">
                  <c:v>7.1487791999999999</c:v>
                </c:pt>
                <c:pt idx="13">
                  <c:v>8.0098392</c:v>
                </c:pt>
                <c:pt idx="14">
                  <c:v>8.8708992000000002</c:v>
                </c:pt>
                <c:pt idx="15">
                  <c:v>8.9467817000000007</c:v>
                </c:pt>
                <c:pt idx="16">
                  <c:v>9.0226642000000012</c:v>
                </c:pt>
                <c:pt idx="17">
                  <c:v>9.0985467000000018</c:v>
                </c:pt>
                <c:pt idx="18">
                  <c:v>9.1744292000000023</c:v>
                </c:pt>
                <c:pt idx="19">
                  <c:v>10.035489200000002</c:v>
                </c:pt>
                <c:pt idx="20">
                  <c:v>10.896549200000003</c:v>
                </c:pt>
                <c:pt idx="21">
                  <c:v>11.757609200000003</c:v>
                </c:pt>
                <c:pt idx="22">
                  <c:v>12.618669200000003</c:v>
                </c:pt>
                <c:pt idx="23">
                  <c:v>13.479729200000003</c:v>
                </c:pt>
                <c:pt idx="24">
                  <c:v>14.340789200000003</c:v>
                </c:pt>
                <c:pt idx="25">
                  <c:v>14.607489200000003</c:v>
                </c:pt>
                <c:pt idx="26">
                  <c:v>15.312339200000004</c:v>
                </c:pt>
                <c:pt idx="27">
                  <c:v>16.017189200000004</c:v>
                </c:pt>
                <c:pt idx="28">
                  <c:v>18.303189200000006</c:v>
                </c:pt>
                <c:pt idx="29">
                  <c:v>19.418249200000005</c:v>
                </c:pt>
                <c:pt idx="30">
                  <c:v>20.533309200000005</c:v>
                </c:pt>
                <c:pt idx="31">
                  <c:v>21.470569200000003</c:v>
                </c:pt>
                <c:pt idx="32">
                  <c:v>23.566069200000005</c:v>
                </c:pt>
                <c:pt idx="33">
                  <c:v>25.661569200000006</c:v>
                </c:pt>
                <c:pt idx="34">
                  <c:v>27.820569200000005</c:v>
                </c:pt>
                <c:pt idx="35" formatCode="0.00">
                  <c:v>29.979569200000004</c:v>
                </c:pt>
              </c:numCache>
            </c:numRef>
          </c:xVal>
          <c:yVal>
            <c:numRef>
              <c:f>'Vacuum Plot'!$N$3:$N$38</c:f>
              <c:numCache>
                <c:formatCode>0.00E+00</c:formatCode>
                <c:ptCount val="36"/>
                <c:pt idx="0">
                  <c:v>4.0000150012751084E-8</c:v>
                </c:pt>
                <c:pt idx="1">
                  <c:v>4.1346514453728567E-8</c:v>
                </c:pt>
                <c:pt idx="2">
                  <c:v>4.2218088537525688E-8</c:v>
                </c:pt>
                <c:pt idx="3">
                  <c:v>4.0798967912272543E-8</c:v>
                </c:pt>
                <c:pt idx="4">
                  <c:v>3.1323412490061653E-8</c:v>
                </c:pt>
                <c:pt idx="5">
                  <c:v>2.9845786891885809E-8</c:v>
                </c:pt>
                <c:pt idx="6">
                  <c:v>2.9134726451748401E-8</c:v>
                </c:pt>
                <c:pt idx="7">
                  <c:v>2.8522674427326324E-8</c:v>
                </c:pt>
                <c:pt idx="8">
                  <c:v>2.8645684883215077E-8</c:v>
                </c:pt>
                <c:pt idx="9">
                  <c:v>2.9225484166154119E-8</c:v>
                </c:pt>
                <c:pt idx="10">
                  <c:v>2.9238985313751671E-8</c:v>
                </c:pt>
                <c:pt idx="11">
                  <c:v>2.8685438262252292E-8</c:v>
                </c:pt>
                <c:pt idx="12">
                  <c:v>2.7565593075411412E-8</c:v>
                </c:pt>
                <c:pt idx="13">
                  <c:v>2.5878699689473605E-8</c:v>
                </c:pt>
                <c:pt idx="14">
                  <c:v>2.3625508168194295E-8</c:v>
                </c:pt>
                <c:pt idx="15">
                  <c:v>2.3399738977813114E-8</c:v>
                </c:pt>
                <c:pt idx="16">
                  <c:v>2.3161968767345225E-8</c:v>
                </c:pt>
                <c:pt idx="17">
                  <c:v>2.3446992994404523E-8</c:v>
                </c:pt>
                <c:pt idx="18">
                  <c:v>2.3713265627578345E-8</c:v>
                </c:pt>
                <c:pt idx="19">
                  <c:v>2.6345239345344354E-8</c:v>
                </c:pt>
                <c:pt idx="20">
                  <c:v>2.841091492776886E-8</c:v>
                </c:pt>
                <c:pt idx="21">
                  <c:v>2.9909542311096442E-8</c:v>
                </c:pt>
                <c:pt idx="22">
                  <c:v>3.0841121495327107E-8</c:v>
                </c:pt>
                <c:pt idx="23">
                  <c:v>3.1206402544216257E-8</c:v>
                </c:pt>
                <c:pt idx="24">
                  <c:v>3.1005385457763907E-8</c:v>
                </c:pt>
                <c:pt idx="25">
                  <c:v>3.0827620347729552E-8</c:v>
                </c:pt>
                <c:pt idx="26">
                  <c:v>3.6168074286314335E-8</c:v>
                </c:pt>
                <c:pt idx="27">
                  <c:v>3.9892890895726135E-8</c:v>
                </c:pt>
                <c:pt idx="28">
                  <c:v>4.7140006900586552E-8</c:v>
                </c:pt>
                <c:pt idx="29">
                  <c:v>5.3518549076671513E-8</c:v>
                </c:pt>
                <c:pt idx="30">
                  <c:v>5.4126100718561074E-8</c:v>
                </c:pt>
                <c:pt idx="31">
                  <c:v>5.3143517198961916E-8</c:v>
                </c:pt>
                <c:pt idx="32">
                  <c:v>5.6426546256431794E-8</c:v>
                </c:pt>
                <c:pt idx="33">
                  <c:v>5.3400039003315278E-8</c:v>
                </c:pt>
                <c:pt idx="34">
                  <c:v>5.4084097148257604E-8</c:v>
                </c:pt>
                <c:pt idx="35">
                  <c:v>4.8068585829795531E-8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5-E017-4478-9787-37E153697E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54834088"/>
        <c:axId val="854834416"/>
        <c:extLst/>
      </c:scatterChart>
      <c:valAx>
        <c:axId val="854834088"/>
        <c:scaling>
          <c:orientation val="minMax"/>
          <c:max val="3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Length (meters)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834416"/>
        <c:crosses val="autoZero"/>
        <c:crossBetween val="midCat"/>
      </c:valAx>
      <c:valAx>
        <c:axId val="854834416"/>
        <c:scaling>
          <c:logBase val="10"/>
          <c:orientation val="minMax"/>
          <c:max val="1.0000000000000005E-7"/>
          <c:min val="1.0000000000000005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(Torr)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834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0.07007</cdr:x>
      <cdr:y>0.33844</cdr:y>
    </cdr:from>
    <cdr:to>
      <cdr:x>0.08236</cdr:x>
      <cdr:y>0.45674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DC01C10-A70D-4012-AE07-00EA67D868D3}"/>
            </a:ext>
          </a:extLst>
        </cdr:cNvPr>
        <cdr:cNvSpPr txBox="1"/>
      </cdr:nvSpPr>
      <cdr:spPr>
        <a:xfrm xmlns:a="http://schemas.openxmlformats.org/drawingml/2006/main">
          <a:off x="1085851" y="1471614"/>
          <a:ext cx="1905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0.07007</cdr:x>
      <cdr:y>0.33844</cdr:y>
    </cdr:from>
    <cdr:to>
      <cdr:x>0.08236</cdr:x>
      <cdr:y>0.45674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DC01C10-A70D-4012-AE07-00EA67D868D3}"/>
            </a:ext>
          </a:extLst>
        </cdr:cNvPr>
        <cdr:cNvSpPr txBox="1"/>
      </cdr:nvSpPr>
      <cdr:spPr>
        <a:xfrm xmlns:a="http://schemas.openxmlformats.org/drawingml/2006/main">
          <a:off x="1085851" y="1471614"/>
          <a:ext cx="1905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Klein | Vacuum Design and Analysis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68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Klein | Vacuum Design and Analysis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08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Klein | Vacuum Design and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9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Klein | Vacuum Design and Analysis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00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Klein | Vacuum Design and Analysis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63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Klein | Vacuum Design and Analysis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874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78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1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Vacuum Design and Analysis</a:t>
            </a:r>
            <a:br>
              <a:rPr lang="en-US" dirty="0"/>
            </a:br>
            <a:endParaRPr lang="en-US" dirty="0">
              <a:latin typeface="Helvetica" charset="0"/>
            </a:endParaRP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Beth Klein</a:t>
            </a:r>
          </a:p>
          <a:p>
            <a:r>
              <a:rPr lang="en-US" dirty="0">
                <a:latin typeface="Helvetica" charset="0"/>
              </a:rPr>
              <a:t>Primary Vacuum Preliminary Design Review</a:t>
            </a:r>
          </a:p>
          <a:p>
            <a:r>
              <a:rPr lang="en-US" dirty="0">
                <a:latin typeface="Helvetica" charset="0"/>
              </a:rPr>
              <a:t>March 10,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EDC0-B9AE-444B-B7AA-37F5355B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– Dipole Connection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24548-9AB3-4BC0-A6A1-AD3B2258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A612E-2CD0-44D4-9D23-363C403E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855AB-8E93-4F29-BDF2-B985C399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1AF8C-22C0-4271-8F23-AE9DD22585A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/>
            <a:r>
              <a:rPr lang="en-US" sz="1800" dirty="0"/>
              <a:t>Only flange will have to be made up in tunnel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8DBA7-60E2-420D-B90B-FC232AE89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7" b="5389"/>
          <a:stretch/>
        </p:blipFill>
        <p:spPr>
          <a:xfrm>
            <a:off x="2820992" y="1910113"/>
            <a:ext cx="3565515" cy="422671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31E253-9167-43CA-BF33-D2ADD20671E3}"/>
              </a:ext>
            </a:extLst>
          </p:cNvPr>
          <p:cNvCxnSpPr>
            <a:cxnSpLocks/>
          </p:cNvCxnSpPr>
          <p:nvPr/>
        </p:nvCxnSpPr>
        <p:spPr>
          <a:xfrm>
            <a:off x="1568736" y="2875901"/>
            <a:ext cx="2872853" cy="785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676F5D-061A-453A-BB58-081BB778C4D5}"/>
              </a:ext>
            </a:extLst>
          </p:cNvPr>
          <p:cNvCxnSpPr>
            <a:cxnSpLocks/>
          </p:cNvCxnSpPr>
          <p:nvPr/>
        </p:nvCxnSpPr>
        <p:spPr>
          <a:xfrm flipH="1" flipV="1">
            <a:off x="4750280" y="3984416"/>
            <a:ext cx="2070730" cy="819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D21F32-24D8-4FFC-A6D9-AE1D7FFCD316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798632" y="3439789"/>
            <a:ext cx="2024512" cy="3204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FABB7E-4145-424B-9B3F-C918455B3311}"/>
              </a:ext>
            </a:extLst>
          </p:cNvPr>
          <p:cNvSpPr txBox="1"/>
          <p:nvPr/>
        </p:nvSpPr>
        <p:spPr>
          <a:xfrm>
            <a:off x="610650" y="2500794"/>
            <a:ext cx="15801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Transition Plate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E259F1-6C59-436B-94E1-778937524E5E}"/>
              </a:ext>
            </a:extLst>
          </p:cNvPr>
          <p:cNvSpPr txBox="1"/>
          <p:nvPr/>
        </p:nvSpPr>
        <p:spPr>
          <a:xfrm>
            <a:off x="6823144" y="3270512"/>
            <a:ext cx="20707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EVAC Chain Clamp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D8D12-53F9-4261-B863-437A42364C93}"/>
              </a:ext>
            </a:extLst>
          </p:cNvPr>
          <p:cNvSpPr txBox="1"/>
          <p:nvPr/>
        </p:nvSpPr>
        <p:spPr>
          <a:xfrm>
            <a:off x="6782197" y="4804403"/>
            <a:ext cx="15801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EVAC Flanges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DD62D1-8B35-4417-BEBC-35D35A1741AA}"/>
              </a:ext>
            </a:extLst>
          </p:cNvPr>
          <p:cNvSpPr txBox="1"/>
          <p:nvPr/>
        </p:nvSpPr>
        <p:spPr>
          <a:xfrm>
            <a:off x="479517" y="4384763"/>
            <a:ext cx="16805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6” Edge-Welded Bellows</a:t>
            </a:r>
          </a:p>
          <a:p>
            <a:endParaRPr lang="en-US" sz="1600" dirty="0">
              <a:solidFill>
                <a:srgbClr val="67676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A21A01-1819-41FA-AC53-7F03E5E30E74}"/>
              </a:ext>
            </a:extLst>
          </p:cNvPr>
          <p:cNvCxnSpPr>
            <a:cxnSpLocks/>
          </p:cNvCxnSpPr>
          <p:nvPr/>
        </p:nvCxnSpPr>
        <p:spPr>
          <a:xfrm flipV="1">
            <a:off x="2067027" y="4013170"/>
            <a:ext cx="2536722" cy="661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E208D8B-0C8F-4FD2-B691-27FBCE971A0F}"/>
              </a:ext>
            </a:extLst>
          </p:cNvPr>
          <p:cNvSpPr txBox="1"/>
          <p:nvPr/>
        </p:nvSpPr>
        <p:spPr>
          <a:xfrm>
            <a:off x="2995284" y="2215432"/>
            <a:ext cx="1006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Dipole 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64ED00-7D48-444C-A1DC-CD24B31389F1}"/>
              </a:ext>
            </a:extLst>
          </p:cNvPr>
          <p:cNvSpPr txBox="1"/>
          <p:nvPr/>
        </p:nvSpPr>
        <p:spPr>
          <a:xfrm>
            <a:off x="5573236" y="2525749"/>
            <a:ext cx="1006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Dipole 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03ECD5-BE2A-4857-BE80-C0436C9F4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673"/>
          <a:stretch/>
        </p:blipFill>
        <p:spPr>
          <a:xfrm>
            <a:off x="7221964" y="5267"/>
            <a:ext cx="1140344" cy="25370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C679CA-381A-49C2-B962-4A02B0CEB198}"/>
              </a:ext>
            </a:extLst>
          </p:cNvPr>
          <p:cNvSpPr txBox="1"/>
          <p:nvPr/>
        </p:nvSpPr>
        <p:spPr>
          <a:xfrm>
            <a:off x="6649147" y="2356472"/>
            <a:ext cx="24896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Profile of knife edge seal</a:t>
            </a:r>
          </a:p>
        </p:txBody>
      </p:sp>
    </p:spTree>
    <p:extLst>
      <p:ext uri="{BB962C8B-B14F-4D97-AF65-F5344CB8AC3E}">
        <p14:creationId xmlns:p14="http://schemas.microsoft.com/office/powerpoint/2010/main" val="319218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EDC0-B9AE-444B-B7AA-37F5355B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Corrector Magnet Interface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24548-9AB3-4BC0-A6A1-AD3B2258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A612E-2CD0-44D4-9D23-363C403E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Duel | Vacuum Design and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855AB-8E93-4F29-BDF2-B985C399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1AF8C-22C0-4271-8F23-AE9DD22585A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/>
            <a:r>
              <a:rPr lang="en-US" dirty="0"/>
              <a:t>Magnet aperture equals beam tube OD and captures beam tube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08385E-4F79-4A0A-B9FE-BB6C312BFF62}"/>
              </a:ext>
            </a:extLst>
          </p:cNvPr>
          <p:cNvGrpSpPr/>
          <p:nvPr/>
        </p:nvGrpSpPr>
        <p:grpSpPr>
          <a:xfrm>
            <a:off x="457200" y="1784414"/>
            <a:ext cx="6416455" cy="4227388"/>
            <a:chOff x="457200" y="1784414"/>
            <a:chExt cx="6416455" cy="422738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6BB712-C8E5-4FDA-96D6-669AE8035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169" r="20210"/>
            <a:stretch/>
          </p:blipFill>
          <p:spPr>
            <a:xfrm>
              <a:off x="457200" y="1784415"/>
              <a:ext cx="3942826" cy="422738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FE50E-8034-4613-9B89-26DE5F799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846" r="17902"/>
            <a:stretch/>
          </p:blipFill>
          <p:spPr>
            <a:xfrm>
              <a:off x="4743976" y="1784414"/>
              <a:ext cx="2129678" cy="20401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E83417-52C0-4DF7-9EC2-80A820AF6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244" r="12261"/>
            <a:stretch/>
          </p:blipFill>
          <p:spPr>
            <a:xfrm>
              <a:off x="4743976" y="3898108"/>
              <a:ext cx="2129679" cy="2065309"/>
            </a:xfrm>
            <a:prstGeom prst="rect">
              <a:avLst/>
            </a:prstGeom>
          </p:spPr>
        </p:pic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147C62-8212-4B28-B963-14A96BA14859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686026" y="4965481"/>
            <a:ext cx="3312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3B164C3-97B7-4D07-8BAA-C1A6B52291C8}"/>
              </a:ext>
            </a:extLst>
          </p:cNvPr>
          <p:cNvSpPr txBox="1"/>
          <p:nvPr/>
        </p:nvSpPr>
        <p:spPr>
          <a:xfrm>
            <a:off x="7017250" y="4673093"/>
            <a:ext cx="18079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Split magnet during installation</a:t>
            </a:r>
          </a:p>
        </p:txBody>
      </p:sp>
    </p:spTree>
    <p:extLst>
      <p:ext uri="{BB962C8B-B14F-4D97-AF65-F5344CB8AC3E}">
        <p14:creationId xmlns:p14="http://schemas.microsoft.com/office/powerpoint/2010/main" val="273394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1FCF-5BD0-4D51-96A8-879070F5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Beam Window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0F789-9281-476C-B249-40706167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76E9A-959D-4E59-8100-9CDB3CFB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 | Vacuum Design and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65174-D08A-4C07-8893-0CA9511B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FB0A38-0131-4D52-B0AA-AF3A350E8055}"/>
              </a:ext>
            </a:extLst>
          </p:cNvPr>
          <p:cNvGrpSpPr/>
          <p:nvPr/>
        </p:nvGrpSpPr>
        <p:grpSpPr>
          <a:xfrm>
            <a:off x="146929" y="370899"/>
            <a:ext cx="8412172" cy="5828828"/>
            <a:chOff x="146929" y="879786"/>
            <a:chExt cx="8412172" cy="58288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C257F36-3061-46F7-A17A-29622679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057" y="3242051"/>
              <a:ext cx="7993044" cy="34665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BE775F-4454-4F22-B7B9-1344A3FEA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2099" y="879786"/>
              <a:ext cx="2551832" cy="2931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49B8EB1-1BCB-44E8-9B03-7F82DBDA68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05437" y="3822528"/>
              <a:ext cx="1087268" cy="109039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31C1BD9-961F-46D6-93DC-6B6753F1C06B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5042321" y="5753199"/>
              <a:ext cx="926232" cy="5238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214785-B909-46B7-A0C8-DA8260EFE2DB}"/>
                </a:ext>
              </a:extLst>
            </p:cNvPr>
            <p:cNvSpPr txBox="1"/>
            <p:nvPr/>
          </p:nvSpPr>
          <p:spPr>
            <a:xfrm>
              <a:off x="3284738" y="6123138"/>
              <a:ext cx="1757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67676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Target Hall US Wall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51C7BE5-E448-41C1-9016-80F292649A59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2581464" y="1759730"/>
              <a:ext cx="1916794" cy="3385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10F18B-5DBE-4AEF-80E3-6F0D0D0562AF}"/>
                </a:ext>
              </a:extLst>
            </p:cNvPr>
            <p:cNvSpPr txBox="1"/>
            <p:nvPr/>
          </p:nvSpPr>
          <p:spPr>
            <a:xfrm>
              <a:off x="457200" y="1590453"/>
              <a:ext cx="2124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67676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Typical 4” QD Flange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E36F64-3498-4F96-B20D-16103AEA90DC}"/>
                </a:ext>
              </a:extLst>
            </p:cNvPr>
            <p:cNvSpPr txBox="1"/>
            <p:nvPr/>
          </p:nvSpPr>
          <p:spPr>
            <a:xfrm>
              <a:off x="146929" y="3235807"/>
              <a:ext cx="1568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67676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LBNF Primary Beam Window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009CAC-1D44-413D-98E9-116B82A0FAFC}"/>
              </a:ext>
            </a:extLst>
          </p:cNvPr>
          <p:cNvCxnSpPr>
            <a:cxnSpLocks/>
          </p:cNvCxnSpPr>
          <p:nvPr/>
        </p:nvCxnSpPr>
        <p:spPr>
          <a:xfrm>
            <a:off x="716756" y="3464148"/>
            <a:ext cx="214371" cy="763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DBD0C91-F832-4503-B31C-B8CB1E5F0DB5}"/>
              </a:ext>
            </a:extLst>
          </p:cNvPr>
          <p:cNvCxnSpPr>
            <a:cxnSpLocks/>
          </p:cNvCxnSpPr>
          <p:nvPr/>
        </p:nvCxnSpPr>
        <p:spPr>
          <a:xfrm flipH="1">
            <a:off x="6629543" y="5651296"/>
            <a:ext cx="1295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CE876F3-1DFA-47B5-A90F-5553A67630DF}"/>
              </a:ext>
            </a:extLst>
          </p:cNvPr>
          <p:cNvSpPr txBox="1"/>
          <p:nvPr/>
        </p:nvSpPr>
        <p:spPr>
          <a:xfrm>
            <a:off x="6964074" y="5651296"/>
            <a:ext cx="763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14D5751-E0F6-49DE-8004-09BAD0D1055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581464" y="1250843"/>
            <a:ext cx="1254873" cy="457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8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06AA-D397-4CF9-B5A3-41543BE5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Penetration Weldment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886A8-F4F5-4678-B5FA-66B1C6D1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03.10.20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B2E5B-E567-4C89-9769-9C3167D2E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36400-FE18-4E81-AFF4-00F20A22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2ADA93B-1E30-4461-80D2-C00D77E78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78244"/>
              </p:ext>
            </p:extLst>
          </p:nvPr>
        </p:nvGraphicFramePr>
        <p:xfrm>
          <a:off x="546100" y="906463"/>
          <a:ext cx="8140700" cy="52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Acrobat Document" r:id="rId3" imgW="23317026" imgH="15087484" progId="AcroExch.Document.DC">
                  <p:embed/>
                </p:oleObj>
              </mc:Choice>
              <mc:Fallback>
                <p:oleObj name="Acrobat Document" r:id="rId3" imgW="23317026" imgH="150874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" y="906463"/>
                        <a:ext cx="8140700" cy="526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06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5BA7-8ADF-4087-A0A8-8A4A7A0E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Weldment Drawing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5C598-B4A1-4F4B-BBA9-242F5F8B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EEDCE-6C7F-42E1-96F8-C2DA542A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1912D-E487-44E8-A7F3-C79D1B79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CCC3CBE-4B33-4AFF-B0FA-CDF8D18FE525}"/>
              </a:ext>
            </a:extLst>
          </p:cNvPr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67600190"/>
              </p:ext>
            </p:extLst>
          </p:nvPr>
        </p:nvGraphicFramePr>
        <p:xfrm>
          <a:off x="1030288" y="830263"/>
          <a:ext cx="7083425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Acrobat Document" r:id="rId3" imgW="15087426" imgH="11658368" progId="AcroExch.Document.DC">
                  <p:embed/>
                </p:oleObj>
              </mc:Choice>
              <mc:Fallback>
                <p:oleObj name="Acrobat Document" r:id="rId3" imgW="15087426" imgH="116583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288" y="830263"/>
                        <a:ext cx="7083425" cy="547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43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B69F-AA29-4EF9-B297-510DC15E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 and Controls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F66C2-1BDD-4232-A6CE-FA0B21C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B8C05-EBCD-47A0-A7EB-2722FC5C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2CEBC-1E75-4D51-9DBE-F874F586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E863BDB-512C-4756-99D0-7B13C1C93BAF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851610478"/>
              </p:ext>
            </p:extLst>
          </p:nvPr>
        </p:nvGraphicFramePr>
        <p:xfrm>
          <a:off x="5515341" y="230366"/>
          <a:ext cx="1518645" cy="5761579"/>
        </p:xfrm>
        <a:graphic>
          <a:graphicData uri="http://schemas.openxmlformats.org/drawingml/2006/table">
            <a:tbl>
              <a:tblPr/>
              <a:tblGrid>
                <a:gridCol w="444517">
                  <a:extLst>
                    <a:ext uri="{9D8B030D-6E8A-4147-A177-3AD203B41FA5}">
                      <a16:colId xmlns:a16="http://schemas.microsoft.com/office/drawing/2014/main" val="416629053"/>
                    </a:ext>
                  </a:extLst>
                </a:gridCol>
                <a:gridCol w="1074128">
                  <a:extLst>
                    <a:ext uri="{9D8B030D-6E8A-4147-A177-3AD203B41FA5}">
                      <a16:colId xmlns:a16="http://schemas.microsoft.com/office/drawing/2014/main" val="2914328837"/>
                    </a:ext>
                  </a:extLst>
                </a:gridCol>
              </a:tblGrid>
              <a:tr h="261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5495" marR="5495" marT="5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08924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IP101D1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Lambertson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Ion Pump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244074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IP101D2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24239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IP101D3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94071"/>
                  </a:ext>
                </a:extLst>
              </a:tr>
              <a:tr h="137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IP101D4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60001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IP102A1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Lambertson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Ion Pump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122627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IP102A2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27102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IP102A3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26329"/>
                  </a:ext>
                </a:extLst>
              </a:tr>
              <a:tr h="137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IP102A4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508489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IP102B1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Lambertson Ion Pump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799760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IP102B2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07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IP102B3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49308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IP102B4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924554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BV200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Gate Valve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110015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72759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PG200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Pirani Gauge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387592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Turbo Cart Valve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94332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IP201A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965293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IP201B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52434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IP201C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730631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IP202A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923600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IP202B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037038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Turbo Cart Valve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058542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PG202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Pirani Gauge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141261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IP203A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774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IP203B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033681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BV203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Gate Valve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212018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PG203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Pirani Gauge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110401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IP2040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97109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IP2041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210413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IP2042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486420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Turbo Cart Valve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440690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IP2051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794327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IP2052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131426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IP2060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38190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IP2061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841324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IP2062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708460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IP2071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647630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IP2072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064856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IP2080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028231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IP2081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004728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IP2082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22606"/>
                  </a:ext>
                </a:extLst>
              </a:tr>
              <a:tr h="130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Turbo Cart Valve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960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242FF51-0972-404A-906D-C1F562F98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38442"/>
              </p:ext>
            </p:extLst>
          </p:nvPr>
        </p:nvGraphicFramePr>
        <p:xfrm>
          <a:off x="7282331" y="226248"/>
          <a:ext cx="1636119" cy="5761588"/>
        </p:xfrm>
        <a:graphic>
          <a:graphicData uri="http://schemas.openxmlformats.org/drawingml/2006/table">
            <a:tbl>
              <a:tblPr/>
              <a:tblGrid>
                <a:gridCol w="630175">
                  <a:extLst>
                    <a:ext uri="{9D8B030D-6E8A-4147-A177-3AD203B41FA5}">
                      <a16:colId xmlns:a16="http://schemas.microsoft.com/office/drawing/2014/main" val="1645455265"/>
                    </a:ext>
                  </a:extLst>
                </a:gridCol>
                <a:gridCol w="1005944">
                  <a:extLst>
                    <a:ext uri="{9D8B030D-6E8A-4147-A177-3AD203B41FA5}">
                      <a16:colId xmlns:a16="http://schemas.microsoft.com/office/drawing/2014/main" val="641514723"/>
                    </a:ext>
                  </a:extLst>
                </a:gridCol>
              </a:tblGrid>
              <a:tr h="169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(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(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961649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IP2091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805251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PG209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Pirani Gauge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032245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IP2092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663665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BV210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Gate Valve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35925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IP210A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351724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PG210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Pirani Gauge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066372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IP210B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85927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IP211A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885772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Turbo Cart Valve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799705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IP211B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945856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IP211C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288237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IP2120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541510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IP2121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018225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IP2122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044030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Turbo Cart Valve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3087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IP2131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71485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PG213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Pirani Gauge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324161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IP2132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444271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IP2140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143527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IP2141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451958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IP2142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546818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BV214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Gate Valve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102874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IP2151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56947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PG215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Pirani Gauge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30349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IP2152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722674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IP2160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859271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IP2161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085143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Turbo Cart Valve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05227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IP217A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728454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IP217B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200345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IP217C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285382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IP219A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488321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IP220A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96793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IP221A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15779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IP221B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696851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Turbo Cart Valve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41581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IP222A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947247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IP222B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265462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PG222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Pirani Gauge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587220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BV221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Manual Gate Valve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908950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PG223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Pirani Gauge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618798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Turbo Cart Valve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79907"/>
                  </a:ext>
                </a:extLst>
              </a:tr>
              <a:tr h="130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IP223A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L/s Ion Pump</a:t>
                      </a:r>
                    </a:p>
                  </a:txBody>
                  <a:tcPr marL="4824" marR="4824" marT="4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772475"/>
                  </a:ext>
                </a:extLst>
              </a:tr>
            </a:tbl>
          </a:graphicData>
        </a:graphic>
      </p:graphicFrame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83BE958-4035-4F64-B108-8F0A46A69C6F}"/>
              </a:ext>
            </a:extLst>
          </p:cNvPr>
          <p:cNvSpPr txBox="1">
            <a:spLocks/>
          </p:cNvSpPr>
          <p:nvPr/>
        </p:nvSpPr>
        <p:spPr>
          <a:xfrm>
            <a:off x="457200" y="1238250"/>
            <a:ext cx="4889991" cy="4846638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Pneumatic Gate Valves</a:t>
            </a:r>
          </a:p>
          <a:p>
            <a:pPr lvl="1"/>
            <a:r>
              <a:rPr lang="en-US" dirty="0"/>
              <a:t>LBNF line is broken into 4 vacuum sectors by gate valves</a:t>
            </a:r>
          </a:p>
          <a:p>
            <a:pPr lvl="1"/>
            <a:r>
              <a:rPr lang="en-US" dirty="0"/>
              <a:t>Sector lengths: 56m, 100m, 70m, 85m</a:t>
            </a:r>
          </a:p>
          <a:p>
            <a:pPr lvl="1"/>
            <a:r>
              <a:rPr lang="en-US" dirty="0"/>
              <a:t>All metal gate valve DS of </a:t>
            </a:r>
            <a:r>
              <a:rPr lang="en-US" dirty="0" err="1"/>
              <a:t>Lambertsons</a:t>
            </a:r>
            <a:endParaRPr lang="en-US" dirty="0"/>
          </a:p>
          <a:p>
            <a:pPr lvl="1"/>
            <a:r>
              <a:rPr lang="en-US" dirty="0"/>
              <a:t>Last gate valve is manual</a:t>
            </a:r>
          </a:p>
          <a:p>
            <a:r>
              <a:rPr lang="en-US" dirty="0"/>
              <a:t>Right angle Valves</a:t>
            </a:r>
          </a:p>
          <a:p>
            <a:pPr lvl="1"/>
            <a:r>
              <a:rPr lang="en-US" dirty="0"/>
              <a:t>2 per sector plus 1 after last gate valve</a:t>
            </a:r>
          </a:p>
          <a:p>
            <a:pPr lvl="1"/>
            <a:r>
              <a:rPr lang="en-US" dirty="0"/>
              <a:t>All metal valve DS of </a:t>
            </a:r>
            <a:r>
              <a:rPr lang="en-US" dirty="0" err="1"/>
              <a:t>Lambertsons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3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78F6-565D-4D93-B5D4-BF69A455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 and Controls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928D5-E844-436C-9682-E0892E50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EB85D-386C-45D4-8DAD-8B3ECE8E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651C6-79E9-4770-818E-09435FF4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66D9E-1AD4-49F8-9373-BA46F8B891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040848" cy="4961214"/>
          </a:xfrm>
        </p:spPr>
        <p:txBody>
          <a:bodyPr/>
          <a:lstStyle/>
          <a:p>
            <a:r>
              <a:rPr lang="en-US" sz="1800" dirty="0"/>
              <a:t>PLC controlled, ethernet where possible</a:t>
            </a:r>
          </a:p>
          <a:p>
            <a:r>
              <a:rPr lang="en-US" sz="1800" dirty="0"/>
              <a:t>Cables</a:t>
            </a:r>
          </a:p>
          <a:p>
            <a:pPr lvl="1"/>
            <a:r>
              <a:rPr lang="en-US" sz="1600" dirty="0"/>
              <a:t>Cable trays will be used to run cables to LBNF-5 Controls Room</a:t>
            </a:r>
          </a:p>
          <a:p>
            <a:pPr lvl="2"/>
            <a:r>
              <a:rPr lang="en-US" sz="1400" dirty="0"/>
              <a:t>This includes MI extraction items (</a:t>
            </a:r>
            <a:r>
              <a:rPr lang="en-US" sz="1400" dirty="0" err="1"/>
              <a:t>Lambertson</a:t>
            </a:r>
            <a:r>
              <a:rPr lang="en-US" sz="1400" dirty="0"/>
              <a:t> pumps, BV200, Pirani’s,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  <a:p>
            <a:pPr lvl="1"/>
            <a:r>
              <a:rPr lang="en-US" sz="1600" dirty="0"/>
              <a:t>Cable lengths range from 300 to 1100 feet</a:t>
            </a:r>
          </a:p>
          <a:p>
            <a:r>
              <a:rPr lang="en-US" sz="1800" dirty="0"/>
              <a:t>Ion pumps </a:t>
            </a:r>
          </a:p>
          <a:p>
            <a:pPr lvl="1"/>
            <a:r>
              <a:rPr lang="en-US" sz="1600" dirty="0"/>
              <a:t>Ion pumps will read pressures - no ion gauges</a:t>
            </a:r>
          </a:p>
          <a:p>
            <a:pPr lvl="1"/>
            <a:r>
              <a:rPr lang="en-US" sz="1600" dirty="0"/>
              <a:t>All 45 l/s except (2) 200 l/s on each side of wall mainly place 20’ apart</a:t>
            </a:r>
          </a:p>
          <a:p>
            <a:r>
              <a:rPr lang="en-US" sz="1800" dirty="0"/>
              <a:t>Pirani Gauges</a:t>
            </a:r>
          </a:p>
          <a:p>
            <a:pPr lvl="1"/>
            <a:r>
              <a:rPr lang="en-US" sz="1600" dirty="0"/>
              <a:t>2 per sector plus 1 after last valve</a:t>
            </a:r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EF30D-A82B-47D8-8DBA-D33AB7497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7" b="9336"/>
          <a:stretch/>
        </p:blipFill>
        <p:spPr>
          <a:xfrm>
            <a:off x="4071179" y="4290249"/>
            <a:ext cx="4754621" cy="2053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D6895D-D961-463C-A0F0-993C1CF8231C}"/>
              </a:ext>
            </a:extLst>
          </p:cNvPr>
          <p:cNvSpPr txBox="1"/>
          <p:nvPr/>
        </p:nvSpPr>
        <p:spPr>
          <a:xfrm>
            <a:off x="6084441" y="4580858"/>
            <a:ext cx="113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Manual Gate Valve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5A7858-F300-4E46-97B7-305B3E0D2126}"/>
              </a:ext>
            </a:extLst>
          </p:cNvPr>
          <p:cNvSpPr txBox="1"/>
          <p:nvPr/>
        </p:nvSpPr>
        <p:spPr>
          <a:xfrm>
            <a:off x="7127320" y="4212870"/>
            <a:ext cx="123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Pirani Gauge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EC3EE-25DF-468A-834F-6CEAA3F12F98}"/>
              </a:ext>
            </a:extLst>
          </p:cNvPr>
          <p:cNvSpPr txBox="1"/>
          <p:nvPr/>
        </p:nvSpPr>
        <p:spPr>
          <a:xfrm>
            <a:off x="6682762" y="5831413"/>
            <a:ext cx="105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Turbo Cart Valve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E7AA0-AB2E-491F-B6F0-D3C9638AF06E}"/>
              </a:ext>
            </a:extLst>
          </p:cNvPr>
          <p:cNvSpPr txBox="1"/>
          <p:nvPr/>
        </p:nvSpPr>
        <p:spPr>
          <a:xfrm>
            <a:off x="4941414" y="5980277"/>
            <a:ext cx="1056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Ion Pump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A42CF7-557F-4AC8-AAB5-C016EED27838}"/>
              </a:ext>
            </a:extLst>
          </p:cNvPr>
          <p:cNvCxnSpPr>
            <a:cxnSpLocks/>
          </p:cNvCxnSpPr>
          <p:nvPr/>
        </p:nvCxnSpPr>
        <p:spPr>
          <a:xfrm flipH="1" flipV="1">
            <a:off x="4790114" y="5687736"/>
            <a:ext cx="645953" cy="293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10A773-B636-4990-A4BB-00521C8960C0}"/>
              </a:ext>
            </a:extLst>
          </p:cNvPr>
          <p:cNvCxnSpPr>
            <a:cxnSpLocks/>
          </p:cNvCxnSpPr>
          <p:nvPr/>
        </p:nvCxnSpPr>
        <p:spPr>
          <a:xfrm flipH="1" flipV="1">
            <a:off x="5629013" y="4873245"/>
            <a:ext cx="49249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5CC79E-0696-458D-AF69-99E115CC0FC5}"/>
              </a:ext>
            </a:extLst>
          </p:cNvPr>
          <p:cNvCxnSpPr>
            <a:cxnSpLocks/>
          </p:cNvCxnSpPr>
          <p:nvPr/>
        </p:nvCxnSpPr>
        <p:spPr>
          <a:xfrm>
            <a:off x="7739476" y="4575728"/>
            <a:ext cx="465063" cy="584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7974D7-20EF-4EE6-B243-462644D63682}"/>
              </a:ext>
            </a:extLst>
          </p:cNvPr>
          <p:cNvCxnSpPr>
            <a:cxnSpLocks/>
          </p:cNvCxnSpPr>
          <p:nvPr/>
        </p:nvCxnSpPr>
        <p:spPr>
          <a:xfrm flipV="1">
            <a:off x="7624641" y="6020357"/>
            <a:ext cx="437179" cy="972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81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4793-32B0-4F3D-9535-49174F5C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 and Controls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9C15B-53A6-4B69-86A3-61EC7CC3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57C1E-A399-434A-9A35-CD78083A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72737-F499-46FD-A39C-A4A3AD21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10D76-C9B3-4F5D-AF65-FAA49D629C4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Interlocks</a:t>
            </a:r>
          </a:p>
          <a:p>
            <a:pPr lvl="1"/>
            <a:r>
              <a:rPr lang="en-US" dirty="0"/>
              <a:t>Main Injector/</a:t>
            </a:r>
            <a:r>
              <a:rPr lang="en-US" dirty="0" err="1"/>
              <a:t>NuMI</a:t>
            </a:r>
            <a:r>
              <a:rPr lang="en-US" dirty="0"/>
              <a:t> scheme will be used</a:t>
            </a:r>
          </a:p>
          <a:p>
            <a:pPr lvl="1"/>
            <a:r>
              <a:rPr lang="en-US" dirty="0"/>
              <a:t>The vacuum system will interlock section valves with pressure differential</a:t>
            </a:r>
          </a:p>
          <a:p>
            <a:pPr lvl="2"/>
            <a:r>
              <a:rPr lang="en-US" dirty="0"/>
              <a:t>2 sets of ion pumps in each sector for permitting</a:t>
            </a:r>
          </a:p>
          <a:p>
            <a:pPr lvl="2"/>
            <a:r>
              <a:rPr lang="en-US" dirty="0"/>
              <a:t>Alarms generated for average pressure</a:t>
            </a:r>
          </a:p>
          <a:p>
            <a:pPr lvl="1"/>
            <a:r>
              <a:rPr lang="en-US" dirty="0"/>
              <a:t>The vacuum system will interlock beam extraction with total pressure</a:t>
            </a:r>
          </a:p>
        </p:txBody>
      </p:sp>
    </p:spTree>
    <p:extLst>
      <p:ext uri="{BB962C8B-B14F-4D97-AF65-F5344CB8AC3E}">
        <p14:creationId xmlns:p14="http://schemas.microsoft.com/office/powerpoint/2010/main" val="340815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Air and Nitrogen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>
                <a:solidFill>
                  <a:srgbClr val="676767"/>
                </a:solidFill>
              </a:rPr>
              <a:t>Compressed Air System</a:t>
            </a:r>
          </a:p>
          <a:p>
            <a:pPr lvl="1"/>
            <a:r>
              <a:rPr lang="en-US" dirty="0">
                <a:solidFill>
                  <a:srgbClr val="676767"/>
                </a:solidFill>
              </a:rPr>
              <a:t>Design is similar to </a:t>
            </a:r>
            <a:r>
              <a:rPr lang="en-US" dirty="0" err="1">
                <a:solidFill>
                  <a:srgbClr val="676767"/>
                </a:solidFill>
              </a:rPr>
              <a:t>NuMI</a:t>
            </a:r>
            <a:r>
              <a:rPr lang="en-US" dirty="0">
                <a:solidFill>
                  <a:srgbClr val="676767"/>
                </a:solidFill>
              </a:rPr>
              <a:t>/</a:t>
            </a:r>
            <a:r>
              <a:rPr lang="en-US" dirty="0" err="1">
                <a:solidFill>
                  <a:srgbClr val="676767"/>
                </a:solidFill>
              </a:rPr>
              <a:t>NOvA</a:t>
            </a:r>
            <a:r>
              <a:rPr lang="en-US" dirty="0">
                <a:solidFill>
                  <a:srgbClr val="676767"/>
                </a:solidFill>
              </a:rPr>
              <a:t> and the Main Injector systems</a:t>
            </a:r>
          </a:p>
          <a:p>
            <a:pPr lvl="2"/>
            <a:r>
              <a:rPr lang="en-US" dirty="0">
                <a:solidFill>
                  <a:srgbClr val="676767"/>
                </a:solidFill>
              </a:rPr>
              <a:t>Operates beamline vacuum gate valves</a:t>
            </a:r>
          </a:p>
          <a:p>
            <a:pPr marL="857250" lvl="2" indent="-228600"/>
            <a:r>
              <a:rPr lang="en-US" dirty="0">
                <a:solidFill>
                  <a:srgbClr val="676767"/>
                </a:solidFill>
              </a:rPr>
              <a:t>Incorporates small receiver tanks in the enclosure due to the length of the piping system (~ 1,000 ft)</a:t>
            </a:r>
          </a:p>
          <a:p>
            <a:pPr marL="857250" lvl="2" indent="-228600"/>
            <a:r>
              <a:rPr lang="en-US" dirty="0">
                <a:solidFill>
                  <a:srgbClr val="676767"/>
                </a:solidFill>
              </a:rPr>
              <a:t>Compressors and dryers located in LBNF-5</a:t>
            </a:r>
          </a:p>
          <a:p>
            <a:pPr marL="857250" lvl="2" indent="-228600"/>
            <a:endParaRPr lang="en-US" dirty="0">
              <a:solidFill>
                <a:srgbClr val="676767"/>
              </a:solidFill>
            </a:endParaRPr>
          </a:p>
          <a:p>
            <a:r>
              <a:rPr lang="en-US" dirty="0">
                <a:solidFill>
                  <a:srgbClr val="676767"/>
                </a:solidFill>
              </a:rPr>
              <a:t>Nitrogen System</a:t>
            </a:r>
          </a:p>
          <a:p>
            <a:pPr lvl="1"/>
            <a:r>
              <a:rPr lang="en-US" dirty="0">
                <a:solidFill>
                  <a:srgbClr val="676767"/>
                </a:solidFill>
              </a:rPr>
              <a:t>Used for letting up beamline vacuum</a:t>
            </a:r>
          </a:p>
          <a:p>
            <a:pPr lvl="1"/>
            <a:r>
              <a:rPr lang="en-US" dirty="0">
                <a:solidFill>
                  <a:srgbClr val="676767"/>
                </a:solidFill>
              </a:rPr>
              <a:t>Nitrogen cylinders and manifold located in LBNF-5</a:t>
            </a:r>
          </a:p>
          <a:p>
            <a:pPr lvl="1"/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72ED9-3A55-4046-AFA1-6F6795B8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03.10.20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6DCF1-996E-4D79-8F2D-3C2EA622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Duel/Hixson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| Compressed Air and Nitrogen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38BE7-8605-42B5-9658-3F05F77E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9C72E-2A13-EB4D-AD45-6D4E6ACAED8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96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0DD0F-5561-477A-8D42-1FCBE23857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C1B0-356D-4FFD-B400-5A7C95E3CC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Duel/Hixson | Compressed Air and Nitrogen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5C77-332F-4E0D-B2FA-8F72D06AED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C6703C-D516-5C41-9D7B-DB72F4B68A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27965F-3A0B-4FEC-9A8E-AF4EB045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Air System P&amp;ID Drawing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C35CD0C-EE3A-4E36-BC17-843D9FF6E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15692"/>
              </p:ext>
            </p:extLst>
          </p:nvPr>
        </p:nvGraphicFramePr>
        <p:xfrm>
          <a:off x="955226" y="775607"/>
          <a:ext cx="7153002" cy="552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3" imgW="15087600" imgH="11658600" progId="AcroExch.Document.DC">
                  <p:embed/>
                </p:oleObj>
              </mc:Choice>
              <mc:Fallback>
                <p:oleObj name="Acrobat Document" r:id="rId3" imgW="15087600" imgH="11658600" progId="AcroExch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C35CD0C-EE3A-4E36-BC17-843D9FF6E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226" y="775607"/>
                        <a:ext cx="7153002" cy="5527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98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AFCA-58A1-4480-9D09-60991FAB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BBF49-46E4-45A2-80AC-A3E06B44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D3559-5CFF-4907-A09E-C02186C4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2CADB-B612-4C30-8C47-A9103CF4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D42B0-2BC5-4C73-8015-3E1C2191D95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Overview of Vacuum Layout</a:t>
            </a:r>
          </a:p>
          <a:p>
            <a:r>
              <a:rPr lang="en-US" dirty="0"/>
              <a:t>Vacuum Profile Plots</a:t>
            </a:r>
          </a:p>
          <a:p>
            <a:r>
              <a:rPr lang="en-US" dirty="0"/>
              <a:t>Magnet and Device Interfaces</a:t>
            </a:r>
          </a:p>
          <a:p>
            <a:r>
              <a:rPr lang="en-US" dirty="0"/>
              <a:t>Typical Weldment Drawings</a:t>
            </a:r>
          </a:p>
          <a:p>
            <a:r>
              <a:rPr lang="en-US" dirty="0"/>
              <a:t>Instrumentation and Controls</a:t>
            </a:r>
          </a:p>
          <a:p>
            <a:r>
              <a:rPr lang="en-US" dirty="0"/>
              <a:t>Compressed Air and Nitrogen</a:t>
            </a:r>
          </a:p>
          <a:p>
            <a:r>
              <a:rPr lang="en-US" dirty="0" err="1"/>
              <a:t>Turbocart</a:t>
            </a:r>
            <a:r>
              <a:rPr lang="en-US" dirty="0"/>
              <a:t> Design</a:t>
            </a:r>
          </a:p>
          <a:p>
            <a:r>
              <a:rPr lang="en-US" dirty="0"/>
              <a:t>Main Injector Interface</a:t>
            </a:r>
          </a:p>
        </p:txBody>
      </p:sp>
    </p:spTree>
    <p:extLst>
      <p:ext uri="{BB962C8B-B14F-4D97-AF65-F5344CB8AC3E}">
        <p14:creationId xmlns:p14="http://schemas.microsoft.com/office/powerpoint/2010/main" val="345346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FC6507D-A09E-467A-BBB3-F4E3B88B3A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229" y="715665"/>
          <a:ext cx="7274385" cy="562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r:id="rId3" imgW="15087600" imgH="11658600" progId="AcroExch.Document.DC">
                  <p:embed/>
                </p:oleObj>
              </mc:Choice>
              <mc:Fallback>
                <p:oleObj name="Acrobat Document" r:id="rId3" imgW="15087600" imgH="116586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FC6507D-A09E-467A-BBB3-F4E3B88B3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229" y="715665"/>
                        <a:ext cx="7274385" cy="5621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0DD0F-5561-477A-8D42-1FCBE23857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C1B0-356D-4FFD-B400-5A7C95E3CC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Duel/Hixson | Compressed Air and Nitrogen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5C77-332F-4E0D-B2FA-8F72D06AED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C6703C-D516-5C41-9D7B-DB72F4B68A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27965F-3A0B-4FEC-9A8E-AF4EB045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System P&amp;ID Drawing</a:t>
            </a:r>
          </a:p>
        </p:txBody>
      </p:sp>
    </p:spTree>
    <p:extLst>
      <p:ext uri="{BB962C8B-B14F-4D97-AF65-F5344CB8AC3E}">
        <p14:creationId xmlns:p14="http://schemas.microsoft.com/office/powerpoint/2010/main" val="203256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C539B91-436D-4948-824F-1E59681EAA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132" b="713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D8B34-64B9-4152-80B7-538B44D9BFF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Turbocart</a:t>
            </a:r>
            <a:r>
              <a:rPr lang="en-US" dirty="0"/>
              <a:t> with 80/20 frame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0DD0F-5561-477A-8D42-1FCBE23857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C1B0-356D-4FFD-B400-5A7C95E3CC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Duel | </a:t>
            </a:r>
            <a:r>
              <a:rPr lang="en-US" dirty="0" err="1"/>
              <a:t>Turbocart</a:t>
            </a:r>
            <a:r>
              <a:rPr lang="en-US" dirty="0"/>
              <a:t>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5C77-332F-4E0D-B2FA-8F72D06AED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C6703C-D516-5C41-9D7B-DB72F4B68A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27965F-3A0B-4FEC-9A8E-AF4EB045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Turbocart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60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D8B34-64B9-4152-80B7-538B44D9BFF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Turbocart</a:t>
            </a:r>
            <a:r>
              <a:rPr lang="en-US" dirty="0"/>
              <a:t> with frame hidden and beamline section shown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0DD0F-5561-477A-8D42-1FCBE23857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C1B0-356D-4FFD-B400-5A7C95E3CC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Duel | </a:t>
            </a:r>
            <a:r>
              <a:rPr lang="en-US" dirty="0" err="1"/>
              <a:t>Turbocart</a:t>
            </a:r>
            <a:r>
              <a:rPr lang="en-US" dirty="0"/>
              <a:t>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5C77-332F-4E0D-B2FA-8F72D06AED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C6703C-D516-5C41-9D7B-DB72F4B68AE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27965F-3A0B-4FEC-9A8E-AF4EB045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Turbocart</a:t>
            </a:r>
            <a:r>
              <a:rPr lang="en-US" dirty="0"/>
              <a:t> Components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8697380-102D-4BA8-BF33-37644407A8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132" b="7132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42FBC7-FCFC-4F90-B962-26D4596535D5}"/>
              </a:ext>
            </a:extLst>
          </p:cNvPr>
          <p:cNvSpPr txBox="1"/>
          <p:nvPr/>
        </p:nvSpPr>
        <p:spPr>
          <a:xfrm>
            <a:off x="6110243" y="440028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500 L/min scroll pump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40286-A1A0-41A7-B0B5-7F83142C8CCD}"/>
              </a:ext>
            </a:extLst>
          </p:cNvPr>
          <p:cNvSpPr txBox="1"/>
          <p:nvPr/>
        </p:nvSpPr>
        <p:spPr>
          <a:xfrm>
            <a:off x="6110243" y="210547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70-90 L/s turbo pump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2BB836-051A-4B8F-875C-4C38A63E6B21}"/>
              </a:ext>
            </a:extLst>
          </p:cNvPr>
          <p:cNvSpPr txBox="1"/>
          <p:nvPr/>
        </p:nvSpPr>
        <p:spPr>
          <a:xfrm>
            <a:off x="6161519" y="324433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Leak checking valve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8A3304-AE32-4BE2-95F3-D8DA996177A1}"/>
              </a:ext>
            </a:extLst>
          </p:cNvPr>
          <p:cNvSpPr txBox="1"/>
          <p:nvPr/>
        </p:nvSpPr>
        <p:spPr>
          <a:xfrm>
            <a:off x="1240279" y="3299045"/>
            <a:ext cx="226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Turbo bypass valve</a:t>
            </a:r>
          </a:p>
          <a:p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+/- 2” stroke bellows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C7FF00-AA89-424B-BC92-92B9B0C64F21}"/>
              </a:ext>
            </a:extLst>
          </p:cNvPr>
          <p:cNvSpPr txBox="1"/>
          <p:nvPr/>
        </p:nvSpPr>
        <p:spPr>
          <a:xfrm>
            <a:off x="919726" y="229014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Cold cathode gauge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F0FF25-F098-4C70-B5D0-6DC1B86FABC4}"/>
              </a:ext>
            </a:extLst>
          </p:cNvPr>
          <p:cNvSpPr txBox="1"/>
          <p:nvPr/>
        </p:nvSpPr>
        <p:spPr>
          <a:xfrm>
            <a:off x="1356951" y="4400283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Anti-</a:t>
            </a:r>
            <a:r>
              <a:rPr lang="en-US" dirty="0" err="1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suckback</a:t>
            </a:r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valve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1ED08B-68EB-4022-BC97-FF0886994434}"/>
              </a:ext>
            </a:extLst>
          </p:cNvPr>
          <p:cNvSpPr txBox="1"/>
          <p:nvPr/>
        </p:nvSpPr>
        <p:spPr>
          <a:xfrm>
            <a:off x="6110243" y="269724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Pirani gauge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C0B333-44BE-47FE-8B87-5B3D33C7043C}"/>
              </a:ext>
            </a:extLst>
          </p:cNvPr>
          <p:cNvSpPr txBox="1"/>
          <p:nvPr/>
        </p:nvSpPr>
        <p:spPr>
          <a:xfrm>
            <a:off x="4697036" y="156322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Beamline pump out port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73D005-5D29-4FF6-9327-763E1E5EFF92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648771" y="4477997"/>
            <a:ext cx="461472" cy="106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2C6088-80DD-4B37-816B-7B9675877E2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852447" y="3429000"/>
            <a:ext cx="3090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596329-5796-4FF0-AD8E-F23155686F20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5118931" y="2881912"/>
            <a:ext cx="991312" cy="485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137DF2-80DA-4A66-AA95-53473C3E4AF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563312" y="2290140"/>
            <a:ext cx="546931" cy="290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0DE8163-D2B4-4F58-8A76-E21D1526BDD1}"/>
              </a:ext>
            </a:extLst>
          </p:cNvPr>
          <p:cNvCxnSpPr>
            <a:cxnSpLocks/>
          </p:cNvCxnSpPr>
          <p:nvPr/>
        </p:nvCxnSpPr>
        <p:spPr>
          <a:xfrm flipH="1">
            <a:off x="4170348" y="1726250"/>
            <a:ext cx="526688" cy="563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AC317CB-D991-459A-8DD9-ED14C8A2CBA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69060" y="2474806"/>
            <a:ext cx="881647" cy="3196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C84CF7-BE2B-4FE0-A4EA-DA37741F4F36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502437" y="3429001"/>
            <a:ext cx="454266" cy="193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A47E978-E307-4FF1-B808-E32C77B69128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580637" y="3945376"/>
            <a:ext cx="828993" cy="639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6DF92F6-7C5F-4530-81CF-1473EE319338}"/>
              </a:ext>
            </a:extLst>
          </p:cNvPr>
          <p:cNvCxnSpPr>
            <a:cxnSpLocks/>
          </p:cNvCxnSpPr>
          <p:nvPr/>
        </p:nvCxnSpPr>
        <p:spPr>
          <a:xfrm flipH="1">
            <a:off x="3069538" y="1267857"/>
            <a:ext cx="925595" cy="76034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F65DE8C-60B0-4E96-9F82-325631E7DCD0}"/>
              </a:ext>
            </a:extLst>
          </p:cNvPr>
          <p:cNvSpPr txBox="1"/>
          <p:nvPr/>
        </p:nvSpPr>
        <p:spPr>
          <a:xfrm rot="19430543">
            <a:off x="2629287" y="14565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Beamline</a:t>
            </a:r>
          </a:p>
        </p:txBody>
      </p:sp>
    </p:spTree>
    <p:extLst>
      <p:ext uri="{BB962C8B-B14F-4D97-AF65-F5344CB8AC3E}">
        <p14:creationId xmlns:p14="http://schemas.microsoft.com/office/powerpoint/2010/main" val="257782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8C2D-B98C-4DB4-BDD3-F30AD929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 Interface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8B041-46E4-4136-869D-D424EEAB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5AE9F-772E-48A6-8789-BAD08869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D2481-E1EE-4195-829D-09D91523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7D460-8ED4-4552-9BA8-BEE207748C6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Changes to MI vacuum for LBNF extraction include: </a:t>
            </a:r>
          </a:p>
          <a:p>
            <a:pPr lvl="1"/>
            <a:r>
              <a:rPr lang="en-US" dirty="0"/>
              <a:t>Installing the Kicker magnets and </a:t>
            </a:r>
            <a:r>
              <a:rPr lang="en-US" dirty="0" err="1"/>
              <a:t>Lambertson</a:t>
            </a:r>
            <a:r>
              <a:rPr lang="en-US" dirty="0"/>
              <a:t> magnets</a:t>
            </a:r>
          </a:p>
          <a:p>
            <a:pPr lvl="1"/>
            <a:r>
              <a:rPr lang="en-US" dirty="0"/>
              <a:t>Switching location of wide aperture Q101 and 102</a:t>
            </a:r>
          </a:p>
          <a:p>
            <a:pPr lvl="1"/>
            <a:r>
              <a:rPr lang="en-US" dirty="0"/>
              <a:t>Removal of injection </a:t>
            </a:r>
            <a:r>
              <a:rPr lang="en-US" dirty="0" err="1"/>
              <a:t>Lambertson</a:t>
            </a:r>
            <a:r>
              <a:rPr lang="en-US" dirty="0"/>
              <a:t> upstream of Q101 – will no longer be injecting into MI from 8 GeV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2B8032-9BEE-404C-94DF-7671DD03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02358" y="3976054"/>
            <a:ext cx="7424841" cy="349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D5211A-B51A-480D-B7C5-8E1C1196E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5241"/>
            <a:ext cx="9144000" cy="974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2F0C36-2107-43B4-846B-2F02D913BE80}"/>
              </a:ext>
            </a:extLst>
          </p:cNvPr>
          <p:cNvSpPr txBox="1"/>
          <p:nvPr/>
        </p:nvSpPr>
        <p:spPr>
          <a:xfrm>
            <a:off x="1285627" y="4689133"/>
            <a:ext cx="69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Q102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4216D-3EB5-4760-868C-2D3BBB71BB47}"/>
              </a:ext>
            </a:extLst>
          </p:cNvPr>
          <p:cNvSpPr txBox="1"/>
          <p:nvPr/>
        </p:nvSpPr>
        <p:spPr>
          <a:xfrm>
            <a:off x="8132310" y="4692371"/>
            <a:ext cx="77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EDA97-4339-41E2-A6D1-98295AB193AC}"/>
              </a:ext>
            </a:extLst>
          </p:cNvPr>
          <p:cNvSpPr txBox="1"/>
          <p:nvPr/>
        </p:nvSpPr>
        <p:spPr>
          <a:xfrm>
            <a:off x="3244733" y="5890865"/>
            <a:ext cx="271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LBNF extraction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A84DF-D618-41E4-A36A-4C1403873760}"/>
              </a:ext>
            </a:extLst>
          </p:cNvPr>
          <p:cNvSpPr txBox="1"/>
          <p:nvPr/>
        </p:nvSpPr>
        <p:spPr>
          <a:xfrm>
            <a:off x="4798792" y="4692371"/>
            <a:ext cx="771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Q101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171D9A-36F3-4D19-9A25-38B28C1B86F8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632715" y="4246742"/>
            <a:ext cx="45083" cy="442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485985-6C5C-4141-8E20-3F948179472E}"/>
              </a:ext>
            </a:extLst>
          </p:cNvPr>
          <p:cNvCxnSpPr>
            <a:cxnSpLocks/>
          </p:cNvCxnSpPr>
          <p:nvPr/>
        </p:nvCxnSpPr>
        <p:spPr>
          <a:xfrm>
            <a:off x="1655256" y="5058465"/>
            <a:ext cx="106432" cy="4082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CE4C90-EDCE-49A2-B124-3C9F799BEE90}"/>
              </a:ext>
            </a:extLst>
          </p:cNvPr>
          <p:cNvCxnSpPr>
            <a:cxnSpLocks/>
            <a:endCxn id="9" idx="0"/>
          </p:cNvCxnSpPr>
          <p:nvPr/>
        </p:nvCxnSpPr>
        <p:spPr>
          <a:xfrm flipH="1" flipV="1">
            <a:off x="5114779" y="4325632"/>
            <a:ext cx="61228" cy="408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820467-8A5C-4760-9C50-BAC3126386AD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145393" y="5061703"/>
            <a:ext cx="39294" cy="366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EF23979-D81D-407F-A422-B73BAE08B643}"/>
              </a:ext>
            </a:extLst>
          </p:cNvPr>
          <p:cNvCxnSpPr>
            <a:cxnSpLocks/>
          </p:cNvCxnSpPr>
          <p:nvPr/>
        </p:nvCxnSpPr>
        <p:spPr>
          <a:xfrm flipH="1" flipV="1">
            <a:off x="8476259" y="4323881"/>
            <a:ext cx="62102" cy="409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6068CF-05DA-4DC4-BC77-DFB76F7ECD7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8518205" y="5061703"/>
            <a:ext cx="0" cy="405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AF5FA8E-B3D1-4E0B-AEC2-169FEF6A9AAB}"/>
              </a:ext>
            </a:extLst>
          </p:cNvPr>
          <p:cNvSpPr txBox="1"/>
          <p:nvPr/>
        </p:nvSpPr>
        <p:spPr>
          <a:xfrm>
            <a:off x="3844545" y="3507830"/>
            <a:ext cx="15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MI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3A851-0046-4701-9333-20A38296509B}"/>
              </a:ext>
            </a:extLst>
          </p:cNvPr>
          <p:cNvSpPr txBox="1"/>
          <p:nvPr/>
        </p:nvSpPr>
        <p:spPr>
          <a:xfrm>
            <a:off x="6476029" y="5758470"/>
            <a:ext cx="1761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LBNF Kicker Magnets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2019E1-ECEC-41A2-B970-9031B2488F97}"/>
              </a:ext>
            </a:extLst>
          </p:cNvPr>
          <p:cNvSpPr txBox="1"/>
          <p:nvPr/>
        </p:nvSpPr>
        <p:spPr>
          <a:xfrm>
            <a:off x="385174" y="5767823"/>
            <a:ext cx="203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LBNF </a:t>
            </a:r>
            <a:r>
              <a:rPr lang="en-US" sz="1200" dirty="0" err="1"/>
              <a:t>Lambertson</a:t>
            </a:r>
            <a:r>
              <a:rPr lang="en-US" sz="1200" dirty="0"/>
              <a:t>  Magnets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FD7ED0-CD53-4513-AD98-C9D870E8015F}"/>
              </a:ext>
            </a:extLst>
          </p:cNvPr>
          <p:cNvSpPr txBox="1"/>
          <p:nvPr/>
        </p:nvSpPr>
        <p:spPr>
          <a:xfrm>
            <a:off x="5026378" y="4173467"/>
            <a:ext cx="144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MI </a:t>
            </a:r>
            <a:r>
              <a:rPr lang="en-US" sz="1200" dirty="0" err="1"/>
              <a:t>Lambertson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6344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9EEE7-930B-408C-AD73-8CA83026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Lambertson</a:t>
            </a:r>
            <a:r>
              <a:rPr lang="en-US" dirty="0"/>
              <a:t> Magnet Bakeout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22F45-FB56-4C83-9019-909536EE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7E305-C80B-4442-870D-7A20D1A2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8F071-CE13-45B9-859B-147796E4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FD1D83-747B-4B44-880A-5C1EB8C5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49" y="2539712"/>
            <a:ext cx="3123756" cy="305764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F38581-BAA0-42ED-9834-5A6C200BCCD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1888086" y="2294743"/>
            <a:ext cx="5431328" cy="4045606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409D6D3-8913-491E-8DB3-78FF71A5B8E1}"/>
              </a:ext>
            </a:extLst>
          </p:cNvPr>
          <p:cNvSpPr txBox="1">
            <a:spLocks/>
          </p:cNvSpPr>
          <p:nvPr/>
        </p:nvSpPr>
        <p:spPr>
          <a:xfrm>
            <a:off x="457200" y="1238250"/>
            <a:ext cx="8293100" cy="3874677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/>
              <a:t>August 2018 – </a:t>
            </a:r>
            <a:r>
              <a:rPr lang="en-US" dirty="0" err="1"/>
              <a:t>Lambertson</a:t>
            </a:r>
            <a:r>
              <a:rPr lang="en-US" dirty="0"/>
              <a:t> Magnet Bakeout in MI</a:t>
            </a:r>
          </a:p>
          <a:p>
            <a:pPr marL="342900" indent="-342900"/>
            <a:r>
              <a:rPr lang="en-US" dirty="0"/>
              <a:t>Reusing </a:t>
            </a:r>
            <a:r>
              <a:rPr lang="en-US" dirty="0" err="1"/>
              <a:t>NuMI</a:t>
            </a:r>
            <a:r>
              <a:rPr lang="en-US" dirty="0"/>
              <a:t> ILA </a:t>
            </a:r>
            <a:r>
              <a:rPr lang="en-US" dirty="0" err="1"/>
              <a:t>Lambertsons</a:t>
            </a:r>
            <a:r>
              <a:rPr lang="en-US" dirty="0"/>
              <a:t> for LBNF</a:t>
            </a:r>
          </a:p>
          <a:p>
            <a:pPr marL="342900" indent="-342900"/>
            <a:r>
              <a:rPr lang="en-US" dirty="0"/>
              <a:t>Ranges between 2E-8 Torr and 4E-9 Torr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076404-7873-4D64-94D2-80AC7DCF74AC}"/>
              </a:ext>
            </a:extLst>
          </p:cNvPr>
          <p:cNvSpPr/>
          <p:nvPr/>
        </p:nvSpPr>
        <p:spPr>
          <a:xfrm>
            <a:off x="5830349" y="4639112"/>
            <a:ext cx="1528765" cy="1334332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F7D26B-F4D4-4855-AEEF-D8C8FB47F5DD}"/>
              </a:ext>
            </a:extLst>
          </p:cNvPr>
          <p:cNvSpPr txBox="1"/>
          <p:nvPr/>
        </p:nvSpPr>
        <p:spPr>
          <a:xfrm>
            <a:off x="7425340" y="3622490"/>
            <a:ext cx="1528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Steady state vacuum after bake, no beam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CA1440-DA7E-4042-9B08-818BF4297C93}"/>
              </a:ext>
            </a:extLst>
          </p:cNvPr>
          <p:cNvCxnSpPr>
            <a:stCxn id="12" idx="2"/>
            <a:endCxn id="6" idx="6"/>
          </p:cNvCxnSpPr>
          <p:nvPr/>
        </p:nvCxnSpPr>
        <p:spPr>
          <a:xfrm flipH="1">
            <a:off x="7359114" y="4822819"/>
            <a:ext cx="830609" cy="483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09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DBF4-79A7-41E9-8EE8-88ECF633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Kicker Magnets Vacuum Profile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4A901-A979-47DC-AF8F-D856D66B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1FBFD-FB62-40F3-BB31-0FA3E656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E10E0-29F6-4481-BF1D-432FCE81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9F13A615-6094-4416-A2AC-EEEB3FD6CB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238250"/>
                <a:ext cx="8293100" cy="4846638"/>
              </a:xfrm>
              <a:prstGeom prst="rect">
                <a:avLst/>
              </a:prstGeom>
            </p:spPr>
            <p:txBody>
              <a:bodyPr lIns="0" rIns="0"/>
              <a:lstStyle>
                <a:lvl1pPr marL="256032" indent="-265176" algn="l" defTabSz="457200" rtl="0" fontAlgn="base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2200" b="0" i="0" kern="1200">
                    <a:solidFill>
                      <a:srgbClr val="63666A"/>
                    </a:solidFill>
                    <a:latin typeface="Helvetica"/>
                    <a:ea typeface="Geneva" charset="0"/>
                    <a:cs typeface="Geneva" charset="0"/>
                  </a:defRPr>
                </a:lvl1pPr>
                <a:lvl2pPr marL="320040" indent="256032" algn="l" defTabSz="457200" rtl="0" fontAlgn="base">
                  <a:lnSpc>
                    <a:spcPct val="100000"/>
                  </a:lnSpc>
                  <a:spcBef>
                    <a:spcPts val="1032"/>
                  </a:spcBef>
                  <a:spcAft>
                    <a:spcPts val="0"/>
                  </a:spcAft>
                  <a:buSzPct val="90000"/>
                  <a:buFont typeface="Lucida Grande"/>
                  <a:buChar char="-"/>
                  <a:defRPr sz="2000" b="0" i="0" kern="1200">
                    <a:solidFill>
                      <a:srgbClr val="63666A"/>
                    </a:solidFill>
                    <a:latin typeface="Helvetica"/>
                    <a:ea typeface="Geneva" charset="0"/>
                    <a:cs typeface="+mn-cs"/>
                  </a:defRPr>
                </a:lvl2pPr>
                <a:lvl3pPr marL="640080" indent="228600" algn="l" defTabSz="457200" rtl="0" fontAlgn="base">
                  <a:lnSpc>
                    <a:spcPct val="100000"/>
                  </a:lnSpc>
                  <a:spcBef>
                    <a:spcPts val="1032"/>
                  </a:spcBef>
                  <a:spcAft>
                    <a:spcPts val="0"/>
                  </a:spcAft>
                  <a:buSzPct val="88000"/>
                  <a:buFont typeface="Arial"/>
                  <a:buChar char="•"/>
                  <a:defRPr sz="1800" b="0" i="0" kern="1200">
                    <a:solidFill>
                      <a:srgbClr val="63666A"/>
                    </a:solidFill>
                    <a:latin typeface="Helvetica"/>
                    <a:ea typeface="Geneva" charset="0"/>
                    <a:cs typeface="+mn-cs"/>
                  </a:defRPr>
                </a:lvl3pPr>
                <a:lvl4pPr marL="914400" indent="228600" algn="l" defTabSz="457200" rtl="0" fontAlgn="base">
                  <a:lnSpc>
                    <a:spcPct val="100000"/>
                  </a:lnSpc>
                  <a:spcBef>
                    <a:spcPts val="1032"/>
                  </a:spcBef>
                  <a:spcAft>
                    <a:spcPts val="0"/>
                  </a:spcAft>
                  <a:buSzPct val="90000"/>
                  <a:buFont typeface="Lucida Grande"/>
                  <a:buChar char="-"/>
                  <a:defRPr sz="1600" b="0" i="0" kern="1200">
                    <a:solidFill>
                      <a:srgbClr val="63666A"/>
                    </a:solidFill>
                    <a:latin typeface="Helvetica"/>
                    <a:ea typeface="Geneva" charset="0"/>
                    <a:cs typeface="+mn-cs"/>
                  </a:defRPr>
                </a:lvl4pPr>
                <a:lvl5pPr marL="1143000" indent="192024" algn="l" defTabSz="457200" rtl="0" fontAlgn="base">
                  <a:lnSpc>
                    <a:spcPct val="100000"/>
                  </a:lnSpc>
                  <a:spcBef>
                    <a:spcPts val="1032"/>
                  </a:spcBef>
                  <a:spcAft>
                    <a:spcPts val="0"/>
                  </a:spcAft>
                  <a:buSzPct val="88000"/>
                  <a:buFont typeface="Arial"/>
                  <a:buChar char="•"/>
                  <a:defRPr sz="1400" b="0" i="0" kern="1200">
                    <a:solidFill>
                      <a:srgbClr val="63666A"/>
                    </a:solidFill>
                    <a:latin typeface="Helvetica"/>
                    <a:ea typeface="Geneva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ITO coating: Outgassing Rate = 2.35E-11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𝑇𝑜𝑟𝑟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sz="2000" dirty="0"/>
              </a:p>
              <a:p>
                <a:r>
                  <a:rPr lang="pt-BR" sz="2000" dirty="0"/>
                  <a:t>Areodag: Estimated </a:t>
                </a:r>
                <a:r>
                  <a:rPr lang="en-US" sz="2000" dirty="0"/>
                  <a:t>Outgassing Rate = 1.9E-11</a:t>
                </a:r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𝑜𝑟𝑟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000" dirty="0"/>
              </a:p>
              <a:p>
                <a:r>
                  <a:rPr lang="pt-BR" sz="2000" dirty="0"/>
                  <a:t>Stainless Steel: </a:t>
                </a:r>
                <a:r>
                  <a:rPr lang="en-US" sz="2000" dirty="0"/>
                  <a:t>Outgassing Rate = 1E-10</a:t>
                </a:r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𝑜𝑟𝑟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pt-BR" sz="2000" dirty="0"/>
                  <a:t>45 L/s pumps</a:t>
                </a:r>
              </a:p>
              <a:p>
                <a:endParaRPr lang="pt-BR" sz="2400" dirty="0"/>
              </a:p>
              <a:p>
                <a:pPr marL="0" indent="0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9F13A615-6094-4416-A2AC-EEEB3FD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38250"/>
                <a:ext cx="8293100" cy="4846638"/>
              </a:xfrm>
              <a:prstGeom prst="rect">
                <a:avLst/>
              </a:prstGeom>
              <a:blipFill>
                <a:blip r:embed="rId2"/>
                <a:stretch>
                  <a:fillRect l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F830FC1-7012-4504-ACFB-81C6FB82E6A3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353315666"/>
              </p:ext>
            </p:extLst>
          </p:nvPr>
        </p:nvGraphicFramePr>
        <p:xfrm>
          <a:off x="457200" y="2919370"/>
          <a:ext cx="8293100" cy="316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792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D7C3-C495-4444-8CE8-C19CF465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Beamline Vacuum Sectors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CCBBC-84B2-4593-9C96-1BA5C138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57FDC-E3F5-4162-9451-48A74DA7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B0852-2AC5-4814-908B-DF2CA1F3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5814D-B119-4A0D-AA40-C85CA0A61C32}"/>
              </a:ext>
            </a:extLst>
          </p:cNvPr>
          <p:cNvSpPr txBox="1"/>
          <p:nvPr/>
        </p:nvSpPr>
        <p:spPr>
          <a:xfrm>
            <a:off x="1349210" y="5033286"/>
            <a:ext cx="15055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A5A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Injector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1676AC-7A9B-4E18-B524-B09C0F0BEC69}"/>
              </a:ext>
            </a:extLst>
          </p:cNvPr>
          <p:cNvGrpSpPr/>
          <p:nvPr/>
        </p:nvGrpSpPr>
        <p:grpSpPr>
          <a:xfrm>
            <a:off x="443209" y="1530883"/>
            <a:ext cx="8297071" cy="4785715"/>
            <a:chOff x="453228" y="1227137"/>
            <a:chExt cx="8297071" cy="4785715"/>
          </a:xfrm>
        </p:grpSpPr>
        <p:pic>
          <p:nvPicPr>
            <p:cNvPr id="7" name="Picture Placeholder 10">
              <a:extLst>
                <a:ext uri="{FF2B5EF4-FFF2-40B4-BE49-F238E27FC236}">
                  <a16:creationId xmlns:a16="http://schemas.microsoft.com/office/drawing/2014/main" id="{BB9D4DFB-806A-47E6-B993-26EFAB0AF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132" b="7132"/>
            <a:stretch>
              <a:fillRect/>
            </a:stretch>
          </p:blipFill>
          <p:spPr>
            <a:xfrm>
              <a:off x="454024" y="1227137"/>
              <a:ext cx="8296275" cy="42418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A781F7-CFE3-47FD-A8C1-31D8158F0277}"/>
                </a:ext>
              </a:extLst>
            </p:cNvPr>
            <p:cNvSpPr txBox="1"/>
            <p:nvPr/>
          </p:nvSpPr>
          <p:spPr>
            <a:xfrm>
              <a:off x="7773579" y="4381774"/>
              <a:ext cx="94128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A5A5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Kickers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735E3A-0DD1-40FB-9454-8BF803D7CFCF}"/>
                </a:ext>
              </a:extLst>
            </p:cNvPr>
            <p:cNvSpPr txBox="1"/>
            <p:nvPr/>
          </p:nvSpPr>
          <p:spPr>
            <a:xfrm>
              <a:off x="6472754" y="3947827"/>
              <a:ext cx="151836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5A5A5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Lambertsons</a:t>
              </a:r>
              <a:endParaRPr lang="en-US" dirty="0">
                <a:solidFill>
                  <a:srgbClr val="5A5A5A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9E5322-53DB-4C81-A630-57AACB0EC577}"/>
                </a:ext>
              </a:extLst>
            </p:cNvPr>
            <p:cNvSpPr txBox="1"/>
            <p:nvPr/>
          </p:nvSpPr>
          <p:spPr>
            <a:xfrm>
              <a:off x="453228" y="2530682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A5A5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BV221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C0E08FD-59BC-4F48-92E3-91D4D5D70C2E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8244221" y="4751106"/>
              <a:ext cx="245438" cy="4668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9148B47-67E4-460C-B393-798BF41BCAB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7231936" y="4317159"/>
              <a:ext cx="350058" cy="7090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568E554-7125-47F1-95D4-F2D5950278B9}"/>
                </a:ext>
              </a:extLst>
            </p:cNvPr>
            <p:cNvCxnSpPr>
              <a:cxnSpLocks/>
            </p:cNvCxnSpPr>
            <p:nvPr/>
          </p:nvCxnSpPr>
          <p:spPr>
            <a:xfrm>
              <a:off x="5125641" y="3812318"/>
              <a:ext cx="187215" cy="9470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D8D6693-4FB9-41AC-A586-54B0A685EF5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578842" y="2013358"/>
              <a:ext cx="312968" cy="51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B9B7AF-E5E9-4375-8609-011611A7A47E}"/>
                </a:ext>
              </a:extLst>
            </p:cNvPr>
            <p:cNvSpPr txBox="1"/>
            <p:nvPr/>
          </p:nvSpPr>
          <p:spPr>
            <a:xfrm>
              <a:off x="3152337" y="2530682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A5A5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BV210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50AA66-8FB4-4E73-9871-202F2340D20C}"/>
                </a:ext>
              </a:extLst>
            </p:cNvPr>
            <p:cNvSpPr txBox="1"/>
            <p:nvPr/>
          </p:nvSpPr>
          <p:spPr>
            <a:xfrm>
              <a:off x="4776606" y="3404838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A5A5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BV203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19DA8E-19AD-4014-BFF9-D422B24AA496}"/>
                </a:ext>
              </a:extLst>
            </p:cNvPr>
            <p:cNvSpPr txBox="1"/>
            <p:nvPr/>
          </p:nvSpPr>
          <p:spPr>
            <a:xfrm>
              <a:off x="5875224" y="5643520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A5A5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BV200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8E04CE-6545-40E7-AAD5-D7A2FDC7E3BF}"/>
                </a:ext>
              </a:extLst>
            </p:cNvPr>
            <p:cNvSpPr txBox="1"/>
            <p:nvPr/>
          </p:nvSpPr>
          <p:spPr>
            <a:xfrm>
              <a:off x="1063028" y="2101699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A5A5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BV214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915F6D0-52DD-4E14-80C2-585A2CBF7A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6474" y="5150840"/>
              <a:ext cx="827724" cy="4926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6121E2F-7AF2-494C-A585-5B3A22F8A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4870" y="2827122"/>
              <a:ext cx="596048" cy="2981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5B40F55-D348-4247-B91D-6C093A6C7F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1609" y="1753299"/>
              <a:ext cx="46204" cy="3474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EBBB514-B87E-4A56-9DA9-FC2CFBDFA726}"/>
              </a:ext>
            </a:extLst>
          </p:cNvPr>
          <p:cNvSpPr txBox="1"/>
          <p:nvPr/>
        </p:nvSpPr>
        <p:spPr>
          <a:xfrm>
            <a:off x="1553772" y="5328859"/>
            <a:ext cx="15055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A5A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Injector</a:t>
            </a:r>
          </a:p>
        </p:txBody>
      </p:sp>
    </p:spTree>
    <p:extLst>
      <p:ext uri="{BB962C8B-B14F-4D97-AF65-F5344CB8AC3E}">
        <p14:creationId xmlns:p14="http://schemas.microsoft.com/office/powerpoint/2010/main" val="427808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3527-AD9A-43F6-8397-620C3B13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Design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BFAB6-1969-44AA-90F5-44B75626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FF4FB-5C94-4F22-A0FB-F041699E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F5173-2A60-47BE-AF5D-731F8871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49C53-3754-4649-AD6E-6ECA1064FD3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Mostly 3” tubing with some 4” tubing</a:t>
            </a:r>
          </a:p>
          <a:p>
            <a:r>
              <a:rPr lang="en-US" dirty="0"/>
              <a:t>Quadrupoles have 3” tube </a:t>
            </a:r>
          </a:p>
          <a:p>
            <a:r>
              <a:rPr lang="en-US" dirty="0"/>
              <a:t>Dipoles have MI elliptical tubing: 2.09”x4.84”</a:t>
            </a:r>
          </a:p>
          <a:p>
            <a:pPr lvl="1"/>
            <a:r>
              <a:rPr lang="en-US" dirty="0"/>
              <a:t>Dipole beam tube marked for early procurement</a:t>
            </a:r>
          </a:p>
          <a:p>
            <a:r>
              <a:rPr lang="en-US" dirty="0"/>
              <a:t>6” tube through the wall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CA386-404E-4D4F-915B-BE6E1D27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43" y="3142547"/>
            <a:ext cx="3507759" cy="3046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2F5A2D-54C6-4BE4-B0EA-BC93DDA5F1E5}"/>
              </a:ext>
            </a:extLst>
          </p:cNvPr>
          <p:cNvSpPr txBox="1"/>
          <p:nvPr/>
        </p:nvSpPr>
        <p:spPr>
          <a:xfrm>
            <a:off x="6965884" y="1945878"/>
            <a:ext cx="1904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Typical dipole pump port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E6CCA2-E0BD-44E8-BC56-B031AA942B12}"/>
              </a:ext>
            </a:extLst>
          </p:cNvPr>
          <p:cNvCxnSpPr>
            <a:cxnSpLocks/>
          </p:cNvCxnSpPr>
          <p:nvPr/>
        </p:nvCxnSpPr>
        <p:spPr>
          <a:xfrm flipH="1">
            <a:off x="7372663" y="2612968"/>
            <a:ext cx="417513" cy="1649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96FD52E-0ACA-4897-974F-1BA64700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96" y="3406116"/>
            <a:ext cx="3299840" cy="280712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619ECB-831F-4F31-9778-FDE9BAFE5491}"/>
              </a:ext>
            </a:extLst>
          </p:cNvPr>
          <p:cNvCxnSpPr>
            <a:cxnSpLocks/>
          </p:cNvCxnSpPr>
          <p:nvPr/>
        </p:nvCxnSpPr>
        <p:spPr>
          <a:xfrm flipH="1" flipV="1">
            <a:off x="6476301" y="4889090"/>
            <a:ext cx="1" cy="1041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7B789B-3D27-435E-82D2-4068607C6751}"/>
              </a:ext>
            </a:extLst>
          </p:cNvPr>
          <p:cNvSpPr txBox="1"/>
          <p:nvPr/>
        </p:nvSpPr>
        <p:spPr>
          <a:xfrm>
            <a:off x="5468362" y="5932545"/>
            <a:ext cx="1904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RF Slots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526670-41AF-45A4-9065-7B41C440563B}"/>
              </a:ext>
            </a:extLst>
          </p:cNvPr>
          <p:cNvCxnSpPr>
            <a:cxnSpLocks/>
          </p:cNvCxnSpPr>
          <p:nvPr/>
        </p:nvCxnSpPr>
        <p:spPr>
          <a:xfrm flipH="1">
            <a:off x="1608774" y="3580135"/>
            <a:ext cx="114599" cy="1050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9FC28B-BD0F-4B80-BD3E-7B04190F0737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2331579" y="3631161"/>
            <a:ext cx="687894" cy="790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D04765-4344-4A51-8D77-7DCFD32B6CD7}"/>
              </a:ext>
            </a:extLst>
          </p:cNvPr>
          <p:cNvCxnSpPr>
            <a:cxnSpLocks/>
          </p:cNvCxnSpPr>
          <p:nvPr/>
        </p:nvCxnSpPr>
        <p:spPr>
          <a:xfrm flipH="1" flipV="1">
            <a:off x="2521416" y="4720781"/>
            <a:ext cx="709728" cy="516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C46DA4-96BD-42E0-94FA-EFB64F004261}"/>
              </a:ext>
            </a:extLst>
          </p:cNvPr>
          <p:cNvSpPr txBox="1"/>
          <p:nvPr/>
        </p:nvSpPr>
        <p:spPr>
          <a:xfrm>
            <a:off x="2067322" y="3292607"/>
            <a:ext cx="1904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Typical pump port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A618B7-60CA-4AFB-B9B3-252A55B27980}"/>
              </a:ext>
            </a:extLst>
          </p:cNvPr>
          <p:cNvSpPr txBox="1"/>
          <p:nvPr/>
        </p:nvSpPr>
        <p:spPr>
          <a:xfrm>
            <a:off x="2521416" y="5202624"/>
            <a:ext cx="1904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3” tubing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F6116-4A6D-42BB-B653-7446ED9D2EB8}"/>
              </a:ext>
            </a:extLst>
          </p:cNvPr>
          <p:cNvSpPr txBox="1"/>
          <p:nvPr/>
        </p:nvSpPr>
        <p:spPr>
          <a:xfrm>
            <a:off x="334499" y="3218447"/>
            <a:ext cx="1904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Elliptical Tubing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BD5DF4-CC14-4712-8FB2-44462B44CEB3}"/>
              </a:ext>
            </a:extLst>
          </p:cNvPr>
          <p:cNvSpPr txBox="1"/>
          <p:nvPr/>
        </p:nvSpPr>
        <p:spPr>
          <a:xfrm>
            <a:off x="2806285" y="3824833"/>
            <a:ext cx="626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BPM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DC03C5-735F-43EE-9B5F-FFBE1C33CE01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3119330" y="4163387"/>
            <a:ext cx="78938" cy="217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0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6C36-6FCF-4697-91B3-FB58D1D1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Beamline Vacuum Profile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13FC8-496A-4580-8D7B-ADE9323A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52724-A27B-43C1-A8F3-AA3419C7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463CD-D653-4207-891D-1526B6E5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5215E4D-B865-41E2-8FF9-87B24294BA02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57200" y="1238250"/>
                <a:ext cx="8293100" cy="19695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200" b="1" dirty="0"/>
                  <a:t>Vacuum system requirements:</a:t>
                </a:r>
              </a:p>
              <a:p>
                <a:pPr marL="171450" indent="-171450"/>
                <a:r>
                  <a:rPr lang="en-US" sz="1200" dirty="0"/>
                  <a:t>Average total pressure of 1.0E-7 Torr or below</a:t>
                </a:r>
              </a:p>
              <a:p>
                <a:pPr marL="171450" indent="-171450"/>
                <a:r>
                  <a:rPr lang="en-US" sz="1200" dirty="0"/>
                  <a:t>Maximum local total pressure of 1.0E-5 Torr or below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Assumptions: </a:t>
                </a:r>
              </a:p>
              <a:p>
                <a:pPr marL="171450" indent="-171450"/>
                <a:r>
                  <a:rPr lang="en-US" sz="1200" dirty="0"/>
                  <a:t>Outgassing Rate = 1E-10</a:t>
                </a:r>
                <a:r>
                  <a:rPr lang="pt-BR" sz="1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𝑜𝑟𝑟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200" dirty="0"/>
              </a:p>
              <a:p>
                <a:pPr marL="171450" indent="-171450"/>
                <a:r>
                  <a:rPr lang="pt-BR" sz="1200" dirty="0"/>
                  <a:t>316L SS tubing</a:t>
                </a:r>
              </a:p>
              <a:p>
                <a:pPr marL="171450" indent="-171450"/>
                <a:r>
                  <a:rPr lang="pt-BR" sz="1200" dirty="0"/>
                  <a:t>No bake, ultrasonically cleaned</a:t>
                </a:r>
                <a:endParaRPr lang="en-US" sz="1200" dirty="0"/>
              </a:p>
              <a:p>
                <a:pPr marL="0" indent="0">
                  <a:buNone/>
                </a:pPr>
                <a:r>
                  <a:rPr lang="en-US" sz="1200" b="1" dirty="0"/>
                  <a:t>Results:</a:t>
                </a:r>
              </a:p>
              <a:p>
                <a:pPr marL="171450" indent="-171450"/>
                <a:r>
                  <a:rPr lang="en-US" sz="1200" dirty="0"/>
                  <a:t>Average Pressure = </a:t>
                </a:r>
                <a:r>
                  <a:rPr lang="en-US" sz="1200" strike="sngStrike" dirty="0"/>
                  <a:t>7.44E-8 Torr </a:t>
                </a:r>
                <a:r>
                  <a:rPr lang="en-US" sz="1200" dirty="0"/>
                  <a:t>7.79E-8 Torr</a:t>
                </a:r>
              </a:p>
              <a:p>
                <a:pPr marL="171450" indent="-171450"/>
                <a:r>
                  <a:rPr lang="en-US" sz="1200" dirty="0"/>
                  <a:t>Maximum Local Pressure = </a:t>
                </a:r>
                <a:r>
                  <a:rPr lang="en-US" sz="1200" strike="sngStrike" dirty="0"/>
                  <a:t>1.83E-7 Torr </a:t>
                </a:r>
                <a:r>
                  <a:rPr lang="en-US" sz="1200" dirty="0"/>
                  <a:t>1.91E-7 Torr</a:t>
                </a:r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5215E4D-B865-41E2-8FF9-87B24294B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57200" y="1238250"/>
                <a:ext cx="8293100" cy="1969524"/>
              </a:xfrm>
              <a:blipFill>
                <a:blip r:embed="rId2"/>
                <a:stretch>
                  <a:fillRect l="-1103" t="-310" b="-3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BB16BC2-359B-4584-BD14-438F9B566ECC}"/>
              </a:ext>
            </a:extLst>
          </p:cNvPr>
          <p:cNvGrpSpPr/>
          <p:nvPr/>
        </p:nvGrpSpPr>
        <p:grpSpPr>
          <a:xfrm>
            <a:off x="768374" y="4423093"/>
            <a:ext cx="729842" cy="230832"/>
            <a:chOff x="591164" y="4519729"/>
            <a:chExt cx="729842" cy="23083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B9D6E32-71A2-41B8-95EA-4B9C8B0870DB}"/>
                </a:ext>
              </a:extLst>
            </p:cNvPr>
            <p:cNvCxnSpPr>
              <a:cxnSpLocks/>
            </p:cNvCxnSpPr>
            <p:nvPr/>
          </p:nvCxnSpPr>
          <p:spPr>
            <a:xfrm>
              <a:off x="1177116" y="4632353"/>
              <a:ext cx="45720" cy="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B5C2B9-9B8C-4E86-B0CF-66BD387FC600}"/>
                </a:ext>
              </a:extLst>
            </p:cNvPr>
            <p:cNvSpPr txBox="1"/>
            <p:nvPr/>
          </p:nvSpPr>
          <p:spPr>
            <a:xfrm>
              <a:off x="591164" y="4519729"/>
              <a:ext cx="729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</a:rPr>
                <a:t>7.79E-08</a:t>
              </a: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BDE30CD-E44C-44BD-A94F-41FB5038E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459618"/>
              </p:ext>
            </p:extLst>
          </p:nvPr>
        </p:nvGraphicFramePr>
        <p:xfrm>
          <a:off x="457200" y="3119287"/>
          <a:ext cx="8232775" cy="330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066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3772-6888-42BE-985B-C88CB51F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Beamline Vacuum Profile for 20% failed pumps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C9CC8-242C-40AD-923B-6F6C90E0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44DA7-D3F5-411D-AD3C-2712EF3F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4D79B-608C-462B-B581-13FE816F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970EC69-9886-4031-8CF1-3975F4507534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57200" y="1238250"/>
                <a:ext cx="8293100" cy="19547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200" b="1" dirty="0"/>
                  <a:t>Vacuum system Specification: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Average total pressure of 1.0E-7 Torr or below in case of failure of up to 20% of total number of pumps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Assumptions: </a:t>
                </a:r>
              </a:p>
              <a:p>
                <a:pPr marL="171450" indent="-171450"/>
                <a:r>
                  <a:rPr lang="en-US" sz="1200" dirty="0"/>
                  <a:t>Outgassing Rate = 1E-10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𝑜𝑟𝑟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200" dirty="0"/>
              </a:p>
              <a:p>
                <a:pPr marL="171450" indent="-171450"/>
                <a:r>
                  <a:rPr lang="pt-BR" sz="1200" dirty="0"/>
                  <a:t>316L SS tubing</a:t>
                </a:r>
              </a:p>
              <a:p>
                <a:pPr marL="171450" indent="-171450"/>
                <a:r>
                  <a:rPr lang="pt-BR" sz="1200" dirty="0"/>
                  <a:t>No bake, ultrasonically cleaned</a:t>
                </a:r>
                <a:endParaRPr lang="en-US" sz="1200" b="1" dirty="0"/>
              </a:p>
              <a:p>
                <a:pPr marL="0" indent="0">
                  <a:buNone/>
                </a:pPr>
                <a:r>
                  <a:rPr lang="en-US" sz="1200" b="1" dirty="0"/>
                  <a:t>Results:</a:t>
                </a:r>
              </a:p>
              <a:p>
                <a:pPr marL="171450" indent="-171450"/>
                <a:r>
                  <a:rPr lang="en-US" sz="1200" dirty="0"/>
                  <a:t>Average Pressure with 20% of pumps off = 1.34E-7 Torr</a:t>
                </a:r>
              </a:p>
              <a:p>
                <a:pPr marL="171450" indent="-171450"/>
                <a:r>
                  <a:rPr lang="en-US" sz="1200" dirty="0"/>
                  <a:t>Local Maximum Pressure with 20% of pumps off = 2.98E-7 Torr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970EC69-9886-4031-8CF1-3975F4507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57200" y="1238250"/>
                <a:ext cx="8293100" cy="1954776"/>
              </a:xfrm>
              <a:blipFill>
                <a:blip r:embed="rId2"/>
                <a:stretch>
                  <a:fillRect l="-1103" t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BDE30CD-E44C-44BD-A94F-41FB5038E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82863"/>
              </p:ext>
            </p:extLst>
          </p:nvPr>
        </p:nvGraphicFramePr>
        <p:xfrm>
          <a:off x="454025" y="2959018"/>
          <a:ext cx="8296275" cy="340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DEBF462E-9F6E-48E1-A35D-EEB9660D10B4}"/>
              </a:ext>
            </a:extLst>
          </p:cNvPr>
          <p:cNvGrpSpPr/>
          <p:nvPr/>
        </p:nvGrpSpPr>
        <p:grpSpPr>
          <a:xfrm>
            <a:off x="782372" y="4002923"/>
            <a:ext cx="731266" cy="543279"/>
            <a:chOff x="326467" y="4180830"/>
            <a:chExt cx="731266" cy="5432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6881E7-5A22-4BA2-89FB-082819D1EF2B}"/>
                </a:ext>
              </a:extLst>
            </p:cNvPr>
            <p:cNvSpPr txBox="1"/>
            <p:nvPr/>
          </p:nvSpPr>
          <p:spPr>
            <a:xfrm>
              <a:off x="327891" y="4180830"/>
              <a:ext cx="729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accent3"/>
                  </a:solidFill>
                </a:rPr>
                <a:t>1.34E-07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0D61615-9C47-42F0-82A9-DC58D38A0902}"/>
                </a:ext>
              </a:extLst>
            </p:cNvPr>
            <p:cNvCxnSpPr>
              <a:cxnSpLocks/>
            </p:cNvCxnSpPr>
            <p:nvPr/>
          </p:nvCxnSpPr>
          <p:spPr>
            <a:xfrm>
              <a:off x="874342" y="4327264"/>
              <a:ext cx="4572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B6377D-826D-4E9F-9B24-33DA3FF58EE8}"/>
                </a:ext>
              </a:extLst>
            </p:cNvPr>
            <p:cNvSpPr txBox="1"/>
            <p:nvPr/>
          </p:nvSpPr>
          <p:spPr>
            <a:xfrm>
              <a:off x="326467" y="4493277"/>
              <a:ext cx="729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</a:rPr>
                <a:t>7.79E-08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539B2E-08F4-4B7A-B718-890C06022F79}"/>
                </a:ext>
              </a:extLst>
            </p:cNvPr>
            <p:cNvCxnSpPr>
              <a:cxnSpLocks/>
            </p:cNvCxnSpPr>
            <p:nvPr/>
          </p:nvCxnSpPr>
          <p:spPr>
            <a:xfrm>
              <a:off x="884440" y="4617064"/>
              <a:ext cx="45720" cy="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67411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FD39-D256-4E5B-A8D7-6BC77A11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Beam Enclosure Tunnel Cross Section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9BCE7-602C-4852-AD59-04C4CBC2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E9D6D-F775-46E2-88C8-6A655771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E4E05-B2A8-4598-9151-BBE95D96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04B246-0FF7-46AC-B818-7E243258A33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285853" y="3077155"/>
            <a:ext cx="2504632" cy="1600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E35A5-900D-4DCA-88FC-C9D83544D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34" y="1240321"/>
            <a:ext cx="6219825" cy="49339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931CB1-095D-4B5C-955D-7AA2B47F0E36}"/>
              </a:ext>
            </a:extLst>
          </p:cNvPr>
          <p:cNvCxnSpPr>
            <a:cxnSpLocks/>
          </p:cNvCxnSpPr>
          <p:nvPr/>
        </p:nvCxnSpPr>
        <p:spPr>
          <a:xfrm>
            <a:off x="4949505" y="1166070"/>
            <a:ext cx="632311" cy="726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3B7EDC-C344-4F00-A4DD-A76790BB48B6}"/>
              </a:ext>
            </a:extLst>
          </p:cNvPr>
          <p:cNvCxnSpPr>
            <a:cxnSpLocks/>
          </p:cNvCxnSpPr>
          <p:nvPr/>
        </p:nvCxnSpPr>
        <p:spPr>
          <a:xfrm flipH="1">
            <a:off x="3156668" y="1166070"/>
            <a:ext cx="1792837" cy="726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F7B67E-CB83-4E1B-BCCC-2631C918DD05}"/>
              </a:ext>
            </a:extLst>
          </p:cNvPr>
          <p:cNvCxnSpPr>
            <a:cxnSpLocks/>
          </p:cNvCxnSpPr>
          <p:nvPr/>
        </p:nvCxnSpPr>
        <p:spPr>
          <a:xfrm flipH="1">
            <a:off x="4572000" y="1166070"/>
            <a:ext cx="377505" cy="726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77C77E-086F-4701-8B09-819224F900DF}"/>
              </a:ext>
            </a:extLst>
          </p:cNvPr>
          <p:cNvSpPr txBox="1"/>
          <p:nvPr/>
        </p:nvSpPr>
        <p:spPr>
          <a:xfrm>
            <a:off x="4422312" y="895418"/>
            <a:ext cx="1327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Cable Trays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214740-0424-4A2D-81B9-8C443C7CD6DD}"/>
              </a:ext>
            </a:extLst>
          </p:cNvPr>
          <p:cNvSpPr txBox="1"/>
          <p:nvPr/>
        </p:nvSpPr>
        <p:spPr>
          <a:xfrm>
            <a:off x="3556293" y="2750799"/>
            <a:ext cx="145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Dipole Magnet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395AEA-615A-4C91-9DEA-C2120433C024}"/>
              </a:ext>
            </a:extLst>
          </p:cNvPr>
          <p:cNvCxnSpPr>
            <a:cxnSpLocks/>
          </p:cNvCxnSpPr>
          <p:nvPr/>
        </p:nvCxnSpPr>
        <p:spPr>
          <a:xfrm flipH="1">
            <a:off x="3665651" y="3125897"/>
            <a:ext cx="620202" cy="442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3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7727-DCFA-4883-A498-E16BA0F4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and Device Interfaces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426ED-DBFB-436E-B9BC-F7EB7F97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60F23-76DC-4BCD-AB15-1B5CE6F8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8B577-F036-4C3D-8D3C-715AF2E3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6A13E0-3988-462D-809E-5FA4C3475B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807291"/>
          </a:xfrm>
        </p:spPr>
        <p:txBody>
          <a:bodyPr/>
          <a:lstStyle/>
          <a:p>
            <a:r>
              <a:rPr lang="en-US" dirty="0"/>
              <a:t>All flanges will use metal seals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ABD72A-4660-4F0D-BC5F-04F24DB0E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08456"/>
              </p:ext>
            </p:extLst>
          </p:nvPr>
        </p:nvGraphicFramePr>
        <p:xfrm>
          <a:off x="454024" y="1968911"/>
          <a:ext cx="8296275" cy="4063181"/>
        </p:xfrm>
        <a:graphic>
          <a:graphicData uri="http://schemas.openxmlformats.org/drawingml/2006/table">
            <a:tbl>
              <a:tblPr/>
              <a:tblGrid>
                <a:gridCol w="2057651">
                  <a:extLst>
                    <a:ext uri="{9D8B030D-6E8A-4147-A177-3AD203B41FA5}">
                      <a16:colId xmlns:a16="http://schemas.microsoft.com/office/drawing/2014/main" val="732873505"/>
                    </a:ext>
                  </a:extLst>
                </a:gridCol>
                <a:gridCol w="2440725">
                  <a:extLst>
                    <a:ext uri="{9D8B030D-6E8A-4147-A177-3AD203B41FA5}">
                      <a16:colId xmlns:a16="http://schemas.microsoft.com/office/drawing/2014/main" val="2807922312"/>
                    </a:ext>
                  </a:extLst>
                </a:gridCol>
                <a:gridCol w="2440725">
                  <a:extLst>
                    <a:ext uri="{9D8B030D-6E8A-4147-A177-3AD203B41FA5}">
                      <a16:colId xmlns:a16="http://schemas.microsoft.com/office/drawing/2014/main" val="3582893951"/>
                    </a:ext>
                  </a:extLst>
                </a:gridCol>
                <a:gridCol w="1357174">
                  <a:extLst>
                    <a:ext uri="{9D8B030D-6E8A-4147-A177-3AD203B41FA5}">
                      <a16:colId xmlns:a16="http://schemas.microsoft.com/office/drawing/2014/main" val="1313071297"/>
                    </a:ext>
                  </a:extLst>
                </a:gridCol>
              </a:tblGrid>
              <a:tr h="496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Magnet/Device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 of Device/Magnet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519577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Plate - Elliptical to 6"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Plate - Elliptical to 3"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197730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EVAC Flange ISO 160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Plate - Elliptical to 3"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934788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- 3Q60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4" QD Flange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993133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- 3Q120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4" QD Flange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754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Lambertson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19" QD Flange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455937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6" Conflat flange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913529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C-magnet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4" QD Flange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559281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Corrector magnet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tube captured by aperture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677186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Multiwire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4" QD Flange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177069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4" QD Flange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Welded 3" OD Beam Tube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458367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Toroid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4" QD Flange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382663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 Current Monitor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4" QD Flange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92462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Gate Valve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6" Conflat flange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838772"/>
                  </a:ext>
                </a:extLst>
              </a:tr>
              <a:tr h="254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Window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4" QD Flange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554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20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4D27-3BA0-43C8-8084-4195318E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Beam Tube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3613EB-5773-4584-9830-F79D34E8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03.10.20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DB299-18E2-4431-9F8F-A8620333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Klein | Vacuum Design and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D038F-7720-44BE-AC8D-7CDF3613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7EAC086-178C-4D25-87C0-BF7DAB93EA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pPr marL="342900" indent="-342900"/>
            <a:r>
              <a:rPr lang="en-US" sz="1800" dirty="0"/>
              <a:t>Dipole A - Transition plate and then bellows and EVAC flange will be welded prior to bringing in tunnel</a:t>
            </a:r>
          </a:p>
          <a:p>
            <a:pPr marL="342900" indent="-342900"/>
            <a:r>
              <a:rPr lang="en-US" sz="1800" dirty="0"/>
              <a:t>Dipole D - EVAC flange will be welded on dipole beam tube prior to bringing in tunnel</a:t>
            </a:r>
          </a:p>
          <a:p>
            <a:pPr marL="342900" indent="-342900"/>
            <a:r>
              <a:rPr lang="en-US" sz="1800" dirty="0"/>
              <a:t>Elliptical to transition plate – inside weld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F6DC59-2942-497D-9AC1-6144D4C02683}"/>
              </a:ext>
            </a:extLst>
          </p:cNvPr>
          <p:cNvCxnSpPr>
            <a:cxnSpLocks/>
          </p:cNvCxnSpPr>
          <p:nvPr/>
        </p:nvCxnSpPr>
        <p:spPr>
          <a:xfrm>
            <a:off x="2116138" y="5202422"/>
            <a:ext cx="988397" cy="5273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7541D9E-8E35-4123-90DB-BDBB28B42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5" t="11043" r="2020" b="8008"/>
          <a:stretch/>
        </p:blipFill>
        <p:spPr>
          <a:xfrm>
            <a:off x="941037" y="3938025"/>
            <a:ext cx="2971800" cy="192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330CAD-448A-495D-A9A5-592F03AF5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9" t="3913"/>
          <a:stretch/>
        </p:blipFill>
        <p:spPr>
          <a:xfrm>
            <a:off x="5104488" y="3514643"/>
            <a:ext cx="3818850" cy="2353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08382-F59C-4251-A8B4-C23B9F258E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6" t="6308" r="7050" b="5390"/>
          <a:stretch/>
        </p:blipFill>
        <p:spPr>
          <a:xfrm>
            <a:off x="4454012" y="3270526"/>
            <a:ext cx="1219943" cy="12570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8ABFFF-4074-4EA4-9D11-32DD9E42002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063984" y="4527539"/>
            <a:ext cx="270425" cy="9659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63D3448-5BF9-4CEC-B313-53BAD6179D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10" t="18056" r="13992" b="9355"/>
          <a:stretch/>
        </p:blipFill>
        <p:spPr>
          <a:xfrm>
            <a:off x="452004" y="3635477"/>
            <a:ext cx="802836" cy="95084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693C43-4A8C-4900-A411-E921B5F865DD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53422" y="4586321"/>
            <a:ext cx="375222" cy="9136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EC2786-0C89-4316-B534-719B2C1ED88F}"/>
              </a:ext>
            </a:extLst>
          </p:cNvPr>
          <p:cNvSpPr txBox="1"/>
          <p:nvPr/>
        </p:nvSpPr>
        <p:spPr>
          <a:xfrm>
            <a:off x="6445045" y="5589639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Dipole 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EA841B-6E42-46CE-BDF2-2F1608CF4CC2}"/>
              </a:ext>
            </a:extLst>
          </p:cNvPr>
          <p:cNvSpPr txBox="1"/>
          <p:nvPr/>
        </p:nvSpPr>
        <p:spPr>
          <a:xfrm>
            <a:off x="1851750" y="5674777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7676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Dipole D</a:t>
            </a:r>
          </a:p>
        </p:txBody>
      </p:sp>
    </p:spTree>
    <p:extLst>
      <p:ext uri="{BB962C8B-B14F-4D97-AF65-F5344CB8AC3E}">
        <p14:creationId xmlns:p14="http://schemas.microsoft.com/office/powerpoint/2010/main" val="569376736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1DE87FFE36548939EF5DF999C194B" ma:contentTypeVersion="10" ma:contentTypeDescription="Create a new document." ma:contentTypeScope="" ma:versionID="04ffa8abd83a01141421fd3557a190ca">
  <xsd:schema xmlns:xsd="http://www.w3.org/2001/XMLSchema" xmlns:xs="http://www.w3.org/2001/XMLSchema" xmlns:p="http://schemas.microsoft.com/office/2006/metadata/properties" xmlns:ns3="1b80b143-2a15-4ecf-a1ce-d44f471240b6" targetNamespace="http://schemas.microsoft.com/office/2006/metadata/properties" ma:root="true" ma:fieldsID="77a0d91130b08d13653712c14cfb7221" ns3:_="">
    <xsd:import namespace="1b80b143-2a15-4ecf-a1ce-d44f471240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0b143-2a15-4ecf-a1ce-d44f471240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DCA127-5F7D-4463-AC2C-510B75EA5014}">
  <ds:schemaRefs>
    <ds:schemaRef ds:uri="1b80b143-2a15-4ecf-a1ce-d44f471240b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3FA673-781F-445E-8CBA-EDD1A0A1A0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80b143-2a15-4ecf-a1ce-d44f471240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72E9F5-3E65-4846-A186-AD529A458D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4575</TotalTime>
  <Words>1703</Words>
  <Application>Microsoft Office PowerPoint</Application>
  <PresentationFormat>On-screen Show (4:3)</PresentationFormat>
  <Paragraphs>541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Helvetica</vt:lpstr>
      <vt:lpstr>Lucida Grande</vt:lpstr>
      <vt:lpstr>LBNF Template_051215</vt:lpstr>
      <vt:lpstr>LBNF Content-Footer Theme</vt:lpstr>
      <vt:lpstr>1_LBNF Content-Footer Theme</vt:lpstr>
      <vt:lpstr>Acrobat Document</vt:lpstr>
      <vt:lpstr>Adobe Acrobat Document</vt:lpstr>
      <vt:lpstr>Vacuum Design and Analysis </vt:lpstr>
      <vt:lpstr>Agenda</vt:lpstr>
      <vt:lpstr>Primary Beamline Vacuum Sectors</vt:lpstr>
      <vt:lpstr>Vacuum Design</vt:lpstr>
      <vt:lpstr>Primary Beamline Vacuum Profile </vt:lpstr>
      <vt:lpstr>Primary Beamline Vacuum Profile for 20% failed pumps</vt:lpstr>
      <vt:lpstr>Primary Beam Enclosure Tunnel Cross Section</vt:lpstr>
      <vt:lpstr>Magnet and Device Interfaces</vt:lpstr>
      <vt:lpstr>Dipole Beam Tube</vt:lpstr>
      <vt:lpstr>Dipole – Dipole Connection</vt:lpstr>
      <vt:lpstr>Corrector Magnet Interface</vt:lpstr>
      <vt:lpstr>Primary Beam Window</vt:lpstr>
      <vt:lpstr>Wall Penetration Weldment</vt:lpstr>
      <vt:lpstr>Typical Weldment Drawing</vt:lpstr>
      <vt:lpstr>Instrumentation and Controls</vt:lpstr>
      <vt:lpstr>Instrumentation and Controls </vt:lpstr>
      <vt:lpstr>Instrumentation and Controls </vt:lpstr>
      <vt:lpstr>Compressed Air and Nitrogen Systems</vt:lpstr>
      <vt:lpstr>Compressed Air System P&amp;ID Drawing</vt:lpstr>
      <vt:lpstr>Nitrogen System P&amp;ID Drawing</vt:lpstr>
      <vt:lpstr>Turbocart</vt:lpstr>
      <vt:lpstr>Turbocart Components</vt:lpstr>
      <vt:lpstr>Main Injector Interface</vt:lpstr>
      <vt:lpstr>Lambertson Magnet Bakeout</vt:lpstr>
      <vt:lpstr>Kicker Magnets Vacuum Profile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Beth L. Klein</cp:lastModifiedBy>
  <cp:revision>183</cp:revision>
  <cp:lastPrinted>2020-03-09T22:27:54Z</cp:lastPrinted>
  <dcterms:created xsi:type="dcterms:W3CDTF">2015-04-30T14:29:22Z</dcterms:created>
  <dcterms:modified xsi:type="dcterms:W3CDTF">2020-03-10T15:58:01Z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0x010100F051DE87FFE36548939EF5DF999C194B</vt:lpwstr>
  </property>
</Properties>
</file>