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1" r:id="rId5"/>
  </p:sldMasterIdLst>
  <p:notesMasterIdLst>
    <p:notesMasterId r:id="rId17"/>
  </p:notesMasterIdLst>
  <p:handoutMasterIdLst>
    <p:handoutMasterId r:id="rId18"/>
  </p:handoutMasterIdLst>
  <p:sldIdLst>
    <p:sldId id="263" r:id="rId6"/>
    <p:sldId id="388" r:id="rId7"/>
    <p:sldId id="268" r:id="rId8"/>
    <p:sldId id="273" r:id="rId9"/>
    <p:sldId id="382" r:id="rId10"/>
    <p:sldId id="385" r:id="rId11"/>
    <p:sldId id="389" r:id="rId12"/>
    <p:sldId id="384" r:id="rId13"/>
    <p:sldId id="383" r:id="rId14"/>
    <p:sldId id="387" r:id="rId15"/>
    <p:sldId id="386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88">
          <p15:clr>
            <a:srgbClr val="A4A3A4"/>
          </p15:clr>
        </p15:guide>
        <p15:guide id="2" orient="horz" pos="4186">
          <p15:clr>
            <a:srgbClr val="A4A3A4"/>
          </p15:clr>
        </p15:guide>
        <p15:guide id="3" orient="horz" pos="3394">
          <p15:clr>
            <a:srgbClr val="A4A3A4"/>
          </p15:clr>
        </p15:guide>
        <p15:guide id="4" orient="horz" pos="777">
          <p15:clr>
            <a:srgbClr val="A4A3A4"/>
          </p15:clr>
        </p15:guide>
        <p15:guide id="5" orient="horz" pos="1749">
          <p15:clr>
            <a:srgbClr val="A4A3A4"/>
          </p15:clr>
        </p15:guide>
        <p15:guide id="6" orient="horz" pos="457">
          <p15:clr>
            <a:srgbClr val="A4A3A4"/>
          </p15:clr>
        </p15:guide>
        <p15:guide id="7" pos="285">
          <p15:clr>
            <a:srgbClr val="A4A3A4"/>
          </p15:clr>
        </p15:guide>
        <p15:guide id="8" pos="55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A5A"/>
    <a:srgbClr val="63666A"/>
    <a:srgbClr val="004C97"/>
    <a:srgbClr val="00B5E2"/>
    <a:srgbClr val="676767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67" autoAdjust="0"/>
    <p:restoredTop sz="98464" autoAdjust="0"/>
  </p:normalViewPr>
  <p:slideViewPr>
    <p:cSldViewPr snapToGrid="0" snapToObjects="1">
      <p:cViewPr varScale="1">
        <p:scale>
          <a:sx n="114" d="100"/>
          <a:sy n="114" d="100"/>
        </p:scale>
        <p:origin x="1584" y="102"/>
      </p:cViewPr>
      <p:guideLst>
        <p:guide orient="horz" pos="988"/>
        <p:guide orient="horz" pos="4186"/>
        <p:guide orient="horz" pos="3394"/>
        <p:guide orient="horz" pos="777"/>
        <p:guide orient="horz" pos="1749"/>
        <p:guide orient="horz" pos="457"/>
        <p:guide pos="285"/>
        <p:guide pos="55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L Duel" userId="6cd2f6aa-8c6f-4048-8cbb-d1d5a578b04e" providerId="ADAL" clId="{C0C62412-916A-4765-84C6-42B9555AA9AC}"/>
    <pc:docChg chg="undo custSel addSld delSld modSld sldOrd">
      <pc:chgData name="Kevin L Duel" userId="6cd2f6aa-8c6f-4048-8cbb-d1d5a578b04e" providerId="ADAL" clId="{C0C62412-916A-4765-84C6-42B9555AA9AC}" dt="2020-03-10T16:35:39.900" v="757" actId="20577"/>
      <pc:docMkLst>
        <pc:docMk/>
      </pc:docMkLst>
      <pc:sldChg chg="del">
        <pc:chgData name="Kevin L Duel" userId="6cd2f6aa-8c6f-4048-8cbb-d1d5a578b04e" providerId="ADAL" clId="{C0C62412-916A-4765-84C6-42B9555AA9AC}" dt="2020-03-04T17:42:36.641" v="715" actId="47"/>
        <pc:sldMkLst>
          <pc:docMk/>
          <pc:sldMk cId="3702485732" sldId="266"/>
        </pc:sldMkLst>
      </pc:sldChg>
      <pc:sldChg chg="addSp delSp modSp mod ord">
        <pc:chgData name="Kevin L Duel" userId="6cd2f6aa-8c6f-4048-8cbb-d1d5a578b04e" providerId="ADAL" clId="{C0C62412-916A-4765-84C6-42B9555AA9AC}" dt="2020-03-03T15:39:25.962" v="714" actId="20577"/>
        <pc:sldMkLst>
          <pc:docMk/>
          <pc:sldMk cId="2213980514" sldId="268"/>
        </pc:sldMkLst>
        <pc:spChg chg="add del">
          <ac:chgData name="Kevin L Duel" userId="6cd2f6aa-8c6f-4048-8cbb-d1d5a578b04e" providerId="ADAL" clId="{C0C62412-916A-4765-84C6-42B9555AA9AC}" dt="2020-03-03T15:14:12.539" v="453" actId="931"/>
          <ac:spMkLst>
            <pc:docMk/>
            <pc:sldMk cId="2213980514" sldId="268"/>
            <ac:spMk id="2" creationId="{D625E49D-DE8C-4D9E-A93C-77B08853077D}"/>
          </ac:spMkLst>
        </pc:spChg>
        <pc:spChg chg="mod">
          <ac:chgData name="Kevin L Duel" userId="6cd2f6aa-8c6f-4048-8cbb-d1d5a578b04e" providerId="ADAL" clId="{C0C62412-916A-4765-84C6-42B9555AA9AC}" dt="2020-03-03T15:39:25.962" v="714" actId="20577"/>
          <ac:spMkLst>
            <pc:docMk/>
            <pc:sldMk cId="2213980514" sldId="268"/>
            <ac:spMk id="3" creationId="{CCBD8B34-64B9-4152-80B7-538B44D9BFF5}"/>
          </ac:spMkLst>
        </pc:spChg>
        <pc:spChg chg="mod">
          <ac:chgData name="Kevin L Duel" userId="6cd2f6aa-8c6f-4048-8cbb-d1d5a578b04e" providerId="ADAL" clId="{C0C62412-916A-4765-84C6-42B9555AA9AC}" dt="2020-03-03T15:18:19.695" v="469" actId="20577"/>
          <ac:spMkLst>
            <pc:docMk/>
            <pc:sldMk cId="2213980514" sldId="268"/>
            <ac:spMk id="7" creationId="{6027965F-3A0B-4FEC-9A8E-AF4EB045208F}"/>
          </ac:spMkLst>
        </pc:spChg>
        <pc:spChg chg="add mod">
          <ac:chgData name="Kevin L Duel" userId="6cd2f6aa-8c6f-4048-8cbb-d1d5a578b04e" providerId="ADAL" clId="{C0C62412-916A-4765-84C6-42B9555AA9AC}" dt="2020-03-03T15:21:28.379" v="581" actId="207"/>
          <ac:spMkLst>
            <pc:docMk/>
            <pc:sldMk cId="2213980514" sldId="268"/>
            <ac:spMk id="12" creationId="{81B9A44C-643F-451F-A462-7061A0AA55C3}"/>
          </ac:spMkLst>
        </pc:spChg>
        <pc:spChg chg="add mod">
          <ac:chgData name="Kevin L Duel" userId="6cd2f6aa-8c6f-4048-8cbb-d1d5a578b04e" providerId="ADAL" clId="{C0C62412-916A-4765-84C6-42B9555AA9AC}" dt="2020-03-03T15:21:28.379" v="581" actId="207"/>
          <ac:spMkLst>
            <pc:docMk/>
            <pc:sldMk cId="2213980514" sldId="268"/>
            <ac:spMk id="13" creationId="{A6410284-E0F9-45FA-90B8-25CE516EB350}"/>
          </ac:spMkLst>
        </pc:spChg>
        <pc:spChg chg="add mod">
          <ac:chgData name="Kevin L Duel" userId="6cd2f6aa-8c6f-4048-8cbb-d1d5a578b04e" providerId="ADAL" clId="{C0C62412-916A-4765-84C6-42B9555AA9AC}" dt="2020-03-03T15:21:28.379" v="581" actId="207"/>
          <ac:spMkLst>
            <pc:docMk/>
            <pc:sldMk cId="2213980514" sldId="268"/>
            <ac:spMk id="14" creationId="{5D09E05E-3D92-4477-A020-52F943F7CFA9}"/>
          </ac:spMkLst>
        </pc:spChg>
        <pc:spChg chg="add mod">
          <ac:chgData name="Kevin L Duel" userId="6cd2f6aa-8c6f-4048-8cbb-d1d5a578b04e" providerId="ADAL" clId="{C0C62412-916A-4765-84C6-42B9555AA9AC}" dt="2020-03-03T15:24:18.321" v="628" actId="1076"/>
          <ac:spMkLst>
            <pc:docMk/>
            <pc:sldMk cId="2213980514" sldId="268"/>
            <ac:spMk id="15" creationId="{C710565B-F556-4F58-95F4-7EE15D49774D}"/>
          </ac:spMkLst>
        </pc:spChg>
        <pc:spChg chg="add mod">
          <ac:chgData name="Kevin L Duel" userId="6cd2f6aa-8c6f-4048-8cbb-d1d5a578b04e" providerId="ADAL" clId="{C0C62412-916A-4765-84C6-42B9555AA9AC}" dt="2020-03-03T15:21:28.379" v="581" actId="207"/>
          <ac:spMkLst>
            <pc:docMk/>
            <pc:sldMk cId="2213980514" sldId="268"/>
            <ac:spMk id="16" creationId="{A13749CA-84C2-4BFB-BD6E-0C5E3FF8FCCB}"/>
          </ac:spMkLst>
        </pc:spChg>
        <pc:spChg chg="add mod">
          <ac:chgData name="Kevin L Duel" userId="6cd2f6aa-8c6f-4048-8cbb-d1d5a578b04e" providerId="ADAL" clId="{C0C62412-916A-4765-84C6-42B9555AA9AC}" dt="2020-03-03T15:23:59.922" v="627" actId="1076"/>
          <ac:spMkLst>
            <pc:docMk/>
            <pc:sldMk cId="2213980514" sldId="268"/>
            <ac:spMk id="34" creationId="{298E391C-1697-41BD-8277-A57D88F8FE92}"/>
          </ac:spMkLst>
        </pc:spChg>
        <pc:picChg chg="add del mod">
          <ac:chgData name="Kevin L Duel" userId="6cd2f6aa-8c6f-4048-8cbb-d1d5a578b04e" providerId="ADAL" clId="{C0C62412-916A-4765-84C6-42B9555AA9AC}" dt="2020-03-03T15:13:57.698" v="452" actId="931"/>
          <ac:picMkLst>
            <pc:docMk/>
            <pc:sldMk cId="2213980514" sldId="268"/>
            <ac:picMk id="9" creationId="{D8D39168-37E5-47B0-8F47-8DD319A5C8C3}"/>
          </ac:picMkLst>
        </pc:picChg>
        <pc:picChg chg="add mod">
          <ac:chgData name="Kevin L Duel" userId="6cd2f6aa-8c6f-4048-8cbb-d1d5a578b04e" providerId="ADAL" clId="{C0C62412-916A-4765-84C6-42B9555AA9AC}" dt="2020-03-03T15:14:12.539" v="453" actId="931"/>
          <ac:picMkLst>
            <pc:docMk/>
            <pc:sldMk cId="2213980514" sldId="268"/>
            <ac:picMk id="11" creationId="{881A4CC0-E53E-469A-B13E-E10C66A864A0}"/>
          </ac:picMkLst>
        </pc:picChg>
        <pc:cxnChg chg="add mod">
          <ac:chgData name="Kevin L Duel" userId="6cd2f6aa-8c6f-4048-8cbb-d1d5a578b04e" providerId="ADAL" clId="{C0C62412-916A-4765-84C6-42B9555AA9AC}" dt="2020-03-03T15:21:47.123" v="585" actId="13822"/>
          <ac:cxnSpMkLst>
            <pc:docMk/>
            <pc:sldMk cId="2213980514" sldId="268"/>
            <ac:cxnSpMk id="18" creationId="{74360FC5-BF1F-486C-9890-F0B416F2DE5E}"/>
          </ac:cxnSpMkLst>
        </pc:cxnChg>
        <pc:cxnChg chg="add mod">
          <ac:chgData name="Kevin L Duel" userId="6cd2f6aa-8c6f-4048-8cbb-d1d5a578b04e" providerId="ADAL" clId="{C0C62412-916A-4765-84C6-42B9555AA9AC}" dt="2020-03-03T15:22:01.467" v="589" actId="14100"/>
          <ac:cxnSpMkLst>
            <pc:docMk/>
            <pc:sldMk cId="2213980514" sldId="268"/>
            <ac:cxnSpMk id="21" creationId="{18B6EACE-C8E8-48CA-BB96-69062DE5A074}"/>
          </ac:cxnSpMkLst>
        </pc:cxnChg>
        <pc:cxnChg chg="add mod">
          <ac:chgData name="Kevin L Duel" userId="6cd2f6aa-8c6f-4048-8cbb-d1d5a578b04e" providerId="ADAL" clId="{C0C62412-916A-4765-84C6-42B9555AA9AC}" dt="2020-03-03T15:22:12.011" v="592" actId="14100"/>
          <ac:cxnSpMkLst>
            <pc:docMk/>
            <pc:sldMk cId="2213980514" sldId="268"/>
            <ac:cxnSpMk id="24" creationId="{55256BEA-E2A5-4AA5-878B-36BF41F38E31}"/>
          </ac:cxnSpMkLst>
        </pc:cxnChg>
        <pc:cxnChg chg="add mod">
          <ac:chgData name="Kevin L Duel" userId="6cd2f6aa-8c6f-4048-8cbb-d1d5a578b04e" providerId="ADAL" clId="{C0C62412-916A-4765-84C6-42B9555AA9AC}" dt="2020-03-03T15:24:22.073" v="629" actId="14100"/>
          <ac:cxnSpMkLst>
            <pc:docMk/>
            <pc:sldMk cId="2213980514" sldId="268"/>
            <ac:cxnSpMk id="27" creationId="{95EA610A-367B-4BC7-A945-C2CF47452BE1}"/>
          </ac:cxnSpMkLst>
        </pc:cxnChg>
        <pc:cxnChg chg="add mod">
          <ac:chgData name="Kevin L Duel" userId="6cd2f6aa-8c6f-4048-8cbb-d1d5a578b04e" providerId="ADAL" clId="{C0C62412-916A-4765-84C6-42B9555AA9AC}" dt="2020-03-03T15:22:56.771" v="611" actId="14100"/>
          <ac:cxnSpMkLst>
            <pc:docMk/>
            <pc:sldMk cId="2213980514" sldId="268"/>
            <ac:cxnSpMk id="31" creationId="{DF7681C5-850A-4CED-8E85-7719E13072FC}"/>
          </ac:cxnSpMkLst>
        </pc:cxnChg>
      </pc:sldChg>
      <pc:sldChg chg="del">
        <pc:chgData name="Kevin L Duel" userId="6cd2f6aa-8c6f-4048-8cbb-d1d5a578b04e" providerId="ADAL" clId="{C0C62412-916A-4765-84C6-42B9555AA9AC}" dt="2020-03-04T17:42:36.641" v="715" actId="47"/>
        <pc:sldMkLst>
          <pc:docMk/>
          <pc:sldMk cId="2560137842" sldId="271"/>
        </pc:sldMkLst>
      </pc:sldChg>
      <pc:sldChg chg="modSp mod">
        <pc:chgData name="Kevin L Duel" userId="6cd2f6aa-8c6f-4048-8cbb-d1d5a578b04e" providerId="ADAL" clId="{C0C62412-916A-4765-84C6-42B9555AA9AC}" dt="2020-03-03T13:22:07.297" v="13" actId="20577"/>
        <pc:sldMkLst>
          <pc:docMk/>
          <pc:sldMk cId="1996164672" sldId="383"/>
        </pc:sldMkLst>
        <pc:spChg chg="mod">
          <ac:chgData name="Kevin L Duel" userId="6cd2f6aa-8c6f-4048-8cbb-d1d5a578b04e" providerId="ADAL" clId="{C0C62412-916A-4765-84C6-42B9555AA9AC}" dt="2020-03-03T13:22:07.297" v="13" actId="20577"/>
          <ac:spMkLst>
            <pc:docMk/>
            <pc:sldMk cId="1996164672" sldId="383"/>
            <ac:spMk id="3" creationId="{00000000-0000-0000-0000-000000000000}"/>
          </ac:spMkLst>
        </pc:spChg>
      </pc:sldChg>
      <pc:sldChg chg="modSp mod">
        <pc:chgData name="Kevin L Duel" userId="6cd2f6aa-8c6f-4048-8cbb-d1d5a578b04e" providerId="ADAL" clId="{C0C62412-916A-4765-84C6-42B9555AA9AC}" dt="2020-03-03T14:49:18.285" v="326" actId="20577"/>
        <pc:sldMkLst>
          <pc:docMk/>
          <pc:sldMk cId="108941452" sldId="384"/>
        </pc:sldMkLst>
        <pc:spChg chg="mod">
          <ac:chgData name="Kevin L Duel" userId="6cd2f6aa-8c6f-4048-8cbb-d1d5a578b04e" providerId="ADAL" clId="{C0C62412-916A-4765-84C6-42B9555AA9AC}" dt="2020-03-03T14:49:18.285" v="326" actId="20577"/>
          <ac:spMkLst>
            <pc:docMk/>
            <pc:sldMk cId="108941452" sldId="384"/>
            <ac:spMk id="2" creationId="{00000000-0000-0000-0000-000000000000}"/>
          </ac:spMkLst>
        </pc:spChg>
      </pc:sldChg>
      <pc:sldChg chg="modSp mod">
        <pc:chgData name="Kevin L Duel" userId="6cd2f6aa-8c6f-4048-8cbb-d1d5a578b04e" providerId="ADAL" clId="{C0C62412-916A-4765-84C6-42B9555AA9AC}" dt="2020-03-03T14:54:06.055" v="445" actId="20577"/>
        <pc:sldMkLst>
          <pc:docMk/>
          <pc:sldMk cId="2493113685" sldId="386"/>
        </pc:sldMkLst>
        <pc:spChg chg="mod">
          <ac:chgData name="Kevin L Duel" userId="6cd2f6aa-8c6f-4048-8cbb-d1d5a578b04e" providerId="ADAL" clId="{C0C62412-916A-4765-84C6-42B9555AA9AC}" dt="2020-03-03T14:54:06.055" v="445" actId="20577"/>
          <ac:spMkLst>
            <pc:docMk/>
            <pc:sldMk cId="2493113685" sldId="386"/>
            <ac:spMk id="3" creationId="{00000000-0000-0000-0000-000000000000}"/>
          </ac:spMkLst>
        </pc:spChg>
      </pc:sldChg>
      <pc:sldChg chg="modSp mod">
        <pc:chgData name="Kevin L Duel" userId="6cd2f6aa-8c6f-4048-8cbb-d1d5a578b04e" providerId="ADAL" clId="{C0C62412-916A-4765-84C6-42B9555AA9AC}" dt="2020-03-03T14:53:09.802" v="430" actId="20577"/>
        <pc:sldMkLst>
          <pc:docMk/>
          <pc:sldMk cId="2328971980" sldId="387"/>
        </pc:sldMkLst>
        <pc:spChg chg="mod">
          <ac:chgData name="Kevin L Duel" userId="6cd2f6aa-8c6f-4048-8cbb-d1d5a578b04e" providerId="ADAL" clId="{C0C62412-916A-4765-84C6-42B9555AA9AC}" dt="2020-03-03T14:48:37.709" v="319" actId="20577"/>
          <ac:spMkLst>
            <pc:docMk/>
            <pc:sldMk cId="2328971980" sldId="387"/>
            <ac:spMk id="2" creationId="{00000000-0000-0000-0000-000000000000}"/>
          </ac:spMkLst>
        </pc:spChg>
        <pc:spChg chg="mod">
          <ac:chgData name="Kevin L Duel" userId="6cd2f6aa-8c6f-4048-8cbb-d1d5a578b04e" providerId="ADAL" clId="{C0C62412-916A-4765-84C6-42B9555AA9AC}" dt="2020-03-03T14:53:09.802" v="430" actId="20577"/>
          <ac:spMkLst>
            <pc:docMk/>
            <pc:sldMk cId="2328971980" sldId="387"/>
            <ac:spMk id="3" creationId="{00000000-0000-0000-0000-000000000000}"/>
          </ac:spMkLst>
        </pc:spChg>
      </pc:sldChg>
      <pc:sldChg chg="addSp modSp mod ord modTransition modAnim">
        <pc:chgData name="Kevin L Duel" userId="6cd2f6aa-8c6f-4048-8cbb-d1d5a578b04e" providerId="ADAL" clId="{C0C62412-916A-4765-84C6-42B9555AA9AC}" dt="2020-03-10T16:27:25.082" v="718" actId="20577"/>
        <pc:sldMkLst>
          <pc:docMk/>
          <pc:sldMk cId="3710904428" sldId="388"/>
        </pc:sldMkLst>
        <pc:spChg chg="add mod">
          <ac:chgData name="Kevin L Duel" userId="6cd2f6aa-8c6f-4048-8cbb-d1d5a578b04e" providerId="ADAL" clId="{C0C62412-916A-4765-84C6-42B9555AA9AC}" dt="2020-03-03T13:53:05.655" v="185" actId="207"/>
          <ac:spMkLst>
            <pc:docMk/>
            <pc:sldMk cId="3710904428" sldId="388"/>
            <ac:spMk id="3" creationId="{ADFEE727-D377-466E-92FE-75CAC540D2BE}"/>
          </ac:spMkLst>
        </pc:spChg>
        <pc:spChg chg="add mod">
          <ac:chgData name="Kevin L Duel" userId="6cd2f6aa-8c6f-4048-8cbb-d1d5a578b04e" providerId="ADAL" clId="{C0C62412-916A-4765-84C6-42B9555AA9AC}" dt="2020-03-03T15:35:58.763" v="669" actId="20577"/>
          <ac:spMkLst>
            <pc:docMk/>
            <pc:sldMk cId="3710904428" sldId="388"/>
            <ac:spMk id="7" creationId="{0AD6E5D8-F64A-4435-A258-E94551726FED}"/>
          </ac:spMkLst>
        </pc:spChg>
        <pc:graphicFrameChg chg="mod modGraphic">
          <ac:chgData name="Kevin L Duel" userId="6cd2f6aa-8c6f-4048-8cbb-d1d5a578b04e" providerId="ADAL" clId="{C0C62412-916A-4765-84C6-42B9555AA9AC}" dt="2020-03-10T16:27:25.082" v="718" actId="20577"/>
          <ac:graphicFrameMkLst>
            <pc:docMk/>
            <pc:sldMk cId="3710904428" sldId="388"/>
            <ac:graphicFrameMk id="14" creationId="{86E00287-F538-4846-A993-BE1945439FA8}"/>
          </ac:graphicFrameMkLst>
        </pc:graphicFrameChg>
        <pc:cxnChg chg="add mod">
          <ac:chgData name="Kevin L Duel" userId="6cd2f6aa-8c6f-4048-8cbb-d1d5a578b04e" providerId="ADAL" clId="{C0C62412-916A-4765-84C6-42B9555AA9AC}" dt="2020-03-03T14:45:53.348" v="313" actId="14100"/>
          <ac:cxnSpMkLst>
            <pc:docMk/>
            <pc:sldMk cId="3710904428" sldId="388"/>
            <ac:cxnSpMk id="9" creationId="{CE1F9BBC-90F3-42C5-8457-FA7435CB5A38}"/>
          </ac:cxnSpMkLst>
        </pc:cxnChg>
      </pc:sldChg>
      <pc:sldChg chg="del">
        <pc:chgData name="Kevin L Duel" userId="6cd2f6aa-8c6f-4048-8cbb-d1d5a578b04e" providerId="ADAL" clId="{C0C62412-916A-4765-84C6-42B9555AA9AC}" dt="2020-03-04T17:42:36.641" v="715" actId="47"/>
        <pc:sldMkLst>
          <pc:docMk/>
          <pc:sldMk cId="1126772297" sldId="389"/>
        </pc:sldMkLst>
      </pc:sldChg>
      <pc:sldChg chg="modSp mod">
        <pc:chgData name="Kevin L Duel" userId="6cd2f6aa-8c6f-4048-8cbb-d1d5a578b04e" providerId="ADAL" clId="{C0C62412-916A-4765-84C6-42B9555AA9AC}" dt="2020-03-10T16:35:39.900" v="757" actId="20577"/>
        <pc:sldMkLst>
          <pc:docMk/>
          <pc:sldMk cId="1289372411" sldId="389"/>
        </pc:sldMkLst>
        <pc:spChg chg="mod">
          <ac:chgData name="Kevin L Duel" userId="6cd2f6aa-8c6f-4048-8cbb-d1d5a578b04e" providerId="ADAL" clId="{C0C62412-916A-4765-84C6-42B9555AA9AC}" dt="2020-03-10T16:35:39.900" v="757" actId="20577"/>
          <ac:spMkLst>
            <pc:docMk/>
            <pc:sldMk cId="1289372411" sldId="389"/>
            <ac:spMk id="3" creationId="{00000000-0000-0000-0000-000000000000}"/>
          </ac:spMkLst>
        </pc:spChg>
      </pc:sldChg>
      <pc:sldChg chg="add del">
        <pc:chgData name="Kevin L Duel" userId="6cd2f6aa-8c6f-4048-8cbb-d1d5a578b04e" providerId="ADAL" clId="{C0C62412-916A-4765-84C6-42B9555AA9AC}" dt="2020-03-04T17:42:36.641" v="715" actId="47"/>
        <pc:sldMkLst>
          <pc:docMk/>
          <pc:sldMk cId="707192734" sldId="390"/>
        </pc:sldMkLst>
      </pc:sldChg>
    </pc:docChg>
  </pc:docChgLst>
  <pc:docChgLst>
    <pc:chgData name="Kevin L Duel" userId="6cd2f6aa-8c6f-4048-8cbb-d1d5a578b04e" providerId="ADAL" clId="{BD89D146-A992-4B7C-9EEA-8C7A2B8B2819}"/>
    <pc:docChg chg="undo custSel addSld delSld modSld sldOrd">
      <pc:chgData name="Kevin L Duel" userId="6cd2f6aa-8c6f-4048-8cbb-d1d5a578b04e" providerId="ADAL" clId="{BD89D146-A992-4B7C-9EEA-8C7A2B8B2819}" dt="2020-03-03T00:26:27.642" v="3119" actId="12789"/>
      <pc:docMkLst>
        <pc:docMk/>
      </pc:docMkLst>
      <pc:sldChg chg="modSp mod">
        <pc:chgData name="Kevin L Duel" userId="6cd2f6aa-8c6f-4048-8cbb-d1d5a578b04e" providerId="ADAL" clId="{BD89D146-A992-4B7C-9EEA-8C7A2B8B2819}" dt="2020-03-02T20:47:44.894" v="89" actId="20577"/>
        <pc:sldMkLst>
          <pc:docMk/>
          <pc:sldMk cId="0" sldId="263"/>
        </pc:sldMkLst>
        <pc:spChg chg="mod">
          <ac:chgData name="Kevin L Duel" userId="6cd2f6aa-8c6f-4048-8cbb-d1d5a578b04e" providerId="ADAL" clId="{BD89D146-A992-4B7C-9EEA-8C7A2B8B2819}" dt="2020-03-02T20:47:18.118" v="16" actId="20577"/>
          <ac:spMkLst>
            <pc:docMk/>
            <pc:sldMk cId="0" sldId="263"/>
            <ac:spMk id="6145" creationId="{00000000-0000-0000-0000-000000000000}"/>
          </ac:spMkLst>
        </pc:spChg>
        <pc:spChg chg="mod">
          <ac:chgData name="Kevin L Duel" userId="6cd2f6aa-8c6f-4048-8cbb-d1d5a578b04e" providerId="ADAL" clId="{BD89D146-A992-4B7C-9EEA-8C7A2B8B2819}" dt="2020-03-02T20:47:44.894" v="89" actId="20577"/>
          <ac:spMkLst>
            <pc:docMk/>
            <pc:sldMk cId="0" sldId="263"/>
            <ac:spMk id="6146" creationId="{00000000-0000-0000-0000-000000000000}"/>
          </ac:spMkLst>
        </pc:spChg>
      </pc:sldChg>
      <pc:sldChg chg="addSp delSp modSp">
        <pc:chgData name="Kevin L Duel" userId="6cd2f6aa-8c6f-4048-8cbb-d1d5a578b04e" providerId="ADAL" clId="{BD89D146-A992-4B7C-9EEA-8C7A2B8B2819}" dt="2020-03-02T23:05:40.978" v="2886"/>
        <pc:sldMkLst>
          <pc:docMk/>
          <pc:sldMk cId="2560137842" sldId="271"/>
        </pc:sldMkLst>
        <pc:spChg chg="mod">
          <ac:chgData name="Kevin L Duel" userId="6cd2f6aa-8c6f-4048-8cbb-d1d5a578b04e" providerId="ADAL" clId="{BD89D146-A992-4B7C-9EEA-8C7A2B8B2819}" dt="2020-03-02T23:05:40.978" v="2886"/>
          <ac:spMkLst>
            <pc:docMk/>
            <pc:sldMk cId="2560137842" sldId="271"/>
            <ac:spMk id="11" creationId="{00000000-0000-0000-0000-000000000000}"/>
          </ac:spMkLst>
        </pc:spChg>
        <pc:graphicFrameChg chg="add del">
          <ac:chgData name="Kevin L Duel" userId="6cd2f6aa-8c6f-4048-8cbb-d1d5a578b04e" providerId="ADAL" clId="{BD89D146-A992-4B7C-9EEA-8C7A2B8B2819}" dt="2020-03-02T23:02:00.080" v="2885"/>
          <ac:graphicFrameMkLst>
            <pc:docMk/>
            <pc:sldMk cId="2560137842" sldId="271"/>
            <ac:graphicFrameMk id="3" creationId="{6919E87E-E316-45A4-A3AF-758255253987}"/>
          </ac:graphicFrameMkLst>
        </pc:graphicFrameChg>
      </pc:sldChg>
      <pc:sldChg chg="addSp delSp modSp mod">
        <pc:chgData name="Kevin L Duel" userId="6cd2f6aa-8c6f-4048-8cbb-d1d5a578b04e" providerId="ADAL" clId="{BD89D146-A992-4B7C-9EEA-8C7A2B8B2819}" dt="2020-03-02T20:52:36.864" v="123" actId="478"/>
        <pc:sldMkLst>
          <pc:docMk/>
          <pc:sldMk cId="154596650" sldId="273"/>
        </pc:sldMkLst>
        <pc:spChg chg="mod">
          <ac:chgData name="Kevin L Duel" userId="6cd2f6aa-8c6f-4048-8cbb-d1d5a578b04e" providerId="ADAL" clId="{BD89D146-A992-4B7C-9EEA-8C7A2B8B2819}" dt="2020-03-02T20:52:30.318" v="122" actId="20577"/>
          <ac:spMkLst>
            <pc:docMk/>
            <pc:sldMk cId="154596650" sldId="273"/>
            <ac:spMk id="2" creationId="{00000000-0000-0000-0000-000000000000}"/>
          </ac:spMkLst>
        </pc:spChg>
        <pc:spChg chg="del">
          <ac:chgData name="Kevin L Duel" userId="6cd2f6aa-8c6f-4048-8cbb-d1d5a578b04e" providerId="ADAL" clId="{BD89D146-A992-4B7C-9EEA-8C7A2B8B2819}" dt="2020-03-02T20:51:34.959" v="94" actId="478"/>
          <ac:spMkLst>
            <pc:docMk/>
            <pc:sldMk cId="154596650" sldId="273"/>
            <ac:spMk id="3" creationId="{00000000-0000-0000-0000-000000000000}"/>
          </ac:spMkLst>
        </pc:spChg>
        <pc:spChg chg="add del mod">
          <ac:chgData name="Kevin L Duel" userId="6cd2f6aa-8c6f-4048-8cbb-d1d5a578b04e" providerId="ADAL" clId="{BD89D146-A992-4B7C-9EEA-8C7A2B8B2819}" dt="2020-03-02T20:52:36.864" v="123" actId="478"/>
          <ac:spMkLst>
            <pc:docMk/>
            <pc:sldMk cId="154596650" sldId="273"/>
            <ac:spMk id="8" creationId="{4A9AAC73-36FC-48EF-B722-E6A86FF0B915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9" creationId="{8DDB0DBC-5279-4FCB-8511-50F7F1347986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1" creationId="{73705B4F-4EA8-439C-97B7-12D1D9FD137F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2" creationId="{7D003DCA-1FB3-4407-A207-B06FF2601B47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3" creationId="{EA37DEFE-09C0-4A85-AEB1-5480E274C540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4" creationId="{47FDB612-C9A2-4214-9CDF-3074CB403979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5" creationId="{708C8D0C-9647-4259-B15D-368FB9D47E80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6" creationId="{0F0B9C08-6035-4AFC-9E44-1A21FD2D1F42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7" creationId="{DDC7B0FA-6A6F-4CC3-AA8A-AE22AC8F5A4F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8" creationId="{D90772EE-ECBC-460C-BD47-EF39AA1FE390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9" creationId="{66765180-D9E6-43D1-A70F-D15B4CEA126C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20" creationId="{C6005F83-A15E-41D9-ADCD-F04A0BC66993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21" creationId="{F2946FD3-71A4-417B-9A30-C205BD212B9F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22" creationId="{4F60FAB0-6F3F-446E-B042-DB10F73C0488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23" creationId="{20F2F5A5-0DC7-4BB8-B6F8-3519C1A6E2D9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24" creationId="{70D06782-C1E0-45F7-BD96-4CDCC8854CE5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25" creationId="{3045E4C8-CBAD-4F47-9F83-C8ABA6653347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26" creationId="{DAC86517-D7EB-4962-8983-970C741C95A7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27" creationId="{D45BE45A-A099-4573-8EE5-F0228FD1C822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28" creationId="{09CBC621-7831-475D-8EF8-04ADD6124FC8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29" creationId="{EAE2A71C-3F8E-4296-994C-7D505E7345B4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43" creationId="{1C50E8A4-108F-4032-8C3C-BA7CC72B7F72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44" creationId="{4543B498-7E47-46C3-9FBE-B0E30417A826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45" creationId="{708DE9A3-C222-4D90-BB1D-4143E537819B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46" creationId="{6992489F-3614-4974-A5E5-62B2E8108E71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47" creationId="{84E2754C-DC23-4007-9DFA-44C81DD63552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48" creationId="{55998F6F-2F91-46A4-9CB9-3D8CDF4C5FAB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49" creationId="{99A3C878-E990-4C5A-B68F-B4E0ACAE1DA4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50" creationId="{30265CC5-7A61-44B6-B8CF-5780AED4F999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51" creationId="{E3DABB3F-22F0-498C-9022-C7AE5B930DA7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52" creationId="{BC877C15-7FAF-4BDD-BBD3-7A0C443C90D9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53" creationId="{9CDF5AA5-C630-4CB1-95CE-07F887EE6A03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54" creationId="{AAC47B38-6727-4914-8232-B5BDDF99B7A4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57" creationId="{46001499-05BD-488B-A05A-800D349D8490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58" creationId="{23F50383-1203-4595-888E-88C4511BFD9B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59" creationId="{8FD48702-5F11-4823-9E43-F649746EB21C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60" creationId="{09CE2D09-94D4-4003-8181-76242BB6A9E0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61" creationId="{9A87B4F0-4AC5-4EA2-AF25-865FEDA0DA89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62" creationId="{7DAD6990-094F-4ABC-9181-1FFB5B4FDDD1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66" creationId="{C38CDB4B-56AA-4271-BD3E-2C4D2075CC6D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67" creationId="{80D8368E-268B-4F9A-BFCE-19AF3BBD8E78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68" creationId="{3CDBAB6F-9A7D-406D-B2A2-AD7A398151E1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69" creationId="{78D3756B-ADD1-4C66-A635-4D68F6AD3B34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70" creationId="{23BCE248-8AE6-4652-915D-84868D2A3635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71" creationId="{28FD3F2B-A216-47BF-AE39-90F3B793D1F6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72" creationId="{7DBBB694-6FC3-4888-B575-CE0A249A2C3F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73" creationId="{B8970C17-EF46-4B1A-9B86-B7D09EEE6261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74" creationId="{76B7CED1-4B99-44A2-9D26-81FAD27BB28A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75" creationId="{D08060FA-C745-42B7-921C-86C2F7983167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79" creationId="{E8D4D387-1F21-4BDE-B0FC-5B8C14F7B4AE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81" creationId="{A3963B47-8C2D-48A7-8812-430021208CEE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83" creationId="{CC7AF65B-2B31-4514-8A2E-CC5647353EFA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85" creationId="{0429C2D4-2CE1-42DD-8281-D33BAAB41592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86" creationId="{671AE559-AC2F-439D-A7D8-16626EACEE46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88" creationId="{D0B2A0AC-4661-4337-AEA8-82DB1526A28B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89" creationId="{1F50013B-1D18-477D-B22B-5620A57599E5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90" creationId="{FB5107F8-AB9B-4DFE-AE19-BA585B21756A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91" creationId="{10A1D765-921A-4443-8824-083EC692E2F7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92" creationId="{435F4AA9-3062-4F34-83C3-0008F3A2836D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93" creationId="{84736147-1EE1-4FF7-8BDB-356D4A11C7B4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96" creationId="{D6243206-3D1F-4236-BB3E-4CC6122D7AF1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97" creationId="{92A736EE-C10D-43CE-8B35-3C1DD9E6B325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98" creationId="{AB640E38-2A11-402C-A159-4FE173B7634E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99" creationId="{92D42056-3E01-489B-9671-D1AAF13D5A1F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00" creationId="{C2F70611-0C50-4EA8-9D80-DFF18A70A1C8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01" creationId="{2D126513-1C0F-4C99-AA8F-EAEECA7F421F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02" creationId="{4CD801D2-BEEF-4F61-ACAD-A4EAC33BBF2C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03" creationId="{30772FA6-41A7-436B-8351-66E7573DF63C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06" creationId="{6FEDB710-0E66-450F-9D2D-BDDDF4094D72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07" creationId="{F2000D77-79AA-4317-ACB0-4859DBCE3022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08" creationId="{8901AABF-F2DF-4974-A6D6-59F559020EEE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10" creationId="{AEEFC214-3E14-41C6-B772-C6DB270D7A79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12" creationId="{D99EB7B3-DC6B-41B7-87F7-8B129780981F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14" creationId="{ADBA719B-E0E8-414D-961C-40DD880C0C92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16" creationId="{9808A08E-27F9-47F6-BE5D-024BDE16AE4D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17" creationId="{086200CF-67E6-4A04-A5C9-F176ED67331C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19" creationId="{DCA75957-F555-4773-8C73-4BF5BACF0B70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20" creationId="{8A186036-A455-4194-A80A-330174A7A18E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21" creationId="{F0F74FB0-9113-4911-AF04-93D8FC720174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23" creationId="{7853BB85-D6EF-4CD5-AE90-77AFC1E92C56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24" creationId="{676B5BDB-622B-4D17-955F-C60D653FB237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25" creationId="{16CB2823-9913-4953-B5DB-1636E7AFA8F7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26" creationId="{BC2B2683-7369-4206-B3AF-B4C7E9F6BA19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28" creationId="{EA92C89C-D2C7-43B1-BDE4-76D974492005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30" creationId="{3ADAFC7C-D991-4066-9221-C94AAE4215C7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32" creationId="{D674F04E-A9FB-4769-A534-245B2AAC22C2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33" creationId="{C784D19C-4EE1-4DD4-81DF-341519EC28F2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35" creationId="{906A13C2-28A5-45BD-9BB3-9BC25FF02ABB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36" creationId="{8B19CFF1-39CD-44B8-B6C9-F9772F9DD263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37" creationId="{D5DA6DD8-2F3B-4DE0-90EA-AC23EEDAAA07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38" creationId="{ADAD5D14-D653-4607-A2CE-6EE5D03583F3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39" creationId="{1D94B9DD-E7EE-4854-B66F-3D26ADAFBF90}"/>
          </ac:spMkLst>
        </pc:spChg>
        <pc:spChg chg="add">
          <ac:chgData name="Kevin L Duel" userId="6cd2f6aa-8c6f-4048-8cbb-d1d5a578b04e" providerId="ADAL" clId="{BD89D146-A992-4B7C-9EEA-8C7A2B8B2819}" dt="2020-03-02T20:52:12.710" v="97"/>
          <ac:spMkLst>
            <pc:docMk/>
            <pc:sldMk cId="154596650" sldId="273"/>
            <ac:spMk id="141" creationId="{7D82DBAF-6D3F-44F3-B5E5-2368C41DAAD8}"/>
          </ac:spMkLst>
        </pc:sp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10" creationId="{3E54510B-72DD-4A81-A918-B3060637A54E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30" creationId="{592C6B57-2C3C-4520-98FA-FF15B804B3B8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31" creationId="{922D85A4-24A8-4C3A-AFC9-8DBC32C9A5E8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32" creationId="{76DDFECE-344F-4454-877A-CA66B2699F2A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33" creationId="{53C0F2B2-FADF-4687-A331-D2DA60F6AADE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34" creationId="{993F8731-86F3-422D-8FF9-704961328B1B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35" creationId="{34A0199B-B367-4125-BD3E-22ED19D69AD5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36" creationId="{50BE2CFA-B206-4DEC-BE0A-7CA33237C4EB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37" creationId="{8F2AE6E0-58A5-4C07-BCAC-A47A0A5E9EEF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38" creationId="{5C2E51E3-5133-452D-B3CD-948907AD1774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39" creationId="{959E0FF6-3C53-4A44-8DA9-E5064FE1BAAA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40" creationId="{3C4E8EA3-13C7-4981-A4D1-833189B7BD36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41" creationId="{02A4878F-3C06-4A2C-A77C-D097C493FBB5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42" creationId="{0E26BCEB-F3FF-4D57-820A-8960F1B15C62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55" creationId="{4B801D68-F88C-47B9-AEE9-4DE8F3A368A6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56" creationId="{7D734EBB-C1E4-43C5-B1E1-455C520890B9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63" creationId="{FAB5B5A2-1FAA-40C0-9BA0-B68F16B45C99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64" creationId="{2732EC49-2F58-4BD4-95A4-75811060963D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65" creationId="{885BB3B6-6A22-4B3E-8558-113DD273DBA4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76" creationId="{A6AF92A8-DD23-4273-9745-157635829EED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77" creationId="{BA1FD1E7-EA9A-4DE2-B94A-1406C8C18F6F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78" creationId="{88E36F21-6F8A-4064-9CB2-7877B287D11E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80" creationId="{BDE23F71-262E-40AA-91C4-2CD74BA4F79B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82" creationId="{4BFA8732-EF94-42E4-8738-23F7CC9962F3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84" creationId="{4F013CCF-0B40-4DDD-81E0-E605EC3515E2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87" creationId="{CCEAE1CB-7ECE-4ABE-9B64-D8633F9ED9B5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94" creationId="{7CFE8B05-CDB7-4FE2-BB9C-8D2F7E43C3F1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95" creationId="{48F913C0-9BFD-4626-A06C-24411AD8A4E9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104" creationId="{25DD7700-5EDC-499A-9C23-35790505AD3E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105" creationId="{F1DEE607-AB07-43A1-91A5-243939215F9F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109" creationId="{AF5CF0A1-03E9-453A-B4C8-FBDA6155A57D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111" creationId="{BCCE8993-A5CE-49F7-9306-723827F3F184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113" creationId="{133BDB85-4C32-4F41-883E-07D6D3C82413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115" creationId="{CFC226F6-C105-475F-A144-100EB3B051AB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118" creationId="{4C749517-427C-4FAB-A3CF-11CBB99FB28B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122" creationId="{F70E3F72-8C93-4894-A5D8-449C28158FF2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127" creationId="{8DA7A402-D47A-4191-A994-D4BF6FD55CD7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129" creationId="{BBF2ACC0-D0B4-479C-912B-3309F96350CA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131" creationId="{12138F1C-7A67-41F2-B912-FE0E84797448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134" creationId="{9D140E38-958C-4455-8893-D802C378C35F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140" creationId="{797ADDDF-7F12-4644-8309-53F339E6F5C1}"/>
          </ac:cxnSpMkLst>
        </pc:cxnChg>
        <pc:cxnChg chg="add">
          <ac:chgData name="Kevin L Duel" userId="6cd2f6aa-8c6f-4048-8cbb-d1d5a578b04e" providerId="ADAL" clId="{BD89D146-A992-4B7C-9EEA-8C7A2B8B2819}" dt="2020-03-02T20:52:12.710" v="97"/>
          <ac:cxnSpMkLst>
            <pc:docMk/>
            <pc:sldMk cId="154596650" sldId="273"/>
            <ac:cxnSpMk id="142" creationId="{07097033-0BF9-447D-B0DE-6B303F62F781}"/>
          </ac:cxnSpMkLst>
        </pc:cxnChg>
      </pc:sldChg>
      <pc:sldChg chg="add del ord">
        <pc:chgData name="Kevin L Duel" userId="6cd2f6aa-8c6f-4048-8cbb-d1d5a578b04e" providerId="ADAL" clId="{BD89D146-A992-4B7C-9EEA-8C7A2B8B2819}" dt="2020-03-02T20:55:50.811" v="124" actId="2696"/>
        <pc:sldMkLst>
          <pc:docMk/>
          <pc:sldMk cId="1460751635" sldId="381"/>
        </pc:sldMkLst>
      </pc:sldChg>
      <pc:sldChg chg="modSp add mod">
        <pc:chgData name="Kevin L Duel" userId="6cd2f6aa-8c6f-4048-8cbb-d1d5a578b04e" providerId="ADAL" clId="{BD89D146-A992-4B7C-9EEA-8C7A2B8B2819}" dt="2020-03-02T22:53:07.045" v="2605" actId="20577"/>
        <pc:sldMkLst>
          <pc:docMk/>
          <pc:sldMk cId="54166507" sldId="382"/>
        </pc:sldMkLst>
        <pc:spChg chg="mod">
          <ac:chgData name="Kevin L Duel" userId="6cd2f6aa-8c6f-4048-8cbb-d1d5a578b04e" providerId="ADAL" clId="{BD89D146-A992-4B7C-9EEA-8C7A2B8B2819}" dt="2020-03-02T22:21:02.313" v="1257" actId="20577"/>
          <ac:spMkLst>
            <pc:docMk/>
            <pc:sldMk cId="54166507" sldId="382"/>
            <ac:spMk id="2" creationId="{00000000-0000-0000-0000-000000000000}"/>
          </ac:spMkLst>
        </pc:spChg>
        <pc:spChg chg="mod">
          <ac:chgData name="Kevin L Duel" userId="6cd2f6aa-8c6f-4048-8cbb-d1d5a578b04e" providerId="ADAL" clId="{BD89D146-A992-4B7C-9EEA-8C7A2B8B2819}" dt="2020-03-02T22:53:07.045" v="2605" actId="20577"/>
          <ac:spMkLst>
            <pc:docMk/>
            <pc:sldMk cId="54166507" sldId="382"/>
            <ac:spMk id="3" creationId="{00000000-0000-0000-0000-000000000000}"/>
          </ac:spMkLst>
        </pc:spChg>
      </pc:sldChg>
      <pc:sldChg chg="add del">
        <pc:chgData name="Kevin L Duel" userId="6cd2f6aa-8c6f-4048-8cbb-d1d5a578b04e" providerId="ADAL" clId="{BD89D146-A992-4B7C-9EEA-8C7A2B8B2819}" dt="2020-03-02T20:51:50.327" v="96"/>
        <pc:sldMkLst>
          <pc:docMk/>
          <pc:sldMk cId="1613292648" sldId="383"/>
        </pc:sldMkLst>
      </pc:sldChg>
      <pc:sldChg chg="modSp add mod">
        <pc:chgData name="Kevin L Duel" userId="6cd2f6aa-8c6f-4048-8cbb-d1d5a578b04e" providerId="ADAL" clId="{BD89D146-A992-4B7C-9EEA-8C7A2B8B2819}" dt="2020-03-02T22:57:47.503" v="2869" actId="5793"/>
        <pc:sldMkLst>
          <pc:docMk/>
          <pc:sldMk cId="1996164672" sldId="383"/>
        </pc:sldMkLst>
        <pc:spChg chg="mod">
          <ac:chgData name="Kevin L Duel" userId="6cd2f6aa-8c6f-4048-8cbb-d1d5a578b04e" providerId="ADAL" clId="{BD89D146-A992-4B7C-9EEA-8C7A2B8B2819}" dt="2020-03-02T22:24:22.703" v="1307" actId="20577"/>
          <ac:spMkLst>
            <pc:docMk/>
            <pc:sldMk cId="1996164672" sldId="383"/>
            <ac:spMk id="2" creationId="{00000000-0000-0000-0000-000000000000}"/>
          </ac:spMkLst>
        </pc:spChg>
        <pc:spChg chg="mod">
          <ac:chgData name="Kevin L Duel" userId="6cd2f6aa-8c6f-4048-8cbb-d1d5a578b04e" providerId="ADAL" clId="{BD89D146-A992-4B7C-9EEA-8C7A2B8B2819}" dt="2020-03-02T22:57:47.503" v="2869" actId="5793"/>
          <ac:spMkLst>
            <pc:docMk/>
            <pc:sldMk cId="1996164672" sldId="383"/>
            <ac:spMk id="3" creationId="{00000000-0000-0000-0000-000000000000}"/>
          </ac:spMkLst>
        </pc:spChg>
      </pc:sldChg>
      <pc:sldChg chg="modSp add mod">
        <pc:chgData name="Kevin L Duel" userId="6cd2f6aa-8c6f-4048-8cbb-d1d5a578b04e" providerId="ADAL" clId="{BD89D146-A992-4B7C-9EEA-8C7A2B8B2819}" dt="2020-03-02T22:57:38.185" v="2864" actId="20577"/>
        <pc:sldMkLst>
          <pc:docMk/>
          <pc:sldMk cId="108941452" sldId="384"/>
        </pc:sldMkLst>
        <pc:spChg chg="mod">
          <ac:chgData name="Kevin L Duel" userId="6cd2f6aa-8c6f-4048-8cbb-d1d5a578b04e" providerId="ADAL" clId="{BD89D146-A992-4B7C-9EEA-8C7A2B8B2819}" dt="2020-03-02T22:20:39.024" v="1241" actId="20577"/>
          <ac:spMkLst>
            <pc:docMk/>
            <pc:sldMk cId="108941452" sldId="384"/>
            <ac:spMk id="2" creationId="{00000000-0000-0000-0000-000000000000}"/>
          </ac:spMkLst>
        </pc:spChg>
        <pc:spChg chg="mod">
          <ac:chgData name="Kevin L Duel" userId="6cd2f6aa-8c6f-4048-8cbb-d1d5a578b04e" providerId="ADAL" clId="{BD89D146-A992-4B7C-9EEA-8C7A2B8B2819}" dt="2020-03-02T22:57:38.185" v="2864" actId="20577"/>
          <ac:spMkLst>
            <pc:docMk/>
            <pc:sldMk cId="108941452" sldId="384"/>
            <ac:spMk id="3" creationId="{00000000-0000-0000-0000-000000000000}"/>
          </ac:spMkLst>
        </pc:spChg>
      </pc:sldChg>
      <pc:sldChg chg="modSp add mod">
        <pc:chgData name="Kevin L Duel" userId="6cd2f6aa-8c6f-4048-8cbb-d1d5a578b04e" providerId="ADAL" clId="{BD89D146-A992-4B7C-9EEA-8C7A2B8B2819}" dt="2020-03-02T22:56:19.779" v="2775" actId="1035"/>
        <pc:sldMkLst>
          <pc:docMk/>
          <pc:sldMk cId="3759729016" sldId="385"/>
        </pc:sldMkLst>
        <pc:spChg chg="mod">
          <ac:chgData name="Kevin L Duel" userId="6cd2f6aa-8c6f-4048-8cbb-d1d5a578b04e" providerId="ADAL" clId="{BD89D146-A992-4B7C-9EEA-8C7A2B8B2819}" dt="2020-03-02T22:21:06.344" v="1264" actId="20577"/>
          <ac:spMkLst>
            <pc:docMk/>
            <pc:sldMk cId="3759729016" sldId="385"/>
            <ac:spMk id="2" creationId="{00000000-0000-0000-0000-000000000000}"/>
          </ac:spMkLst>
        </pc:spChg>
        <pc:spChg chg="mod">
          <ac:chgData name="Kevin L Duel" userId="6cd2f6aa-8c6f-4048-8cbb-d1d5a578b04e" providerId="ADAL" clId="{BD89D146-A992-4B7C-9EEA-8C7A2B8B2819}" dt="2020-03-02T22:56:19.779" v="2775" actId="1035"/>
          <ac:spMkLst>
            <pc:docMk/>
            <pc:sldMk cId="3759729016" sldId="385"/>
            <ac:spMk id="3" creationId="{00000000-0000-0000-0000-000000000000}"/>
          </ac:spMkLst>
        </pc:spChg>
      </pc:sldChg>
      <pc:sldChg chg="modSp add mod">
        <pc:chgData name="Kevin L Duel" userId="6cd2f6aa-8c6f-4048-8cbb-d1d5a578b04e" providerId="ADAL" clId="{BD89D146-A992-4B7C-9EEA-8C7A2B8B2819}" dt="2020-03-02T22:58:00.424" v="2883" actId="20577"/>
        <pc:sldMkLst>
          <pc:docMk/>
          <pc:sldMk cId="2493113685" sldId="386"/>
        </pc:sldMkLst>
        <pc:spChg chg="mod">
          <ac:chgData name="Kevin L Duel" userId="6cd2f6aa-8c6f-4048-8cbb-d1d5a578b04e" providerId="ADAL" clId="{BD89D146-A992-4B7C-9EEA-8C7A2B8B2819}" dt="2020-03-02T22:39:33.315" v="1895" actId="20577"/>
          <ac:spMkLst>
            <pc:docMk/>
            <pc:sldMk cId="2493113685" sldId="386"/>
            <ac:spMk id="2" creationId="{00000000-0000-0000-0000-000000000000}"/>
          </ac:spMkLst>
        </pc:spChg>
        <pc:spChg chg="mod">
          <ac:chgData name="Kevin L Duel" userId="6cd2f6aa-8c6f-4048-8cbb-d1d5a578b04e" providerId="ADAL" clId="{BD89D146-A992-4B7C-9EEA-8C7A2B8B2819}" dt="2020-03-02T22:58:00.424" v="2883" actId="20577"/>
          <ac:spMkLst>
            <pc:docMk/>
            <pc:sldMk cId="2493113685" sldId="386"/>
            <ac:spMk id="3" creationId="{00000000-0000-0000-0000-000000000000}"/>
          </ac:spMkLst>
        </pc:spChg>
      </pc:sldChg>
      <pc:sldChg chg="modSp add mod">
        <pc:chgData name="Kevin L Duel" userId="6cd2f6aa-8c6f-4048-8cbb-d1d5a578b04e" providerId="ADAL" clId="{BD89D146-A992-4B7C-9EEA-8C7A2B8B2819}" dt="2020-03-02T22:38:53.446" v="1858" actId="5793"/>
        <pc:sldMkLst>
          <pc:docMk/>
          <pc:sldMk cId="2328971980" sldId="387"/>
        </pc:sldMkLst>
        <pc:spChg chg="mod">
          <ac:chgData name="Kevin L Duel" userId="6cd2f6aa-8c6f-4048-8cbb-d1d5a578b04e" providerId="ADAL" clId="{BD89D146-A992-4B7C-9EEA-8C7A2B8B2819}" dt="2020-03-02T22:33:45.260" v="1548" actId="20577"/>
          <ac:spMkLst>
            <pc:docMk/>
            <pc:sldMk cId="2328971980" sldId="387"/>
            <ac:spMk id="2" creationId="{00000000-0000-0000-0000-000000000000}"/>
          </ac:spMkLst>
        </pc:spChg>
        <pc:spChg chg="mod">
          <ac:chgData name="Kevin L Duel" userId="6cd2f6aa-8c6f-4048-8cbb-d1d5a578b04e" providerId="ADAL" clId="{BD89D146-A992-4B7C-9EEA-8C7A2B8B2819}" dt="2020-03-02T22:38:53.446" v="1858" actId="5793"/>
          <ac:spMkLst>
            <pc:docMk/>
            <pc:sldMk cId="2328971980" sldId="387"/>
            <ac:spMk id="3" creationId="{00000000-0000-0000-0000-000000000000}"/>
          </ac:spMkLst>
        </pc:spChg>
      </pc:sldChg>
      <pc:sldChg chg="modSp add del mod">
        <pc:chgData name="Kevin L Duel" userId="6cd2f6aa-8c6f-4048-8cbb-d1d5a578b04e" providerId="ADAL" clId="{BD89D146-A992-4B7C-9EEA-8C7A2B8B2819}" dt="2020-03-02T22:39:24.956" v="1873" actId="2696"/>
        <pc:sldMkLst>
          <pc:docMk/>
          <pc:sldMk cId="1184646286" sldId="388"/>
        </pc:sldMkLst>
        <pc:spChg chg="mod">
          <ac:chgData name="Kevin L Duel" userId="6cd2f6aa-8c6f-4048-8cbb-d1d5a578b04e" providerId="ADAL" clId="{BD89D146-A992-4B7C-9EEA-8C7A2B8B2819}" dt="2020-03-02T22:39:19.091" v="1872" actId="20577"/>
          <ac:spMkLst>
            <pc:docMk/>
            <pc:sldMk cId="1184646286" sldId="388"/>
            <ac:spMk id="2" creationId="{00000000-0000-0000-0000-000000000000}"/>
          </ac:spMkLst>
        </pc:spChg>
      </pc:sldChg>
      <pc:sldChg chg="addSp delSp modSp add mod">
        <pc:chgData name="Kevin L Duel" userId="6cd2f6aa-8c6f-4048-8cbb-d1d5a578b04e" providerId="ADAL" clId="{BD89D146-A992-4B7C-9EEA-8C7A2B8B2819}" dt="2020-03-03T00:26:27.642" v="3119" actId="12789"/>
        <pc:sldMkLst>
          <pc:docMk/>
          <pc:sldMk cId="3710904428" sldId="388"/>
        </pc:sldMkLst>
        <pc:spChg chg="mod">
          <ac:chgData name="Kevin L Duel" userId="6cd2f6aa-8c6f-4048-8cbb-d1d5a578b04e" providerId="ADAL" clId="{BD89D146-A992-4B7C-9EEA-8C7A2B8B2819}" dt="2020-03-02T23:55:21.926" v="2901" actId="20577"/>
          <ac:spMkLst>
            <pc:docMk/>
            <pc:sldMk cId="3710904428" sldId="388"/>
            <ac:spMk id="2" creationId="{00000000-0000-0000-0000-000000000000}"/>
          </ac:spMkLst>
        </pc:spChg>
        <pc:spChg chg="del mod">
          <ac:chgData name="Kevin L Duel" userId="6cd2f6aa-8c6f-4048-8cbb-d1d5a578b04e" providerId="ADAL" clId="{BD89D146-A992-4B7C-9EEA-8C7A2B8B2819}" dt="2020-03-03T00:09:07.317" v="3002" actId="478"/>
          <ac:spMkLst>
            <pc:docMk/>
            <pc:sldMk cId="3710904428" sldId="388"/>
            <ac:spMk id="3" creationId="{00000000-0000-0000-0000-000000000000}"/>
          </ac:spMkLst>
        </pc:spChg>
        <pc:spChg chg="add del mod">
          <ac:chgData name="Kevin L Duel" userId="6cd2f6aa-8c6f-4048-8cbb-d1d5a578b04e" providerId="ADAL" clId="{BD89D146-A992-4B7C-9EEA-8C7A2B8B2819}" dt="2020-03-03T00:09:11.792" v="3003" actId="478"/>
          <ac:spMkLst>
            <pc:docMk/>
            <pc:sldMk cId="3710904428" sldId="388"/>
            <ac:spMk id="12" creationId="{6E176192-3AF6-4BEF-BEF4-E1C9933290F1}"/>
          </ac:spMkLst>
        </pc:spChg>
        <pc:graphicFrameChg chg="add del">
          <ac:chgData name="Kevin L Duel" userId="6cd2f6aa-8c6f-4048-8cbb-d1d5a578b04e" providerId="ADAL" clId="{BD89D146-A992-4B7C-9EEA-8C7A2B8B2819}" dt="2020-03-02T23:06:28.845" v="2888"/>
          <ac:graphicFrameMkLst>
            <pc:docMk/>
            <pc:sldMk cId="3710904428" sldId="388"/>
            <ac:graphicFrameMk id="8" creationId="{9DA3E425-C3D9-4EF9-88C9-243357E3B93F}"/>
          </ac:graphicFrameMkLst>
        </pc:graphicFrameChg>
        <pc:graphicFrameChg chg="add del">
          <ac:chgData name="Kevin L Duel" userId="6cd2f6aa-8c6f-4048-8cbb-d1d5a578b04e" providerId="ADAL" clId="{BD89D146-A992-4B7C-9EEA-8C7A2B8B2819}" dt="2020-03-02T23:53:33.463" v="2890"/>
          <ac:graphicFrameMkLst>
            <pc:docMk/>
            <pc:sldMk cId="3710904428" sldId="388"/>
            <ac:graphicFrameMk id="9" creationId="{3816C10F-483B-4995-B44D-71C08B301A27}"/>
          </ac:graphicFrameMkLst>
        </pc:graphicFrameChg>
        <pc:graphicFrameChg chg="add del mod modGraphic">
          <ac:chgData name="Kevin L Duel" userId="6cd2f6aa-8c6f-4048-8cbb-d1d5a578b04e" providerId="ADAL" clId="{BD89D146-A992-4B7C-9EEA-8C7A2B8B2819}" dt="2020-03-03T00:25:31.740" v="3088" actId="478"/>
          <ac:graphicFrameMkLst>
            <pc:docMk/>
            <pc:sldMk cId="3710904428" sldId="388"/>
            <ac:graphicFrameMk id="10" creationId="{8D725C52-F882-4187-8C87-DF2BA91E529D}"/>
          </ac:graphicFrameMkLst>
        </pc:graphicFrameChg>
        <pc:graphicFrameChg chg="add del mod modGraphic">
          <ac:chgData name="Kevin L Duel" userId="6cd2f6aa-8c6f-4048-8cbb-d1d5a578b04e" providerId="ADAL" clId="{BD89D146-A992-4B7C-9EEA-8C7A2B8B2819}" dt="2020-03-03T00:25:35.152" v="3089" actId="478"/>
          <ac:graphicFrameMkLst>
            <pc:docMk/>
            <pc:sldMk cId="3710904428" sldId="388"/>
            <ac:graphicFrameMk id="13" creationId="{AF58FFD0-B4CE-496B-84EC-70A5541D7F89}"/>
          </ac:graphicFrameMkLst>
        </pc:graphicFrameChg>
        <pc:graphicFrameChg chg="add mod modGraphic">
          <ac:chgData name="Kevin L Duel" userId="6cd2f6aa-8c6f-4048-8cbb-d1d5a578b04e" providerId="ADAL" clId="{BD89D146-A992-4B7C-9EEA-8C7A2B8B2819}" dt="2020-03-03T00:26:27.642" v="3119" actId="12789"/>
          <ac:graphicFrameMkLst>
            <pc:docMk/>
            <pc:sldMk cId="3710904428" sldId="388"/>
            <ac:graphicFrameMk id="14" creationId="{86E00287-F538-4846-A993-BE1945439FA8}"/>
          </ac:graphicFrameMkLst>
        </pc:graphicFrameChg>
      </pc:sldChg>
      <pc:sldChg chg="delSp modSp add mod">
        <pc:chgData name="Kevin L Duel" userId="6cd2f6aa-8c6f-4048-8cbb-d1d5a578b04e" providerId="ADAL" clId="{BD89D146-A992-4B7C-9EEA-8C7A2B8B2819}" dt="2020-03-03T00:09:00.433" v="3001" actId="478"/>
        <pc:sldMkLst>
          <pc:docMk/>
          <pc:sldMk cId="1126772297" sldId="389"/>
        </pc:sldMkLst>
        <pc:graphicFrameChg chg="del modGraphic">
          <ac:chgData name="Kevin L Duel" userId="6cd2f6aa-8c6f-4048-8cbb-d1d5a578b04e" providerId="ADAL" clId="{BD89D146-A992-4B7C-9EEA-8C7A2B8B2819}" dt="2020-03-03T00:09:00.433" v="3001" actId="478"/>
          <ac:graphicFrameMkLst>
            <pc:docMk/>
            <pc:sldMk cId="1126772297" sldId="389"/>
            <ac:graphicFrameMk id="10" creationId="{8D725C52-F882-4187-8C87-DF2BA91E529D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1746"/>
            <a:ext cx="8293100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3209907"/>
            <a:ext cx="8296275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Duel | Cost &amp; Schedule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Duel | Cost &amp; Schedule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Duel | Cost &amp; Schedule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Duel | Cost &amp; Schedule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Duel | Cost &amp; Schedule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Duel | Cost &amp; Schedule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Duel | Cost &amp; Schedule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 txBox="1">
            <a:spLocks/>
          </p:cNvSpPr>
          <p:nvPr/>
        </p:nvSpPr>
        <p:spPr>
          <a:xfrm>
            <a:off x="985866" y="195263"/>
            <a:ext cx="4381500" cy="24765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0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Long-Baseline Neutrino Facility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475760"/>
            <a:ext cx="8302625" cy="0"/>
          </a:xfrm>
          <a:prstGeom prst="line">
            <a:avLst/>
          </a:prstGeom>
          <a:ln w="19050" cmpd="sng">
            <a:solidFill>
              <a:srgbClr val="004C9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 Placeholder 7"/>
          <p:cNvSpPr txBox="1">
            <a:spLocks/>
          </p:cNvSpPr>
          <p:nvPr/>
        </p:nvSpPr>
        <p:spPr>
          <a:xfrm>
            <a:off x="457200" y="196850"/>
            <a:ext cx="506413" cy="24606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LBNF</a:t>
            </a:r>
          </a:p>
        </p:txBody>
      </p:sp>
      <p:pic>
        <p:nvPicPr>
          <p:cNvPr id="1029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6154906"/>
            <a:ext cx="1594477" cy="288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457200" y="5728951"/>
            <a:ext cx="8302625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13" descr="CERN-logo_outli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456" y="6003296"/>
            <a:ext cx="6540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6" descr="SanfordSURF-horiz-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24" y="5916605"/>
            <a:ext cx="1857669" cy="69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olor-Seal_Green-Mark_SC_Horizonta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209" y="6083428"/>
            <a:ext cx="2202053" cy="3680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Duel | Cost &amp; Schedule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457200" y="1711325"/>
            <a:ext cx="8218488" cy="114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dirty="0">
                <a:latin typeface="Helvetica" charset="0"/>
              </a:rPr>
              <a:t>Cost &amp; Schedule</a:t>
            </a:r>
          </a:p>
        </p:txBody>
      </p:sp>
      <p:sp>
        <p:nvSpPr>
          <p:cNvPr id="6146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454025" y="3209925"/>
            <a:ext cx="8221663" cy="17208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Helvetica" charset="0"/>
              </a:rPr>
              <a:t>Kevin L. Duel</a:t>
            </a:r>
          </a:p>
          <a:p>
            <a:r>
              <a:rPr lang="en-US" dirty="0">
                <a:latin typeface="Helvetica" charset="0"/>
              </a:rPr>
              <a:t>Primary Vacuum Preliminary Design Review</a:t>
            </a:r>
          </a:p>
          <a:p>
            <a:r>
              <a:rPr lang="en-US" dirty="0">
                <a:latin typeface="Helvetica" charset="0"/>
              </a:rPr>
              <a:t>March 10,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Procurement Schedule Kicker Beam Tube*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Duel | Cost &amp; Schedule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July 2024 – June 2025</a:t>
            </a:r>
          </a:p>
          <a:p>
            <a:pPr lvl="1"/>
            <a:r>
              <a:rPr lang="en-US" dirty="0"/>
              <a:t>Cut, lap, and braze</a:t>
            </a:r>
          </a:p>
          <a:p>
            <a:r>
              <a:rPr lang="en-US" dirty="0"/>
              <a:t>July 2025 – January 2026</a:t>
            </a:r>
          </a:p>
          <a:p>
            <a:pPr lvl="1"/>
            <a:r>
              <a:rPr lang="en-US" dirty="0"/>
              <a:t>Apply resistance coating (</a:t>
            </a:r>
            <a:r>
              <a:rPr lang="en-US" dirty="0" err="1"/>
              <a:t>Aerodag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Includes baking, leak checking, inspection,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January 2026 – June 2026</a:t>
            </a:r>
          </a:p>
          <a:p>
            <a:pPr lvl="1"/>
            <a:r>
              <a:rPr lang="en-US" dirty="0"/>
              <a:t>Custom bellows welding</a:t>
            </a:r>
          </a:p>
          <a:p>
            <a:r>
              <a:rPr lang="en-US" dirty="0"/>
              <a:t>July 2026</a:t>
            </a:r>
          </a:p>
          <a:p>
            <a:pPr lvl="1"/>
            <a:r>
              <a:rPr lang="en-US" dirty="0"/>
              <a:t>Production kicker assembly (Magnets BOE)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*Marked for early procurement – will start earlier than shown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971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Installation Schedule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Duel | Cost &amp; Schedule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February 2027</a:t>
            </a:r>
          </a:p>
          <a:p>
            <a:pPr lvl="1"/>
            <a:r>
              <a:rPr lang="en-US" dirty="0"/>
              <a:t>Install cabling, compressed air, nitrogen upstream of shield wall &amp; MI</a:t>
            </a:r>
          </a:p>
          <a:p>
            <a:pPr lvl="0"/>
            <a:r>
              <a:rPr lang="en-US" dirty="0"/>
              <a:t>March 2027 – May 2027</a:t>
            </a:r>
          </a:p>
          <a:p>
            <a:pPr lvl="1"/>
            <a:r>
              <a:rPr lang="en-US" dirty="0"/>
              <a:t>Install beam tubes upstream of shield wall &amp; MI</a:t>
            </a:r>
          </a:p>
          <a:p>
            <a:pPr lvl="1"/>
            <a:r>
              <a:rPr lang="en-US" dirty="0"/>
              <a:t>Install ion pumps, valves, gauges upstream of shield wall &amp; MI</a:t>
            </a:r>
          </a:p>
          <a:p>
            <a:r>
              <a:rPr lang="en-US" dirty="0"/>
              <a:t>December 2027</a:t>
            </a:r>
          </a:p>
          <a:p>
            <a:pPr lvl="1"/>
            <a:r>
              <a:rPr lang="en-US" dirty="0"/>
              <a:t>Install cabling, compressed air, nitrogen downstream of shield wall</a:t>
            </a:r>
          </a:p>
          <a:p>
            <a:r>
              <a:rPr lang="en-US" dirty="0"/>
              <a:t>July 2028 – August 2028</a:t>
            </a:r>
          </a:p>
          <a:p>
            <a:pPr lvl="1"/>
            <a:r>
              <a:rPr lang="en-US" dirty="0"/>
              <a:t>Install beam tubes downstream of shield wall</a:t>
            </a:r>
          </a:p>
          <a:p>
            <a:pPr lvl="1"/>
            <a:r>
              <a:rPr lang="en-US" dirty="0"/>
              <a:t>Install ion pumps, valves, gauges downstream of shield wall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13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M&amp;S Cost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Duel | Cost &amp; Schedule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86E00287-F538-4846-A993-BE1945439F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051523"/>
              </p:ext>
            </p:extLst>
          </p:nvPr>
        </p:nvGraphicFramePr>
        <p:xfrm>
          <a:off x="1207364" y="1148715"/>
          <a:ext cx="6729273" cy="4560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880">
                  <a:extLst>
                    <a:ext uri="{9D8B030D-6E8A-4147-A177-3AD203B41FA5}">
                      <a16:colId xmlns:a16="http://schemas.microsoft.com/office/drawing/2014/main" val="2149031035"/>
                    </a:ext>
                  </a:extLst>
                </a:gridCol>
                <a:gridCol w="5522393">
                  <a:extLst>
                    <a:ext uri="{9D8B030D-6E8A-4147-A177-3AD203B41FA5}">
                      <a16:colId xmlns:a16="http://schemas.microsoft.com/office/drawing/2014/main" val="2527714963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5A5A5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WBS Total</a:t>
                      </a:r>
                      <a:endParaRPr lang="en-US" sz="1600" b="0" i="1" u="none" strike="noStrike" dirty="0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5A5A5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WBS Description</a:t>
                      </a:r>
                      <a:endParaRPr lang="en-US" sz="1600" b="0" i="1" u="none" strike="noStrike" dirty="0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29043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solidFill>
                            <a:srgbClr val="5A5A5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$205,605</a:t>
                      </a:r>
                      <a:endParaRPr lang="en-US" sz="1600" b="0" i="0" u="none" strike="noStrike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5A5A5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Pumps</a:t>
                      </a:r>
                      <a:endParaRPr lang="en-US" sz="1600" b="0" i="0" u="none" strike="noStrike" dirty="0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026638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solidFill>
                            <a:srgbClr val="5A5A5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$236,906</a:t>
                      </a:r>
                      <a:endParaRPr lang="en-US" sz="1600" b="0" i="0" u="none" strike="noStrike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5A5A5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Beam Tubes</a:t>
                      </a:r>
                      <a:endParaRPr lang="en-US" sz="1600" b="0" i="0" u="none" strike="noStrike" dirty="0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624923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solidFill>
                            <a:srgbClr val="5A5A5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$63,189</a:t>
                      </a:r>
                      <a:endParaRPr lang="en-US" sz="1600" b="0" i="0" u="none" strike="noStrike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rgbClr val="5A5A5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Valves/Gauges</a:t>
                      </a:r>
                      <a:endParaRPr lang="en-US" sz="1600" b="0" i="0" u="none" strike="noStrike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7347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5A5A5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$153,967</a:t>
                      </a:r>
                      <a:endParaRPr lang="en-US" sz="1600" b="0" i="0" u="none" strike="noStrike" dirty="0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rgbClr val="5A5A5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Vacuum Instrumentation &amp; Controls</a:t>
                      </a:r>
                      <a:endParaRPr lang="en-US" sz="1600" b="0" i="0" u="none" strike="noStrike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391341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5A5A5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$13,622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rgbClr val="5A5A5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Baking/Cleaning Equipment</a:t>
                      </a:r>
                      <a:endParaRPr lang="en-US" sz="1600" b="0" i="0" u="none" strike="noStrike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518474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5A5A5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$199,282</a:t>
                      </a:r>
                      <a:endParaRPr lang="en-US" sz="1600" b="0" i="0" u="none" strike="noStrike" dirty="0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5A5A5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Ceramic Beam Tubes Procurement</a:t>
                      </a:r>
                      <a:endParaRPr lang="en-US" sz="1600" b="0" i="0" u="none" strike="noStrike" dirty="0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107785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solidFill>
                            <a:srgbClr val="5A5A5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$105,538</a:t>
                      </a:r>
                      <a:endParaRPr lang="en-US" sz="1600" b="0" i="0" u="none" strike="noStrike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5A5A5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Ceramic Beam Tubes Fabrication</a:t>
                      </a:r>
                      <a:endParaRPr lang="en-US" sz="1600" b="0" i="0" u="none" strike="noStrike" dirty="0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271552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714138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5A5A5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$978,108</a:t>
                      </a:r>
                      <a:endParaRPr lang="en-US" sz="1600" b="1" i="0" u="none" strike="noStrike" dirty="0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5A5A5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Total for non-labor M&amp;S</a:t>
                      </a:r>
                      <a:endParaRPr lang="en-US" sz="1600" b="1" i="0" u="none" strike="noStrike" dirty="0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96459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6047375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5A5A5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Subcontracted crew labor expressed as M&amp;S</a:t>
                      </a:r>
                      <a:endParaRPr lang="en-US" sz="1600" b="1" i="0" u="none" strike="noStrike" dirty="0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76694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5A5A5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$78,970</a:t>
                      </a:r>
                      <a:endParaRPr lang="en-US" sz="1600" b="0" i="0" u="none" strike="noStrike" dirty="0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rgbClr val="5A5A5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Cable installation crew - electrical crew</a:t>
                      </a:r>
                      <a:endParaRPr lang="en-US" sz="1600" b="0" i="0" u="none" strike="noStrike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245405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5A5A5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$22,080</a:t>
                      </a:r>
                      <a:endParaRPr lang="en-US" sz="1600" b="0" i="0" u="none" strike="noStrike" dirty="0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rgbClr val="5A5A5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Compressed air and N</a:t>
                      </a:r>
                      <a:r>
                        <a:rPr lang="en-US" sz="1600" u="none" strike="noStrike" baseline="-25000">
                          <a:solidFill>
                            <a:srgbClr val="5A5A5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</a:t>
                      </a:r>
                      <a:r>
                        <a:rPr lang="en-US" sz="1600" u="none" strike="noStrike">
                          <a:solidFill>
                            <a:srgbClr val="5A5A5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system installation - pipeftter crew</a:t>
                      </a:r>
                      <a:endParaRPr lang="en-US" sz="1600" b="0" i="0" u="none" strike="noStrike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0919916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5A5A5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$4,216</a:t>
                      </a:r>
                      <a:endParaRPr lang="en-US" sz="1600" b="0" i="0" u="none" strike="noStrike" dirty="0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rgbClr val="5A5A5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Lambertson bake electrical installation - electrical crew</a:t>
                      </a:r>
                      <a:endParaRPr lang="en-US" sz="1600" b="0" i="0" u="none" strike="noStrike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001378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solidFill>
                            <a:srgbClr val="5A5A5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$51,840</a:t>
                      </a:r>
                      <a:endParaRPr lang="en-US" sz="1600" b="0" i="0" u="none" strike="noStrike" dirty="0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rgbClr val="5A5A5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Beam tube installation - welder</a:t>
                      </a:r>
                      <a:endParaRPr lang="en-US" sz="1600" b="0" i="0" u="none" strike="noStrike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321412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endParaRPr lang="en-US" sz="1600" b="1" i="0" u="none" strike="noStrike" dirty="0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736615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solidFill>
                            <a:srgbClr val="5A5A5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$157,106</a:t>
                      </a:r>
                      <a:endParaRPr lang="en-US" sz="1600" b="1" i="0" u="none" strike="noStrike" dirty="0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5A5A5A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Total for labor M&amp;S</a:t>
                      </a:r>
                      <a:endParaRPr lang="en-US" sz="1600" b="1" i="0" u="none" strike="noStrike" dirty="0">
                        <a:solidFill>
                          <a:srgbClr val="5A5A5A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051804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ADFEE727-D377-466E-92FE-75CAC540D2BE}"/>
              </a:ext>
            </a:extLst>
          </p:cNvPr>
          <p:cNvSpPr/>
          <p:nvPr/>
        </p:nvSpPr>
        <p:spPr>
          <a:xfrm>
            <a:off x="1342239" y="1501629"/>
            <a:ext cx="2357306" cy="511729"/>
          </a:xfrm>
          <a:prstGeom prst="ellipse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D6E5D8-F64A-4435-A258-E94551726FED}"/>
              </a:ext>
            </a:extLst>
          </p:cNvPr>
          <p:cNvSpPr txBox="1"/>
          <p:nvPr/>
        </p:nvSpPr>
        <p:spPr>
          <a:xfrm>
            <a:off x="4089665" y="1375416"/>
            <a:ext cx="4660635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5A5A5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Increase of ~$125k by going with outside vendor</a:t>
            </a:r>
          </a:p>
          <a:p>
            <a:r>
              <a:rPr lang="en-US" sz="1600" dirty="0">
                <a:solidFill>
                  <a:srgbClr val="5A5A5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Savings of ~$116k in FNAL labor and welding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5A5A5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Some increase due to EVAC flanges between dipoles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E1F9BBC-90F3-42C5-8457-FA7435CB5A38}"/>
              </a:ext>
            </a:extLst>
          </p:cNvPr>
          <p:cNvCxnSpPr>
            <a:cxnSpLocks/>
            <a:stCxn id="3" idx="6"/>
            <a:endCxn id="7" idx="1"/>
          </p:cNvCxnSpPr>
          <p:nvPr/>
        </p:nvCxnSpPr>
        <p:spPr>
          <a:xfrm>
            <a:off x="3699545" y="1757494"/>
            <a:ext cx="390120" cy="15653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090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881A4CC0-E53E-469A-B13E-E10C66A864A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7132" b="7132"/>
          <a:stretch>
            <a:fillRect/>
          </a:stretch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BD8B34-64B9-4152-80B7-538B44D9BFF5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en-US" dirty="0"/>
              <a:t>Primary Beamline layout of magnets and vacuum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0DD0F-5561-477A-8D42-1FCBE238578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2C1B0-356D-4FFD-B400-5A7C95E3CCBD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Duel | Cost &amp; Schedule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B5C77-332F-4E0D-B2FA-8F72D06AED7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D7C6703C-D516-5C41-9D7B-DB72F4B68AE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027965F-3A0B-4FEC-9A8E-AF4EB0452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Beamline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1B9A44C-643F-451F-A462-7061A0AA55C3}"/>
              </a:ext>
            </a:extLst>
          </p:cNvPr>
          <p:cNvSpPr txBox="1"/>
          <p:nvPr/>
        </p:nvSpPr>
        <p:spPr>
          <a:xfrm>
            <a:off x="7773579" y="4381774"/>
            <a:ext cx="941283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5A5A5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Kickers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410284-E0F9-45FA-90B8-25CE516EB350}"/>
              </a:ext>
            </a:extLst>
          </p:cNvPr>
          <p:cNvSpPr txBox="1"/>
          <p:nvPr/>
        </p:nvSpPr>
        <p:spPr>
          <a:xfrm>
            <a:off x="6214349" y="3906106"/>
            <a:ext cx="151836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5A5A5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Lambertsons</a:t>
            </a:r>
            <a:endParaRPr lang="en-US" dirty="0">
              <a:solidFill>
                <a:srgbClr val="5A5A5A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09E05E-3D92-4477-A020-52F943F7CFA9}"/>
              </a:ext>
            </a:extLst>
          </p:cNvPr>
          <p:cNvSpPr txBox="1"/>
          <p:nvPr/>
        </p:nvSpPr>
        <p:spPr>
          <a:xfrm>
            <a:off x="4341047" y="3431873"/>
            <a:ext cx="218944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5A5A5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MI Wall Penetration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710565B-F556-4F58-95F4-7EE15D49774D}"/>
              </a:ext>
            </a:extLst>
          </p:cNvPr>
          <p:cNvSpPr txBox="1"/>
          <p:nvPr/>
        </p:nvSpPr>
        <p:spPr>
          <a:xfrm>
            <a:off x="2918897" y="2618363"/>
            <a:ext cx="3754041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5A5A5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Temporary Shield Wall (not shown)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13749CA-84C2-4BFB-BD6E-0C5E3FF8FCCB}"/>
              </a:ext>
            </a:extLst>
          </p:cNvPr>
          <p:cNvSpPr txBox="1"/>
          <p:nvPr/>
        </p:nvSpPr>
        <p:spPr>
          <a:xfrm>
            <a:off x="453228" y="2530682"/>
            <a:ext cx="179196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5A5A5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Target Hall Wall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4360FC5-BF1F-486C-9890-F0B416F2DE5E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8244221" y="4751106"/>
            <a:ext cx="245438" cy="4668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8B6EACE-C8E8-48CA-BB96-69062DE5A074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6973531" y="4275438"/>
            <a:ext cx="350058" cy="7090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5256BEA-E2A5-4AA5-878B-36BF41F38E31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5435770" y="3801205"/>
            <a:ext cx="187215" cy="947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5EA610A-367B-4BC7-A945-C2CF47452BE1}"/>
              </a:ext>
            </a:extLst>
          </p:cNvPr>
          <p:cNvCxnSpPr>
            <a:cxnSpLocks/>
            <a:stCxn id="15" idx="2"/>
          </p:cNvCxnSpPr>
          <p:nvPr/>
        </p:nvCxnSpPr>
        <p:spPr>
          <a:xfrm flipH="1">
            <a:off x="3473681" y="2987695"/>
            <a:ext cx="1322237" cy="7381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F7681C5-850A-4CED-8E85-7719E13072FC}"/>
              </a:ext>
            </a:extLst>
          </p:cNvPr>
          <p:cNvCxnSpPr>
            <a:cxnSpLocks/>
            <a:stCxn id="16" idx="0"/>
          </p:cNvCxnSpPr>
          <p:nvPr/>
        </p:nvCxnSpPr>
        <p:spPr>
          <a:xfrm flipH="1" flipV="1">
            <a:off x="578840" y="2013358"/>
            <a:ext cx="770371" cy="5173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298E391C-1697-41BD-8277-A57D88F8FE92}"/>
              </a:ext>
            </a:extLst>
          </p:cNvPr>
          <p:cNvSpPr txBox="1"/>
          <p:nvPr/>
        </p:nvSpPr>
        <p:spPr>
          <a:xfrm>
            <a:off x="1349210" y="5033286"/>
            <a:ext cx="150554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5A5A5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Main Injector</a:t>
            </a:r>
          </a:p>
        </p:txBody>
      </p:sp>
    </p:spTree>
    <p:extLst>
      <p:ext uri="{BB962C8B-B14F-4D97-AF65-F5344CB8AC3E}">
        <p14:creationId xmlns:p14="http://schemas.microsoft.com/office/powerpoint/2010/main" val="2213980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Beamline Schedule Summary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Duel | Cost &amp; Schedule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DB0DBC-5279-4FCB-8511-50F7F1347986}"/>
              </a:ext>
            </a:extLst>
          </p:cNvPr>
          <p:cNvSpPr txBox="1"/>
          <p:nvPr/>
        </p:nvSpPr>
        <p:spPr>
          <a:xfrm>
            <a:off x="6620167" y="5040477"/>
            <a:ext cx="214462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385D8A"/>
                </a:solidFill>
              </a:rPr>
              <a:t>Beamline Checkout Period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E54510B-72DD-4A81-A918-B3060637A54E}"/>
              </a:ext>
            </a:extLst>
          </p:cNvPr>
          <p:cNvCxnSpPr>
            <a:cxnSpLocks/>
          </p:cNvCxnSpPr>
          <p:nvPr/>
        </p:nvCxnSpPr>
        <p:spPr>
          <a:xfrm>
            <a:off x="3505312" y="2368011"/>
            <a:ext cx="30293" cy="3038841"/>
          </a:xfrm>
          <a:prstGeom prst="line">
            <a:avLst/>
          </a:prstGeom>
          <a:ln>
            <a:prstDash val="sysDot"/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3705B4F-4EA8-439C-97B7-12D1D9FD137F}"/>
              </a:ext>
            </a:extLst>
          </p:cNvPr>
          <p:cNvSpPr/>
          <p:nvPr/>
        </p:nvSpPr>
        <p:spPr>
          <a:xfrm>
            <a:off x="3226192" y="1382605"/>
            <a:ext cx="1640731" cy="181647"/>
          </a:xfrm>
          <a:prstGeom prst="rect">
            <a:avLst/>
          </a:prstGeom>
          <a:pattFill prst="pct5">
            <a:fgClr>
              <a:srgbClr val="00B0F0"/>
            </a:fgClr>
            <a:bgClr>
              <a:schemeClr val="bg1"/>
            </a:bgClr>
          </a:patt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rgbClr val="1A3D68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003DCA-1FB3-4407-A207-B06FF2601B47}"/>
              </a:ext>
            </a:extLst>
          </p:cNvPr>
          <p:cNvSpPr/>
          <p:nvPr/>
        </p:nvSpPr>
        <p:spPr>
          <a:xfrm>
            <a:off x="5114500" y="3251601"/>
            <a:ext cx="1191152" cy="158307"/>
          </a:xfrm>
          <a:prstGeom prst="rect">
            <a:avLst/>
          </a:prstGeom>
          <a:solidFill>
            <a:srgbClr val="00B0F0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1A3D68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A37DEFE-09C0-4A85-AEB1-5480E274C540}"/>
              </a:ext>
            </a:extLst>
          </p:cNvPr>
          <p:cNvSpPr txBox="1"/>
          <p:nvPr/>
        </p:nvSpPr>
        <p:spPr>
          <a:xfrm>
            <a:off x="636511" y="195228"/>
            <a:ext cx="10755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7FDB612-C9A2-4214-9CDF-3074CB403979}"/>
              </a:ext>
            </a:extLst>
          </p:cNvPr>
          <p:cNvSpPr txBox="1"/>
          <p:nvPr/>
        </p:nvSpPr>
        <p:spPr>
          <a:xfrm>
            <a:off x="578963" y="141090"/>
            <a:ext cx="10755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b="1" dirty="0">
              <a:solidFill>
                <a:prstClr val="black"/>
              </a:solidFill>
            </a:endParaRPr>
          </a:p>
        </p:txBody>
      </p:sp>
      <p:sp>
        <p:nvSpPr>
          <p:cNvPr id="15" name="Right Arrow 291">
            <a:extLst>
              <a:ext uri="{FF2B5EF4-FFF2-40B4-BE49-F238E27FC236}">
                <a16:creationId xmlns:a16="http://schemas.microsoft.com/office/drawing/2014/main" id="{708C8D0C-9647-4259-B15D-368FB9D47E80}"/>
              </a:ext>
            </a:extLst>
          </p:cNvPr>
          <p:cNvSpPr/>
          <p:nvPr/>
        </p:nvSpPr>
        <p:spPr>
          <a:xfrm>
            <a:off x="316879" y="5150882"/>
            <a:ext cx="8545398" cy="898897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6" name="4-Point Star 229">
            <a:extLst>
              <a:ext uri="{FF2B5EF4-FFF2-40B4-BE49-F238E27FC236}">
                <a16:creationId xmlns:a16="http://schemas.microsoft.com/office/drawing/2014/main" id="{0F0B9C08-6035-4AFC-9E44-1A21FD2D1F42}"/>
              </a:ext>
            </a:extLst>
          </p:cNvPr>
          <p:cNvSpPr/>
          <p:nvPr/>
        </p:nvSpPr>
        <p:spPr>
          <a:xfrm>
            <a:off x="2569183" y="5406852"/>
            <a:ext cx="152400" cy="152400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292">
            <a:extLst>
              <a:ext uri="{FF2B5EF4-FFF2-40B4-BE49-F238E27FC236}">
                <a16:creationId xmlns:a16="http://schemas.microsoft.com/office/drawing/2014/main" id="{DDC7B0FA-6A6F-4CC3-AA8A-AE22AC8F5A4F}"/>
              </a:ext>
            </a:extLst>
          </p:cNvPr>
          <p:cNvSpPr/>
          <p:nvPr/>
        </p:nvSpPr>
        <p:spPr>
          <a:xfrm>
            <a:off x="8097587" y="5265052"/>
            <a:ext cx="469906" cy="567797"/>
          </a:xfrm>
          <a:custGeom>
            <a:avLst/>
            <a:gdLst>
              <a:gd name="connsiteX0" fmla="*/ 0 w 469906"/>
              <a:gd name="connsiteY0" fmla="*/ 0 h 610350"/>
              <a:gd name="connsiteX1" fmla="*/ 469906 w 469906"/>
              <a:gd name="connsiteY1" fmla="*/ 0 h 610350"/>
              <a:gd name="connsiteX2" fmla="*/ 469906 w 469906"/>
              <a:gd name="connsiteY2" fmla="*/ 610350 h 610350"/>
              <a:gd name="connsiteX3" fmla="*/ 0 w 469906"/>
              <a:gd name="connsiteY3" fmla="*/ 610350 h 610350"/>
              <a:gd name="connsiteX4" fmla="*/ 0 w 469906"/>
              <a:gd name="connsiteY4" fmla="*/ 0 h 61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06" h="610350">
                <a:moveTo>
                  <a:pt x="0" y="0"/>
                </a:moveTo>
                <a:lnTo>
                  <a:pt x="469906" y="0"/>
                </a:lnTo>
                <a:lnTo>
                  <a:pt x="469906" y="610350"/>
                </a:lnTo>
                <a:lnTo>
                  <a:pt x="0" y="610350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11760" rIns="0" bIns="111760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endParaRPr lang="en-US" sz="11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endParaRPr lang="en-US" sz="11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18" name="Freeform 293">
            <a:extLst>
              <a:ext uri="{FF2B5EF4-FFF2-40B4-BE49-F238E27FC236}">
                <a16:creationId xmlns:a16="http://schemas.microsoft.com/office/drawing/2014/main" id="{D90772EE-ECBC-460C-BD47-EF39AA1FE390}"/>
              </a:ext>
            </a:extLst>
          </p:cNvPr>
          <p:cNvSpPr/>
          <p:nvPr/>
        </p:nvSpPr>
        <p:spPr>
          <a:xfrm>
            <a:off x="7859586" y="5247633"/>
            <a:ext cx="469906" cy="585216"/>
          </a:xfrm>
          <a:custGeom>
            <a:avLst/>
            <a:gdLst>
              <a:gd name="connsiteX0" fmla="*/ 0 w 469906"/>
              <a:gd name="connsiteY0" fmla="*/ 0 h 610350"/>
              <a:gd name="connsiteX1" fmla="*/ 469906 w 469906"/>
              <a:gd name="connsiteY1" fmla="*/ 0 h 610350"/>
              <a:gd name="connsiteX2" fmla="*/ 469906 w 469906"/>
              <a:gd name="connsiteY2" fmla="*/ 610350 h 610350"/>
              <a:gd name="connsiteX3" fmla="*/ 0 w 469906"/>
              <a:gd name="connsiteY3" fmla="*/ 610350 h 610350"/>
              <a:gd name="connsiteX4" fmla="*/ 0 w 469906"/>
              <a:gd name="connsiteY4" fmla="*/ 0 h 61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06" h="610350">
                <a:moveTo>
                  <a:pt x="0" y="0"/>
                </a:moveTo>
                <a:lnTo>
                  <a:pt x="469906" y="0"/>
                </a:lnTo>
                <a:lnTo>
                  <a:pt x="469906" y="610350"/>
                </a:lnTo>
                <a:lnTo>
                  <a:pt x="0" y="610350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11760" rIns="0" bIns="111760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endParaRPr lang="en-US" sz="11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endParaRPr lang="en-US" sz="110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</p:txBody>
      </p:sp>
      <p:sp>
        <p:nvSpPr>
          <p:cNvPr id="19" name="Freeform 294">
            <a:extLst>
              <a:ext uri="{FF2B5EF4-FFF2-40B4-BE49-F238E27FC236}">
                <a16:creationId xmlns:a16="http://schemas.microsoft.com/office/drawing/2014/main" id="{66765180-D9E6-43D1-A70F-D15B4CEA126C}"/>
              </a:ext>
            </a:extLst>
          </p:cNvPr>
          <p:cNvSpPr/>
          <p:nvPr/>
        </p:nvSpPr>
        <p:spPr>
          <a:xfrm>
            <a:off x="6472268" y="5264009"/>
            <a:ext cx="469906" cy="585216"/>
          </a:xfrm>
          <a:custGeom>
            <a:avLst/>
            <a:gdLst>
              <a:gd name="connsiteX0" fmla="*/ 0 w 469906"/>
              <a:gd name="connsiteY0" fmla="*/ 0 h 610350"/>
              <a:gd name="connsiteX1" fmla="*/ 469906 w 469906"/>
              <a:gd name="connsiteY1" fmla="*/ 0 h 610350"/>
              <a:gd name="connsiteX2" fmla="*/ 469906 w 469906"/>
              <a:gd name="connsiteY2" fmla="*/ 610350 h 610350"/>
              <a:gd name="connsiteX3" fmla="*/ 0 w 469906"/>
              <a:gd name="connsiteY3" fmla="*/ 610350 h 610350"/>
              <a:gd name="connsiteX4" fmla="*/ 0 w 469906"/>
              <a:gd name="connsiteY4" fmla="*/ 0 h 61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06" h="610350">
                <a:moveTo>
                  <a:pt x="0" y="0"/>
                </a:moveTo>
                <a:lnTo>
                  <a:pt x="469906" y="0"/>
                </a:lnTo>
                <a:lnTo>
                  <a:pt x="469906" y="610350"/>
                </a:lnTo>
                <a:lnTo>
                  <a:pt x="0" y="610350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11760" rIns="0" bIns="111760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endParaRPr lang="en-US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n-US" sz="11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FY29</a:t>
            </a:r>
          </a:p>
        </p:txBody>
      </p:sp>
      <p:sp>
        <p:nvSpPr>
          <p:cNvPr id="20" name="Freeform 295">
            <a:extLst>
              <a:ext uri="{FF2B5EF4-FFF2-40B4-BE49-F238E27FC236}">
                <a16:creationId xmlns:a16="http://schemas.microsoft.com/office/drawing/2014/main" id="{C6005F83-A15E-41D9-ADCD-F04A0BC66993}"/>
              </a:ext>
            </a:extLst>
          </p:cNvPr>
          <p:cNvSpPr/>
          <p:nvPr/>
        </p:nvSpPr>
        <p:spPr>
          <a:xfrm>
            <a:off x="5835746" y="5236442"/>
            <a:ext cx="469906" cy="610350"/>
          </a:xfrm>
          <a:custGeom>
            <a:avLst/>
            <a:gdLst>
              <a:gd name="connsiteX0" fmla="*/ 0 w 469906"/>
              <a:gd name="connsiteY0" fmla="*/ 0 h 610350"/>
              <a:gd name="connsiteX1" fmla="*/ 469906 w 469906"/>
              <a:gd name="connsiteY1" fmla="*/ 0 h 610350"/>
              <a:gd name="connsiteX2" fmla="*/ 469906 w 469906"/>
              <a:gd name="connsiteY2" fmla="*/ 610350 h 610350"/>
              <a:gd name="connsiteX3" fmla="*/ 0 w 469906"/>
              <a:gd name="connsiteY3" fmla="*/ 610350 h 610350"/>
              <a:gd name="connsiteX4" fmla="*/ 0 w 469906"/>
              <a:gd name="connsiteY4" fmla="*/ 0 h 61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06" h="610350">
                <a:moveTo>
                  <a:pt x="0" y="0"/>
                </a:moveTo>
                <a:lnTo>
                  <a:pt x="469906" y="0"/>
                </a:lnTo>
                <a:lnTo>
                  <a:pt x="469906" y="610350"/>
                </a:lnTo>
                <a:lnTo>
                  <a:pt x="0" y="610350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11760" rIns="0" bIns="111760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endParaRPr lang="en-US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n-US" sz="11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FY28</a:t>
            </a:r>
          </a:p>
        </p:txBody>
      </p:sp>
      <p:sp>
        <p:nvSpPr>
          <p:cNvPr id="21" name="Freeform 296">
            <a:extLst>
              <a:ext uri="{FF2B5EF4-FFF2-40B4-BE49-F238E27FC236}">
                <a16:creationId xmlns:a16="http://schemas.microsoft.com/office/drawing/2014/main" id="{F2946FD3-71A4-417B-9A30-C205BD212B9F}"/>
              </a:ext>
            </a:extLst>
          </p:cNvPr>
          <p:cNvSpPr/>
          <p:nvPr/>
        </p:nvSpPr>
        <p:spPr>
          <a:xfrm>
            <a:off x="5176350" y="5238875"/>
            <a:ext cx="469906" cy="610350"/>
          </a:xfrm>
          <a:custGeom>
            <a:avLst/>
            <a:gdLst>
              <a:gd name="connsiteX0" fmla="*/ 0 w 469906"/>
              <a:gd name="connsiteY0" fmla="*/ 0 h 610350"/>
              <a:gd name="connsiteX1" fmla="*/ 469906 w 469906"/>
              <a:gd name="connsiteY1" fmla="*/ 0 h 610350"/>
              <a:gd name="connsiteX2" fmla="*/ 469906 w 469906"/>
              <a:gd name="connsiteY2" fmla="*/ 610350 h 610350"/>
              <a:gd name="connsiteX3" fmla="*/ 0 w 469906"/>
              <a:gd name="connsiteY3" fmla="*/ 610350 h 610350"/>
              <a:gd name="connsiteX4" fmla="*/ 0 w 469906"/>
              <a:gd name="connsiteY4" fmla="*/ 0 h 61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06" h="610350">
                <a:moveTo>
                  <a:pt x="0" y="0"/>
                </a:moveTo>
                <a:lnTo>
                  <a:pt x="469906" y="0"/>
                </a:lnTo>
                <a:lnTo>
                  <a:pt x="469906" y="610350"/>
                </a:lnTo>
                <a:lnTo>
                  <a:pt x="0" y="610350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11760" rIns="0" bIns="111760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endParaRPr lang="en-US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n-US" sz="11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FY27</a:t>
            </a:r>
          </a:p>
        </p:txBody>
      </p:sp>
      <p:sp>
        <p:nvSpPr>
          <p:cNvPr id="22" name="Freeform 297">
            <a:extLst>
              <a:ext uri="{FF2B5EF4-FFF2-40B4-BE49-F238E27FC236}">
                <a16:creationId xmlns:a16="http://schemas.microsoft.com/office/drawing/2014/main" id="{4F60FAB0-6F3F-446E-B042-DB10F73C0488}"/>
              </a:ext>
            </a:extLst>
          </p:cNvPr>
          <p:cNvSpPr/>
          <p:nvPr/>
        </p:nvSpPr>
        <p:spPr>
          <a:xfrm>
            <a:off x="4592227" y="5251226"/>
            <a:ext cx="469906" cy="610350"/>
          </a:xfrm>
          <a:custGeom>
            <a:avLst/>
            <a:gdLst>
              <a:gd name="connsiteX0" fmla="*/ 0 w 469906"/>
              <a:gd name="connsiteY0" fmla="*/ 0 h 610350"/>
              <a:gd name="connsiteX1" fmla="*/ 469906 w 469906"/>
              <a:gd name="connsiteY1" fmla="*/ 0 h 610350"/>
              <a:gd name="connsiteX2" fmla="*/ 469906 w 469906"/>
              <a:gd name="connsiteY2" fmla="*/ 610350 h 610350"/>
              <a:gd name="connsiteX3" fmla="*/ 0 w 469906"/>
              <a:gd name="connsiteY3" fmla="*/ 610350 h 610350"/>
              <a:gd name="connsiteX4" fmla="*/ 0 w 469906"/>
              <a:gd name="connsiteY4" fmla="*/ 0 h 61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06" h="610350">
                <a:moveTo>
                  <a:pt x="0" y="0"/>
                </a:moveTo>
                <a:lnTo>
                  <a:pt x="469906" y="0"/>
                </a:lnTo>
                <a:lnTo>
                  <a:pt x="469906" y="610350"/>
                </a:lnTo>
                <a:lnTo>
                  <a:pt x="0" y="610350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11760" rIns="0" bIns="111760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endParaRPr lang="en-US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n-US" sz="11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FY26</a:t>
            </a:r>
          </a:p>
        </p:txBody>
      </p:sp>
      <p:sp>
        <p:nvSpPr>
          <p:cNvPr id="23" name="Freeform 299">
            <a:extLst>
              <a:ext uri="{FF2B5EF4-FFF2-40B4-BE49-F238E27FC236}">
                <a16:creationId xmlns:a16="http://schemas.microsoft.com/office/drawing/2014/main" id="{20F2F5A5-0DC7-4BB8-B6F8-3519C1A6E2D9}"/>
              </a:ext>
            </a:extLst>
          </p:cNvPr>
          <p:cNvSpPr/>
          <p:nvPr/>
        </p:nvSpPr>
        <p:spPr>
          <a:xfrm>
            <a:off x="3369648" y="5227901"/>
            <a:ext cx="469906" cy="610350"/>
          </a:xfrm>
          <a:custGeom>
            <a:avLst/>
            <a:gdLst>
              <a:gd name="connsiteX0" fmla="*/ 0 w 469906"/>
              <a:gd name="connsiteY0" fmla="*/ 0 h 610350"/>
              <a:gd name="connsiteX1" fmla="*/ 469906 w 469906"/>
              <a:gd name="connsiteY1" fmla="*/ 0 h 610350"/>
              <a:gd name="connsiteX2" fmla="*/ 469906 w 469906"/>
              <a:gd name="connsiteY2" fmla="*/ 610350 h 610350"/>
              <a:gd name="connsiteX3" fmla="*/ 0 w 469906"/>
              <a:gd name="connsiteY3" fmla="*/ 610350 h 610350"/>
              <a:gd name="connsiteX4" fmla="*/ 0 w 469906"/>
              <a:gd name="connsiteY4" fmla="*/ 0 h 61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06" h="610350">
                <a:moveTo>
                  <a:pt x="0" y="0"/>
                </a:moveTo>
                <a:lnTo>
                  <a:pt x="469906" y="0"/>
                </a:lnTo>
                <a:lnTo>
                  <a:pt x="469906" y="610350"/>
                </a:lnTo>
                <a:lnTo>
                  <a:pt x="0" y="610350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11760" rIns="0" bIns="111760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endParaRPr lang="en-US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n-US" sz="11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FY24</a:t>
            </a:r>
          </a:p>
        </p:txBody>
      </p:sp>
      <p:sp>
        <p:nvSpPr>
          <p:cNvPr id="24" name="Freeform 300">
            <a:extLst>
              <a:ext uri="{FF2B5EF4-FFF2-40B4-BE49-F238E27FC236}">
                <a16:creationId xmlns:a16="http://schemas.microsoft.com/office/drawing/2014/main" id="{70D06782-C1E0-45F7-BD96-4CDCC8854CE5}"/>
              </a:ext>
            </a:extLst>
          </p:cNvPr>
          <p:cNvSpPr/>
          <p:nvPr/>
        </p:nvSpPr>
        <p:spPr>
          <a:xfrm>
            <a:off x="2785896" y="5217145"/>
            <a:ext cx="469906" cy="610350"/>
          </a:xfrm>
          <a:custGeom>
            <a:avLst/>
            <a:gdLst>
              <a:gd name="connsiteX0" fmla="*/ 0 w 469906"/>
              <a:gd name="connsiteY0" fmla="*/ 0 h 610350"/>
              <a:gd name="connsiteX1" fmla="*/ 469906 w 469906"/>
              <a:gd name="connsiteY1" fmla="*/ 0 h 610350"/>
              <a:gd name="connsiteX2" fmla="*/ 469906 w 469906"/>
              <a:gd name="connsiteY2" fmla="*/ 610350 h 610350"/>
              <a:gd name="connsiteX3" fmla="*/ 0 w 469906"/>
              <a:gd name="connsiteY3" fmla="*/ 610350 h 610350"/>
              <a:gd name="connsiteX4" fmla="*/ 0 w 469906"/>
              <a:gd name="connsiteY4" fmla="*/ 0 h 61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06" h="610350">
                <a:moveTo>
                  <a:pt x="0" y="0"/>
                </a:moveTo>
                <a:lnTo>
                  <a:pt x="469906" y="0"/>
                </a:lnTo>
                <a:lnTo>
                  <a:pt x="469906" y="610350"/>
                </a:lnTo>
                <a:lnTo>
                  <a:pt x="0" y="610350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11760" rIns="0" bIns="111760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endParaRPr lang="en-US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n-US" sz="11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FY23</a:t>
            </a:r>
          </a:p>
        </p:txBody>
      </p:sp>
      <p:sp>
        <p:nvSpPr>
          <p:cNvPr id="25" name="Freeform 301">
            <a:extLst>
              <a:ext uri="{FF2B5EF4-FFF2-40B4-BE49-F238E27FC236}">
                <a16:creationId xmlns:a16="http://schemas.microsoft.com/office/drawing/2014/main" id="{3045E4C8-CBAD-4F47-9F83-C8ABA6653347}"/>
              </a:ext>
            </a:extLst>
          </p:cNvPr>
          <p:cNvSpPr/>
          <p:nvPr/>
        </p:nvSpPr>
        <p:spPr>
          <a:xfrm>
            <a:off x="2186642" y="5207332"/>
            <a:ext cx="469906" cy="610350"/>
          </a:xfrm>
          <a:custGeom>
            <a:avLst/>
            <a:gdLst>
              <a:gd name="connsiteX0" fmla="*/ 0 w 469906"/>
              <a:gd name="connsiteY0" fmla="*/ 0 h 610350"/>
              <a:gd name="connsiteX1" fmla="*/ 469906 w 469906"/>
              <a:gd name="connsiteY1" fmla="*/ 0 h 610350"/>
              <a:gd name="connsiteX2" fmla="*/ 469906 w 469906"/>
              <a:gd name="connsiteY2" fmla="*/ 610350 h 610350"/>
              <a:gd name="connsiteX3" fmla="*/ 0 w 469906"/>
              <a:gd name="connsiteY3" fmla="*/ 610350 h 610350"/>
              <a:gd name="connsiteX4" fmla="*/ 0 w 469906"/>
              <a:gd name="connsiteY4" fmla="*/ 0 h 61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06" h="610350">
                <a:moveTo>
                  <a:pt x="0" y="0"/>
                </a:moveTo>
                <a:lnTo>
                  <a:pt x="469906" y="0"/>
                </a:lnTo>
                <a:lnTo>
                  <a:pt x="469906" y="610350"/>
                </a:lnTo>
                <a:lnTo>
                  <a:pt x="0" y="610350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11760" rIns="0" bIns="111760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endParaRPr lang="en-US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n-US" sz="11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FY22</a:t>
            </a:r>
          </a:p>
        </p:txBody>
      </p:sp>
      <p:sp>
        <p:nvSpPr>
          <p:cNvPr id="26" name="Freeform 302">
            <a:extLst>
              <a:ext uri="{FF2B5EF4-FFF2-40B4-BE49-F238E27FC236}">
                <a16:creationId xmlns:a16="http://schemas.microsoft.com/office/drawing/2014/main" id="{DAC86517-D7EB-4962-8983-970C741C95A7}"/>
              </a:ext>
            </a:extLst>
          </p:cNvPr>
          <p:cNvSpPr/>
          <p:nvPr/>
        </p:nvSpPr>
        <p:spPr>
          <a:xfrm>
            <a:off x="1627047" y="5213130"/>
            <a:ext cx="469906" cy="610350"/>
          </a:xfrm>
          <a:custGeom>
            <a:avLst/>
            <a:gdLst>
              <a:gd name="connsiteX0" fmla="*/ 0 w 469906"/>
              <a:gd name="connsiteY0" fmla="*/ 0 h 610350"/>
              <a:gd name="connsiteX1" fmla="*/ 469906 w 469906"/>
              <a:gd name="connsiteY1" fmla="*/ 0 h 610350"/>
              <a:gd name="connsiteX2" fmla="*/ 469906 w 469906"/>
              <a:gd name="connsiteY2" fmla="*/ 610350 h 610350"/>
              <a:gd name="connsiteX3" fmla="*/ 0 w 469906"/>
              <a:gd name="connsiteY3" fmla="*/ 610350 h 610350"/>
              <a:gd name="connsiteX4" fmla="*/ 0 w 469906"/>
              <a:gd name="connsiteY4" fmla="*/ 0 h 61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06" h="610350">
                <a:moveTo>
                  <a:pt x="0" y="0"/>
                </a:moveTo>
                <a:lnTo>
                  <a:pt x="469906" y="0"/>
                </a:lnTo>
                <a:lnTo>
                  <a:pt x="469906" y="610350"/>
                </a:lnTo>
                <a:lnTo>
                  <a:pt x="0" y="610350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11760" rIns="0" bIns="111760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endParaRPr lang="en-US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n-US" sz="11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FY21</a:t>
            </a:r>
          </a:p>
        </p:txBody>
      </p:sp>
      <p:sp>
        <p:nvSpPr>
          <p:cNvPr id="27" name="Freeform 303">
            <a:extLst>
              <a:ext uri="{FF2B5EF4-FFF2-40B4-BE49-F238E27FC236}">
                <a16:creationId xmlns:a16="http://schemas.microsoft.com/office/drawing/2014/main" id="{D45BE45A-A099-4573-8EE5-F0228FD1C822}"/>
              </a:ext>
            </a:extLst>
          </p:cNvPr>
          <p:cNvSpPr/>
          <p:nvPr/>
        </p:nvSpPr>
        <p:spPr>
          <a:xfrm>
            <a:off x="1036769" y="5218150"/>
            <a:ext cx="469906" cy="610350"/>
          </a:xfrm>
          <a:custGeom>
            <a:avLst/>
            <a:gdLst>
              <a:gd name="connsiteX0" fmla="*/ 0 w 469906"/>
              <a:gd name="connsiteY0" fmla="*/ 0 h 610350"/>
              <a:gd name="connsiteX1" fmla="*/ 469906 w 469906"/>
              <a:gd name="connsiteY1" fmla="*/ 0 h 610350"/>
              <a:gd name="connsiteX2" fmla="*/ 469906 w 469906"/>
              <a:gd name="connsiteY2" fmla="*/ 610350 h 610350"/>
              <a:gd name="connsiteX3" fmla="*/ 0 w 469906"/>
              <a:gd name="connsiteY3" fmla="*/ 610350 h 610350"/>
              <a:gd name="connsiteX4" fmla="*/ 0 w 469906"/>
              <a:gd name="connsiteY4" fmla="*/ 0 h 61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06" h="610350">
                <a:moveTo>
                  <a:pt x="0" y="0"/>
                </a:moveTo>
                <a:lnTo>
                  <a:pt x="469906" y="0"/>
                </a:lnTo>
                <a:lnTo>
                  <a:pt x="469906" y="610350"/>
                </a:lnTo>
                <a:lnTo>
                  <a:pt x="0" y="610350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11760" rIns="0" bIns="111760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endParaRPr lang="en-US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n-US" sz="11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FY20</a:t>
            </a:r>
          </a:p>
        </p:txBody>
      </p:sp>
      <p:sp>
        <p:nvSpPr>
          <p:cNvPr id="28" name="Freeform 304">
            <a:extLst>
              <a:ext uri="{FF2B5EF4-FFF2-40B4-BE49-F238E27FC236}">
                <a16:creationId xmlns:a16="http://schemas.microsoft.com/office/drawing/2014/main" id="{09CBC621-7831-475D-8EF8-04ADD6124FC8}"/>
              </a:ext>
            </a:extLst>
          </p:cNvPr>
          <p:cNvSpPr/>
          <p:nvPr/>
        </p:nvSpPr>
        <p:spPr>
          <a:xfrm>
            <a:off x="421775" y="5210796"/>
            <a:ext cx="469906" cy="610350"/>
          </a:xfrm>
          <a:custGeom>
            <a:avLst/>
            <a:gdLst>
              <a:gd name="connsiteX0" fmla="*/ 0 w 469906"/>
              <a:gd name="connsiteY0" fmla="*/ 0 h 610350"/>
              <a:gd name="connsiteX1" fmla="*/ 469906 w 469906"/>
              <a:gd name="connsiteY1" fmla="*/ 0 h 610350"/>
              <a:gd name="connsiteX2" fmla="*/ 469906 w 469906"/>
              <a:gd name="connsiteY2" fmla="*/ 610350 h 610350"/>
              <a:gd name="connsiteX3" fmla="*/ 0 w 469906"/>
              <a:gd name="connsiteY3" fmla="*/ 610350 h 610350"/>
              <a:gd name="connsiteX4" fmla="*/ 0 w 469906"/>
              <a:gd name="connsiteY4" fmla="*/ 0 h 61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06" h="610350">
                <a:moveTo>
                  <a:pt x="0" y="0"/>
                </a:moveTo>
                <a:lnTo>
                  <a:pt x="469906" y="0"/>
                </a:lnTo>
                <a:lnTo>
                  <a:pt x="469906" y="610350"/>
                </a:lnTo>
                <a:lnTo>
                  <a:pt x="0" y="610350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11760" rIns="0" bIns="111760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endParaRPr lang="en-US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n-US" sz="11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FY19</a:t>
            </a:r>
          </a:p>
        </p:txBody>
      </p:sp>
      <p:sp>
        <p:nvSpPr>
          <p:cNvPr id="29" name="Freeform 338">
            <a:extLst>
              <a:ext uri="{FF2B5EF4-FFF2-40B4-BE49-F238E27FC236}">
                <a16:creationId xmlns:a16="http://schemas.microsoft.com/office/drawing/2014/main" id="{EAE2A71C-3F8E-4296-994C-7D505E7345B4}"/>
              </a:ext>
            </a:extLst>
          </p:cNvPr>
          <p:cNvSpPr/>
          <p:nvPr/>
        </p:nvSpPr>
        <p:spPr>
          <a:xfrm>
            <a:off x="7098083" y="5253035"/>
            <a:ext cx="469906" cy="585216"/>
          </a:xfrm>
          <a:custGeom>
            <a:avLst/>
            <a:gdLst>
              <a:gd name="connsiteX0" fmla="*/ 0 w 469906"/>
              <a:gd name="connsiteY0" fmla="*/ 0 h 610350"/>
              <a:gd name="connsiteX1" fmla="*/ 469906 w 469906"/>
              <a:gd name="connsiteY1" fmla="*/ 0 h 610350"/>
              <a:gd name="connsiteX2" fmla="*/ 469906 w 469906"/>
              <a:gd name="connsiteY2" fmla="*/ 610350 h 610350"/>
              <a:gd name="connsiteX3" fmla="*/ 0 w 469906"/>
              <a:gd name="connsiteY3" fmla="*/ 610350 h 610350"/>
              <a:gd name="connsiteX4" fmla="*/ 0 w 469906"/>
              <a:gd name="connsiteY4" fmla="*/ 0 h 61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06" h="610350">
                <a:moveTo>
                  <a:pt x="0" y="0"/>
                </a:moveTo>
                <a:lnTo>
                  <a:pt x="469906" y="0"/>
                </a:lnTo>
                <a:lnTo>
                  <a:pt x="469906" y="610350"/>
                </a:lnTo>
                <a:lnTo>
                  <a:pt x="0" y="610350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11760" rIns="0" bIns="111760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endParaRPr lang="en-US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n-US" sz="11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FY30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92C6B57-2C3C-4520-98FA-FF15B804B3B8}"/>
              </a:ext>
            </a:extLst>
          </p:cNvPr>
          <p:cNvCxnSpPr>
            <a:cxnSpLocks/>
          </p:cNvCxnSpPr>
          <p:nvPr/>
        </p:nvCxnSpPr>
        <p:spPr>
          <a:xfrm>
            <a:off x="967083" y="5441623"/>
            <a:ext cx="0" cy="391226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22D85A4-24A8-4C3A-AFC9-8DBC32C9A5E8}"/>
              </a:ext>
            </a:extLst>
          </p:cNvPr>
          <p:cNvCxnSpPr>
            <a:cxnSpLocks/>
          </p:cNvCxnSpPr>
          <p:nvPr/>
        </p:nvCxnSpPr>
        <p:spPr>
          <a:xfrm>
            <a:off x="1595591" y="5441623"/>
            <a:ext cx="0" cy="386139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6DDFECE-344F-4454-877A-CA66B2699F2A}"/>
              </a:ext>
            </a:extLst>
          </p:cNvPr>
          <p:cNvCxnSpPr>
            <a:cxnSpLocks/>
          </p:cNvCxnSpPr>
          <p:nvPr/>
        </p:nvCxnSpPr>
        <p:spPr>
          <a:xfrm>
            <a:off x="2132815" y="5441623"/>
            <a:ext cx="0" cy="386816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3C0F2B2-FADF-4687-A331-D2DA60F6AADE}"/>
              </a:ext>
            </a:extLst>
          </p:cNvPr>
          <p:cNvCxnSpPr>
            <a:cxnSpLocks/>
          </p:cNvCxnSpPr>
          <p:nvPr/>
        </p:nvCxnSpPr>
        <p:spPr>
          <a:xfrm>
            <a:off x="2723318" y="5441623"/>
            <a:ext cx="0" cy="391226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93F8731-86F3-422D-8FF9-704961328B1B}"/>
              </a:ext>
            </a:extLst>
          </p:cNvPr>
          <p:cNvCxnSpPr>
            <a:cxnSpLocks/>
          </p:cNvCxnSpPr>
          <p:nvPr/>
        </p:nvCxnSpPr>
        <p:spPr>
          <a:xfrm>
            <a:off x="3328934" y="5441623"/>
            <a:ext cx="0" cy="391226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4A0199B-B367-4125-BD3E-22ED19D69AD5}"/>
              </a:ext>
            </a:extLst>
          </p:cNvPr>
          <p:cNvCxnSpPr>
            <a:cxnSpLocks/>
          </p:cNvCxnSpPr>
          <p:nvPr/>
        </p:nvCxnSpPr>
        <p:spPr>
          <a:xfrm>
            <a:off x="3931990" y="5441623"/>
            <a:ext cx="0" cy="39339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0BE2CFA-B206-4DEC-BE0A-7CA33237C4EB}"/>
              </a:ext>
            </a:extLst>
          </p:cNvPr>
          <p:cNvCxnSpPr>
            <a:cxnSpLocks/>
          </p:cNvCxnSpPr>
          <p:nvPr/>
        </p:nvCxnSpPr>
        <p:spPr>
          <a:xfrm flipH="1">
            <a:off x="5120283" y="5441623"/>
            <a:ext cx="9311" cy="386139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F2AE6E0-58A5-4C07-BCAC-A47A0A5E9EEF}"/>
              </a:ext>
            </a:extLst>
          </p:cNvPr>
          <p:cNvCxnSpPr>
            <a:cxnSpLocks/>
          </p:cNvCxnSpPr>
          <p:nvPr/>
        </p:nvCxnSpPr>
        <p:spPr>
          <a:xfrm>
            <a:off x="5764089" y="5441623"/>
            <a:ext cx="0" cy="386139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C2E51E3-5133-452D-B3CD-948907AD1774}"/>
              </a:ext>
            </a:extLst>
          </p:cNvPr>
          <p:cNvCxnSpPr>
            <a:cxnSpLocks/>
          </p:cNvCxnSpPr>
          <p:nvPr/>
        </p:nvCxnSpPr>
        <p:spPr>
          <a:xfrm>
            <a:off x="6407476" y="5441623"/>
            <a:ext cx="0" cy="386816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59E0FF6-3C53-4A44-8DA9-E5064FE1BAAA}"/>
              </a:ext>
            </a:extLst>
          </p:cNvPr>
          <p:cNvCxnSpPr>
            <a:cxnSpLocks/>
          </p:cNvCxnSpPr>
          <p:nvPr/>
        </p:nvCxnSpPr>
        <p:spPr>
          <a:xfrm>
            <a:off x="7027627" y="5441623"/>
            <a:ext cx="0" cy="391226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C4E8EA3-13C7-4981-A4D1-833189B7BD36}"/>
              </a:ext>
            </a:extLst>
          </p:cNvPr>
          <p:cNvCxnSpPr>
            <a:cxnSpLocks/>
          </p:cNvCxnSpPr>
          <p:nvPr/>
        </p:nvCxnSpPr>
        <p:spPr>
          <a:xfrm>
            <a:off x="7614965" y="5441623"/>
            <a:ext cx="0" cy="37281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2A4878F-3C06-4A2C-A77C-D097C493FBB5}"/>
              </a:ext>
            </a:extLst>
          </p:cNvPr>
          <p:cNvCxnSpPr>
            <a:cxnSpLocks/>
          </p:cNvCxnSpPr>
          <p:nvPr/>
        </p:nvCxnSpPr>
        <p:spPr>
          <a:xfrm>
            <a:off x="8203402" y="5441623"/>
            <a:ext cx="0" cy="386139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E26BCEB-F3FF-4D57-820A-8960F1B15C62}"/>
              </a:ext>
            </a:extLst>
          </p:cNvPr>
          <p:cNvCxnSpPr>
            <a:cxnSpLocks/>
          </p:cNvCxnSpPr>
          <p:nvPr/>
        </p:nvCxnSpPr>
        <p:spPr>
          <a:xfrm>
            <a:off x="4545872" y="5441623"/>
            <a:ext cx="0" cy="397417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Freeform 338">
            <a:extLst>
              <a:ext uri="{FF2B5EF4-FFF2-40B4-BE49-F238E27FC236}">
                <a16:creationId xmlns:a16="http://schemas.microsoft.com/office/drawing/2014/main" id="{1C50E8A4-108F-4032-8C3C-BA7CC72B7F72}"/>
              </a:ext>
            </a:extLst>
          </p:cNvPr>
          <p:cNvSpPr/>
          <p:nvPr/>
        </p:nvSpPr>
        <p:spPr>
          <a:xfrm>
            <a:off x="7638444" y="5346917"/>
            <a:ext cx="469906" cy="585216"/>
          </a:xfrm>
          <a:custGeom>
            <a:avLst/>
            <a:gdLst>
              <a:gd name="connsiteX0" fmla="*/ 0 w 469906"/>
              <a:gd name="connsiteY0" fmla="*/ 0 h 610350"/>
              <a:gd name="connsiteX1" fmla="*/ 469906 w 469906"/>
              <a:gd name="connsiteY1" fmla="*/ 0 h 610350"/>
              <a:gd name="connsiteX2" fmla="*/ 469906 w 469906"/>
              <a:gd name="connsiteY2" fmla="*/ 610350 h 610350"/>
              <a:gd name="connsiteX3" fmla="*/ 0 w 469906"/>
              <a:gd name="connsiteY3" fmla="*/ 610350 h 610350"/>
              <a:gd name="connsiteX4" fmla="*/ 0 w 469906"/>
              <a:gd name="connsiteY4" fmla="*/ 0 h 61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06" h="610350">
                <a:moveTo>
                  <a:pt x="0" y="0"/>
                </a:moveTo>
                <a:lnTo>
                  <a:pt x="469906" y="0"/>
                </a:lnTo>
                <a:lnTo>
                  <a:pt x="469906" y="610350"/>
                </a:lnTo>
                <a:lnTo>
                  <a:pt x="0" y="610350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11760" rIns="0" bIns="111760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n-US" sz="11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FY31</a:t>
            </a:r>
          </a:p>
        </p:txBody>
      </p:sp>
      <p:sp>
        <p:nvSpPr>
          <p:cNvPr id="44" name="Freeform 300">
            <a:extLst>
              <a:ext uri="{FF2B5EF4-FFF2-40B4-BE49-F238E27FC236}">
                <a16:creationId xmlns:a16="http://schemas.microsoft.com/office/drawing/2014/main" id="{4543B498-7E47-46C3-9FBE-B0E30417A826}"/>
              </a:ext>
            </a:extLst>
          </p:cNvPr>
          <p:cNvSpPr/>
          <p:nvPr/>
        </p:nvSpPr>
        <p:spPr>
          <a:xfrm>
            <a:off x="3997579" y="5236266"/>
            <a:ext cx="469906" cy="610350"/>
          </a:xfrm>
          <a:custGeom>
            <a:avLst/>
            <a:gdLst>
              <a:gd name="connsiteX0" fmla="*/ 0 w 469906"/>
              <a:gd name="connsiteY0" fmla="*/ 0 h 610350"/>
              <a:gd name="connsiteX1" fmla="*/ 469906 w 469906"/>
              <a:gd name="connsiteY1" fmla="*/ 0 h 610350"/>
              <a:gd name="connsiteX2" fmla="*/ 469906 w 469906"/>
              <a:gd name="connsiteY2" fmla="*/ 610350 h 610350"/>
              <a:gd name="connsiteX3" fmla="*/ 0 w 469906"/>
              <a:gd name="connsiteY3" fmla="*/ 610350 h 610350"/>
              <a:gd name="connsiteX4" fmla="*/ 0 w 469906"/>
              <a:gd name="connsiteY4" fmla="*/ 0 h 61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9906" h="610350">
                <a:moveTo>
                  <a:pt x="0" y="0"/>
                </a:moveTo>
                <a:lnTo>
                  <a:pt x="469906" y="0"/>
                </a:lnTo>
                <a:lnTo>
                  <a:pt x="469906" y="610350"/>
                </a:lnTo>
                <a:lnTo>
                  <a:pt x="0" y="610350"/>
                </a:lnTo>
                <a:lnTo>
                  <a:pt x="0" y="0"/>
                </a:lnTo>
                <a:close/>
              </a:path>
            </a:pathLst>
          </a:custGeom>
          <a:noFill/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111760" rIns="0" bIns="111760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endParaRPr lang="en-US" sz="11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</a:endParaRPr>
          </a:p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n-US" sz="11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FY25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08DE9A3-C222-4D90-BB1D-4143E537819B}"/>
              </a:ext>
            </a:extLst>
          </p:cNvPr>
          <p:cNvSpPr txBox="1"/>
          <p:nvPr/>
        </p:nvSpPr>
        <p:spPr>
          <a:xfrm>
            <a:off x="5626245" y="2631358"/>
            <a:ext cx="286656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385D8A"/>
                </a:solidFill>
              </a:rPr>
              <a:t>Extraction Enclosure (Long Shut Down)</a:t>
            </a:r>
          </a:p>
        </p:txBody>
      </p:sp>
      <p:sp>
        <p:nvSpPr>
          <p:cNvPr id="46" name="4-Point Star 144">
            <a:extLst>
              <a:ext uri="{FF2B5EF4-FFF2-40B4-BE49-F238E27FC236}">
                <a16:creationId xmlns:a16="http://schemas.microsoft.com/office/drawing/2014/main" id="{6992489F-3614-4974-A5E5-62B2E8108E71}"/>
              </a:ext>
            </a:extLst>
          </p:cNvPr>
          <p:cNvSpPr/>
          <p:nvPr/>
        </p:nvSpPr>
        <p:spPr>
          <a:xfrm>
            <a:off x="101829" y="4800707"/>
            <a:ext cx="152400" cy="152400"/>
          </a:xfrm>
          <a:prstGeom prst="star4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4E2754C-DC23-4007-9DFA-44C81DD63552}"/>
              </a:ext>
            </a:extLst>
          </p:cNvPr>
          <p:cNvSpPr/>
          <p:nvPr/>
        </p:nvSpPr>
        <p:spPr>
          <a:xfrm>
            <a:off x="3512909" y="2300440"/>
            <a:ext cx="2372153" cy="209283"/>
          </a:xfrm>
          <a:prstGeom prst="rect">
            <a:avLst/>
          </a:prstGeom>
          <a:noFill/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rgbClr val="1A3D68"/>
              </a:solidFill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5998F6F-2F91-46A4-9CB9-3D8CDF4C5FAB}"/>
              </a:ext>
            </a:extLst>
          </p:cNvPr>
          <p:cNvSpPr/>
          <p:nvPr/>
        </p:nvSpPr>
        <p:spPr>
          <a:xfrm>
            <a:off x="4413316" y="2733441"/>
            <a:ext cx="1158147" cy="149820"/>
          </a:xfrm>
          <a:prstGeom prst="rect">
            <a:avLst/>
          </a:prstGeom>
          <a:solidFill>
            <a:srgbClr val="00B0F0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rgbClr val="1A3D68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9A3C878-E990-4C5A-B68F-B4E0ACAE1DA4}"/>
              </a:ext>
            </a:extLst>
          </p:cNvPr>
          <p:cNvSpPr/>
          <p:nvPr/>
        </p:nvSpPr>
        <p:spPr>
          <a:xfrm>
            <a:off x="3522008" y="2300440"/>
            <a:ext cx="2336590" cy="83371"/>
          </a:xfrm>
          <a:prstGeom prst="rect">
            <a:avLst/>
          </a:prstGeom>
          <a:pattFill prst="wdUpDiag">
            <a:fgClr>
              <a:schemeClr val="accent5">
                <a:lumMod val="75000"/>
              </a:schemeClr>
            </a:fgClr>
            <a:bgClr>
              <a:schemeClr val="bg1"/>
            </a:bgClr>
          </a:patt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rgbClr val="1A3D68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0265CC5-7A61-44B6-B8CF-5780AED4F999}"/>
              </a:ext>
            </a:extLst>
          </p:cNvPr>
          <p:cNvSpPr txBox="1"/>
          <p:nvPr/>
        </p:nvSpPr>
        <p:spPr>
          <a:xfrm>
            <a:off x="2509766" y="2124522"/>
            <a:ext cx="67907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tx2"/>
                </a:solidFill>
              </a:rPr>
              <a:t>Magnets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3DABB3F-22F0-498C-9022-C7AE5B930DA7}"/>
              </a:ext>
            </a:extLst>
          </p:cNvPr>
          <p:cNvSpPr/>
          <p:nvPr/>
        </p:nvSpPr>
        <p:spPr>
          <a:xfrm>
            <a:off x="3522009" y="2384272"/>
            <a:ext cx="2012234" cy="7616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rgbClr val="1A3D68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C877C15-7FAF-4BDD-BBD3-7A0C443C90D9}"/>
              </a:ext>
            </a:extLst>
          </p:cNvPr>
          <p:cNvSpPr/>
          <p:nvPr/>
        </p:nvSpPr>
        <p:spPr>
          <a:xfrm flipV="1">
            <a:off x="3522008" y="2455446"/>
            <a:ext cx="1238791" cy="5261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rgbClr val="1A3D68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CDF5AA5-C630-4CB1-95CE-07F887EE6A03}"/>
              </a:ext>
            </a:extLst>
          </p:cNvPr>
          <p:cNvSpPr txBox="1"/>
          <p:nvPr/>
        </p:nvSpPr>
        <p:spPr>
          <a:xfrm>
            <a:off x="1729510" y="2318653"/>
            <a:ext cx="1433755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2">
                    <a:lumMod val="75000"/>
                  </a:schemeClr>
                </a:solidFill>
              </a:rPr>
              <a:t>Production Horns A, B, C</a:t>
            </a:r>
            <a:endParaRPr lang="en-US" sz="1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AC47B38-6727-4914-8232-B5BDDF99B7A4}"/>
              </a:ext>
            </a:extLst>
          </p:cNvPr>
          <p:cNvSpPr txBox="1"/>
          <p:nvPr/>
        </p:nvSpPr>
        <p:spPr>
          <a:xfrm>
            <a:off x="2178650" y="2525715"/>
            <a:ext cx="1169441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2">
                    <a:lumMod val="50000"/>
                  </a:schemeClr>
                </a:solidFill>
              </a:rPr>
              <a:t>Target Shield Pile</a:t>
            </a:r>
            <a:endParaRPr lang="en-US" sz="1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4B801D68-F88C-47B9-AEE9-4DE8F3A368A6}"/>
              </a:ext>
            </a:extLst>
          </p:cNvPr>
          <p:cNvCxnSpPr>
            <a:cxnSpLocks/>
            <a:stCxn id="50" idx="3"/>
          </p:cNvCxnSpPr>
          <p:nvPr/>
        </p:nvCxnSpPr>
        <p:spPr>
          <a:xfrm>
            <a:off x="3188842" y="2239938"/>
            <a:ext cx="253863" cy="10925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D734EBB-C1E4-43C5-B1E1-455C520890B9}"/>
              </a:ext>
            </a:extLst>
          </p:cNvPr>
          <p:cNvCxnSpPr>
            <a:cxnSpLocks/>
          </p:cNvCxnSpPr>
          <p:nvPr/>
        </p:nvCxnSpPr>
        <p:spPr>
          <a:xfrm flipV="1">
            <a:off x="3205251" y="2472411"/>
            <a:ext cx="235394" cy="107952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46001499-05BD-488B-A05A-800D349D8490}"/>
              </a:ext>
            </a:extLst>
          </p:cNvPr>
          <p:cNvSpPr/>
          <p:nvPr/>
        </p:nvSpPr>
        <p:spPr>
          <a:xfrm>
            <a:off x="4406347" y="2741581"/>
            <a:ext cx="118079" cy="1416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rgbClr val="1A3D68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F50383-1203-4595-888E-88C4511BFD9B}"/>
              </a:ext>
            </a:extLst>
          </p:cNvPr>
          <p:cNvSpPr txBox="1"/>
          <p:nvPr/>
        </p:nvSpPr>
        <p:spPr>
          <a:xfrm>
            <a:off x="2501569" y="2694337"/>
            <a:ext cx="189031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b="1" dirty="0"/>
              <a:t>Disassemble MI Components</a:t>
            </a:r>
            <a:endParaRPr lang="en-US" sz="1000" b="1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FD48702-5F11-4823-9E43-F649746EB21C}"/>
              </a:ext>
            </a:extLst>
          </p:cNvPr>
          <p:cNvSpPr/>
          <p:nvPr/>
        </p:nvSpPr>
        <p:spPr>
          <a:xfrm>
            <a:off x="4524426" y="2752289"/>
            <a:ext cx="673548" cy="117649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rgbClr val="1A3D68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9CE2D09-94D4-4003-8181-76242BB6A9E0}"/>
              </a:ext>
            </a:extLst>
          </p:cNvPr>
          <p:cNvSpPr/>
          <p:nvPr/>
        </p:nvSpPr>
        <p:spPr>
          <a:xfrm>
            <a:off x="5125156" y="2741581"/>
            <a:ext cx="440377" cy="1315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rgbClr val="1A3D68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A87B4F0-4AC5-4EA2-AF25-865FEDA0DA89}"/>
              </a:ext>
            </a:extLst>
          </p:cNvPr>
          <p:cNvSpPr txBox="1"/>
          <p:nvPr/>
        </p:nvSpPr>
        <p:spPr>
          <a:xfrm>
            <a:off x="2784561" y="2921039"/>
            <a:ext cx="1692569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b="1" dirty="0"/>
              <a:t>Conventional Construction</a:t>
            </a:r>
            <a:endParaRPr lang="en-US" sz="1050" b="1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DAD6990-094F-4ABC-9181-1FFB5B4FDDD1}"/>
              </a:ext>
            </a:extLst>
          </p:cNvPr>
          <p:cNvSpPr txBox="1"/>
          <p:nvPr/>
        </p:nvSpPr>
        <p:spPr>
          <a:xfrm>
            <a:off x="5009447" y="2907963"/>
            <a:ext cx="24504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Install New / Re-install Existing Components</a:t>
            </a:r>
            <a:endParaRPr lang="en-US" sz="1000" b="1" dirty="0"/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FAB5B5A2-1FAA-40C0-9BA0-B68F16B45C99}"/>
              </a:ext>
            </a:extLst>
          </p:cNvPr>
          <p:cNvCxnSpPr>
            <a:cxnSpLocks/>
          </p:cNvCxnSpPr>
          <p:nvPr/>
        </p:nvCxnSpPr>
        <p:spPr>
          <a:xfrm>
            <a:off x="4034164" y="2843330"/>
            <a:ext cx="3482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2732EC49-2F58-4BD4-95A4-75811060963D}"/>
              </a:ext>
            </a:extLst>
          </p:cNvPr>
          <p:cNvCxnSpPr>
            <a:cxnSpLocks/>
          </p:cNvCxnSpPr>
          <p:nvPr/>
        </p:nvCxnSpPr>
        <p:spPr>
          <a:xfrm flipH="1">
            <a:off x="4357807" y="2930009"/>
            <a:ext cx="388724" cy="1034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85BB3B6-6A22-4B3E-8558-113DD273DBA4}"/>
              </a:ext>
            </a:extLst>
          </p:cNvPr>
          <p:cNvCxnSpPr>
            <a:cxnSpLocks/>
          </p:cNvCxnSpPr>
          <p:nvPr/>
        </p:nvCxnSpPr>
        <p:spPr>
          <a:xfrm>
            <a:off x="5242819" y="2868800"/>
            <a:ext cx="77082" cy="1132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C38CDB4B-56AA-4271-BD3E-2C4D2075CC6D}"/>
              </a:ext>
            </a:extLst>
          </p:cNvPr>
          <p:cNvSpPr txBox="1"/>
          <p:nvPr/>
        </p:nvSpPr>
        <p:spPr>
          <a:xfrm>
            <a:off x="4908783" y="1350022"/>
            <a:ext cx="32408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385D8A"/>
                </a:solidFill>
              </a:rPr>
              <a:t>Beamline Final Design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0D8368E-268B-4F9A-BFCE-19AF3BBD8E78}"/>
              </a:ext>
            </a:extLst>
          </p:cNvPr>
          <p:cNvSpPr txBox="1"/>
          <p:nvPr/>
        </p:nvSpPr>
        <p:spPr>
          <a:xfrm>
            <a:off x="6555928" y="3918403"/>
            <a:ext cx="1286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385D8A"/>
                </a:solidFill>
              </a:rPr>
              <a:t>Target Complex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3CDBAB6F-9A7D-406D-B2A2-AD7A398151E1}"/>
              </a:ext>
            </a:extLst>
          </p:cNvPr>
          <p:cNvSpPr/>
          <p:nvPr/>
        </p:nvSpPr>
        <p:spPr>
          <a:xfrm>
            <a:off x="6556274" y="5115632"/>
            <a:ext cx="73152" cy="164592"/>
          </a:xfrm>
          <a:prstGeom prst="rect">
            <a:avLst/>
          </a:prstGeom>
          <a:solidFill>
            <a:srgbClr val="00B0F0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1A3D68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8D3756B-ADD1-4C66-A635-4D68F6AD3B34}"/>
              </a:ext>
            </a:extLst>
          </p:cNvPr>
          <p:cNvSpPr/>
          <p:nvPr/>
        </p:nvSpPr>
        <p:spPr>
          <a:xfrm>
            <a:off x="5176446" y="3956409"/>
            <a:ext cx="1344078" cy="165343"/>
          </a:xfrm>
          <a:prstGeom prst="rect">
            <a:avLst/>
          </a:prstGeom>
          <a:solidFill>
            <a:srgbClr val="00B0F0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rgbClr val="1A3D68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3BCE248-8AE6-4652-915D-84868D2A3635}"/>
              </a:ext>
            </a:extLst>
          </p:cNvPr>
          <p:cNvSpPr/>
          <p:nvPr/>
        </p:nvSpPr>
        <p:spPr>
          <a:xfrm>
            <a:off x="5139171" y="4676007"/>
            <a:ext cx="846739" cy="152128"/>
          </a:xfrm>
          <a:prstGeom prst="rect">
            <a:avLst/>
          </a:prstGeom>
          <a:solidFill>
            <a:srgbClr val="00B0F0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1A3D68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8FD3F2B-A216-47BF-AE39-90F3B793D1F6}"/>
              </a:ext>
            </a:extLst>
          </p:cNvPr>
          <p:cNvSpPr/>
          <p:nvPr/>
        </p:nvSpPr>
        <p:spPr>
          <a:xfrm>
            <a:off x="5176350" y="3978602"/>
            <a:ext cx="152809" cy="1441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rgbClr val="1A3D68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DBBB694-6FC3-4888-B575-CE0A249A2C3F}"/>
              </a:ext>
            </a:extLst>
          </p:cNvPr>
          <p:cNvSpPr txBox="1"/>
          <p:nvPr/>
        </p:nvSpPr>
        <p:spPr>
          <a:xfrm>
            <a:off x="3188842" y="3883409"/>
            <a:ext cx="18293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Install Target Shield Pile/ Battlement/Cooing Panel Install</a:t>
            </a:r>
            <a:endParaRPr lang="en-US" sz="1000" b="1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8970C17-EF46-4B1A-9B86-B7D09EEE6261}"/>
              </a:ext>
            </a:extLst>
          </p:cNvPr>
          <p:cNvSpPr/>
          <p:nvPr/>
        </p:nvSpPr>
        <p:spPr>
          <a:xfrm>
            <a:off x="5744991" y="3978603"/>
            <a:ext cx="584881" cy="1302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rgbClr val="1A3D68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6B7CED1-4B99-44A2-9D26-81FAD27BB28A}"/>
              </a:ext>
            </a:extLst>
          </p:cNvPr>
          <p:cNvSpPr txBox="1"/>
          <p:nvPr/>
        </p:nvSpPr>
        <p:spPr>
          <a:xfrm>
            <a:off x="3698514" y="4280332"/>
            <a:ext cx="1895915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Mechanical and Electrical Rough-in</a:t>
            </a:r>
            <a:endParaRPr lang="en-US" sz="1000" b="1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08060FA-C745-42B7-921C-86C2F7983167}"/>
              </a:ext>
            </a:extLst>
          </p:cNvPr>
          <p:cNvSpPr txBox="1"/>
          <p:nvPr/>
        </p:nvSpPr>
        <p:spPr>
          <a:xfrm>
            <a:off x="5521164" y="4275492"/>
            <a:ext cx="16832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b="1" dirty="0"/>
              <a:t>Install Horn A, B, C and initial Power-up/ Leak Check chase</a:t>
            </a:r>
            <a:endParaRPr lang="en-US" sz="1000" b="1" dirty="0"/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6AF92A8-DD23-4273-9745-157635829EED}"/>
              </a:ext>
            </a:extLst>
          </p:cNvPr>
          <p:cNvCxnSpPr>
            <a:cxnSpLocks/>
            <a:stCxn id="72" idx="3"/>
          </p:cNvCxnSpPr>
          <p:nvPr/>
        </p:nvCxnSpPr>
        <p:spPr>
          <a:xfrm>
            <a:off x="5018177" y="4068075"/>
            <a:ext cx="143392" cy="56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A1FD1E7-EA9A-4DE2-B94A-1406C8C18F6F}"/>
              </a:ext>
            </a:extLst>
          </p:cNvPr>
          <p:cNvCxnSpPr/>
          <p:nvPr/>
        </p:nvCxnSpPr>
        <p:spPr>
          <a:xfrm flipV="1">
            <a:off x="5332749" y="4169289"/>
            <a:ext cx="293496" cy="134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88E36F21-6F8A-4064-9CB2-7877B287D11E}"/>
              </a:ext>
            </a:extLst>
          </p:cNvPr>
          <p:cNvCxnSpPr>
            <a:cxnSpLocks/>
            <a:stCxn id="75" idx="0"/>
            <a:endCxn id="119" idx="2"/>
          </p:cNvCxnSpPr>
          <p:nvPr/>
        </p:nvCxnSpPr>
        <p:spPr>
          <a:xfrm flipH="1" flipV="1">
            <a:off x="6107302" y="4170877"/>
            <a:ext cx="255495" cy="1046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E8D4D387-1F21-4BDE-B0FC-5B8C14F7B4AE}"/>
              </a:ext>
            </a:extLst>
          </p:cNvPr>
          <p:cNvSpPr txBox="1"/>
          <p:nvPr/>
        </p:nvSpPr>
        <p:spPr>
          <a:xfrm>
            <a:off x="3295735" y="4678188"/>
            <a:ext cx="159735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Absorber Component Installation</a:t>
            </a:r>
            <a:endParaRPr lang="en-US" sz="1000" b="1" dirty="0"/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DE23F71-262E-40AA-91C4-2CD74BA4F79B}"/>
              </a:ext>
            </a:extLst>
          </p:cNvPr>
          <p:cNvCxnSpPr>
            <a:cxnSpLocks/>
            <a:stCxn id="79" idx="3"/>
            <a:endCxn id="70" idx="1"/>
          </p:cNvCxnSpPr>
          <p:nvPr/>
        </p:nvCxnSpPr>
        <p:spPr>
          <a:xfrm flipV="1">
            <a:off x="4893093" y="4752071"/>
            <a:ext cx="246078" cy="1107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A3963B47-8C2D-48A7-8812-430021208CEE}"/>
              </a:ext>
            </a:extLst>
          </p:cNvPr>
          <p:cNvSpPr txBox="1"/>
          <p:nvPr/>
        </p:nvSpPr>
        <p:spPr>
          <a:xfrm>
            <a:off x="5607960" y="4851839"/>
            <a:ext cx="2811489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b="1" dirty="0"/>
              <a:t>Decay Pipe Upstream Window, Muon System - Install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4BFA8732-EF94-42E4-8738-23F7CC9962F3}"/>
              </a:ext>
            </a:extLst>
          </p:cNvPr>
          <p:cNvCxnSpPr>
            <a:cxnSpLocks/>
            <a:endCxn id="91" idx="2"/>
          </p:cNvCxnSpPr>
          <p:nvPr/>
        </p:nvCxnSpPr>
        <p:spPr>
          <a:xfrm flipH="1" flipV="1">
            <a:off x="5893010" y="4822055"/>
            <a:ext cx="331048" cy="686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CC7AF65B-2B31-4514-8A2E-CC5647353EFA}"/>
              </a:ext>
            </a:extLst>
          </p:cNvPr>
          <p:cNvSpPr txBox="1"/>
          <p:nvPr/>
        </p:nvSpPr>
        <p:spPr>
          <a:xfrm>
            <a:off x="3779708" y="4938948"/>
            <a:ext cx="19336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Mechanical and Electrical Rough-in</a:t>
            </a:r>
            <a:endParaRPr lang="en-US" sz="1000" b="1" dirty="0"/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4F013CCF-0B40-4DDD-81E0-E605EC3515E2}"/>
              </a:ext>
            </a:extLst>
          </p:cNvPr>
          <p:cNvCxnSpPr/>
          <p:nvPr/>
        </p:nvCxnSpPr>
        <p:spPr>
          <a:xfrm flipV="1">
            <a:off x="5453358" y="4834220"/>
            <a:ext cx="249901" cy="951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id="{0429C2D4-2CE1-42DD-8281-D33BAAB41592}"/>
              </a:ext>
            </a:extLst>
          </p:cNvPr>
          <p:cNvSpPr/>
          <p:nvPr/>
        </p:nvSpPr>
        <p:spPr>
          <a:xfrm>
            <a:off x="6319320" y="3978603"/>
            <a:ext cx="190892" cy="16788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71AE559-AC2F-439D-A7D8-16626EACEE46}"/>
              </a:ext>
            </a:extLst>
          </p:cNvPr>
          <p:cNvSpPr txBox="1"/>
          <p:nvPr/>
        </p:nvSpPr>
        <p:spPr>
          <a:xfrm>
            <a:off x="6603248" y="3791866"/>
            <a:ext cx="252748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b="1" dirty="0"/>
              <a:t>Remote Handling Installation &amp; Commissioning</a:t>
            </a:r>
            <a:endParaRPr lang="en-US" sz="1000" b="1" dirty="0"/>
          </a:p>
        </p:txBody>
      </p: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CCEAE1CB-7ECE-4ABE-9B64-D8633F9ED9B5}"/>
              </a:ext>
            </a:extLst>
          </p:cNvPr>
          <p:cNvCxnSpPr>
            <a:cxnSpLocks/>
            <a:stCxn id="86" idx="1"/>
          </p:cNvCxnSpPr>
          <p:nvPr/>
        </p:nvCxnSpPr>
        <p:spPr>
          <a:xfrm flipH="1">
            <a:off x="6463856" y="3907282"/>
            <a:ext cx="139392" cy="32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>
            <a:extLst>
              <a:ext uri="{FF2B5EF4-FFF2-40B4-BE49-F238E27FC236}">
                <a16:creationId xmlns:a16="http://schemas.microsoft.com/office/drawing/2014/main" id="{D0B2A0AC-4661-4337-AEA8-82DB1526A28B}"/>
              </a:ext>
            </a:extLst>
          </p:cNvPr>
          <p:cNvSpPr/>
          <p:nvPr/>
        </p:nvSpPr>
        <p:spPr>
          <a:xfrm>
            <a:off x="5141575" y="4695817"/>
            <a:ext cx="444064" cy="1186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rgbClr val="1A3D68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1F50013B-1D18-477D-B22B-5620A57599E5}"/>
              </a:ext>
            </a:extLst>
          </p:cNvPr>
          <p:cNvSpPr/>
          <p:nvPr/>
        </p:nvSpPr>
        <p:spPr>
          <a:xfrm>
            <a:off x="5569709" y="4695817"/>
            <a:ext cx="235371" cy="12998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rgbClr val="1A3D68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FB5107F8-AB9B-4DFE-AE19-BA585B21756A}"/>
              </a:ext>
            </a:extLst>
          </p:cNvPr>
          <p:cNvSpPr/>
          <p:nvPr/>
        </p:nvSpPr>
        <p:spPr>
          <a:xfrm>
            <a:off x="1452539" y="1382605"/>
            <a:ext cx="1751646" cy="164212"/>
          </a:xfrm>
          <a:prstGeom prst="rect">
            <a:avLst/>
          </a:prstGeom>
          <a:solidFill>
            <a:srgbClr val="00B0F0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rgbClr val="1A3D68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0A1D765-921A-4443-8824-083EC692E2F7}"/>
              </a:ext>
            </a:extLst>
          </p:cNvPr>
          <p:cNvSpPr/>
          <p:nvPr/>
        </p:nvSpPr>
        <p:spPr>
          <a:xfrm>
            <a:off x="5800110" y="4684773"/>
            <a:ext cx="185800" cy="13728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2" name="Star: 4 Points 91">
            <a:extLst>
              <a:ext uri="{FF2B5EF4-FFF2-40B4-BE49-F238E27FC236}">
                <a16:creationId xmlns:a16="http://schemas.microsoft.com/office/drawing/2014/main" id="{435F4AA9-3062-4F34-83C3-0008F3A2836D}"/>
              </a:ext>
            </a:extLst>
          </p:cNvPr>
          <p:cNvSpPr/>
          <p:nvPr/>
        </p:nvSpPr>
        <p:spPr>
          <a:xfrm>
            <a:off x="5095615" y="3575430"/>
            <a:ext cx="172971" cy="215445"/>
          </a:xfrm>
          <a:prstGeom prst="star4">
            <a:avLst>
              <a:gd name="adj" fmla="val 18048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84736147-1EE1-4FF7-8BDB-356D4A11C7B4}"/>
              </a:ext>
            </a:extLst>
          </p:cNvPr>
          <p:cNvSpPr txBox="1"/>
          <p:nvPr/>
        </p:nvSpPr>
        <p:spPr>
          <a:xfrm>
            <a:off x="2171872" y="3486144"/>
            <a:ext cx="17284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chemeClr val="accent6">
                    <a:lumMod val="75000"/>
                  </a:schemeClr>
                </a:solidFill>
              </a:rPr>
              <a:t>Target Complex Authorization for Use and Possession  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7CFE8B05-CDB7-4FE2-BB9C-8D2F7E43C3F1}"/>
              </a:ext>
            </a:extLst>
          </p:cNvPr>
          <p:cNvCxnSpPr>
            <a:cxnSpLocks/>
          </p:cNvCxnSpPr>
          <p:nvPr/>
        </p:nvCxnSpPr>
        <p:spPr>
          <a:xfrm>
            <a:off x="3909169" y="3679820"/>
            <a:ext cx="1108993" cy="3023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8F913C0-9BFD-4626-A06C-24411AD8A4E9}"/>
              </a:ext>
            </a:extLst>
          </p:cNvPr>
          <p:cNvCxnSpPr/>
          <p:nvPr/>
        </p:nvCxnSpPr>
        <p:spPr>
          <a:xfrm>
            <a:off x="6539394" y="5204998"/>
            <a:ext cx="113317" cy="6203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6" name="Rectangle 95">
            <a:extLst>
              <a:ext uri="{FF2B5EF4-FFF2-40B4-BE49-F238E27FC236}">
                <a16:creationId xmlns:a16="http://schemas.microsoft.com/office/drawing/2014/main" id="{D6243206-3D1F-4236-BB3E-4CC6122D7AF1}"/>
              </a:ext>
            </a:extLst>
          </p:cNvPr>
          <p:cNvSpPr/>
          <p:nvPr/>
        </p:nvSpPr>
        <p:spPr>
          <a:xfrm>
            <a:off x="687377" y="809166"/>
            <a:ext cx="1571419" cy="165959"/>
          </a:xfrm>
          <a:prstGeom prst="rect">
            <a:avLst/>
          </a:prstGeom>
          <a:solidFill>
            <a:srgbClr val="00B0F0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rgbClr val="1A3D68"/>
              </a:solidFill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92A736EE-C10D-43CE-8B35-3C1DD9E6B325}"/>
              </a:ext>
            </a:extLst>
          </p:cNvPr>
          <p:cNvSpPr txBox="1"/>
          <p:nvPr/>
        </p:nvSpPr>
        <p:spPr>
          <a:xfrm>
            <a:off x="2274000" y="750099"/>
            <a:ext cx="32408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385D8A"/>
                </a:solidFill>
              </a:rPr>
              <a:t>Beamline Preliminary Design</a:t>
            </a:r>
          </a:p>
        </p:txBody>
      </p:sp>
      <p:sp>
        <p:nvSpPr>
          <p:cNvPr id="98" name="Star: 4 Points 97">
            <a:extLst>
              <a:ext uri="{FF2B5EF4-FFF2-40B4-BE49-F238E27FC236}">
                <a16:creationId xmlns:a16="http://schemas.microsoft.com/office/drawing/2014/main" id="{AB640E38-2A11-402C-A159-4FE173B7634E}"/>
              </a:ext>
            </a:extLst>
          </p:cNvPr>
          <p:cNvSpPr>
            <a:spLocks noChangeAspect="1"/>
          </p:cNvSpPr>
          <p:nvPr/>
        </p:nvSpPr>
        <p:spPr>
          <a:xfrm>
            <a:off x="3099883" y="1401088"/>
            <a:ext cx="132527" cy="134946"/>
          </a:xfrm>
          <a:prstGeom prst="star4">
            <a:avLst/>
          </a:prstGeom>
          <a:solidFill>
            <a:srgbClr val="F79646"/>
          </a:solidFill>
          <a:ln>
            <a:solidFill>
              <a:srgbClr val="F79646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92D42056-3E01-489B-9671-D1AAF13D5A1F}"/>
              </a:ext>
            </a:extLst>
          </p:cNvPr>
          <p:cNvSpPr txBox="1"/>
          <p:nvPr/>
        </p:nvSpPr>
        <p:spPr>
          <a:xfrm>
            <a:off x="2719757" y="981946"/>
            <a:ext cx="1119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6">
                    <a:lumMod val="75000"/>
                  </a:schemeClr>
                </a:solidFill>
              </a:rPr>
              <a:t>TC –Final Design – Remote Handling</a:t>
            </a:r>
            <a:endParaRPr lang="en-US" sz="1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0" name="Star: 4 Points 99">
            <a:extLst>
              <a:ext uri="{FF2B5EF4-FFF2-40B4-BE49-F238E27FC236}">
                <a16:creationId xmlns:a16="http://schemas.microsoft.com/office/drawing/2014/main" id="{C2F70611-0C50-4EA8-9D80-DFF18A70A1C8}"/>
              </a:ext>
            </a:extLst>
          </p:cNvPr>
          <p:cNvSpPr/>
          <p:nvPr/>
        </p:nvSpPr>
        <p:spPr>
          <a:xfrm>
            <a:off x="2820772" y="1401862"/>
            <a:ext cx="132490" cy="134909"/>
          </a:xfrm>
          <a:prstGeom prst="star4">
            <a:avLst/>
          </a:prstGeom>
          <a:solidFill>
            <a:srgbClr val="7030A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2D126513-1C0F-4C99-AA8F-EAEECA7F421F}"/>
              </a:ext>
            </a:extLst>
          </p:cNvPr>
          <p:cNvSpPr txBox="1"/>
          <p:nvPr/>
        </p:nvSpPr>
        <p:spPr>
          <a:xfrm>
            <a:off x="629847" y="1120446"/>
            <a:ext cx="20492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7030A0"/>
                </a:solidFill>
              </a:rPr>
              <a:t>DP&amp;AC Final Design – Hadron Monitor</a:t>
            </a:r>
            <a:endParaRPr lang="en-US" sz="1000" b="1" dirty="0">
              <a:solidFill>
                <a:srgbClr val="7030A0"/>
              </a:solidFill>
            </a:endParaRPr>
          </a:p>
        </p:txBody>
      </p:sp>
      <p:sp>
        <p:nvSpPr>
          <p:cNvPr id="102" name="Star: 4 Points 101">
            <a:extLst>
              <a:ext uri="{FF2B5EF4-FFF2-40B4-BE49-F238E27FC236}">
                <a16:creationId xmlns:a16="http://schemas.microsoft.com/office/drawing/2014/main" id="{4CD801D2-BEEF-4F61-ACAD-A4EAC33BBF2C}"/>
              </a:ext>
            </a:extLst>
          </p:cNvPr>
          <p:cNvSpPr>
            <a:spLocks noChangeAspect="1"/>
          </p:cNvSpPr>
          <p:nvPr/>
        </p:nvSpPr>
        <p:spPr>
          <a:xfrm>
            <a:off x="3600194" y="1409420"/>
            <a:ext cx="132492" cy="134909"/>
          </a:xfrm>
          <a:prstGeom prst="star4">
            <a:avLst/>
          </a:prstGeom>
          <a:solidFill>
            <a:srgbClr val="63666A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30772FA6-41A7-436B-8351-66E7573DF63C}"/>
              </a:ext>
            </a:extLst>
          </p:cNvPr>
          <p:cNvSpPr txBox="1"/>
          <p:nvPr/>
        </p:nvSpPr>
        <p:spPr>
          <a:xfrm>
            <a:off x="1360579" y="1659876"/>
            <a:ext cx="1865613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SI Final Design  – interlocks</a:t>
            </a:r>
            <a:endParaRPr lang="en-US" sz="105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25DD7700-5EDC-499A-9C23-35790505AD3E}"/>
              </a:ext>
            </a:extLst>
          </p:cNvPr>
          <p:cNvCxnSpPr>
            <a:cxnSpLocks/>
            <a:stCxn id="102" idx="2"/>
            <a:endCxn id="103" idx="0"/>
          </p:cNvCxnSpPr>
          <p:nvPr/>
        </p:nvCxnSpPr>
        <p:spPr>
          <a:xfrm flipH="1">
            <a:off x="2293386" y="1544329"/>
            <a:ext cx="1373054" cy="115547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F1DEE607-AB07-43A1-91A5-243939215F9F}"/>
              </a:ext>
            </a:extLst>
          </p:cNvPr>
          <p:cNvCxnSpPr>
            <a:cxnSpLocks/>
          </p:cNvCxnSpPr>
          <p:nvPr/>
        </p:nvCxnSpPr>
        <p:spPr>
          <a:xfrm>
            <a:off x="2605312" y="1282002"/>
            <a:ext cx="198216" cy="91213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6FEDB710-0E66-450F-9D2D-BDDDF4094D72}"/>
              </a:ext>
            </a:extLst>
          </p:cNvPr>
          <p:cNvSpPr txBox="1"/>
          <p:nvPr/>
        </p:nvSpPr>
        <p:spPr>
          <a:xfrm>
            <a:off x="6049229" y="2254763"/>
            <a:ext cx="19418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385D8A"/>
                </a:solidFill>
              </a:rPr>
              <a:t>Procurement/ Assembly</a:t>
            </a:r>
          </a:p>
        </p:txBody>
      </p:sp>
      <p:sp>
        <p:nvSpPr>
          <p:cNvPr id="107" name="Star: 4 Points 106">
            <a:extLst>
              <a:ext uri="{FF2B5EF4-FFF2-40B4-BE49-F238E27FC236}">
                <a16:creationId xmlns:a16="http://schemas.microsoft.com/office/drawing/2014/main" id="{F2000D77-79AA-4317-ACB0-4859DBCE3022}"/>
              </a:ext>
            </a:extLst>
          </p:cNvPr>
          <p:cNvSpPr/>
          <p:nvPr/>
        </p:nvSpPr>
        <p:spPr>
          <a:xfrm>
            <a:off x="3445658" y="1986204"/>
            <a:ext cx="132490" cy="134909"/>
          </a:xfrm>
          <a:prstGeom prst="star4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8901AABF-F2DF-4974-A6D6-59F559020EEE}"/>
              </a:ext>
            </a:extLst>
          </p:cNvPr>
          <p:cNvSpPr txBox="1"/>
          <p:nvPr/>
        </p:nvSpPr>
        <p:spPr>
          <a:xfrm>
            <a:off x="3526133" y="1949764"/>
            <a:ext cx="16633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Material Purchase Constraint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AF5CF0A1-03E9-453A-B4C8-FBDA6155A57D}"/>
              </a:ext>
            </a:extLst>
          </p:cNvPr>
          <p:cNvCxnSpPr/>
          <p:nvPr/>
        </p:nvCxnSpPr>
        <p:spPr>
          <a:xfrm flipH="1">
            <a:off x="3529687" y="5841443"/>
            <a:ext cx="2492" cy="365760"/>
          </a:xfrm>
          <a:prstGeom prst="line">
            <a:avLst/>
          </a:prstGeom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AEEFC214-3E14-41C6-B772-C6DB270D7A79}"/>
              </a:ext>
            </a:extLst>
          </p:cNvPr>
          <p:cNvSpPr txBox="1"/>
          <p:nvPr/>
        </p:nvSpPr>
        <p:spPr>
          <a:xfrm>
            <a:off x="2702292" y="5803615"/>
            <a:ext cx="8779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b="1" dirty="0"/>
              <a:t>Material Purchase Constraint</a:t>
            </a:r>
          </a:p>
        </p:txBody>
      </p: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BCCE8993-A5CE-49F7-9306-723827F3F184}"/>
              </a:ext>
            </a:extLst>
          </p:cNvPr>
          <p:cNvCxnSpPr>
            <a:cxnSpLocks/>
          </p:cNvCxnSpPr>
          <p:nvPr/>
        </p:nvCxnSpPr>
        <p:spPr>
          <a:xfrm flipH="1">
            <a:off x="5212647" y="5833403"/>
            <a:ext cx="2492" cy="272333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D99EB7B3-DC6B-41B7-87F7-8B129780981F}"/>
              </a:ext>
            </a:extLst>
          </p:cNvPr>
          <p:cNvSpPr txBox="1"/>
          <p:nvPr/>
        </p:nvSpPr>
        <p:spPr>
          <a:xfrm>
            <a:off x="4293100" y="6082616"/>
            <a:ext cx="1018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b="1" dirty="0">
                <a:solidFill>
                  <a:schemeClr val="accent6">
                    <a:lumMod val="75000"/>
                  </a:schemeClr>
                </a:solidFill>
              </a:rPr>
              <a:t>Authorization for Use and Possession  </a:t>
            </a:r>
          </a:p>
        </p:txBody>
      </p: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133BDB85-4C32-4F41-883E-07D6D3C82413}"/>
              </a:ext>
            </a:extLst>
          </p:cNvPr>
          <p:cNvCxnSpPr>
            <a:cxnSpLocks/>
          </p:cNvCxnSpPr>
          <p:nvPr/>
        </p:nvCxnSpPr>
        <p:spPr>
          <a:xfrm>
            <a:off x="343546" y="4042146"/>
            <a:ext cx="1108993" cy="302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ADBA719B-E0E8-414D-961C-40DD880C0C92}"/>
              </a:ext>
            </a:extLst>
          </p:cNvPr>
          <p:cNvSpPr txBox="1"/>
          <p:nvPr/>
        </p:nvSpPr>
        <p:spPr>
          <a:xfrm>
            <a:off x="232180" y="3855832"/>
            <a:ext cx="13952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Near Site Critical Path</a:t>
            </a:r>
            <a:endParaRPr lang="en-US" sz="1050" b="1" dirty="0"/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CFC226F6-C105-475F-A144-100EB3B051AB}"/>
              </a:ext>
            </a:extLst>
          </p:cNvPr>
          <p:cNvCxnSpPr/>
          <p:nvPr/>
        </p:nvCxnSpPr>
        <p:spPr>
          <a:xfrm flipH="1">
            <a:off x="4383264" y="5838840"/>
            <a:ext cx="2492" cy="365760"/>
          </a:xfrm>
          <a:prstGeom prst="line">
            <a:avLst/>
          </a:prstGeom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9808A08E-27F9-47F6-BE5D-024BDE16AE4D}"/>
              </a:ext>
            </a:extLst>
          </p:cNvPr>
          <p:cNvSpPr txBox="1"/>
          <p:nvPr/>
        </p:nvSpPr>
        <p:spPr>
          <a:xfrm>
            <a:off x="3580209" y="5798387"/>
            <a:ext cx="786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00" b="1" dirty="0"/>
              <a:t>Main injector – Second Shutdown Begins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86200CF-67E6-4A04-A5C9-F176ED67331C}"/>
              </a:ext>
            </a:extLst>
          </p:cNvPr>
          <p:cNvSpPr/>
          <p:nvPr/>
        </p:nvSpPr>
        <p:spPr>
          <a:xfrm>
            <a:off x="5311340" y="3975447"/>
            <a:ext cx="425950" cy="14630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rgbClr val="1A3D68"/>
              </a:solidFill>
            </a:endParaRP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4C749517-427C-4FAB-A3CF-11CBB99FB28B}"/>
              </a:ext>
            </a:extLst>
          </p:cNvPr>
          <p:cNvCxnSpPr>
            <a:cxnSpLocks/>
            <a:stCxn id="71" idx="1"/>
            <a:endCxn id="69" idx="3"/>
          </p:cNvCxnSpPr>
          <p:nvPr/>
        </p:nvCxnSpPr>
        <p:spPr>
          <a:xfrm flipV="1">
            <a:off x="5176350" y="4039081"/>
            <a:ext cx="1344174" cy="11620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DCA75957-F555-4773-8C73-4BF5BACF0B70}"/>
              </a:ext>
            </a:extLst>
          </p:cNvPr>
          <p:cNvSpPr txBox="1"/>
          <p:nvPr/>
        </p:nvSpPr>
        <p:spPr>
          <a:xfrm>
            <a:off x="5785144" y="3940045"/>
            <a:ext cx="6443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FFFF00"/>
                </a:solidFill>
              </a:rPr>
              <a:t>A    B      C</a:t>
            </a:r>
          </a:p>
        </p:txBody>
      </p:sp>
      <p:sp>
        <p:nvSpPr>
          <p:cNvPr id="120" name="Star: 4 Points 119">
            <a:extLst>
              <a:ext uri="{FF2B5EF4-FFF2-40B4-BE49-F238E27FC236}">
                <a16:creationId xmlns:a16="http://schemas.microsoft.com/office/drawing/2014/main" id="{8A186036-A455-4194-A80A-330174A7A18E}"/>
              </a:ext>
            </a:extLst>
          </p:cNvPr>
          <p:cNvSpPr/>
          <p:nvPr/>
        </p:nvSpPr>
        <p:spPr>
          <a:xfrm>
            <a:off x="5092223" y="4498531"/>
            <a:ext cx="107405" cy="133794"/>
          </a:xfrm>
          <a:prstGeom prst="star4">
            <a:avLst>
              <a:gd name="adj" fmla="val 18048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F0F74FB0-9113-4911-AF04-93D8FC720174}"/>
              </a:ext>
            </a:extLst>
          </p:cNvPr>
          <p:cNvSpPr txBox="1"/>
          <p:nvPr/>
        </p:nvSpPr>
        <p:spPr>
          <a:xfrm>
            <a:off x="1625923" y="4391515"/>
            <a:ext cx="1906256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00B050"/>
                </a:solidFill>
              </a:rPr>
              <a:t>Decay and Absorber Complex Authorization for Use and Possession  </a:t>
            </a: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F70E3F72-8C93-4894-A5D8-449C28158FF2}"/>
              </a:ext>
            </a:extLst>
          </p:cNvPr>
          <p:cNvCxnSpPr>
            <a:cxnSpLocks/>
          </p:cNvCxnSpPr>
          <p:nvPr/>
        </p:nvCxnSpPr>
        <p:spPr>
          <a:xfrm>
            <a:off x="3574348" y="4558156"/>
            <a:ext cx="1502635" cy="7273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Rectangle 122">
            <a:extLst>
              <a:ext uri="{FF2B5EF4-FFF2-40B4-BE49-F238E27FC236}">
                <a16:creationId xmlns:a16="http://schemas.microsoft.com/office/drawing/2014/main" id="{7853BB85-D6EF-4CD5-AE90-77AFC1E92C56}"/>
              </a:ext>
            </a:extLst>
          </p:cNvPr>
          <p:cNvSpPr/>
          <p:nvPr/>
        </p:nvSpPr>
        <p:spPr>
          <a:xfrm>
            <a:off x="5514817" y="3253833"/>
            <a:ext cx="768335" cy="1484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rgbClr val="1A3D68"/>
              </a:solidFill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676B5BDB-622B-4D17-955F-C60D653FB237}"/>
              </a:ext>
            </a:extLst>
          </p:cNvPr>
          <p:cNvSpPr/>
          <p:nvPr/>
        </p:nvSpPr>
        <p:spPr>
          <a:xfrm>
            <a:off x="5129594" y="3251602"/>
            <a:ext cx="434249" cy="1752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rgbClr val="1A3D68"/>
              </a:solidFill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16CB2823-9913-4953-B5DB-1636E7AFA8F7}"/>
              </a:ext>
            </a:extLst>
          </p:cNvPr>
          <p:cNvSpPr txBox="1"/>
          <p:nvPr/>
        </p:nvSpPr>
        <p:spPr>
          <a:xfrm>
            <a:off x="6407476" y="3202260"/>
            <a:ext cx="252748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385D8A"/>
                </a:solidFill>
              </a:rPr>
              <a:t>Primary Beam Enclosure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BC2B2683-7369-4206-B3AF-B4C7E9F6BA19}"/>
              </a:ext>
            </a:extLst>
          </p:cNvPr>
          <p:cNvSpPr txBox="1"/>
          <p:nvPr/>
        </p:nvSpPr>
        <p:spPr>
          <a:xfrm>
            <a:off x="3264575" y="3219130"/>
            <a:ext cx="16984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Upstream of Shield Wall</a:t>
            </a:r>
            <a:endParaRPr lang="en-US" sz="1000" b="1" dirty="0"/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8DA7A402-D47A-4191-A994-D4BF6FD55CD7}"/>
              </a:ext>
            </a:extLst>
          </p:cNvPr>
          <p:cNvCxnSpPr>
            <a:cxnSpLocks/>
            <a:stCxn id="126" idx="3"/>
            <a:endCxn id="124" idx="1"/>
          </p:cNvCxnSpPr>
          <p:nvPr/>
        </p:nvCxnSpPr>
        <p:spPr>
          <a:xfrm>
            <a:off x="4962998" y="3334546"/>
            <a:ext cx="166596" cy="468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TextBox 127">
            <a:extLst>
              <a:ext uri="{FF2B5EF4-FFF2-40B4-BE49-F238E27FC236}">
                <a16:creationId xmlns:a16="http://schemas.microsoft.com/office/drawing/2014/main" id="{EA92C89C-D2C7-43B1-BDE4-76D974492005}"/>
              </a:ext>
            </a:extLst>
          </p:cNvPr>
          <p:cNvSpPr txBox="1"/>
          <p:nvPr/>
        </p:nvSpPr>
        <p:spPr>
          <a:xfrm>
            <a:off x="5943133" y="3425743"/>
            <a:ext cx="161002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Downstream of Shield Wall</a:t>
            </a:r>
            <a:endParaRPr lang="en-US" sz="1000" b="1" dirty="0"/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BBF2ACC0-D0B4-479C-912B-3309F96350CA}"/>
              </a:ext>
            </a:extLst>
          </p:cNvPr>
          <p:cNvCxnSpPr>
            <a:cxnSpLocks/>
            <a:endCxn id="123" idx="2"/>
          </p:cNvCxnSpPr>
          <p:nvPr/>
        </p:nvCxnSpPr>
        <p:spPr>
          <a:xfrm flipH="1" flipV="1">
            <a:off x="5898985" y="3402315"/>
            <a:ext cx="97914" cy="13012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TextBox 129">
            <a:extLst>
              <a:ext uri="{FF2B5EF4-FFF2-40B4-BE49-F238E27FC236}">
                <a16:creationId xmlns:a16="http://schemas.microsoft.com/office/drawing/2014/main" id="{3ADAFC7C-D991-4066-9221-C94AAE4215C7}"/>
              </a:ext>
            </a:extLst>
          </p:cNvPr>
          <p:cNvSpPr txBox="1"/>
          <p:nvPr/>
        </p:nvSpPr>
        <p:spPr>
          <a:xfrm>
            <a:off x="6007570" y="5832884"/>
            <a:ext cx="659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b="1" dirty="0"/>
              <a:t>Beamline Complete</a:t>
            </a:r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2138F1C-7A67-41F2-B912-FE0E84797448}"/>
              </a:ext>
            </a:extLst>
          </p:cNvPr>
          <p:cNvCxnSpPr>
            <a:cxnSpLocks/>
          </p:cNvCxnSpPr>
          <p:nvPr/>
        </p:nvCxnSpPr>
        <p:spPr>
          <a:xfrm>
            <a:off x="6603247" y="5832849"/>
            <a:ext cx="9416" cy="509682"/>
          </a:xfrm>
          <a:prstGeom prst="line">
            <a:avLst/>
          </a:prstGeom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D674F04E-A9FB-4769-A534-245B2AAC22C2}"/>
              </a:ext>
            </a:extLst>
          </p:cNvPr>
          <p:cNvSpPr txBox="1"/>
          <p:nvPr/>
        </p:nvSpPr>
        <p:spPr>
          <a:xfrm>
            <a:off x="307640" y="4787018"/>
            <a:ext cx="2369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prstClr val="black"/>
                </a:solidFill>
              </a:rPr>
              <a:t>DOE and Non-DOE Activity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C784D19C-4EE1-4DD4-81DF-341519EC28F2}"/>
              </a:ext>
            </a:extLst>
          </p:cNvPr>
          <p:cNvSpPr/>
          <p:nvPr/>
        </p:nvSpPr>
        <p:spPr>
          <a:xfrm>
            <a:off x="393425" y="5043170"/>
            <a:ext cx="1216508" cy="68785"/>
          </a:xfrm>
          <a:prstGeom prst="rect">
            <a:avLst/>
          </a:prstGeom>
          <a:pattFill prst="wdUpDiag">
            <a:fgClr>
              <a:schemeClr val="tx2"/>
            </a:fgClr>
            <a:bgClr>
              <a:schemeClr val="bg1"/>
            </a:bgClr>
          </a:patt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rgbClr val="1A3D68"/>
              </a:solidFill>
            </a:endParaRP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9D140E38-958C-4455-8893-D802C378C35F}"/>
              </a:ext>
            </a:extLst>
          </p:cNvPr>
          <p:cNvCxnSpPr>
            <a:cxnSpLocks/>
            <a:stCxn id="68" idx="1"/>
          </p:cNvCxnSpPr>
          <p:nvPr/>
        </p:nvCxnSpPr>
        <p:spPr>
          <a:xfrm flipH="1" flipV="1">
            <a:off x="6534864" y="4048040"/>
            <a:ext cx="21410" cy="1149888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5" name="Right Brace 134">
            <a:extLst>
              <a:ext uri="{FF2B5EF4-FFF2-40B4-BE49-F238E27FC236}">
                <a16:creationId xmlns:a16="http://schemas.microsoft.com/office/drawing/2014/main" id="{906A13C2-28A5-45BD-9BB3-9BC25FF02ABB}"/>
              </a:ext>
            </a:extLst>
          </p:cNvPr>
          <p:cNvSpPr/>
          <p:nvPr/>
        </p:nvSpPr>
        <p:spPr>
          <a:xfrm rot="5400000">
            <a:off x="3983338" y="856523"/>
            <a:ext cx="114468" cy="163438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ight Brace 135">
            <a:extLst>
              <a:ext uri="{FF2B5EF4-FFF2-40B4-BE49-F238E27FC236}">
                <a16:creationId xmlns:a16="http://schemas.microsoft.com/office/drawing/2014/main" id="{8B19CFF1-39CD-44B8-B6C9-F9772F9DD263}"/>
              </a:ext>
            </a:extLst>
          </p:cNvPr>
          <p:cNvSpPr/>
          <p:nvPr/>
        </p:nvSpPr>
        <p:spPr>
          <a:xfrm>
            <a:off x="6021200" y="2335611"/>
            <a:ext cx="45719" cy="15958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D5DA6DD8-2F3B-4DE0-90EA-AC23EEDAAA07}"/>
              </a:ext>
            </a:extLst>
          </p:cNvPr>
          <p:cNvSpPr txBox="1"/>
          <p:nvPr/>
        </p:nvSpPr>
        <p:spPr>
          <a:xfrm>
            <a:off x="3600325" y="1700017"/>
            <a:ext cx="19652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PB Final Design - Instrumentation</a:t>
            </a:r>
            <a:endParaRPr lang="en-US" sz="1050" b="1" dirty="0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DAD5D14-D653-4607-A2CE-6EE5D03583F3}"/>
              </a:ext>
            </a:extLst>
          </p:cNvPr>
          <p:cNvSpPr/>
          <p:nvPr/>
        </p:nvSpPr>
        <p:spPr>
          <a:xfrm>
            <a:off x="4426566" y="5978030"/>
            <a:ext cx="87395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accent6">
                    <a:lumMod val="75000"/>
                  </a:schemeClr>
                </a:solidFill>
              </a:rPr>
              <a:t>Target Complex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1D94B9DD-E7EE-4854-B66F-3D26ADAFBF90}"/>
              </a:ext>
            </a:extLst>
          </p:cNvPr>
          <p:cNvSpPr/>
          <p:nvPr/>
        </p:nvSpPr>
        <p:spPr>
          <a:xfrm>
            <a:off x="4423881" y="5768588"/>
            <a:ext cx="7861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800" b="1" dirty="0">
                <a:solidFill>
                  <a:srgbClr val="00B050"/>
                </a:solidFill>
              </a:rPr>
              <a:t>Absorber Complex 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797ADDDF-7F12-4644-8309-53F339E6F5C1}"/>
              </a:ext>
            </a:extLst>
          </p:cNvPr>
          <p:cNvCxnSpPr>
            <a:cxnSpLocks/>
          </p:cNvCxnSpPr>
          <p:nvPr/>
        </p:nvCxnSpPr>
        <p:spPr>
          <a:xfrm>
            <a:off x="5161569" y="5836226"/>
            <a:ext cx="0" cy="144204"/>
          </a:xfrm>
          <a:prstGeom prst="line">
            <a:avLst/>
          </a:prstGeom>
          <a:ln>
            <a:solidFill>
              <a:srgbClr val="00B050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1" name="TextBox 140">
            <a:extLst>
              <a:ext uri="{FF2B5EF4-FFF2-40B4-BE49-F238E27FC236}">
                <a16:creationId xmlns:a16="http://schemas.microsoft.com/office/drawing/2014/main" id="{7D82DBAF-6D3F-44F3-B5E5-2368C41DAAD8}"/>
              </a:ext>
            </a:extLst>
          </p:cNvPr>
          <p:cNvSpPr txBox="1"/>
          <p:nvPr/>
        </p:nvSpPr>
        <p:spPr>
          <a:xfrm>
            <a:off x="6595017" y="4594499"/>
            <a:ext cx="215210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385D8A"/>
                </a:solidFill>
              </a:rPr>
              <a:t>Decay and Absorber  Complex</a:t>
            </a:r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07097033-0BF9-447D-B0DE-6B303F62F781}"/>
              </a:ext>
            </a:extLst>
          </p:cNvPr>
          <p:cNvCxnSpPr>
            <a:cxnSpLocks/>
            <a:endCxn id="47" idx="1"/>
          </p:cNvCxnSpPr>
          <p:nvPr/>
        </p:nvCxnSpPr>
        <p:spPr>
          <a:xfrm flipV="1">
            <a:off x="3036076" y="2405082"/>
            <a:ext cx="476833" cy="714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96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Schedule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Duel | Cost &amp; Schedule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Preliminary design ramped up around March 2019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March 2020 – June 2020</a:t>
            </a:r>
          </a:p>
          <a:p>
            <a:pPr lvl="1"/>
            <a:r>
              <a:rPr lang="en-US" dirty="0"/>
              <a:t>Dipole Beam Tube Design and Specification Updates</a:t>
            </a:r>
          </a:p>
          <a:p>
            <a:pPr lvl="2"/>
            <a:r>
              <a:rPr lang="en-US" dirty="0"/>
              <a:t>150 </a:t>
            </a:r>
            <a:r>
              <a:rPr lang="en-US" dirty="0" err="1"/>
              <a:t>hrs</a:t>
            </a:r>
            <a:r>
              <a:rPr lang="en-US" dirty="0"/>
              <a:t> </a:t>
            </a:r>
            <a:r>
              <a:rPr lang="en-US" dirty="0" err="1"/>
              <a:t>eng</a:t>
            </a:r>
            <a:r>
              <a:rPr lang="en-US" dirty="0"/>
              <a:t>, 80 drafting</a:t>
            </a:r>
          </a:p>
          <a:p>
            <a:pPr lvl="1"/>
            <a:r>
              <a:rPr lang="en-US" dirty="0"/>
              <a:t>Final Design of </a:t>
            </a:r>
            <a:r>
              <a:rPr lang="en-US" dirty="0" err="1"/>
              <a:t>Turbocart</a:t>
            </a:r>
            <a:endParaRPr lang="en-US" dirty="0"/>
          </a:p>
          <a:p>
            <a:pPr lvl="2"/>
            <a:r>
              <a:rPr lang="en-US" dirty="0"/>
              <a:t>120 </a:t>
            </a:r>
            <a:r>
              <a:rPr lang="en-US" dirty="0" err="1"/>
              <a:t>hrs</a:t>
            </a:r>
            <a:r>
              <a:rPr lang="en-US" dirty="0"/>
              <a:t> </a:t>
            </a:r>
            <a:r>
              <a:rPr lang="en-US" dirty="0" err="1"/>
              <a:t>eng</a:t>
            </a:r>
            <a:r>
              <a:rPr lang="en-US" dirty="0"/>
              <a:t>, 160 drafting</a:t>
            </a:r>
          </a:p>
          <a:p>
            <a:pPr lvl="1"/>
            <a:r>
              <a:rPr lang="en-US" dirty="0"/>
              <a:t>Final design of beam tube, ion pump, and gate valve stands</a:t>
            </a:r>
          </a:p>
          <a:p>
            <a:pPr lvl="2"/>
            <a:r>
              <a:rPr lang="en-US" dirty="0"/>
              <a:t>92 </a:t>
            </a:r>
            <a:r>
              <a:rPr lang="en-US" dirty="0" err="1"/>
              <a:t>hrs</a:t>
            </a:r>
            <a:r>
              <a:rPr lang="en-US" dirty="0"/>
              <a:t> engineering, 160 drafting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66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Schedule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Duel | Cost &amp; Schedule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457200" y="1204694"/>
            <a:ext cx="8293100" cy="48466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June 2020 – September 2020</a:t>
            </a:r>
          </a:p>
          <a:p>
            <a:pPr lvl="1"/>
            <a:r>
              <a:rPr lang="en-US" dirty="0"/>
              <a:t>Final design of beam tubes and connections</a:t>
            </a:r>
          </a:p>
          <a:p>
            <a:pPr lvl="2"/>
            <a:r>
              <a:rPr lang="en-US" dirty="0"/>
              <a:t>190 </a:t>
            </a:r>
            <a:r>
              <a:rPr lang="en-US" dirty="0" err="1"/>
              <a:t>hrs</a:t>
            </a:r>
            <a:r>
              <a:rPr lang="en-US" dirty="0"/>
              <a:t> engineering, 260 drafting</a:t>
            </a:r>
          </a:p>
          <a:p>
            <a:pPr lvl="1"/>
            <a:r>
              <a:rPr lang="en-US" dirty="0"/>
              <a:t>Develop cleaning, handling, &amp; certification procedures</a:t>
            </a:r>
          </a:p>
          <a:p>
            <a:pPr lvl="2"/>
            <a:r>
              <a:rPr lang="en-US" dirty="0"/>
              <a:t>80 </a:t>
            </a:r>
            <a:r>
              <a:rPr lang="en-US" dirty="0" err="1"/>
              <a:t>hrs</a:t>
            </a:r>
            <a:r>
              <a:rPr lang="en-US" dirty="0"/>
              <a:t> engineering, 40 technician</a:t>
            </a:r>
          </a:p>
          <a:p>
            <a:r>
              <a:rPr lang="en-US" dirty="0"/>
              <a:t>September 2020 – December 2020</a:t>
            </a:r>
          </a:p>
          <a:p>
            <a:pPr lvl="1"/>
            <a:r>
              <a:rPr lang="en-US" dirty="0"/>
              <a:t>Final design of instrumentation &amp; controls</a:t>
            </a:r>
          </a:p>
          <a:p>
            <a:pPr lvl="2"/>
            <a:r>
              <a:rPr lang="en-US" dirty="0"/>
              <a:t>190 </a:t>
            </a:r>
            <a:r>
              <a:rPr lang="en-US" dirty="0" err="1"/>
              <a:t>hrs</a:t>
            </a:r>
            <a:r>
              <a:rPr lang="en-US" dirty="0"/>
              <a:t> engineering, 200 drafting</a:t>
            </a:r>
          </a:p>
          <a:p>
            <a:pPr lvl="1"/>
            <a:r>
              <a:rPr lang="en-US" dirty="0"/>
              <a:t>Finalization of cleaning, handling &amp; certification procedures</a:t>
            </a:r>
          </a:p>
          <a:p>
            <a:pPr lvl="2"/>
            <a:r>
              <a:rPr lang="en-US" dirty="0"/>
              <a:t>40 </a:t>
            </a:r>
            <a:r>
              <a:rPr lang="en-US" dirty="0" err="1"/>
              <a:t>hrs</a:t>
            </a:r>
            <a:r>
              <a:rPr lang="en-US" dirty="0"/>
              <a:t> engineering, 20 technician</a:t>
            </a:r>
          </a:p>
        </p:txBody>
      </p:sp>
    </p:spTree>
    <p:extLst>
      <p:ext uri="{BB962C8B-B14F-4D97-AF65-F5344CB8AC3E}">
        <p14:creationId xmlns:p14="http://schemas.microsoft.com/office/powerpoint/2010/main" val="3759729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Schedule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Duel | Cost &amp; Schedule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457200" y="1204694"/>
            <a:ext cx="8293100" cy="484663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December 2020 – February 2021</a:t>
            </a:r>
          </a:p>
          <a:p>
            <a:pPr lvl="1"/>
            <a:r>
              <a:rPr lang="en-US" dirty="0"/>
              <a:t>Final vacuum installation drawings</a:t>
            </a:r>
          </a:p>
          <a:p>
            <a:pPr lvl="2"/>
            <a:r>
              <a:rPr lang="en-US" dirty="0"/>
              <a:t>75 </a:t>
            </a:r>
            <a:r>
              <a:rPr lang="en-US" dirty="0" err="1"/>
              <a:t>hrs</a:t>
            </a:r>
            <a:r>
              <a:rPr lang="en-US" dirty="0"/>
              <a:t> engineering, 120 drafting</a:t>
            </a:r>
          </a:p>
          <a:p>
            <a:r>
              <a:rPr lang="en-US" dirty="0"/>
              <a:t>March 2021</a:t>
            </a:r>
          </a:p>
          <a:p>
            <a:pPr lvl="1"/>
            <a:r>
              <a:rPr lang="en-US" dirty="0"/>
              <a:t>Final Design Review</a:t>
            </a:r>
          </a:p>
          <a:p>
            <a:pPr marL="342900" indent="-342900"/>
            <a:r>
              <a:rPr lang="en-US" dirty="0"/>
              <a:t>December 2022 – January 2023</a:t>
            </a:r>
          </a:p>
          <a:p>
            <a:pPr lvl="1"/>
            <a:r>
              <a:rPr lang="en-US" dirty="0"/>
              <a:t>Final revisions to beam tubes for BPM final design</a:t>
            </a:r>
          </a:p>
          <a:p>
            <a:pPr lvl="2"/>
            <a:r>
              <a:rPr lang="en-US" dirty="0"/>
              <a:t>50 </a:t>
            </a:r>
            <a:r>
              <a:rPr lang="en-US" dirty="0" err="1"/>
              <a:t>hrs</a:t>
            </a:r>
            <a:r>
              <a:rPr lang="en-US" dirty="0"/>
              <a:t> engineering, 80 drafting</a:t>
            </a:r>
          </a:p>
          <a:p>
            <a:pPr lvl="2"/>
            <a:endParaRPr lang="en-US" dirty="0"/>
          </a:p>
          <a:p>
            <a:r>
              <a:rPr lang="en-US" dirty="0"/>
              <a:t>~ 1 year of final design activities</a:t>
            </a:r>
          </a:p>
        </p:txBody>
      </p:sp>
    </p:spTree>
    <p:extLst>
      <p:ext uri="{BB962C8B-B14F-4D97-AF65-F5344CB8AC3E}">
        <p14:creationId xmlns:p14="http://schemas.microsoft.com/office/powerpoint/2010/main" val="1289372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Schedule Kicker Beam Tubes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Duel | Cost &amp; Schedule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Now through May 2020</a:t>
            </a:r>
          </a:p>
          <a:p>
            <a:pPr lvl="1"/>
            <a:r>
              <a:rPr lang="en-US" dirty="0"/>
              <a:t>SEY testing of kicker beam tubes</a:t>
            </a:r>
          </a:p>
          <a:p>
            <a:pPr lvl="2"/>
            <a:r>
              <a:rPr lang="en-US" dirty="0"/>
              <a:t>12 </a:t>
            </a:r>
            <a:r>
              <a:rPr lang="en-US" dirty="0" err="1"/>
              <a:t>hrs</a:t>
            </a:r>
            <a:r>
              <a:rPr lang="en-US" dirty="0"/>
              <a:t> engineering, 22 engineering physicist</a:t>
            </a:r>
          </a:p>
          <a:p>
            <a:r>
              <a:rPr lang="en-US" dirty="0"/>
              <a:t>May 2020 – June 2020</a:t>
            </a:r>
          </a:p>
          <a:p>
            <a:pPr lvl="1"/>
            <a:r>
              <a:rPr lang="en-US" dirty="0"/>
              <a:t>Update kicker beam tube flanges and bellows design</a:t>
            </a:r>
          </a:p>
          <a:p>
            <a:pPr lvl="2"/>
            <a:r>
              <a:rPr lang="en-US" dirty="0"/>
              <a:t>80 </a:t>
            </a:r>
            <a:r>
              <a:rPr lang="en-US" dirty="0" err="1"/>
              <a:t>hrs</a:t>
            </a:r>
            <a:r>
              <a:rPr lang="en-US" dirty="0"/>
              <a:t> engineering, 80 </a:t>
            </a:r>
            <a:r>
              <a:rPr lang="en-US" dirty="0" err="1"/>
              <a:t>hrs</a:t>
            </a:r>
            <a:r>
              <a:rPr lang="en-US" dirty="0"/>
              <a:t> drafting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41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Procurement Schedule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03.10.20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Duel | Cost &amp; Schedule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October 2025 – October 2026</a:t>
            </a:r>
          </a:p>
          <a:p>
            <a:pPr lvl="1"/>
            <a:r>
              <a:rPr lang="en-US" dirty="0" err="1"/>
              <a:t>Turbocarts</a:t>
            </a:r>
            <a:endParaRPr lang="en-US" dirty="0"/>
          </a:p>
          <a:p>
            <a:pPr lvl="1"/>
            <a:r>
              <a:rPr lang="en-US" dirty="0"/>
              <a:t>Ion pumps</a:t>
            </a:r>
          </a:p>
          <a:p>
            <a:pPr lvl="1"/>
            <a:r>
              <a:rPr lang="en-US" dirty="0"/>
              <a:t>Beam tube assemblies</a:t>
            </a:r>
          </a:p>
          <a:p>
            <a:pPr lvl="1"/>
            <a:r>
              <a:rPr lang="en-US" dirty="0"/>
              <a:t>Instrumentation</a:t>
            </a:r>
          </a:p>
          <a:p>
            <a:pPr lvl="1"/>
            <a:r>
              <a:rPr lang="en-US" dirty="0"/>
              <a:t>Compressed air &amp; nitrogen</a:t>
            </a:r>
            <a:endParaRPr lang="en-US" baseline="-25000" dirty="0"/>
          </a:p>
          <a:p>
            <a:r>
              <a:rPr lang="en-US" dirty="0"/>
              <a:t>October 2026 – January 2027</a:t>
            </a:r>
          </a:p>
          <a:p>
            <a:pPr lvl="1"/>
            <a:r>
              <a:rPr lang="en-US" dirty="0"/>
              <a:t>Component vacuum certification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164672"/>
      </p:ext>
    </p:extLst>
  </p:cSld>
  <p:clrMapOvr>
    <a:masterClrMapping/>
  </p:clrMapOvr>
</p:sld>
</file>

<file path=ppt/theme/theme1.xml><?xml version="1.0" encoding="utf-8"?>
<a:theme xmlns:a="http://schemas.openxmlformats.org/drawingml/2006/main" name="LBNF Template_0512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AC8B11773DC345A6A7B1699CFCF121" ma:contentTypeVersion="8" ma:contentTypeDescription="Create a new document." ma:contentTypeScope="" ma:versionID="dd8afca3065341482f10c429db72812c">
  <xsd:schema xmlns:xsd="http://www.w3.org/2001/XMLSchema" xmlns:xs="http://www.w3.org/2001/XMLSchema" xmlns:p="http://schemas.microsoft.com/office/2006/metadata/properties" xmlns:ns3="87d35bd7-cc13-486d-92f0-24078e59316b" targetNamespace="http://schemas.microsoft.com/office/2006/metadata/properties" ma:root="true" ma:fieldsID="ffd36d03bfa7e6a037f4387708f3e215" ns3:_="">
    <xsd:import namespace="87d35bd7-cc13-486d-92f0-24078e59316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d35bd7-cc13-486d-92f0-24078e5931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1" nillable="true" ma:displayName="MediaServiceLocation" ma:description="" ma:internalName="MediaServiceLocation" ma:readOnly="true">
      <xsd:simpleType>
        <xsd:restriction base="dms:Text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9976C7-D1B0-48F8-841F-9CC585975A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d35bd7-cc13-486d-92f0-24078e5931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72E9F5-3E65-4846-A186-AD529A458D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DCA127-5F7D-4463-AC2C-510B75EA501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</TotalTime>
  <Words>822</Words>
  <Application>Microsoft Office PowerPoint</Application>
  <PresentationFormat>On-screen Show (4:3)</PresentationFormat>
  <Paragraphs>211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Helvetica</vt:lpstr>
      <vt:lpstr>Lucida Grande</vt:lpstr>
      <vt:lpstr>LBNF Template_051215</vt:lpstr>
      <vt:lpstr>LBNF Content-Footer Theme</vt:lpstr>
      <vt:lpstr>Cost &amp; Schedule</vt:lpstr>
      <vt:lpstr>M&amp;S Cost</vt:lpstr>
      <vt:lpstr>Primary Beamline</vt:lpstr>
      <vt:lpstr>Beamline Schedule Summary</vt:lpstr>
      <vt:lpstr>Design Schedule</vt:lpstr>
      <vt:lpstr>Design Schedule</vt:lpstr>
      <vt:lpstr>Design Schedule</vt:lpstr>
      <vt:lpstr>Design Schedule Kicker Beam Tubes</vt:lpstr>
      <vt:lpstr>Procurement Schedule</vt:lpstr>
      <vt:lpstr>Procurement Schedule Kicker Beam Tube*</vt:lpstr>
      <vt:lpstr>Installation Schedule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Kevin L Duel</cp:lastModifiedBy>
  <cp:revision>66</cp:revision>
  <dcterms:created xsi:type="dcterms:W3CDTF">2015-04-30T14:29:22Z</dcterms:created>
  <dcterms:modified xsi:type="dcterms:W3CDTF">2020-03-10T16:35:50Z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0x01010077AC8B11773DC345A6A7B1699CFCF121</vt:lpwstr>
  </property>
</Properties>
</file>