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9" r:id="rId4"/>
    <p:sldId id="261" r:id="rId5"/>
    <p:sldId id="265" r:id="rId6"/>
    <p:sldId id="268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80" d="100"/>
          <a:sy n="180" d="100"/>
        </p:scale>
        <p:origin x="20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9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40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8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4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1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1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EDE300-125D-498D-BAA6-A7BB480E8B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8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C782-1ACA-4F8C-BB68-04D0E6E37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16" y="819315"/>
            <a:ext cx="10551375" cy="3329581"/>
          </a:xfrm>
        </p:spPr>
        <p:txBody>
          <a:bodyPr/>
          <a:lstStyle/>
          <a:p>
            <a:r>
              <a:rPr lang="en-US" dirty="0"/>
              <a:t>IOTA/FAST Startup/Run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A5B76-5FE3-4D0D-A54C-AB569D576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Darren Crawford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06BE6-0856-4CF9-AAF8-8AC26D019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" y="5988572"/>
            <a:ext cx="12040108" cy="4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4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FF52-5999-43F0-B884-5319FC0D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03CB-16B0-48BE-AB84-5A516167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296" y="1582982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Proton Source klystron arrival</a:t>
            </a:r>
          </a:p>
          <a:p>
            <a:r>
              <a:rPr lang="en-US" dirty="0"/>
              <a:t>Commissioning of FAST beamline and IOTA Ring</a:t>
            </a:r>
          </a:p>
          <a:p>
            <a:r>
              <a:rPr lang="en-US" dirty="0" err="1"/>
              <a:t>MagBeam</a:t>
            </a:r>
            <a:r>
              <a:rPr lang="en-US" dirty="0"/>
              <a:t> studies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LRW/SRW studies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Cable pulls in ESB and power supply installation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IBEND issue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IOTA introductory training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EB22B-5337-4E74-9A4D-C65EB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6789" y="1070514"/>
            <a:ext cx="5612757" cy="3157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95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4CB6-8C93-483B-908F-EA948175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Source 325 MHz Klystron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B07A3-999D-4F58-B490-D1BD0B488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15" y="1439826"/>
            <a:ext cx="8700670" cy="48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4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DE38-9FDB-4928-9491-F4EE7ABE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Kinney Skid Booster Pump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DC8560-825C-49A2-9407-9FCF46FF4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99008" y="1487490"/>
            <a:ext cx="6799959" cy="382497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FC9395-363F-4303-9B88-F5B9F15A2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33AB5-DE47-479A-926A-C2918B586513}"/>
              </a:ext>
            </a:extLst>
          </p:cNvPr>
          <p:cNvSpPr txBox="1"/>
          <p:nvPr/>
        </p:nvSpPr>
        <p:spPr>
          <a:xfrm>
            <a:off x="349321" y="2052918"/>
            <a:ext cx="5062625" cy="3567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i="1" dirty="0">
                <a:latin typeface="+mj-lt"/>
                <a:ea typeface="+mj-ea"/>
                <a:cs typeface="+mj-cs"/>
              </a:rPr>
              <a:t>Tuesday January 7 at 07:14 the Kinney booster pump tripped on low oil and high vibration.  When inspecting the unit locally, a waterfall was discovered coming out of the belt guard. Best guess is a bearing failure.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Final connections made on Friday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Cooldown to 2 K completed by 12:00 on Saturday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Soaked cavities for 24 hours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CC2 and CM2 systems turned on Sunday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CC1 possible ESECON LLRF failure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CC1 200 W solid state amplifier failed and replaced with 400 W amp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Sign of things to come – Booster motor is making a noise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138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B48A-6E08-4B45-A802-90FD148B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schedule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05DD6D-9A83-4C39-B49D-2C6731199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88" y="1199383"/>
            <a:ext cx="12089824" cy="5205899"/>
          </a:xfrm>
        </p:spPr>
      </p:pic>
    </p:spTree>
    <p:extLst>
      <p:ext uri="{BB962C8B-B14F-4D97-AF65-F5344CB8AC3E}">
        <p14:creationId xmlns:p14="http://schemas.microsoft.com/office/powerpoint/2010/main" val="341682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1AFD-12D1-4A8B-A22C-2DDE4169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324A7D-3813-4485-9082-570FCD36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8" y="1151436"/>
            <a:ext cx="12094534" cy="5205796"/>
          </a:xfrm>
        </p:spPr>
      </p:pic>
    </p:spTree>
    <p:extLst>
      <p:ext uri="{BB962C8B-B14F-4D97-AF65-F5344CB8AC3E}">
        <p14:creationId xmlns:p14="http://schemas.microsoft.com/office/powerpoint/2010/main" val="251408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264655-B522-4E4D-A188-6525560621F3}"/>
              </a:ext>
            </a:extLst>
          </p:cNvPr>
          <p:cNvSpPr txBox="1"/>
          <p:nvPr/>
        </p:nvSpPr>
        <p:spPr>
          <a:xfrm>
            <a:off x="3291121" y="1406716"/>
            <a:ext cx="9252154" cy="1223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Status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A6122-E882-49A4-B624-6C2E4EB934C4}"/>
              </a:ext>
            </a:extLst>
          </p:cNvPr>
          <p:cNvSpPr txBox="1"/>
          <p:nvPr/>
        </p:nvSpPr>
        <p:spPr>
          <a:xfrm>
            <a:off x="3482506" y="2484766"/>
            <a:ext cx="7311163" cy="158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Cable pulls and power supply installation at ESB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LRW/SRW studies to begin at noon</a:t>
            </a:r>
          </a:p>
        </p:txBody>
      </p:sp>
    </p:spTree>
    <p:extLst>
      <p:ext uri="{BB962C8B-B14F-4D97-AF65-F5344CB8AC3E}">
        <p14:creationId xmlns:p14="http://schemas.microsoft.com/office/powerpoint/2010/main" val="3738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89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IOTA/FAST Startup/Run Report</vt:lpstr>
      <vt:lpstr>This week</vt:lpstr>
      <vt:lpstr>Proton Source 325 MHz Klystron</vt:lpstr>
      <vt:lpstr>Kinney Skid Booster Pump</vt:lpstr>
      <vt:lpstr>February schedule</vt:lpstr>
      <vt:lpstr>March schedule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IOTA/FAST Shutdown/Startup Report</dc:title>
  <dc:creator>Darren J Crawford</dc:creator>
  <cp:lastModifiedBy>Darren J Crawford</cp:lastModifiedBy>
  <cp:revision>44</cp:revision>
  <dcterms:created xsi:type="dcterms:W3CDTF">2020-01-24T16:57:47Z</dcterms:created>
  <dcterms:modified xsi:type="dcterms:W3CDTF">2020-02-21T16:53:34Z</dcterms:modified>
</cp:coreProperties>
</file>