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4" r:id="rId2"/>
    <p:sldId id="275" r:id="rId3"/>
    <p:sldId id="304" r:id="rId4"/>
    <p:sldId id="295" r:id="rId5"/>
    <p:sldId id="305" r:id="rId6"/>
    <p:sldId id="301" r:id="rId7"/>
    <p:sldId id="302" r:id="rId8"/>
    <p:sldId id="303" r:id="rId9"/>
    <p:sldId id="296" r:id="rId10"/>
    <p:sldId id="306" r:id="rId11"/>
    <p:sldId id="297" r:id="rId12"/>
    <p:sldId id="298" r:id="rId13"/>
    <p:sldId id="299" r:id="rId14"/>
    <p:sldId id="300" r:id="rId15"/>
    <p:sldId id="308" r:id="rId16"/>
    <p:sldId id="309" r:id="rId17"/>
    <p:sldId id="307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B88E7-BC26-824F-8F81-8E1C31C16844}" v="350" dt="2020-05-04T02:59:12.4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94674"/>
  </p:normalViewPr>
  <p:slideViewPr>
    <p:cSldViewPr snapToGrid="0" snapToObjects="1" showGuides="1">
      <p:cViewPr varScale="1">
        <p:scale>
          <a:sx n="143" d="100"/>
          <a:sy n="143" d="100"/>
        </p:scale>
        <p:origin x="216" y="64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A Illingworth" userId="7fe38202-6f2f-4540-aeeb-ce8f01f9f50b" providerId="ADAL" clId="{13DB88E7-BC26-824F-8F81-8E1C31C16844}"/>
    <pc:docChg chg="undo redo custSel addSld delSld modSld">
      <pc:chgData name="Robert A Illingworth" userId="7fe38202-6f2f-4540-aeeb-ce8f01f9f50b" providerId="ADAL" clId="{13DB88E7-BC26-824F-8F81-8E1C31C16844}" dt="2020-05-04T03:00:58.872" v="6430" actId="12"/>
      <pc:docMkLst>
        <pc:docMk/>
      </pc:docMkLst>
      <pc:sldChg chg="addSp delSp modSp mod">
        <pc:chgData name="Robert A Illingworth" userId="7fe38202-6f2f-4540-aeeb-ce8f01f9f50b" providerId="ADAL" clId="{13DB88E7-BC26-824F-8F81-8E1C31C16844}" dt="2020-05-04T02:55:18.689" v="6208" actId="20577"/>
        <pc:sldMkLst>
          <pc:docMk/>
          <pc:sldMk cId="3167341201" sldId="295"/>
        </pc:sldMkLst>
        <pc:spChg chg="mod">
          <ac:chgData name="Robert A Illingworth" userId="7fe38202-6f2f-4540-aeeb-ce8f01f9f50b" providerId="ADAL" clId="{13DB88E7-BC26-824F-8F81-8E1C31C16844}" dt="2020-05-04T02:55:18.689" v="6208" actId="20577"/>
          <ac:spMkLst>
            <pc:docMk/>
            <pc:sldMk cId="3167341201" sldId="295"/>
            <ac:spMk id="2" creationId="{8CA4B982-BB81-6741-BD31-5ADFAEBB07D4}"/>
          </ac:spMkLst>
        </pc:spChg>
        <pc:spChg chg="mod">
          <ac:chgData name="Robert A Illingworth" userId="7fe38202-6f2f-4540-aeeb-ce8f01f9f50b" providerId="ADAL" clId="{13DB88E7-BC26-824F-8F81-8E1C31C16844}" dt="2020-04-23T20:28:51.137" v="101" actId="20577"/>
          <ac:spMkLst>
            <pc:docMk/>
            <pc:sldMk cId="3167341201" sldId="295"/>
            <ac:spMk id="3" creationId="{7BACEAF5-8081-694B-951E-E7130F6B27B5}"/>
          </ac:spMkLst>
        </pc:spChg>
        <pc:graphicFrameChg chg="add mod">
          <ac:chgData name="Robert A Illingworth" userId="7fe38202-6f2f-4540-aeeb-ce8f01f9f50b" providerId="ADAL" clId="{13DB88E7-BC26-824F-8F81-8E1C31C16844}" dt="2020-05-01T03:47:14.387" v="4879" actId="14100"/>
          <ac:graphicFrameMkLst>
            <pc:docMk/>
            <pc:sldMk cId="3167341201" sldId="295"/>
            <ac:graphicFrameMk id="8" creationId="{84750BD7-2201-45A5-9FED-4D1FB865054C}"/>
          </ac:graphicFrameMkLst>
        </pc:graphicFrameChg>
        <pc:graphicFrameChg chg="del">
          <ac:chgData name="Robert A Illingworth" userId="7fe38202-6f2f-4540-aeeb-ce8f01f9f50b" providerId="ADAL" clId="{13DB88E7-BC26-824F-8F81-8E1C31C16844}" dt="2020-05-01T03:46:38.309" v="4871" actId="478"/>
          <ac:graphicFrameMkLst>
            <pc:docMk/>
            <pc:sldMk cId="3167341201" sldId="295"/>
            <ac:graphicFrameMk id="10" creationId="{84750BD7-2201-45A5-9FED-4D1FB865054C}"/>
          </ac:graphicFrameMkLst>
        </pc:graphicFrameChg>
      </pc:sldChg>
      <pc:sldChg chg="addSp delSp modSp mod">
        <pc:chgData name="Robert A Illingworth" userId="7fe38202-6f2f-4540-aeeb-ce8f01f9f50b" providerId="ADAL" clId="{13DB88E7-BC26-824F-8F81-8E1C31C16844}" dt="2020-04-30T03:48:40.514" v="2894" actId="12385"/>
        <pc:sldMkLst>
          <pc:docMk/>
          <pc:sldMk cId="1389204165" sldId="296"/>
        </pc:sldMkLst>
        <pc:spChg chg="del mod">
          <ac:chgData name="Robert A Illingworth" userId="7fe38202-6f2f-4540-aeeb-ce8f01f9f50b" providerId="ADAL" clId="{13DB88E7-BC26-824F-8F81-8E1C31C16844}" dt="2020-04-30T03:22:34.964" v="2677"/>
          <ac:spMkLst>
            <pc:docMk/>
            <pc:sldMk cId="1389204165" sldId="296"/>
            <ac:spMk id="2" creationId="{5A5F1BBA-2673-154D-99C6-5B882AC4D0AE}"/>
          </ac:spMkLst>
        </pc:spChg>
        <pc:spChg chg="mod">
          <ac:chgData name="Robert A Illingworth" userId="7fe38202-6f2f-4540-aeeb-ce8f01f9f50b" providerId="ADAL" clId="{13DB88E7-BC26-824F-8F81-8E1C31C16844}" dt="2020-04-30T03:29:20.291" v="2811" actId="20577"/>
          <ac:spMkLst>
            <pc:docMk/>
            <pc:sldMk cId="1389204165" sldId="296"/>
            <ac:spMk id="3" creationId="{946F7838-D9BD-7946-8866-3EE680EE1440}"/>
          </ac:spMkLst>
        </pc:spChg>
        <pc:graphicFrameChg chg="add mod">
          <ac:chgData name="Robert A Illingworth" userId="7fe38202-6f2f-4540-aeeb-ce8f01f9f50b" providerId="ADAL" clId="{13DB88E7-BC26-824F-8F81-8E1C31C16844}" dt="2020-04-30T03:45:31.920" v="2890"/>
          <ac:graphicFrameMkLst>
            <pc:docMk/>
            <pc:sldMk cId="1389204165" sldId="296"/>
            <ac:graphicFrameMk id="7" creationId="{7629E0AD-F99E-1243-A294-EE2C1FF47664}"/>
          </ac:graphicFrameMkLst>
        </pc:graphicFrameChg>
        <pc:graphicFrameChg chg="add mod modGraphic">
          <ac:chgData name="Robert A Illingworth" userId="7fe38202-6f2f-4540-aeeb-ce8f01f9f50b" providerId="ADAL" clId="{13DB88E7-BC26-824F-8F81-8E1C31C16844}" dt="2020-04-30T03:48:40.514" v="2894" actId="12385"/>
          <ac:graphicFrameMkLst>
            <pc:docMk/>
            <pc:sldMk cId="1389204165" sldId="296"/>
            <ac:graphicFrameMk id="8" creationId="{6640C3DA-BA02-0045-A828-7C5B4E6DAB9A}"/>
          </ac:graphicFrameMkLst>
        </pc:graphicFrameChg>
      </pc:sldChg>
      <pc:sldChg chg="addSp delSp modSp mod">
        <pc:chgData name="Robert A Illingworth" userId="7fe38202-6f2f-4540-aeeb-ce8f01f9f50b" providerId="ADAL" clId="{13DB88E7-BC26-824F-8F81-8E1C31C16844}" dt="2020-05-01T04:02:41.562" v="5337" actId="20577"/>
        <pc:sldMkLst>
          <pc:docMk/>
          <pc:sldMk cId="2801071633" sldId="297"/>
        </pc:sldMkLst>
        <pc:spChg chg="mod">
          <ac:chgData name="Robert A Illingworth" userId="7fe38202-6f2f-4540-aeeb-ce8f01f9f50b" providerId="ADAL" clId="{13DB88E7-BC26-824F-8F81-8E1C31C16844}" dt="2020-05-01T04:02:41.562" v="5337" actId="20577"/>
          <ac:spMkLst>
            <pc:docMk/>
            <pc:sldMk cId="2801071633" sldId="297"/>
            <ac:spMk id="2" creationId="{72173510-CD8F-634F-A861-927B9C737134}"/>
          </ac:spMkLst>
        </pc:spChg>
        <pc:spChg chg="mod">
          <ac:chgData name="Robert A Illingworth" userId="7fe38202-6f2f-4540-aeeb-ce8f01f9f50b" providerId="ADAL" clId="{13DB88E7-BC26-824F-8F81-8E1C31C16844}" dt="2020-04-29T21:24:18.039" v="1148" actId="20577"/>
          <ac:spMkLst>
            <pc:docMk/>
            <pc:sldMk cId="2801071633" sldId="297"/>
            <ac:spMk id="3" creationId="{6410E58C-760B-7649-ABC0-0516B4600C4D}"/>
          </ac:spMkLst>
        </pc:spChg>
        <pc:graphicFrameChg chg="add mod">
          <ac:chgData name="Robert A Illingworth" userId="7fe38202-6f2f-4540-aeeb-ce8f01f9f50b" providerId="ADAL" clId="{13DB88E7-BC26-824F-8F81-8E1C31C16844}" dt="2020-04-30T15:30:26.162" v="3335" actId="1076"/>
          <ac:graphicFrameMkLst>
            <pc:docMk/>
            <pc:sldMk cId="2801071633" sldId="297"/>
            <ac:graphicFrameMk id="7" creationId="{5931D6C8-5E25-0041-9148-EE97279D450D}"/>
          </ac:graphicFrameMkLst>
        </pc:graphicFrameChg>
        <pc:graphicFrameChg chg="add mod">
          <ac:chgData name="Robert A Illingworth" userId="7fe38202-6f2f-4540-aeeb-ce8f01f9f50b" providerId="ADAL" clId="{13DB88E7-BC26-824F-8F81-8E1C31C16844}" dt="2020-04-27T00:29:27.160" v="593" actId="1076"/>
          <ac:graphicFrameMkLst>
            <pc:docMk/>
            <pc:sldMk cId="2801071633" sldId="297"/>
            <ac:graphicFrameMk id="8" creationId="{D34B2371-C529-644E-A7DB-2780A72A5EEE}"/>
          </ac:graphicFrameMkLst>
        </pc:graphicFrameChg>
        <pc:graphicFrameChg chg="add del mod">
          <ac:chgData name="Robert A Illingworth" userId="7fe38202-6f2f-4540-aeeb-ce8f01f9f50b" providerId="ADAL" clId="{13DB88E7-BC26-824F-8F81-8E1C31C16844}" dt="2020-04-30T18:00:18.804" v="3787" actId="478"/>
          <ac:graphicFrameMkLst>
            <pc:docMk/>
            <pc:sldMk cId="2801071633" sldId="297"/>
            <ac:graphicFrameMk id="9" creationId="{75660293-7EDF-4C56-B0F0-71536AB0D865}"/>
          </ac:graphicFrameMkLst>
        </pc:graphicFrameChg>
        <pc:graphicFrameChg chg="add mod">
          <ac:chgData name="Robert A Illingworth" userId="7fe38202-6f2f-4540-aeeb-ce8f01f9f50b" providerId="ADAL" clId="{13DB88E7-BC26-824F-8F81-8E1C31C16844}" dt="2020-04-30T18:03:43.584" v="3803" actId="255"/>
          <ac:graphicFrameMkLst>
            <pc:docMk/>
            <pc:sldMk cId="2801071633" sldId="297"/>
            <ac:graphicFrameMk id="10" creationId="{75660293-7EDF-4C56-B0F0-71536AB0D865}"/>
          </ac:graphicFrameMkLst>
        </pc:graphicFrameChg>
      </pc:sldChg>
      <pc:sldChg chg="addSp delSp modSp mod">
        <pc:chgData name="Robert A Illingworth" userId="7fe38202-6f2f-4540-aeeb-ce8f01f9f50b" providerId="ADAL" clId="{13DB88E7-BC26-824F-8F81-8E1C31C16844}" dt="2020-05-04T02:48:13.295" v="5931"/>
        <pc:sldMkLst>
          <pc:docMk/>
          <pc:sldMk cId="2853963685" sldId="298"/>
        </pc:sldMkLst>
        <pc:spChg chg="mod">
          <ac:chgData name="Robert A Illingworth" userId="7fe38202-6f2f-4540-aeeb-ce8f01f9f50b" providerId="ADAL" clId="{13DB88E7-BC26-824F-8F81-8E1C31C16844}" dt="2020-05-01T03:54:32.604" v="4899" actId="20577"/>
          <ac:spMkLst>
            <pc:docMk/>
            <pc:sldMk cId="2853963685" sldId="298"/>
            <ac:spMk id="2" creationId="{2CC54D4E-956B-7946-9979-E86994FA9EE2}"/>
          </ac:spMkLst>
        </pc:spChg>
        <pc:spChg chg="mod">
          <ac:chgData name="Robert A Illingworth" userId="7fe38202-6f2f-4540-aeeb-ce8f01f9f50b" providerId="ADAL" clId="{13DB88E7-BC26-824F-8F81-8E1C31C16844}" dt="2020-04-30T03:49:30.784" v="2923" actId="20577"/>
          <ac:spMkLst>
            <pc:docMk/>
            <pc:sldMk cId="2853963685" sldId="298"/>
            <ac:spMk id="3" creationId="{C95F709A-F9BE-A34B-987D-7A4EDB73CA3A}"/>
          </ac:spMkLst>
        </pc:spChg>
        <pc:spChg chg="add del mod">
          <ac:chgData name="Robert A Illingworth" userId="7fe38202-6f2f-4540-aeeb-ce8f01f9f50b" providerId="ADAL" clId="{13DB88E7-BC26-824F-8F81-8E1C31C16844}" dt="2020-04-30T15:39:09.909" v="3779"/>
          <ac:spMkLst>
            <pc:docMk/>
            <pc:sldMk cId="2853963685" sldId="298"/>
            <ac:spMk id="8" creationId="{1842DED7-0E21-F449-969C-5BBB68C5DFB6}"/>
          </ac:spMkLst>
        </pc:spChg>
        <pc:graphicFrameChg chg="add del mod">
          <ac:chgData name="Robert A Illingworth" userId="7fe38202-6f2f-4540-aeeb-ce8f01f9f50b" providerId="ADAL" clId="{13DB88E7-BC26-824F-8F81-8E1C31C16844}" dt="2020-04-30T18:03:58.768" v="3804" actId="478"/>
          <ac:graphicFrameMkLst>
            <pc:docMk/>
            <pc:sldMk cId="2853963685" sldId="298"/>
            <ac:graphicFrameMk id="7" creationId="{9E095355-A923-419A-B6D0-1311380641A1}"/>
          </ac:graphicFrameMkLst>
        </pc:graphicFrameChg>
        <pc:graphicFrameChg chg="add mod">
          <ac:chgData name="Robert A Illingworth" userId="7fe38202-6f2f-4540-aeeb-ce8f01f9f50b" providerId="ADAL" clId="{13DB88E7-BC26-824F-8F81-8E1C31C16844}" dt="2020-05-04T02:48:13.295" v="5931"/>
          <ac:graphicFrameMkLst>
            <pc:docMk/>
            <pc:sldMk cId="2853963685" sldId="298"/>
            <ac:graphicFrameMk id="8" creationId="{19C27C6D-165F-4C90-843B-AB9458ACBD4D}"/>
          </ac:graphicFrameMkLst>
        </pc:graphicFrameChg>
        <pc:graphicFrameChg chg="add mod">
          <ac:chgData name="Robert A Illingworth" userId="7fe38202-6f2f-4540-aeeb-ce8f01f9f50b" providerId="ADAL" clId="{13DB88E7-BC26-824F-8F81-8E1C31C16844}" dt="2020-05-04T02:45:10.490" v="5892" actId="255"/>
          <ac:graphicFrameMkLst>
            <pc:docMk/>
            <pc:sldMk cId="2853963685" sldId="298"/>
            <ac:graphicFrameMk id="9" creationId="{9E095355-A923-419A-B6D0-1311380641A1}"/>
          </ac:graphicFrameMkLst>
        </pc:graphicFrameChg>
      </pc:sldChg>
      <pc:sldChg chg="modSp">
        <pc:chgData name="Robert A Illingworth" userId="7fe38202-6f2f-4540-aeeb-ce8f01f9f50b" providerId="ADAL" clId="{13DB88E7-BC26-824F-8F81-8E1C31C16844}" dt="2020-05-01T04:00:26.516" v="5334" actId="20577"/>
        <pc:sldMkLst>
          <pc:docMk/>
          <pc:sldMk cId="390015884" sldId="299"/>
        </pc:sldMkLst>
        <pc:spChg chg="mod">
          <ac:chgData name="Robert A Illingworth" userId="7fe38202-6f2f-4540-aeeb-ce8f01f9f50b" providerId="ADAL" clId="{13DB88E7-BC26-824F-8F81-8E1C31C16844}" dt="2020-05-01T04:00:26.516" v="5334" actId="20577"/>
          <ac:spMkLst>
            <pc:docMk/>
            <pc:sldMk cId="390015884" sldId="299"/>
            <ac:spMk id="2" creationId="{55B4B047-C2B0-0B40-8456-A7EB27D55968}"/>
          </ac:spMkLst>
        </pc:spChg>
        <pc:spChg chg="mod">
          <ac:chgData name="Robert A Illingworth" userId="7fe38202-6f2f-4540-aeeb-ce8f01f9f50b" providerId="ADAL" clId="{13DB88E7-BC26-824F-8F81-8E1C31C16844}" dt="2020-04-30T02:19:15.323" v="1713" actId="20577"/>
          <ac:spMkLst>
            <pc:docMk/>
            <pc:sldMk cId="390015884" sldId="299"/>
            <ac:spMk id="3" creationId="{9BA7944F-C110-4844-B201-CFD8B2A0686B}"/>
          </ac:spMkLst>
        </pc:spChg>
      </pc:sldChg>
      <pc:sldChg chg="modSp">
        <pc:chgData name="Robert A Illingworth" userId="7fe38202-6f2f-4540-aeeb-ce8f01f9f50b" providerId="ADAL" clId="{13DB88E7-BC26-824F-8F81-8E1C31C16844}" dt="2020-05-01T04:08:46.243" v="5869" actId="20577"/>
        <pc:sldMkLst>
          <pc:docMk/>
          <pc:sldMk cId="4163321468" sldId="300"/>
        </pc:sldMkLst>
        <pc:spChg chg="mod">
          <ac:chgData name="Robert A Illingworth" userId="7fe38202-6f2f-4540-aeeb-ce8f01f9f50b" providerId="ADAL" clId="{13DB88E7-BC26-824F-8F81-8E1C31C16844}" dt="2020-05-01T04:08:46.243" v="5869" actId="20577"/>
          <ac:spMkLst>
            <pc:docMk/>
            <pc:sldMk cId="4163321468" sldId="300"/>
            <ac:spMk id="2" creationId="{883E793F-7F21-6244-9512-23F66C04EE15}"/>
          </ac:spMkLst>
        </pc:spChg>
        <pc:spChg chg="mod">
          <ac:chgData name="Robert A Illingworth" userId="7fe38202-6f2f-4540-aeeb-ce8f01f9f50b" providerId="ADAL" clId="{13DB88E7-BC26-824F-8F81-8E1C31C16844}" dt="2020-05-01T03:58:30.498" v="5172" actId="20577"/>
          <ac:spMkLst>
            <pc:docMk/>
            <pc:sldMk cId="4163321468" sldId="300"/>
            <ac:spMk id="3" creationId="{427BC1EE-82F4-F645-A024-5487F600FE05}"/>
          </ac:spMkLst>
        </pc:spChg>
      </pc:sldChg>
      <pc:sldChg chg="modSp">
        <pc:chgData name="Robert A Illingworth" userId="7fe38202-6f2f-4540-aeeb-ce8f01f9f50b" providerId="ADAL" clId="{13DB88E7-BC26-824F-8F81-8E1C31C16844}" dt="2020-04-30T01:41:41.483" v="1466" actId="20577"/>
        <pc:sldMkLst>
          <pc:docMk/>
          <pc:sldMk cId="4156666753" sldId="301"/>
        </pc:sldMkLst>
        <pc:spChg chg="mod">
          <ac:chgData name="Robert A Illingworth" userId="7fe38202-6f2f-4540-aeeb-ce8f01f9f50b" providerId="ADAL" clId="{13DB88E7-BC26-824F-8F81-8E1C31C16844}" dt="2020-04-30T01:41:41.483" v="1466" actId="20577"/>
          <ac:spMkLst>
            <pc:docMk/>
            <pc:sldMk cId="4156666753" sldId="301"/>
            <ac:spMk id="2" creationId="{8404A6CF-7128-A240-921E-C5C01D192CA6}"/>
          </ac:spMkLst>
        </pc:spChg>
        <pc:spChg chg="mod">
          <ac:chgData name="Robert A Illingworth" userId="7fe38202-6f2f-4540-aeeb-ce8f01f9f50b" providerId="ADAL" clId="{13DB88E7-BC26-824F-8F81-8E1C31C16844}" dt="2020-04-23T20:28:58.267" v="110" actId="20577"/>
          <ac:spMkLst>
            <pc:docMk/>
            <pc:sldMk cId="4156666753" sldId="301"/>
            <ac:spMk id="3" creationId="{86043D45-7B47-5C46-A21B-A13288A9F8EF}"/>
          </ac:spMkLst>
        </pc:spChg>
      </pc:sldChg>
      <pc:sldChg chg="addSp delSp modSp">
        <pc:chgData name="Robert A Illingworth" userId="7fe38202-6f2f-4540-aeeb-ce8f01f9f50b" providerId="ADAL" clId="{13DB88E7-BC26-824F-8F81-8E1C31C16844}" dt="2020-04-30T21:45:12.335" v="4758" actId="207"/>
        <pc:sldMkLst>
          <pc:docMk/>
          <pc:sldMk cId="3631337527" sldId="302"/>
        </pc:sldMkLst>
        <pc:spChg chg="mod">
          <ac:chgData name="Robert A Illingworth" userId="7fe38202-6f2f-4540-aeeb-ce8f01f9f50b" providerId="ADAL" clId="{13DB88E7-BC26-824F-8F81-8E1C31C16844}" dt="2020-04-30T21:45:12.335" v="4758" actId="207"/>
          <ac:spMkLst>
            <pc:docMk/>
            <pc:sldMk cId="3631337527" sldId="302"/>
            <ac:spMk id="2" creationId="{89DC3BF6-2BA1-E246-B6F6-2E5AED718D8F}"/>
          </ac:spMkLst>
        </pc:spChg>
        <pc:spChg chg="mod">
          <ac:chgData name="Robert A Illingworth" userId="7fe38202-6f2f-4540-aeeb-ce8f01f9f50b" providerId="ADAL" clId="{13DB88E7-BC26-824F-8F81-8E1C31C16844}" dt="2020-04-29T21:22:00.294" v="853" actId="20577"/>
          <ac:spMkLst>
            <pc:docMk/>
            <pc:sldMk cId="3631337527" sldId="302"/>
            <ac:spMk id="3" creationId="{E0400042-6EBB-5040-8020-47653E9E1356}"/>
          </ac:spMkLst>
        </pc:spChg>
        <pc:spChg chg="add mod">
          <ac:chgData name="Robert A Illingworth" userId="7fe38202-6f2f-4540-aeeb-ce8f01f9f50b" providerId="ADAL" clId="{13DB88E7-BC26-824F-8F81-8E1C31C16844}" dt="2020-04-30T20:50:33.941" v="4633" actId="20577"/>
          <ac:spMkLst>
            <pc:docMk/>
            <pc:sldMk cId="3631337527" sldId="302"/>
            <ac:spMk id="9" creationId="{953E4D0D-9FFE-774E-8075-3094B1AEDC89}"/>
          </ac:spMkLst>
        </pc:spChg>
        <pc:picChg chg="add del mod">
          <ac:chgData name="Robert A Illingworth" userId="7fe38202-6f2f-4540-aeeb-ce8f01f9f50b" providerId="ADAL" clId="{13DB88E7-BC26-824F-8F81-8E1C31C16844}" dt="2020-04-30T01:53:49.401" v="1469" actId="478"/>
          <ac:picMkLst>
            <pc:docMk/>
            <pc:sldMk cId="3631337527" sldId="302"/>
            <ac:picMk id="7" creationId="{C918609F-B442-9D48-BFDF-2BB8EA87B36F}"/>
          </ac:picMkLst>
        </pc:picChg>
        <pc:picChg chg="add mod modCrop">
          <ac:chgData name="Robert A Illingworth" userId="7fe38202-6f2f-4540-aeeb-ce8f01f9f50b" providerId="ADAL" clId="{13DB88E7-BC26-824F-8F81-8E1C31C16844}" dt="2020-04-30T01:56:47.896" v="1537" actId="1076"/>
          <ac:picMkLst>
            <pc:docMk/>
            <pc:sldMk cId="3631337527" sldId="302"/>
            <ac:picMk id="8" creationId="{24F7801E-C1E5-574C-A392-C448E0E31FFB}"/>
          </ac:picMkLst>
        </pc:picChg>
      </pc:sldChg>
      <pc:sldChg chg="modSp">
        <pc:chgData name="Robert A Illingworth" userId="7fe38202-6f2f-4540-aeeb-ce8f01f9f50b" providerId="ADAL" clId="{13DB88E7-BC26-824F-8F81-8E1C31C16844}" dt="2020-04-30T21:42:22.683" v="4757" actId="20577"/>
        <pc:sldMkLst>
          <pc:docMk/>
          <pc:sldMk cId="582018153" sldId="303"/>
        </pc:sldMkLst>
        <pc:spChg chg="mod">
          <ac:chgData name="Robert A Illingworth" userId="7fe38202-6f2f-4540-aeeb-ce8f01f9f50b" providerId="ADAL" clId="{13DB88E7-BC26-824F-8F81-8E1C31C16844}" dt="2020-04-30T21:42:22.683" v="4757" actId="20577"/>
          <ac:spMkLst>
            <pc:docMk/>
            <pc:sldMk cId="582018153" sldId="303"/>
            <ac:spMk id="2" creationId="{A5EDA949-DC25-7B4E-B2F0-BB6A7FC898CB}"/>
          </ac:spMkLst>
        </pc:spChg>
      </pc:sldChg>
      <pc:sldChg chg="addSp delSp modSp add">
        <pc:chgData name="Robert A Illingworth" userId="7fe38202-6f2f-4540-aeeb-ce8f01f9f50b" providerId="ADAL" clId="{13DB88E7-BC26-824F-8F81-8E1C31C16844}" dt="2020-04-30T20:03:36.763" v="4617" actId="14100"/>
        <pc:sldMkLst>
          <pc:docMk/>
          <pc:sldMk cId="1541911850" sldId="304"/>
        </pc:sldMkLst>
        <pc:spChg chg="mod">
          <ac:chgData name="Robert A Illingworth" userId="7fe38202-6f2f-4540-aeeb-ce8f01f9f50b" providerId="ADAL" clId="{13DB88E7-BC26-824F-8F81-8E1C31C16844}" dt="2020-04-30T20:03:12.408" v="4616" actId="20577"/>
          <ac:spMkLst>
            <pc:docMk/>
            <pc:sldMk cId="1541911850" sldId="304"/>
            <ac:spMk id="2" creationId="{6AB84B2B-D0EE-724A-AC1D-B07CC1A7096B}"/>
          </ac:spMkLst>
        </pc:spChg>
        <pc:spChg chg="mod">
          <ac:chgData name="Robert A Illingworth" userId="7fe38202-6f2f-4540-aeeb-ce8f01f9f50b" providerId="ADAL" clId="{13DB88E7-BC26-824F-8F81-8E1C31C16844}" dt="2020-04-30T01:36:54.641" v="1213" actId="20577"/>
          <ac:spMkLst>
            <pc:docMk/>
            <pc:sldMk cId="1541911850" sldId="304"/>
            <ac:spMk id="3" creationId="{C78F1011-C585-034F-AF12-B254279A9F7B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7" creationId="{362F690A-4342-374F-8722-5F65D94ED305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8" creationId="{CB03C8BF-CC1F-4C49-BCA6-607F806E1863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9" creationId="{EA99B8E5-209F-6844-8384-03F73A91AC10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0" creationId="{0128D152-8270-B249-8D70-76C04513BE82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1" creationId="{E31D07DA-23D2-FE4B-8314-5D981706EF52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2" creationId="{9F3F3610-8A1B-4644-A6FB-73CFA4B8544E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3" creationId="{88DA39EF-7911-F445-B887-A93FE1ECE6AC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4" creationId="{4B7B508E-68A2-2F4B-BC57-A77CA9E0D9AB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5" creationId="{358094AE-BE7E-6541-9469-C495D0E65675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6" creationId="{F0C6C5E7-C6C9-4D47-A332-3F190CBC7963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7" creationId="{700DB166-34A3-DD4F-B126-72B76948DB62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8" creationId="{E6CE1BC5-3E22-B34D-BEE1-86E63F4D487E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19" creationId="{3CE74DDF-FE11-C44E-99E7-A3CAEED1970C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20" creationId="{7F589877-EEDE-754F-87DE-A79E9E7532C9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21" creationId="{8456E534-0573-764B-8AF3-D9B8DAE4C3C1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22" creationId="{0C43B447-229C-144F-9825-08F5D42D0BCC}"/>
          </ac:spMkLst>
        </pc:spChg>
        <pc:spChg chg="add del mod">
          <ac:chgData name="Robert A Illingworth" userId="7fe38202-6f2f-4540-aeeb-ce8f01f9f50b" providerId="ADAL" clId="{13DB88E7-BC26-824F-8F81-8E1C31C16844}" dt="2020-04-29T21:44:34.155" v="1176"/>
          <ac:spMkLst>
            <pc:docMk/>
            <pc:sldMk cId="1541911850" sldId="304"/>
            <ac:spMk id="23" creationId="{3924339A-B68C-EE46-834A-4F1D1843D03E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25" creationId="{AEB6FF5D-4AB3-054E-832F-5FDFFF6F03DB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26" creationId="{654311EB-80D4-FB48-B0F7-03E6418A16C0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27" creationId="{62735309-C694-854D-95AA-E624028219BA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28" creationId="{834AC85E-31E1-BC45-8894-C20573F7A3B4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29" creationId="{34F3210A-985C-AF44-8EC9-D122AECD22FD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0" creationId="{A57160AB-D8BD-5C4F-8397-1D00AA6FC43E}"/>
          </ac:spMkLst>
        </pc:spChg>
        <pc:spChg chg="mod">
          <ac:chgData name="Robert A Illingworth" userId="7fe38202-6f2f-4540-aeeb-ce8f01f9f50b" providerId="ADAL" clId="{13DB88E7-BC26-824F-8F81-8E1C31C16844}" dt="2020-04-29T21:49:25.092" v="1188" actId="255"/>
          <ac:spMkLst>
            <pc:docMk/>
            <pc:sldMk cId="1541911850" sldId="304"/>
            <ac:spMk id="31" creationId="{4B97FDE3-50DA-AB41-824C-66A6D4A46A0B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2" creationId="{426DF322-B33A-2E45-8DDD-92D8EB7B6BCD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3" creationId="{80AA4E2C-CD9A-A747-A1D4-C35AB2D20963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4" creationId="{A5DA15A1-7A62-1041-BAFE-F03325836621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5" creationId="{37D78B6F-08C5-6248-9623-CA822E8C3F81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6" creationId="{242A5154-BEB9-2B42-9810-B128DE7E45BD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7" creationId="{ABF538A9-C076-9B44-81E2-2A41A95134B3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8" creationId="{A842FD6D-D608-3A4B-82BB-C9B08BD44E80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39" creationId="{4FBB75E9-794D-AC4A-B60A-0761F91D001D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40" creationId="{4272CCED-C33F-EF48-8202-4BA5AD393E2B}"/>
          </ac:spMkLst>
        </pc:spChg>
        <pc:spChg chg="mod">
          <ac:chgData name="Robert A Illingworth" userId="7fe38202-6f2f-4540-aeeb-ce8f01f9f50b" providerId="ADAL" clId="{13DB88E7-BC26-824F-8F81-8E1C31C16844}" dt="2020-04-29T21:47:03.915" v="1182" actId="255"/>
          <ac:spMkLst>
            <pc:docMk/>
            <pc:sldMk cId="1541911850" sldId="304"/>
            <ac:spMk id="41" creationId="{FE179FB6-6364-2E4D-BB3A-EB508A20FB54}"/>
          </ac:spMkLst>
        </pc:spChg>
        <pc:grpChg chg="add mod">
          <ac:chgData name="Robert A Illingworth" userId="7fe38202-6f2f-4540-aeeb-ce8f01f9f50b" providerId="ADAL" clId="{13DB88E7-BC26-824F-8F81-8E1C31C16844}" dt="2020-04-30T20:03:36.763" v="4617" actId="14100"/>
          <ac:grpSpMkLst>
            <pc:docMk/>
            <pc:sldMk cId="1541911850" sldId="304"/>
            <ac:grpSpMk id="24" creationId="{89F241ED-22EC-9245-B8C5-54E403633C7F}"/>
          </ac:grpSpMkLst>
        </pc:grpChg>
      </pc:sldChg>
      <pc:sldChg chg="modSp add">
        <pc:chgData name="Robert A Illingworth" userId="7fe38202-6f2f-4540-aeeb-ce8f01f9f50b" providerId="ADAL" clId="{13DB88E7-BC26-824F-8F81-8E1C31C16844}" dt="2020-05-04T02:52:52.442" v="6166" actId="27636"/>
        <pc:sldMkLst>
          <pc:docMk/>
          <pc:sldMk cId="806548421" sldId="305"/>
        </pc:sldMkLst>
        <pc:spChg chg="mod">
          <ac:chgData name="Robert A Illingworth" userId="7fe38202-6f2f-4540-aeeb-ce8f01f9f50b" providerId="ADAL" clId="{13DB88E7-BC26-824F-8F81-8E1C31C16844}" dt="2020-05-04T02:52:52.442" v="6166" actId="27636"/>
          <ac:spMkLst>
            <pc:docMk/>
            <pc:sldMk cId="806548421" sldId="305"/>
            <ac:spMk id="2" creationId="{EE0F5BD1-162C-E245-A4E8-0522C502473D}"/>
          </ac:spMkLst>
        </pc:spChg>
        <pc:spChg chg="mod">
          <ac:chgData name="Robert A Illingworth" userId="7fe38202-6f2f-4540-aeeb-ce8f01f9f50b" providerId="ADAL" clId="{13DB88E7-BC26-824F-8F81-8E1C31C16844}" dt="2020-04-30T02:46:03.057" v="2115"/>
          <ac:spMkLst>
            <pc:docMk/>
            <pc:sldMk cId="806548421" sldId="305"/>
            <ac:spMk id="3" creationId="{A1166D61-9055-3F44-9DBF-37669E5753C7}"/>
          </ac:spMkLst>
        </pc:spChg>
      </pc:sldChg>
      <pc:sldChg chg="addSp delSp modSp add mod">
        <pc:chgData name="Robert A Illingworth" userId="7fe38202-6f2f-4540-aeeb-ce8f01f9f50b" providerId="ADAL" clId="{13DB88E7-BC26-824F-8F81-8E1C31C16844}" dt="2020-04-30T21:23:00.155" v="4656" actId="20577"/>
        <pc:sldMkLst>
          <pc:docMk/>
          <pc:sldMk cId="1004111414" sldId="306"/>
        </pc:sldMkLst>
        <pc:spChg chg="del mod">
          <ac:chgData name="Robert A Illingworth" userId="7fe38202-6f2f-4540-aeeb-ce8f01f9f50b" providerId="ADAL" clId="{13DB88E7-BC26-824F-8F81-8E1C31C16844}" dt="2020-04-30T03:40:22.385" v="2842"/>
          <ac:spMkLst>
            <pc:docMk/>
            <pc:sldMk cId="1004111414" sldId="306"/>
            <ac:spMk id="2" creationId="{4991C11D-2CD3-2D42-9856-AD6140C150F1}"/>
          </ac:spMkLst>
        </pc:spChg>
        <pc:spChg chg="mod">
          <ac:chgData name="Robert A Illingworth" userId="7fe38202-6f2f-4540-aeeb-ce8f01f9f50b" providerId="ADAL" clId="{13DB88E7-BC26-824F-8F81-8E1C31C16844}" dt="2020-04-30T03:40:38.163" v="2853" actId="20577"/>
          <ac:spMkLst>
            <pc:docMk/>
            <pc:sldMk cId="1004111414" sldId="306"/>
            <ac:spMk id="3" creationId="{456070C9-6488-9341-9F57-3C89C9D53E9A}"/>
          </ac:spMkLst>
        </pc:spChg>
        <pc:spChg chg="mod">
          <ac:chgData name="Robert A Illingworth" userId="7fe38202-6f2f-4540-aeeb-ce8f01f9f50b" providerId="ADAL" clId="{13DB88E7-BC26-824F-8F81-8E1C31C16844}" dt="2020-04-30T03:36:13.725" v="2819" actId="2711"/>
          <ac:spMkLst>
            <pc:docMk/>
            <pc:sldMk cId="1004111414" sldId="306"/>
            <ac:spMk id="4" creationId="{22B2BF9E-CFC6-B84E-AEE7-DCEC0DF466CB}"/>
          </ac:spMkLst>
        </pc:spChg>
        <pc:spChg chg="mod">
          <ac:chgData name="Robert A Illingworth" userId="7fe38202-6f2f-4540-aeeb-ce8f01f9f50b" providerId="ADAL" clId="{13DB88E7-BC26-824F-8F81-8E1C31C16844}" dt="2020-04-30T03:36:13.725" v="2819" actId="2711"/>
          <ac:spMkLst>
            <pc:docMk/>
            <pc:sldMk cId="1004111414" sldId="306"/>
            <ac:spMk id="5" creationId="{D20B1F03-1797-A747-AE19-3270EA27B9A8}"/>
          </ac:spMkLst>
        </pc:spChg>
        <pc:spChg chg="mod">
          <ac:chgData name="Robert A Illingworth" userId="7fe38202-6f2f-4540-aeeb-ce8f01f9f50b" providerId="ADAL" clId="{13DB88E7-BC26-824F-8F81-8E1C31C16844}" dt="2020-04-30T03:36:13.725" v="2819" actId="2711"/>
          <ac:spMkLst>
            <pc:docMk/>
            <pc:sldMk cId="1004111414" sldId="306"/>
            <ac:spMk id="6" creationId="{3931FCCC-0723-6145-BB5A-C4D86EC1653C}"/>
          </ac:spMkLst>
        </pc:spChg>
        <pc:spChg chg="add del mod">
          <ac:chgData name="Robert A Illingworth" userId="7fe38202-6f2f-4540-aeeb-ce8f01f9f50b" providerId="ADAL" clId="{13DB88E7-BC26-824F-8F81-8E1C31C16844}" dt="2020-04-30T03:53:00.808" v="3075"/>
          <ac:spMkLst>
            <pc:docMk/>
            <pc:sldMk cId="1004111414" sldId="306"/>
            <ac:spMk id="10" creationId="{94CDA45F-B084-5047-BE9B-312376C178F9}"/>
          </ac:spMkLst>
        </pc:spChg>
        <pc:spChg chg="add mod">
          <ac:chgData name="Robert A Illingworth" userId="7fe38202-6f2f-4540-aeeb-ce8f01f9f50b" providerId="ADAL" clId="{13DB88E7-BC26-824F-8F81-8E1C31C16844}" dt="2020-04-30T21:23:00.155" v="4656" actId="20577"/>
          <ac:spMkLst>
            <pc:docMk/>
            <pc:sldMk cId="1004111414" sldId="306"/>
            <ac:spMk id="11" creationId="{A98BE403-D4DE-FB45-9CA1-88D56D41022E}"/>
          </ac:spMkLst>
        </pc:spChg>
        <pc:spChg chg="add del mod">
          <ac:chgData name="Robert A Illingworth" userId="7fe38202-6f2f-4540-aeeb-ce8f01f9f50b" providerId="ADAL" clId="{13DB88E7-BC26-824F-8F81-8E1C31C16844}" dt="2020-04-30T03:53:43.863" v="3083" actId="767"/>
          <ac:spMkLst>
            <pc:docMk/>
            <pc:sldMk cId="1004111414" sldId="306"/>
            <ac:spMk id="12" creationId="{8E3B9109-3EF4-4A43-A5AA-78A792F5F67D}"/>
          </ac:spMkLst>
        </pc:spChg>
        <pc:graphicFrameChg chg="add del mod">
          <ac:chgData name="Robert A Illingworth" userId="7fe38202-6f2f-4540-aeeb-ce8f01f9f50b" providerId="ADAL" clId="{13DB88E7-BC26-824F-8F81-8E1C31C16844}" dt="2020-04-30T03:38:10.055" v="2826" actId="478"/>
          <ac:graphicFrameMkLst>
            <pc:docMk/>
            <pc:sldMk cId="1004111414" sldId="306"/>
            <ac:graphicFrameMk id="7" creationId="{822C0940-9F3E-A64E-812C-4442E7386EBF}"/>
          </ac:graphicFrameMkLst>
        </pc:graphicFrameChg>
        <pc:graphicFrameChg chg="add mod">
          <ac:chgData name="Robert A Illingworth" userId="7fe38202-6f2f-4540-aeeb-ce8f01f9f50b" providerId="ADAL" clId="{13DB88E7-BC26-824F-8F81-8E1C31C16844}" dt="2020-04-30T03:45:38.249" v="2891"/>
          <ac:graphicFrameMkLst>
            <pc:docMk/>
            <pc:sldMk cId="1004111414" sldId="306"/>
            <ac:graphicFrameMk id="8" creationId="{822C0940-9F3E-A64E-812C-4442E7386EBF}"/>
          </ac:graphicFrameMkLst>
        </pc:graphicFrameChg>
        <pc:graphicFrameChg chg="add mod modGraphic">
          <ac:chgData name="Robert A Illingworth" userId="7fe38202-6f2f-4540-aeeb-ce8f01f9f50b" providerId="ADAL" clId="{13DB88E7-BC26-824F-8F81-8E1C31C16844}" dt="2020-04-30T03:54:43.538" v="3102" actId="14100"/>
          <ac:graphicFrameMkLst>
            <pc:docMk/>
            <pc:sldMk cId="1004111414" sldId="306"/>
            <ac:graphicFrameMk id="9" creationId="{FBE5D220-7E69-CE49-A70A-190C7B46FD0F}"/>
          </ac:graphicFrameMkLst>
        </pc:graphicFrameChg>
      </pc:sldChg>
      <pc:sldChg chg="addSp delSp modSp add">
        <pc:chgData name="Robert A Illingworth" userId="7fe38202-6f2f-4540-aeeb-ce8f01f9f50b" providerId="ADAL" clId="{13DB88E7-BC26-824F-8F81-8E1C31C16844}" dt="2020-04-30T18:09:43.165" v="3904" actId="20577"/>
        <pc:sldMkLst>
          <pc:docMk/>
          <pc:sldMk cId="1230913036" sldId="307"/>
        </pc:sldMkLst>
        <pc:spChg chg="del">
          <ac:chgData name="Robert A Illingworth" userId="7fe38202-6f2f-4540-aeeb-ce8f01f9f50b" providerId="ADAL" clId="{13DB88E7-BC26-824F-8F81-8E1C31C16844}" dt="2020-04-30T18:08:06.004" v="3846"/>
          <ac:spMkLst>
            <pc:docMk/>
            <pc:sldMk cId="1230913036" sldId="307"/>
            <ac:spMk id="2" creationId="{027763F1-924F-A448-A3ED-764D03924A21}"/>
          </ac:spMkLst>
        </pc:spChg>
        <pc:spChg chg="mod">
          <ac:chgData name="Robert A Illingworth" userId="7fe38202-6f2f-4540-aeeb-ce8f01f9f50b" providerId="ADAL" clId="{13DB88E7-BC26-824F-8F81-8E1C31C16844}" dt="2020-04-30T18:09:43.165" v="3904" actId="20577"/>
          <ac:spMkLst>
            <pc:docMk/>
            <pc:sldMk cId="1230913036" sldId="307"/>
            <ac:spMk id="3" creationId="{2BAE1677-B6F8-0F45-8AC5-70B27B05C57C}"/>
          </ac:spMkLst>
        </pc:spChg>
        <pc:picChg chg="add mod">
          <ac:chgData name="Robert A Illingworth" userId="7fe38202-6f2f-4540-aeeb-ce8f01f9f50b" providerId="ADAL" clId="{13DB88E7-BC26-824F-8F81-8E1C31C16844}" dt="2020-04-30T18:08:06.004" v="3846"/>
          <ac:picMkLst>
            <pc:docMk/>
            <pc:sldMk cId="1230913036" sldId="307"/>
            <ac:picMk id="7" creationId="{4AE85F71-09C4-4635-B319-A3F256348B31}"/>
          </ac:picMkLst>
        </pc:picChg>
      </pc:sldChg>
      <pc:sldChg chg="delSp modSp add">
        <pc:chgData name="Robert A Illingworth" userId="7fe38202-6f2f-4540-aeeb-ce8f01f9f50b" providerId="ADAL" clId="{13DB88E7-BC26-824F-8F81-8E1C31C16844}" dt="2020-04-30T18:10:05.249" v="3915" actId="1076"/>
        <pc:sldMkLst>
          <pc:docMk/>
          <pc:sldMk cId="3705834551" sldId="308"/>
        </pc:sldMkLst>
        <pc:spChg chg="del">
          <ac:chgData name="Robert A Illingworth" userId="7fe38202-6f2f-4540-aeeb-ce8f01f9f50b" providerId="ADAL" clId="{13DB88E7-BC26-824F-8F81-8E1C31C16844}" dt="2020-04-30T18:07:31.060" v="3819" actId="478"/>
          <ac:spMkLst>
            <pc:docMk/>
            <pc:sldMk cId="3705834551" sldId="308"/>
            <ac:spMk id="2" creationId="{F94745A5-3EDA-A24B-95BE-571801CC2DF3}"/>
          </ac:spMkLst>
        </pc:spChg>
        <pc:spChg chg="mod">
          <ac:chgData name="Robert A Illingworth" userId="7fe38202-6f2f-4540-aeeb-ce8f01f9f50b" providerId="ADAL" clId="{13DB88E7-BC26-824F-8F81-8E1C31C16844}" dt="2020-04-30T18:10:05.249" v="3915" actId="1076"/>
          <ac:spMkLst>
            <pc:docMk/>
            <pc:sldMk cId="3705834551" sldId="308"/>
            <ac:spMk id="3" creationId="{AC795F74-30AC-714C-81DE-669A5DBB7DE5}"/>
          </ac:spMkLst>
        </pc:spChg>
      </pc:sldChg>
      <pc:sldChg chg="addSp delSp modSp add del">
        <pc:chgData name="Robert A Illingworth" userId="7fe38202-6f2f-4540-aeeb-ce8f01f9f50b" providerId="ADAL" clId="{13DB88E7-BC26-824F-8F81-8E1C31C16844}" dt="2020-05-04T03:00:58.872" v="6430" actId="12"/>
        <pc:sldMkLst>
          <pc:docMk/>
          <pc:sldMk cId="4075506961" sldId="309"/>
        </pc:sldMkLst>
        <pc:spChg chg="add del mod">
          <ac:chgData name="Robert A Illingworth" userId="7fe38202-6f2f-4540-aeeb-ce8f01f9f50b" providerId="ADAL" clId="{13DB88E7-BC26-824F-8F81-8E1C31C16844}" dt="2020-05-04T03:00:58.872" v="6430" actId="12"/>
          <ac:spMkLst>
            <pc:docMk/>
            <pc:sldMk cId="4075506961" sldId="309"/>
            <ac:spMk id="2" creationId="{14F1816A-F097-6546-B3D5-029A698F8AA0}"/>
          </ac:spMkLst>
        </pc:spChg>
        <pc:spChg chg="mod">
          <ac:chgData name="Robert A Illingworth" userId="7fe38202-6f2f-4540-aeeb-ce8f01f9f50b" providerId="ADAL" clId="{13DB88E7-BC26-824F-8F81-8E1C31C16844}" dt="2020-05-04T02:59:46.001" v="6384" actId="20577"/>
          <ac:spMkLst>
            <pc:docMk/>
            <pc:sldMk cId="4075506961" sldId="309"/>
            <ac:spMk id="3" creationId="{9B8E9A62-0C46-F140-B133-F95E5D8A213C}"/>
          </ac:spMkLst>
        </pc:spChg>
        <pc:spChg chg="add del mod">
          <ac:chgData name="Robert A Illingworth" userId="7fe38202-6f2f-4540-aeeb-ce8f01f9f50b" providerId="ADAL" clId="{13DB88E7-BC26-824F-8F81-8E1C31C16844}" dt="2020-05-04T02:55:54.480" v="6213"/>
          <ac:spMkLst>
            <pc:docMk/>
            <pc:sldMk cId="4075506961" sldId="309"/>
            <ac:spMk id="7" creationId="{83D47F33-C009-EA49-A341-BFE6F27A8E72}"/>
          </ac:spMkLst>
        </pc:spChg>
        <pc:spChg chg="add del">
          <ac:chgData name="Robert A Illingworth" userId="7fe38202-6f2f-4540-aeeb-ce8f01f9f50b" providerId="ADAL" clId="{13DB88E7-BC26-824F-8F81-8E1C31C16844}" dt="2020-05-04T02:55:53.066" v="6212"/>
          <ac:spMkLst>
            <pc:docMk/>
            <pc:sldMk cId="4075506961" sldId="309"/>
            <ac:spMk id="8" creationId="{4D6B190B-1451-5C4A-BD05-5AE01911698D}"/>
          </ac:spMkLst>
        </pc:spChg>
        <pc:spChg chg="add del mod">
          <ac:chgData name="Robert A Illingworth" userId="7fe38202-6f2f-4540-aeeb-ce8f01f9f50b" providerId="ADAL" clId="{13DB88E7-BC26-824F-8F81-8E1C31C16844}" dt="2020-05-04T02:57:27.757" v="6234"/>
          <ac:spMkLst>
            <pc:docMk/>
            <pc:sldMk cId="4075506961" sldId="309"/>
            <ac:spMk id="9" creationId="{AE37F19B-A5B3-B14C-A8E1-E264FD7A614B}"/>
          </ac:spMkLst>
        </pc:spChg>
        <pc:spChg chg="add del mod">
          <ac:chgData name="Robert A Illingworth" userId="7fe38202-6f2f-4540-aeeb-ce8f01f9f50b" providerId="ADAL" clId="{13DB88E7-BC26-824F-8F81-8E1C31C16844}" dt="2020-05-04T02:57:25.281" v="6232"/>
          <ac:spMkLst>
            <pc:docMk/>
            <pc:sldMk cId="4075506961" sldId="309"/>
            <ac:spMk id="10" creationId="{CB104707-DDF8-B343-99C1-D769987D83EF}"/>
          </ac:spMkLst>
        </pc:spChg>
        <pc:spChg chg="add del mod">
          <ac:chgData name="Robert A Illingworth" userId="7fe38202-6f2f-4540-aeeb-ce8f01f9f50b" providerId="ADAL" clId="{13DB88E7-BC26-824F-8F81-8E1C31C16844}" dt="2020-05-04T02:56:32.149" v="6224" actId="767"/>
          <ac:spMkLst>
            <pc:docMk/>
            <pc:sldMk cId="4075506961" sldId="309"/>
            <ac:spMk id="11" creationId="{54B5BC51-8EAA-D142-8F6F-F8E1041D8FE0}"/>
          </ac:spMkLst>
        </pc:spChg>
        <pc:spChg chg="add del">
          <ac:chgData name="Robert A Illingworth" userId="7fe38202-6f2f-4540-aeeb-ce8f01f9f50b" providerId="ADAL" clId="{13DB88E7-BC26-824F-8F81-8E1C31C16844}" dt="2020-05-04T02:57:40.650" v="6239"/>
          <ac:spMkLst>
            <pc:docMk/>
            <pc:sldMk cId="4075506961" sldId="309"/>
            <ac:spMk id="14" creationId="{48961992-C514-8640-A4DB-DA564043C2E0}"/>
          </ac:spMkLst>
        </pc:spChg>
        <pc:spChg chg="add del mod">
          <ac:chgData name="Robert A Illingworth" userId="7fe38202-6f2f-4540-aeeb-ce8f01f9f50b" providerId="ADAL" clId="{13DB88E7-BC26-824F-8F81-8E1C31C16844}" dt="2020-05-04T02:58:01.159" v="6248"/>
          <ac:spMkLst>
            <pc:docMk/>
            <pc:sldMk cId="4075506961" sldId="309"/>
            <ac:spMk id="17" creationId="{43E9E11B-7670-FD42-8A35-3F98A6D9CDED}"/>
          </ac:spMkLst>
        </pc:spChg>
        <pc:picChg chg="add del mod">
          <ac:chgData name="Robert A Illingworth" userId="7fe38202-6f2f-4540-aeeb-ce8f01f9f50b" providerId="ADAL" clId="{13DB88E7-BC26-824F-8F81-8E1C31C16844}" dt="2020-05-04T02:57:22.689" v="6228" actId="931"/>
          <ac:picMkLst>
            <pc:docMk/>
            <pc:sldMk cId="4075506961" sldId="309"/>
            <ac:picMk id="13" creationId="{7B3B4DC2-EA83-BF41-AFDB-0B074D244584}"/>
          </ac:picMkLst>
        </pc:picChg>
        <pc:picChg chg="add del mod">
          <ac:chgData name="Robert A Illingworth" userId="7fe38202-6f2f-4540-aeeb-ce8f01f9f50b" providerId="ADAL" clId="{13DB88E7-BC26-824F-8F81-8E1C31C16844}" dt="2020-05-04T02:57:52.280" v="6243" actId="931"/>
          <ac:picMkLst>
            <pc:docMk/>
            <pc:sldMk cId="4075506961" sldId="309"/>
            <ac:picMk id="16" creationId="{25122F42-5EFD-A64E-B8E3-30A2B5EBA521}"/>
          </ac:picMkLst>
        </pc:picChg>
        <pc:picChg chg="add del mod">
          <ac:chgData name="Robert A Illingworth" userId="7fe38202-6f2f-4540-aeeb-ce8f01f9f50b" providerId="ADAL" clId="{13DB88E7-BC26-824F-8F81-8E1C31C16844}" dt="2020-05-04T02:58:10.793" v="6250" actId="931"/>
          <ac:picMkLst>
            <pc:docMk/>
            <pc:sldMk cId="4075506961" sldId="309"/>
            <ac:picMk id="19" creationId="{FB4CCED1-DB18-164A-A040-E7557B50C3F3}"/>
          </ac:picMkLst>
        </pc:picChg>
        <pc:picChg chg="add del mod">
          <ac:chgData name="Robert A Illingworth" userId="7fe38202-6f2f-4540-aeeb-ce8f01f9f50b" providerId="ADAL" clId="{13DB88E7-BC26-824F-8F81-8E1C31C16844}" dt="2020-05-04T02:59:04.417" v="6355" actId="931"/>
          <ac:picMkLst>
            <pc:docMk/>
            <pc:sldMk cId="4075506961" sldId="309"/>
            <ac:picMk id="21" creationId="{875A21A9-4AB5-D247-9065-F026B4B77FB9}"/>
          </ac:picMkLst>
        </pc:picChg>
        <pc:picChg chg="add mod">
          <ac:chgData name="Robert A Illingworth" userId="7fe38202-6f2f-4540-aeeb-ce8f01f9f50b" providerId="ADAL" clId="{13DB88E7-BC26-824F-8F81-8E1C31C16844}" dt="2020-05-04T02:59:02.914" v="6353" actId="571"/>
          <ac:picMkLst>
            <pc:docMk/>
            <pc:sldMk cId="4075506961" sldId="309"/>
            <ac:picMk id="22" creationId="{F3C63095-78A1-0B46-B0EA-068988BC9429}"/>
          </ac:picMkLst>
        </pc:picChg>
        <pc:picChg chg="add mod">
          <ac:chgData name="Robert A Illingworth" userId="7fe38202-6f2f-4540-aeeb-ce8f01f9f50b" providerId="ADAL" clId="{13DB88E7-BC26-824F-8F81-8E1C31C16844}" dt="2020-05-04T03:00:19.513" v="6427" actId="1076"/>
          <ac:picMkLst>
            <pc:docMk/>
            <pc:sldMk cId="4075506961" sldId="309"/>
            <ac:picMk id="24" creationId="{AA700E85-2185-CC49-88F8-2D84145F742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lingwo/Library/Containers/com.apple.mail/Data/Library/Mail%20Downloads/5083895D-05AC-4FDD-8519-1C1F465D5B8B/Disk_Capacity_and_Age_202004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ermicloud-my.sharepoint.com/personal/illingwo_services_fnal_gov/Documents/Documents/FCRSG_2020_Experiment_Reques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ermicloud-my.sharepoint.com/personal/illingwo_services_fnal_gov/Documents/Documents/FCRSG_2020_Experiment_Reques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ermicloud-my.sharepoint.com/personal/illingwo_services_fnal_gov/Documents/Documents/FCRSG_2020_Experiment_Reques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fermicloud-my.sharepoint.com/personal/illingwo_services_fnal_gov/Documents/Documents/FCRSG_2020_Experiment_Reques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lingwo/Library/Containers/com.apple.mail/Data/Library/Mail%20Downloads/58592AF0-7DB9-4BA5-ACE1-B08C742D0BFF/Costs_20200430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lingwo/Library/Containers/com.apple.mail/Data/Library/Mail%20Downloads/58592AF0-7DB9-4BA5-ACE1-B08C742D0BFF/Costs_20200430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lingwo/Library/Containers/com.apple.mail/Data/Library/Mail%20Downloads/492DB170-0DE0-4EE3-B969-54D24CA11EE2/Costs_20200501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End</a:t>
            </a:r>
            <a:r>
              <a:rPr lang="en-US" baseline="0"/>
              <a:t> of Warranty Dates for Public dCache Disk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PoolArrays!$H$80</c:f>
              <c:strCache>
                <c:ptCount val="1"/>
                <c:pt idx="0">
                  <c:v> Raw Capacity (TB)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14-3440-8A1D-F29E7ABFA1F2}"/>
              </c:ext>
            </c:extLst>
          </c:dPt>
          <c:cat>
            <c:numRef>
              <c:f>PoolArrays!$E$81:$E$88</c:f>
              <c:numCache>
                <c:formatCode>0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PoolArrays!$H$81:$H$88</c:f>
              <c:numCache>
                <c:formatCode>_(* #,##0_);_(* \(#,##0\);_(* "-"??_);_(@_)</c:formatCode>
                <c:ptCount val="8"/>
                <c:pt idx="0">
                  <c:v>4560</c:v>
                </c:pt>
                <c:pt idx="1">
                  <c:v>2520</c:v>
                </c:pt>
                <c:pt idx="2">
                  <c:v>2880</c:v>
                </c:pt>
                <c:pt idx="3">
                  <c:v>0</c:v>
                </c:pt>
                <c:pt idx="4">
                  <c:v>1440</c:v>
                </c:pt>
                <c:pt idx="5">
                  <c:v>6080</c:v>
                </c:pt>
                <c:pt idx="6">
                  <c:v>0</c:v>
                </c:pt>
                <c:pt idx="7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14-3440-8A1D-F29E7ABFA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1072488"/>
        <c:axId val="931079704"/>
      </c:barChart>
      <c:catAx>
        <c:axId val="9310724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079704"/>
        <c:crosses val="autoZero"/>
        <c:auto val="1"/>
        <c:lblAlgn val="ctr"/>
        <c:lblOffset val="100"/>
        <c:noMultiLvlLbl val="0"/>
      </c:catAx>
      <c:valAx>
        <c:axId val="93107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Raw Capacity (TB)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07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Current persistent </a:t>
            </a:r>
            <a:r>
              <a:rPr lang="en-US" sz="1200" dirty="0" err="1">
                <a:solidFill>
                  <a:schemeClr val="tx1"/>
                </a:solidFill>
              </a:rPr>
              <a:t>dCache</a:t>
            </a:r>
            <a:r>
              <a:rPr lang="en-US" sz="1200" dirty="0">
                <a:solidFill>
                  <a:schemeClr val="tx1"/>
                </a:solidFill>
              </a:rPr>
              <a:t> usage (TB)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dCache!$C$1</c:f>
              <c:strCache>
                <c:ptCount val="1"/>
                <c:pt idx="0">
                  <c:v>current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6-E443-9737-0DF3C671DAF2}"/>
              </c:ext>
            </c:extLst>
          </c:dPt>
          <c:dPt>
            <c:idx val="1"/>
            <c:bubble3D val="0"/>
            <c:spPr>
              <a:solidFill>
                <a:schemeClr val="accent2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16-E443-9737-0DF3C671DAF2}"/>
              </c:ext>
            </c:extLst>
          </c:dPt>
          <c:dPt>
            <c:idx val="2"/>
            <c:bubble3D val="0"/>
            <c:spPr>
              <a:solidFill>
                <a:schemeClr val="accent2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16-E443-9737-0DF3C671DAF2}"/>
              </c:ext>
            </c:extLst>
          </c:dPt>
          <c:dPt>
            <c:idx val="3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16-E443-9737-0DF3C671DAF2}"/>
              </c:ext>
            </c:extLst>
          </c:dPt>
          <c:dPt>
            <c:idx val="4"/>
            <c:bubble3D val="0"/>
            <c:spPr>
              <a:solidFill>
                <a:schemeClr val="accent2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16-E443-9737-0DF3C671DAF2}"/>
              </c:ext>
            </c:extLst>
          </c:dPt>
          <c:dPt>
            <c:idx val="5"/>
            <c:bubble3D val="0"/>
            <c:spPr>
              <a:solidFill>
                <a:schemeClr val="accent2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16-E443-9737-0DF3C671DAF2}"/>
              </c:ext>
            </c:extLst>
          </c:dPt>
          <c:dPt>
            <c:idx val="6"/>
            <c:bubble3D val="0"/>
            <c:spPr>
              <a:solidFill>
                <a:schemeClr val="accent2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16-E443-9737-0DF3C671DAF2}"/>
              </c:ext>
            </c:extLst>
          </c:dPt>
          <c:dPt>
            <c:idx val="7"/>
            <c:bubble3D val="0"/>
            <c:spPr>
              <a:solidFill>
                <a:schemeClr val="accent2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E16-E443-9737-0DF3C671DAF2}"/>
              </c:ext>
            </c:extLst>
          </c:dPt>
          <c:dPt>
            <c:idx val="8"/>
            <c:bubble3D val="0"/>
            <c:spPr>
              <a:solidFill>
                <a:schemeClr val="accent2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E16-E443-9737-0DF3C671DAF2}"/>
              </c:ext>
            </c:extLst>
          </c:dPt>
          <c:dPt>
            <c:idx val="9"/>
            <c:bubble3D val="0"/>
            <c:spPr>
              <a:solidFill>
                <a:schemeClr val="accent2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E16-E443-9737-0DF3C671DAF2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dCache!$A$2:$B$11</c:f>
              <c:strCache>
                <c:ptCount val="10"/>
                <c:pt idx="0">
                  <c:v>DES</c:v>
                </c:pt>
                <c:pt idx="1">
                  <c:v>DUNE</c:v>
                </c:pt>
                <c:pt idx="2">
                  <c:v>MicroBooNE</c:v>
                </c:pt>
                <c:pt idx="3">
                  <c:v>Mu2e</c:v>
                </c:pt>
                <c:pt idx="4">
                  <c:v>g-2</c:v>
                </c:pt>
                <c:pt idx="5">
                  <c:v>NOvA</c:v>
                </c:pt>
                <c:pt idx="6">
                  <c:v>SBN</c:v>
                </c:pt>
                <c:pt idx="7">
                  <c:v>MINERVA</c:v>
                </c:pt>
                <c:pt idx="8">
                  <c:v>MINOS</c:v>
                </c:pt>
                <c:pt idx="9">
                  <c:v>Other</c:v>
                </c:pt>
              </c:strCache>
            </c:strRef>
          </c:cat>
          <c:val>
            <c:numRef>
              <c:f>dCache!$C$2:$C$11</c:f>
              <c:numCache>
                <c:formatCode>General</c:formatCode>
                <c:ptCount val="10"/>
                <c:pt idx="0">
                  <c:v>538</c:v>
                </c:pt>
                <c:pt idx="1">
                  <c:v>396</c:v>
                </c:pt>
                <c:pt idx="2">
                  <c:v>151</c:v>
                </c:pt>
                <c:pt idx="3">
                  <c:v>150</c:v>
                </c:pt>
                <c:pt idx="4">
                  <c:v>96</c:v>
                </c:pt>
                <c:pt idx="5">
                  <c:v>325</c:v>
                </c:pt>
                <c:pt idx="6">
                  <c:v>185</c:v>
                </c:pt>
                <c:pt idx="7">
                  <c:v>254</c:v>
                </c:pt>
                <c:pt idx="8">
                  <c:v>82</c:v>
                </c:pt>
                <c:pt idx="9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E16-E443-9737-0DF3C671DAF2}"/>
            </c:ext>
          </c:extLst>
        </c:ser>
        <c:ser>
          <c:idx val="1"/>
          <c:order val="1"/>
          <c:tx>
            <c:strRef>
              <c:f>dCache!$D$1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E16-E443-9737-0DF3C671DAF2}"/>
              </c:ext>
            </c:extLst>
          </c:dPt>
          <c:dPt>
            <c:idx val="1"/>
            <c:bubble3D val="0"/>
            <c:spPr>
              <a:solidFill>
                <a:schemeClr val="accent2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E16-E443-9737-0DF3C671DAF2}"/>
              </c:ext>
            </c:extLst>
          </c:dPt>
          <c:dPt>
            <c:idx val="2"/>
            <c:bubble3D val="0"/>
            <c:spPr>
              <a:solidFill>
                <a:schemeClr val="accent2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E16-E443-9737-0DF3C671DAF2}"/>
              </c:ext>
            </c:extLst>
          </c:dPt>
          <c:dPt>
            <c:idx val="3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E16-E443-9737-0DF3C671DAF2}"/>
              </c:ext>
            </c:extLst>
          </c:dPt>
          <c:dPt>
            <c:idx val="4"/>
            <c:bubble3D val="0"/>
            <c:spPr>
              <a:solidFill>
                <a:schemeClr val="accent2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E16-E443-9737-0DF3C671DAF2}"/>
              </c:ext>
            </c:extLst>
          </c:dPt>
          <c:dPt>
            <c:idx val="5"/>
            <c:bubble3D val="0"/>
            <c:spPr>
              <a:solidFill>
                <a:schemeClr val="accent2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E16-E443-9737-0DF3C671DAF2}"/>
              </c:ext>
            </c:extLst>
          </c:dPt>
          <c:dPt>
            <c:idx val="6"/>
            <c:bubble3D val="0"/>
            <c:spPr>
              <a:solidFill>
                <a:schemeClr val="accent2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E16-E443-9737-0DF3C671DAF2}"/>
              </c:ext>
            </c:extLst>
          </c:dPt>
          <c:dPt>
            <c:idx val="7"/>
            <c:bubble3D val="0"/>
            <c:spPr>
              <a:solidFill>
                <a:schemeClr val="accent2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6E16-E443-9737-0DF3C671DAF2}"/>
              </c:ext>
            </c:extLst>
          </c:dPt>
          <c:dPt>
            <c:idx val="8"/>
            <c:bubble3D val="0"/>
            <c:spPr>
              <a:solidFill>
                <a:schemeClr val="accent2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6E16-E443-9737-0DF3C671DAF2}"/>
              </c:ext>
            </c:extLst>
          </c:dPt>
          <c:dPt>
            <c:idx val="9"/>
            <c:bubble3D val="0"/>
            <c:spPr>
              <a:solidFill>
                <a:schemeClr val="accent2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6E16-E443-9737-0DF3C671D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dCache!$A$2:$B$11</c:f>
              <c:strCache>
                <c:ptCount val="10"/>
                <c:pt idx="0">
                  <c:v>DES</c:v>
                </c:pt>
                <c:pt idx="1">
                  <c:v>DUNE</c:v>
                </c:pt>
                <c:pt idx="2">
                  <c:v>MicroBooNE</c:v>
                </c:pt>
                <c:pt idx="3">
                  <c:v>Mu2e</c:v>
                </c:pt>
                <c:pt idx="4">
                  <c:v>g-2</c:v>
                </c:pt>
                <c:pt idx="5">
                  <c:v>NOvA</c:v>
                </c:pt>
                <c:pt idx="6">
                  <c:v>SBN</c:v>
                </c:pt>
                <c:pt idx="7">
                  <c:v>MINERVA</c:v>
                </c:pt>
                <c:pt idx="8">
                  <c:v>MINOS</c:v>
                </c:pt>
                <c:pt idx="9">
                  <c:v>Other</c:v>
                </c:pt>
              </c:strCache>
            </c:strRef>
          </c:cat>
          <c:val>
            <c:numRef>
              <c:f>dCache!$D$2:$D$11</c:f>
              <c:numCache>
                <c:formatCode>General</c:formatCode>
                <c:ptCount val="10"/>
                <c:pt idx="0">
                  <c:v>538</c:v>
                </c:pt>
                <c:pt idx="1">
                  <c:v>400</c:v>
                </c:pt>
                <c:pt idx="2">
                  <c:v>151</c:v>
                </c:pt>
                <c:pt idx="3">
                  <c:v>150</c:v>
                </c:pt>
                <c:pt idx="4">
                  <c:v>96</c:v>
                </c:pt>
                <c:pt idx="5">
                  <c:v>330</c:v>
                </c:pt>
                <c:pt idx="6">
                  <c:v>200</c:v>
                </c:pt>
                <c:pt idx="7">
                  <c:v>250</c:v>
                </c:pt>
                <c:pt idx="8">
                  <c:v>55</c:v>
                </c:pt>
                <c:pt idx="9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6E16-E443-9737-0DF3C671DAF2}"/>
            </c:ext>
          </c:extLst>
        </c:ser>
        <c:ser>
          <c:idx val="2"/>
          <c:order val="2"/>
          <c:tx>
            <c:strRef>
              <c:f>dCache!$E$1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E16-E443-9737-0DF3C671DAF2}"/>
              </c:ext>
            </c:extLst>
          </c:dPt>
          <c:dPt>
            <c:idx val="1"/>
            <c:bubble3D val="0"/>
            <c:spPr>
              <a:solidFill>
                <a:schemeClr val="accent2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E16-E443-9737-0DF3C671DAF2}"/>
              </c:ext>
            </c:extLst>
          </c:dPt>
          <c:dPt>
            <c:idx val="2"/>
            <c:bubble3D val="0"/>
            <c:spPr>
              <a:solidFill>
                <a:schemeClr val="accent2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6E16-E443-9737-0DF3C671DAF2}"/>
              </c:ext>
            </c:extLst>
          </c:dPt>
          <c:dPt>
            <c:idx val="3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6E16-E443-9737-0DF3C671DAF2}"/>
              </c:ext>
            </c:extLst>
          </c:dPt>
          <c:dPt>
            <c:idx val="4"/>
            <c:bubble3D val="0"/>
            <c:spPr>
              <a:solidFill>
                <a:schemeClr val="accent2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6E16-E443-9737-0DF3C671DAF2}"/>
              </c:ext>
            </c:extLst>
          </c:dPt>
          <c:dPt>
            <c:idx val="5"/>
            <c:bubble3D val="0"/>
            <c:spPr>
              <a:solidFill>
                <a:schemeClr val="accent2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6E16-E443-9737-0DF3C671DAF2}"/>
              </c:ext>
            </c:extLst>
          </c:dPt>
          <c:dPt>
            <c:idx val="6"/>
            <c:bubble3D val="0"/>
            <c:spPr>
              <a:solidFill>
                <a:schemeClr val="accent2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6E16-E443-9737-0DF3C671DAF2}"/>
              </c:ext>
            </c:extLst>
          </c:dPt>
          <c:dPt>
            <c:idx val="7"/>
            <c:bubble3D val="0"/>
            <c:spPr>
              <a:solidFill>
                <a:schemeClr val="accent2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6E16-E443-9737-0DF3C671DAF2}"/>
              </c:ext>
            </c:extLst>
          </c:dPt>
          <c:dPt>
            <c:idx val="8"/>
            <c:bubble3D val="0"/>
            <c:spPr>
              <a:solidFill>
                <a:schemeClr val="accent2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6E16-E443-9737-0DF3C671DAF2}"/>
              </c:ext>
            </c:extLst>
          </c:dPt>
          <c:dPt>
            <c:idx val="9"/>
            <c:bubble3D val="0"/>
            <c:spPr>
              <a:solidFill>
                <a:schemeClr val="accent2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6E16-E443-9737-0DF3C671D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dCache!$A$2:$B$11</c:f>
              <c:strCache>
                <c:ptCount val="10"/>
                <c:pt idx="0">
                  <c:v>DES</c:v>
                </c:pt>
                <c:pt idx="1">
                  <c:v>DUNE</c:v>
                </c:pt>
                <c:pt idx="2">
                  <c:v>MicroBooNE</c:v>
                </c:pt>
                <c:pt idx="3">
                  <c:v>Mu2e</c:v>
                </c:pt>
                <c:pt idx="4">
                  <c:v>g-2</c:v>
                </c:pt>
                <c:pt idx="5">
                  <c:v>NOvA</c:v>
                </c:pt>
                <c:pt idx="6">
                  <c:v>SBN</c:v>
                </c:pt>
                <c:pt idx="7">
                  <c:v>MINERVA</c:v>
                </c:pt>
                <c:pt idx="8">
                  <c:v>MINOS</c:v>
                </c:pt>
                <c:pt idx="9">
                  <c:v>Other</c:v>
                </c:pt>
              </c:strCache>
            </c:strRef>
          </c:cat>
          <c:val>
            <c:numRef>
              <c:f>dCache!$E$2:$E$11</c:f>
              <c:numCache>
                <c:formatCode>General</c:formatCode>
                <c:ptCount val="10"/>
                <c:pt idx="0">
                  <c:v>538</c:v>
                </c:pt>
                <c:pt idx="1">
                  <c:v>600</c:v>
                </c:pt>
                <c:pt idx="2">
                  <c:v>151</c:v>
                </c:pt>
                <c:pt idx="3">
                  <c:v>200</c:v>
                </c:pt>
                <c:pt idx="4">
                  <c:v>150</c:v>
                </c:pt>
                <c:pt idx="5">
                  <c:v>360</c:v>
                </c:pt>
                <c:pt idx="6">
                  <c:v>250</c:v>
                </c:pt>
                <c:pt idx="7">
                  <c:v>250</c:v>
                </c:pt>
                <c:pt idx="8">
                  <c:v>55</c:v>
                </c:pt>
                <c:pt idx="9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6E16-E443-9737-0DF3C671DAF2}"/>
            </c:ext>
          </c:extLst>
        </c:ser>
        <c:ser>
          <c:idx val="3"/>
          <c:order val="3"/>
          <c:tx>
            <c:strRef>
              <c:f>dCache!$F$1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6E16-E443-9737-0DF3C671DAF2}"/>
              </c:ext>
            </c:extLst>
          </c:dPt>
          <c:dPt>
            <c:idx val="1"/>
            <c:bubble3D val="0"/>
            <c:spPr>
              <a:solidFill>
                <a:schemeClr val="accent2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6E16-E443-9737-0DF3C671DAF2}"/>
              </c:ext>
            </c:extLst>
          </c:dPt>
          <c:dPt>
            <c:idx val="2"/>
            <c:bubble3D val="0"/>
            <c:spPr>
              <a:solidFill>
                <a:schemeClr val="accent2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6E16-E443-9737-0DF3C671DAF2}"/>
              </c:ext>
            </c:extLst>
          </c:dPt>
          <c:dPt>
            <c:idx val="3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6E16-E443-9737-0DF3C671DAF2}"/>
              </c:ext>
            </c:extLst>
          </c:dPt>
          <c:dPt>
            <c:idx val="4"/>
            <c:bubble3D val="0"/>
            <c:spPr>
              <a:solidFill>
                <a:schemeClr val="accent2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6E16-E443-9737-0DF3C671DAF2}"/>
              </c:ext>
            </c:extLst>
          </c:dPt>
          <c:dPt>
            <c:idx val="5"/>
            <c:bubble3D val="0"/>
            <c:spPr>
              <a:solidFill>
                <a:schemeClr val="accent2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6E16-E443-9737-0DF3C671DAF2}"/>
              </c:ext>
            </c:extLst>
          </c:dPt>
          <c:dPt>
            <c:idx val="6"/>
            <c:bubble3D val="0"/>
            <c:spPr>
              <a:solidFill>
                <a:schemeClr val="accent2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6E16-E443-9737-0DF3C671DAF2}"/>
              </c:ext>
            </c:extLst>
          </c:dPt>
          <c:dPt>
            <c:idx val="7"/>
            <c:bubble3D val="0"/>
            <c:spPr>
              <a:solidFill>
                <a:schemeClr val="accent2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6E16-E443-9737-0DF3C671DAF2}"/>
              </c:ext>
            </c:extLst>
          </c:dPt>
          <c:dPt>
            <c:idx val="8"/>
            <c:bubble3D val="0"/>
            <c:spPr>
              <a:solidFill>
                <a:schemeClr val="accent2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6E16-E443-9737-0DF3C671DAF2}"/>
              </c:ext>
            </c:extLst>
          </c:dPt>
          <c:dPt>
            <c:idx val="9"/>
            <c:bubble3D val="0"/>
            <c:spPr>
              <a:solidFill>
                <a:schemeClr val="accent2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2-6E16-E443-9737-0DF3C671D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dCache!$A$2:$B$11</c:f>
              <c:strCache>
                <c:ptCount val="10"/>
                <c:pt idx="0">
                  <c:v>DES</c:v>
                </c:pt>
                <c:pt idx="1">
                  <c:v>DUNE</c:v>
                </c:pt>
                <c:pt idx="2">
                  <c:v>MicroBooNE</c:v>
                </c:pt>
                <c:pt idx="3">
                  <c:v>Mu2e</c:v>
                </c:pt>
                <c:pt idx="4">
                  <c:v>g-2</c:v>
                </c:pt>
                <c:pt idx="5">
                  <c:v>NOvA</c:v>
                </c:pt>
                <c:pt idx="6">
                  <c:v>SBN</c:v>
                </c:pt>
                <c:pt idx="7">
                  <c:v>MINERVA</c:v>
                </c:pt>
                <c:pt idx="8">
                  <c:v>MINOS</c:v>
                </c:pt>
                <c:pt idx="9">
                  <c:v>Other</c:v>
                </c:pt>
              </c:strCache>
            </c:strRef>
          </c:cat>
          <c:val>
            <c:numRef>
              <c:f>dCache!$F$2:$F$11</c:f>
              <c:numCache>
                <c:formatCode>General</c:formatCode>
                <c:ptCount val="10"/>
                <c:pt idx="0">
                  <c:v>538</c:v>
                </c:pt>
                <c:pt idx="1">
                  <c:v>800</c:v>
                </c:pt>
                <c:pt idx="2">
                  <c:v>151</c:v>
                </c:pt>
                <c:pt idx="3">
                  <c:v>200</c:v>
                </c:pt>
                <c:pt idx="4">
                  <c:v>200</c:v>
                </c:pt>
                <c:pt idx="5">
                  <c:v>360</c:v>
                </c:pt>
                <c:pt idx="6">
                  <c:v>300</c:v>
                </c:pt>
                <c:pt idx="7">
                  <c:v>250</c:v>
                </c:pt>
                <c:pt idx="8">
                  <c:v>55</c:v>
                </c:pt>
                <c:pt idx="9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6E16-E443-9737-0DF3C671DA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Current dedicated </a:t>
            </a:r>
            <a:r>
              <a:rPr lang="en-US" dirty="0" err="1">
                <a:solidFill>
                  <a:schemeClr val="tx1"/>
                </a:solidFill>
              </a:rPr>
              <a:t>dCache</a:t>
            </a:r>
            <a:r>
              <a:rPr lang="en-US" dirty="0">
                <a:solidFill>
                  <a:schemeClr val="tx1"/>
                </a:solidFill>
              </a:rPr>
              <a:t> allocation (TB)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dCache!$C$16</c:f>
              <c:strCache>
                <c:ptCount val="1"/>
                <c:pt idx="0">
                  <c:v>current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3B-2D46-8477-7E1CF981756D}"/>
              </c:ext>
            </c:extLst>
          </c:dPt>
          <c:dPt>
            <c:idx val="1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3B-2D46-8477-7E1CF981756D}"/>
              </c:ext>
            </c:extLst>
          </c:dPt>
          <c:dPt>
            <c:idx val="2"/>
            <c:bubble3D val="0"/>
            <c:spPr>
              <a:solidFill>
                <a:schemeClr val="accent2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3B-2D46-8477-7E1CF981756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3B-2D46-8477-7E1CF981756D}"/>
              </c:ext>
            </c:extLst>
          </c:dPt>
          <c:dPt>
            <c:idx val="4"/>
            <c:bubble3D val="0"/>
            <c:spPr>
              <a:solidFill>
                <a:schemeClr val="accent2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3B-2D46-8477-7E1CF981756D}"/>
              </c:ext>
            </c:extLst>
          </c:dPt>
          <c:dPt>
            <c:idx val="5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3B-2D46-8477-7E1CF981756D}"/>
              </c:ext>
            </c:extLst>
          </c:dPt>
          <c:dPt>
            <c:idx val="6"/>
            <c:bubble3D val="0"/>
            <c:spPr>
              <a:solidFill>
                <a:schemeClr val="accent2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3B-2D46-8477-7E1CF981756D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dCache!$A$17:$B$23</c:f>
              <c:strCache>
                <c:ptCount val="7"/>
                <c:pt idx="0">
                  <c:v>DUNE</c:v>
                </c:pt>
                <c:pt idx="1">
                  <c:v>SBN</c:v>
                </c:pt>
                <c:pt idx="2">
                  <c:v>g-2</c:v>
                </c:pt>
                <c:pt idx="3">
                  <c:v>NOvA</c:v>
                </c:pt>
                <c:pt idx="4">
                  <c:v>MINERVA</c:v>
                </c:pt>
                <c:pt idx="5">
                  <c:v>MINOS</c:v>
                </c:pt>
                <c:pt idx="6">
                  <c:v>Other</c:v>
                </c:pt>
              </c:strCache>
            </c:strRef>
          </c:cat>
          <c:val>
            <c:numRef>
              <c:f>dCache!$C$17:$C$23</c:f>
              <c:numCache>
                <c:formatCode>General</c:formatCode>
                <c:ptCount val="7"/>
                <c:pt idx="0">
                  <c:v>1191</c:v>
                </c:pt>
                <c:pt idx="2">
                  <c:v>41</c:v>
                </c:pt>
                <c:pt idx="3">
                  <c:v>143</c:v>
                </c:pt>
                <c:pt idx="4">
                  <c:v>126</c:v>
                </c:pt>
                <c:pt idx="5">
                  <c:v>41</c:v>
                </c:pt>
                <c:pt idx="6">
                  <c:v>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03B-2D46-8477-7E1CF981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Actual</a:t>
            </a:r>
            <a:r>
              <a:rPr lang="en-US" baseline="0"/>
              <a:t> use as %</a:t>
            </a:r>
            <a:r>
              <a:rPr lang="en-US"/>
              <a:t> of 2019</a:t>
            </a:r>
            <a:r>
              <a:rPr lang="en-US" baseline="0"/>
              <a:t> tape request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8-3647-9423-3FEE152ECA00}"/>
              </c:ext>
            </c:extLst>
          </c:dPt>
          <c:cat>
            <c:strRef>
              <c:f>Sheet1!$A$1:$A$11</c:f>
              <c:strCache>
                <c:ptCount val="11"/>
                <c:pt idx="0">
                  <c:v>Experiment</c:v>
                </c:pt>
                <c:pt idx="1">
                  <c:v>DES</c:v>
                </c:pt>
                <c:pt idx="2">
                  <c:v>DUNE</c:v>
                </c:pt>
                <c:pt idx="3">
                  <c:v>ICARUS</c:v>
                </c:pt>
                <c:pt idx="4">
                  <c:v>MicroBooNE</c:v>
                </c:pt>
                <c:pt idx="5">
                  <c:v>Mu2e</c:v>
                </c:pt>
                <c:pt idx="6">
                  <c:v>g-2</c:v>
                </c:pt>
                <c:pt idx="7">
                  <c:v>NOvA</c:v>
                </c:pt>
                <c:pt idx="8">
                  <c:v>SBND</c:v>
                </c:pt>
                <c:pt idx="9">
                  <c:v>MINERVA</c:v>
                </c:pt>
                <c:pt idx="10">
                  <c:v>MINOS</c:v>
                </c:pt>
              </c:strCache>
            </c:strRef>
          </c:cat>
          <c:val>
            <c:numRef>
              <c:f>Sheet1!$E$1:$E$11</c:f>
              <c:numCache>
                <c:formatCode>0.00%</c:formatCode>
                <c:ptCount val="11"/>
                <c:pt idx="1">
                  <c:v>2.0754088333333334</c:v>
                </c:pt>
                <c:pt idx="2">
                  <c:v>0.62135601250000005</c:v>
                </c:pt>
                <c:pt idx="3">
                  <c:v>4.4037209302325582E-2</c:v>
                </c:pt>
                <c:pt idx="4">
                  <c:v>2.2356619000000002</c:v>
                </c:pt>
                <c:pt idx="5">
                  <c:v>0.17324999999999999</c:v>
                </c:pt>
                <c:pt idx="6">
                  <c:v>0.53781358139534885</c:v>
                </c:pt>
                <c:pt idx="7">
                  <c:v>1.2938769032258064</c:v>
                </c:pt>
                <c:pt idx="8">
                  <c:v>5.5152903225806446E-2</c:v>
                </c:pt>
                <c:pt idx="9">
                  <c:v>0.83690309423347398</c:v>
                </c:pt>
                <c:pt idx="10">
                  <c:v>9.5657600000000009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8-3647-9423-3FEE152EC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38427296"/>
        <c:axId val="1631049424"/>
      </c:barChart>
      <c:catAx>
        <c:axId val="1538427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049424"/>
        <c:crossesAt val="1"/>
        <c:auto val="1"/>
        <c:lblAlgn val="ctr"/>
        <c:lblOffset val="100"/>
        <c:noMultiLvlLbl val="0"/>
      </c:catAx>
      <c:valAx>
        <c:axId val="1631049424"/>
        <c:scaling>
          <c:orientation val="minMax"/>
          <c:max val="2.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42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2019</a:t>
            </a:r>
            <a:r>
              <a:rPr lang="en-US" baseline="0" dirty="0"/>
              <a:t> Tape Usage; Actual vs Request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Experiment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Sheet1!$B$2:$B$11</c:f>
              <c:numCache>
                <c:formatCode>_(* #,##0.0_);_(* \(#,##0.0\);_(* "-"??_);_(@_)</c:formatCode>
                <c:ptCount val="10"/>
                <c:pt idx="0">
                  <c:v>600</c:v>
                </c:pt>
                <c:pt idx="1">
                  <c:v>8000</c:v>
                </c:pt>
                <c:pt idx="2">
                  <c:v>3870</c:v>
                </c:pt>
                <c:pt idx="3">
                  <c:v>3000</c:v>
                </c:pt>
                <c:pt idx="4">
                  <c:v>400</c:v>
                </c:pt>
                <c:pt idx="5">
                  <c:v>8600</c:v>
                </c:pt>
                <c:pt idx="6">
                  <c:v>6200</c:v>
                </c:pt>
                <c:pt idx="7">
                  <c:v>6200</c:v>
                </c:pt>
                <c:pt idx="8">
                  <c:v>1422</c:v>
                </c:pt>
                <c:pt idx="9">
                  <c:v>50</c:v>
                </c:pt>
              </c:numCache>
            </c:numRef>
          </c:xVal>
          <c:yVal>
            <c:numRef>
              <c:f>Sheet1!$C$2:$C$11</c:f>
              <c:numCache>
                <c:formatCode>_(* #,##0.0_);_(* \(#,##0.0\);_(* "-"??_);_(@_)</c:formatCode>
                <c:ptCount val="10"/>
                <c:pt idx="0">
                  <c:v>1245.2453</c:v>
                </c:pt>
                <c:pt idx="1">
                  <c:v>4970.8481000000002</c:v>
                </c:pt>
                <c:pt idx="2">
                  <c:v>170.42400000000001</c:v>
                </c:pt>
                <c:pt idx="3">
                  <c:v>6706.9857000000002</c:v>
                </c:pt>
                <c:pt idx="4">
                  <c:v>69.3</c:v>
                </c:pt>
                <c:pt idx="5">
                  <c:v>4625.1967999999997</c:v>
                </c:pt>
                <c:pt idx="6">
                  <c:v>8022.0367999999999</c:v>
                </c:pt>
                <c:pt idx="7">
                  <c:v>341.94799999999998</c:v>
                </c:pt>
                <c:pt idx="8">
                  <c:v>1190.0762</c:v>
                </c:pt>
                <c:pt idx="9">
                  <c:v>478.28800000000001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11-7F40-9E8A-E04314D73CDF}"/>
            </c:ext>
          </c:extLst>
        </c:ser>
        <c:ser>
          <c:idx val="1"/>
          <c:order val="1"/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Sheet1!$B$14:$B$15</c:f>
              <c:numCache>
                <c:formatCode>_(* #,##0.0_);_(* \(#,##0.0\);_(* "-"??_);_(@_)</c:formatCode>
                <c:ptCount val="2"/>
                <c:pt idx="0">
                  <c:v>0</c:v>
                </c:pt>
                <c:pt idx="1">
                  <c:v>10000</c:v>
                </c:pt>
              </c:numCache>
            </c:numRef>
          </c:xVal>
          <c:yVal>
            <c:numRef>
              <c:f>Sheet1!$C$14:$C$15</c:f>
              <c:numCache>
                <c:formatCode>_(* #,##0.0_);_(* \(#,##0.0\);_(* "-"??_);_(@_)</c:formatCode>
                <c:ptCount val="2"/>
                <c:pt idx="0">
                  <c:v>0</c:v>
                </c:pt>
                <c:pt idx="1">
                  <c:v>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11-7F40-9E8A-E04314D73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7475232"/>
        <c:axId val="1577477728"/>
      </c:scatterChart>
      <c:valAx>
        <c:axId val="1577475232"/>
        <c:scaling>
          <c:orientation val="minMax"/>
          <c:max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2019 Request (PB)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477728"/>
        <c:crosses val="autoZero"/>
        <c:crossBetween val="midCat"/>
        <c:dispUnits>
          <c:builtInUnit val="thousands"/>
        </c:dispUnits>
      </c:valAx>
      <c:valAx>
        <c:axId val="1577477728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2019 Actual (PB)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475232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Integral Tape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'Tape Plots'!$A$2</c:f>
              <c:strCache>
                <c:ptCount val="1"/>
                <c:pt idx="0">
                  <c:v>SBN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Plots'!$B$2:$E$2</c:f>
              <c:numCache>
                <c:formatCode>0.000</c:formatCode>
                <c:ptCount val="4"/>
                <c:pt idx="0">
                  <c:v>0.56940643074631214</c:v>
                </c:pt>
                <c:pt idx="1">
                  <c:v>6.9694064307463126</c:v>
                </c:pt>
                <c:pt idx="2">
                  <c:v>23.969406430746311</c:v>
                </c:pt>
                <c:pt idx="3">
                  <c:v>48.969406430746311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0-7648-BFA5-CDB6A0F8BAB4}"/>
            </c:ext>
          </c:extLst>
        </c:ser>
        <c:ser>
          <c:idx val="1"/>
          <c:order val="1"/>
          <c:tx>
            <c:strRef>
              <c:f>'Tape Plots'!$A$3</c:f>
              <c:strCache>
                <c:ptCount val="1"/>
                <c:pt idx="0">
                  <c:v>Nova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Plots'!$B$3:$E$3</c:f>
              <c:numCache>
                <c:formatCode>0.000</c:formatCode>
                <c:ptCount val="4"/>
                <c:pt idx="0">
                  <c:v>27.313646670317912</c:v>
                </c:pt>
                <c:pt idx="1">
                  <c:v>32.513646670317911</c:v>
                </c:pt>
                <c:pt idx="2">
                  <c:v>38.013646670317911</c:v>
                </c:pt>
                <c:pt idx="3">
                  <c:v>44.013646670317911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0-7648-BFA5-CDB6A0F8BAB4}"/>
            </c:ext>
          </c:extLst>
        </c:ser>
        <c:ser>
          <c:idx val="2"/>
          <c:order val="2"/>
          <c:tx>
            <c:strRef>
              <c:f>'Tape Plots'!$A$4</c:f>
              <c:strCache>
                <c:ptCount val="1"/>
                <c:pt idx="0">
                  <c:v>DUNE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Plots'!$B$4:$E$4</c:f>
              <c:numCache>
                <c:formatCode>0.000</c:formatCode>
                <c:ptCount val="4"/>
                <c:pt idx="0">
                  <c:v>8.3103893705876555</c:v>
                </c:pt>
                <c:pt idx="1">
                  <c:v>13.510389370587657</c:v>
                </c:pt>
                <c:pt idx="2">
                  <c:v>23.210389370587656</c:v>
                </c:pt>
                <c:pt idx="3">
                  <c:v>33.710389370587656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0-7648-BFA5-CDB6A0F8BAB4}"/>
            </c:ext>
          </c:extLst>
        </c:ser>
        <c:ser>
          <c:idx val="3"/>
          <c:order val="3"/>
          <c:tx>
            <c:strRef>
              <c:f>'Tape Plots'!$A$5</c:f>
              <c:strCache>
                <c:ptCount val="1"/>
                <c:pt idx="0">
                  <c:v>MicroBoone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Plots'!$B$5:$E$5</c:f>
              <c:numCache>
                <c:formatCode>0.000</c:formatCode>
                <c:ptCount val="4"/>
                <c:pt idx="0">
                  <c:v>20.277868612070566</c:v>
                </c:pt>
                <c:pt idx="1">
                  <c:v>26.877868612070564</c:v>
                </c:pt>
                <c:pt idx="2">
                  <c:v>30.377868612070564</c:v>
                </c:pt>
                <c:pt idx="3">
                  <c:v>30.377868612070564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F0-7648-BFA5-CDB6A0F8BAB4}"/>
            </c:ext>
          </c:extLst>
        </c:ser>
        <c:ser>
          <c:idx val="4"/>
          <c:order val="4"/>
          <c:tx>
            <c:strRef>
              <c:f>'Tape Plots'!$A$6</c:f>
              <c:strCache>
                <c:ptCount val="1"/>
                <c:pt idx="0">
                  <c:v>g-2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Plots'!$B$6:$E$6</c:f>
              <c:numCache>
                <c:formatCode>0.000</c:formatCode>
                <c:ptCount val="4"/>
                <c:pt idx="0">
                  <c:v>8.922145599763212</c:v>
                </c:pt>
                <c:pt idx="1">
                  <c:v>14.222145599763213</c:v>
                </c:pt>
                <c:pt idx="2">
                  <c:v>22.622145599763215</c:v>
                </c:pt>
                <c:pt idx="3">
                  <c:v>28.722145599763216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F0-7648-BFA5-CDB6A0F8BAB4}"/>
            </c:ext>
          </c:extLst>
        </c:ser>
        <c:ser>
          <c:idx val="5"/>
          <c:order val="5"/>
          <c:tx>
            <c:strRef>
              <c:f>'Tape Plots'!$A$7</c:f>
              <c:strCache>
                <c:ptCount val="1"/>
                <c:pt idx="0">
                  <c:v>DES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Plots'!$B$7:$E$7</c:f>
              <c:numCache>
                <c:formatCode>0.000</c:formatCode>
                <c:ptCount val="4"/>
                <c:pt idx="0">
                  <c:v>3.3812942429911339</c:v>
                </c:pt>
                <c:pt idx="1">
                  <c:v>4.4102942429911334</c:v>
                </c:pt>
                <c:pt idx="2">
                  <c:v>4.7102942429911332</c:v>
                </c:pt>
                <c:pt idx="3">
                  <c:v>5.010294242991133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F0-7648-BFA5-CDB6A0F8BAB4}"/>
            </c:ext>
          </c:extLst>
        </c:ser>
        <c:ser>
          <c:idx val="6"/>
          <c:order val="6"/>
          <c:tx>
            <c:strRef>
              <c:f>'Tape Plots'!$A$8</c:f>
              <c:strCache>
                <c:ptCount val="1"/>
                <c:pt idx="0">
                  <c:v>Minerva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Plots'!$B$8:$E$8</c:f>
              <c:numCache>
                <c:formatCode>0.000</c:formatCode>
                <c:ptCount val="4"/>
                <c:pt idx="0">
                  <c:v>2.844090777388192</c:v>
                </c:pt>
                <c:pt idx="1">
                  <c:v>3.244090777388192</c:v>
                </c:pt>
                <c:pt idx="2">
                  <c:v>3.6440907773881919</c:v>
                </c:pt>
                <c:pt idx="3">
                  <c:v>4.0440907773881918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F0-7648-BFA5-CDB6A0F8BAB4}"/>
            </c:ext>
          </c:extLst>
        </c:ser>
        <c:ser>
          <c:idx val="7"/>
          <c:order val="7"/>
          <c:tx>
            <c:strRef>
              <c:f>'Tape Plots'!$A$9</c:f>
              <c:strCache>
                <c:ptCount val="1"/>
                <c:pt idx="0">
                  <c:v>Mu2e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Plots'!$B$9:$E$9</c:f>
              <c:numCache>
                <c:formatCode>0.000</c:formatCode>
                <c:ptCount val="4"/>
                <c:pt idx="0">
                  <c:v>1.0933471821743297</c:v>
                </c:pt>
                <c:pt idx="1">
                  <c:v>1.4933471821743298</c:v>
                </c:pt>
                <c:pt idx="2">
                  <c:v>1.8933471821743297</c:v>
                </c:pt>
                <c:pt idx="3">
                  <c:v>3.2933471821743296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F0-7648-BFA5-CDB6A0F8BAB4}"/>
            </c:ext>
          </c:extLst>
        </c:ser>
        <c:ser>
          <c:idx val="8"/>
          <c:order val="8"/>
          <c:tx>
            <c:strRef>
              <c:f>'Tape Plots'!$A$10</c:f>
              <c:strCache>
                <c:ptCount val="1"/>
                <c:pt idx="0">
                  <c:v>Minos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Plots'!$B$10:$E$10</c:f>
              <c:numCache>
                <c:formatCode>0.000</c:formatCode>
                <c:ptCount val="4"/>
                <c:pt idx="0">
                  <c:v>0.42637581827875692</c:v>
                </c:pt>
                <c:pt idx="1">
                  <c:v>0.47637581827875691</c:v>
                </c:pt>
                <c:pt idx="2">
                  <c:v>0.5263758182787569</c:v>
                </c:pt>
                <c:pt idx="3">
                  <c:v>0.57637581827875695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F0-7648-BFA5-CDB6A0F8BAB4}"/>
            </c:ext>
          </c:extLst>
        </c:ser>
        <c:ser>
          <c:idx val="9"/>
          <c:order val="9"/>
          <c:tx>
            <c:strRef>
              <c:f>'Tape Plots'!$A$11</c:f>
              <c:strCache>
                <c:ptCount val="1"/>
                <c:pt idx="0">
                  <c:v>LSST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Plots'!$B$11:$E$11</c:f>
              <c:numCache>
                <c:formatCode>0.000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0.15000000000000002</c:v>
                </c:pt>
                <c:pt idx="3">
                  <c:v>0.35000000000000003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F0-7648-BFA5-CDB6A0F8BAB4}"/>
            </c:ext>
          </c:extLst>
        </c:ser>
        <c:ser>
          <c:idx val="10"/>
          <c:order val="10"/>
          <c:tx>
            <c:strRef>
              <c:f>'Tape Plots'!$A$12</c:f>
              <c:strCache>
                <c:ptCount val="1"/>
                <c:pt idx="0">
                  <c:v>Seaquest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Plots'!$B$12:$E$12</c:f>
              <c:numCache>
                <c:formatCode>0.000</c:formatCode>
                <c:ptCount val="4"/>
                <c:pt idx="0">
                  <c:v>0.15103437362995464</c:v>
                </c:pt>
                <c:pt idx="1">
                  <c:v>0.16103437362995465</c:v>
                </c:pt>
                <c:pt idx="2">
                  <c:v>0.17103437362995466</c:v>
                </c:pt>
                <c:pt idx="3">
                  <c:v>0.18103437362995467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F0-7648-BFA5-CDB6A0F8BAB4}"/>
            </c:ext>
          </c:extLst>
        </c:ser>
        <c:ser>
          <c:idx val="11"/>
          <c:order val="11"/>
          <c:tx>
            <c:strRef>
              <c:f>'Tape Plots'!$A$13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'Tape Plots'!$B$1:$E$1</c:f>
              <c:strCache>
                <c:ptCount val="4"/>
                <c:pt idx="0">
                  <c:v>Start 2020</c:v>
                </c:pt>
                <c:pt idx="1">
                  <c:v>End 2020</c:v>
                </c:pt>
                <c:pt idx="2">
                  <c:v>End 2021</c:v>
                </c:pt>
                <c:pt idx="3">
                  <c:v>End 2022</c:v>
                </c:pt>
              </c:strCache>
            </c:strRef>
          </c:cat>
          <c:val>
            <c:numRef>
              <c:f>'Tape Plots'!$B$13:$E$13</c:f>
              <c:numCache>
                <c:formatCode>0.000</c:formatCode>
                <c:ptCount val="4"/>
                <c:pt idx="0">
                  <c:v>9.779126687993962</c:v>
                </c:pt>
                <c:pt idx="1">
                  <c:v>10.779126687993962</c:v>
                </c:pt>
                <c:pt idx="2">
                  <c:v>11.779126687993962</c:v>
                </c:pt>
                <c:pt idx="3">
                  <c:v>12.779126687993962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F0-7648-BFA5-CDB6A0F8B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9427264"/>
        <c:axId val="1059426936"/>
      </c:barChart>
      <c:catAx>
        <c:axId val="10594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426936"/>
        <c:crosses val="autoZero"/>
        <c:auto val="1"/>
        <c:lblAlgn val="ctr"/>
        <c:lblOffset val="100"/>
        <c:noMultiLvlLbl val="0"/>
      </c:catAx>
      <c:valAx>
        <c:axId val="105942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Integral Tape (PiB)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42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695242544679005"/>
          <c:y val="4.8801645723349919E-2"/>
          <c:w val="0.14638091882266918"/>
          <c:h val="0.92008102438617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Tape Cost</a:t>
            </a:r>
            <a:br>
              <a:rPr lang="en-US"/>
            </a:br>
            <a:r>
              <a:rPr lang="en-US" sz="1000"/>
              <a:t>(Materials,</a:t>
            </a:r>
            <a:r>
              <a:rPr lang="en-US" sz="1000" baseline="0"/>
              <a:t> Maintenance, Labor, Overheads)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'Tape Plots'!$A$2</c:f>
              <c:strCache>
                <c:ptCount val="1"/>
                <c:pt idx="0">
                  <c:v>SBN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Plots'!$B$2:$H$2</c15:sqref>
                  </c15:fullRef>
                </c:ext>
              </c:extLst>
              <c:f>'Tape Plots'!$F$2:$H$2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112935</c:v>
                </c:pt>
                <c:pt idx="1" formatCode="_(&quot;$&quot;* #,##0_);_(&quot;$&quot;* \(#,##0\);_(&quot;$&quot;* &quot;-&quot;??_);_(@_)">
                  <c:v>345783</c:v>
                </c:pt>
                <c:pt idx="2" formatCode="_(&quot;$&quot;* #,##0_);_(&quot;$&quot;* \(#,##0\);_(&quot;$&quot;* &quot;-&quot;??_);_(@_)">
                  <c:v>660349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7-914A-ABD7-B8BFFFD924DE}"/>
            </c:ext>
          </c:extLst>
        </c:ser>
        <c:ser>
          <c:idx val="1"/>
          <c:order val="1"/>
          <c:tx>
            <c:strRef>
              <c:f>'Tape Plots'!$A$3</c:f>
              <c:strCache>
                <c:ptCount val="1"/>
                <c:pt idx="0">
                  <c:v>Nova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Plots'!$B$3:$H$3</c15:sqref>
                  </c15:fullRef>
                </c:ext>
              </c:extLst>
              <c:f>'Tape Plots'!$F$3:$H$3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346220</c:v>
                </c:pt>
                <c:pt idx="1" formatCode="_(&quot;$&quot;* #,##0_);_(&quot;$&quot;* \(#,##0\);_(&quot;$&quot;* &quot;-&quot;??_);_(@_)">
                  <c:v>398594</c:v>
                </c:pt>
                <c:pt idx="2" formatCode="_(&quot;$&quot;* #,##0_);_(&quot;$&quot;* \(#,##0\);_(&quot;$&quot;* &quot;-&quot;??_);_(@_)">
                  <c:v>588430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7-914A-ABD7-B8BFFFD924DE}"/>
            </c:ext>
          </c:extLst>
        </c:ser>
        <c:ser>
          <c:idx val="2"/>
          <c:order val="2"/>
          <c:tx>
            <c:strRef>
              <c:f>'Tape Plots'!$A$4</c:f>
              <c:strCache>
                <c:ptCount val="1"/>
                <c:pt idx="0">
                  <c:v>DUNE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Plots'!$B$4:$H$4</c15:sqref>
                  </c15:fullRef>
                </c:ext>
              </c:extLst>
              <c:f>'Tape Plots'!$F$4:$H$4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166291</c:v>
                </c:pt>
                <c:pt idx="1" formatCode="_(&quot;$&quot;* #,##0_);_(&quot;$&quot;* \(#,##0\);_(&quot;$&quot;* &quot;-&quot;??_);_(@_)">
                  <c:v>287821</c:v>
                </c:pt>
                <c:pt idx="2" formatCode="_(&quot;$&quot;* #,##0_);_(&quot;$&quot;* \(#,##0\);_(&quot;$&quot;* &quot;-&quot;??_);_(@_)">
                  <c:v>452627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97-914A-ABD7-B8BFFFD924DE}"/>
            </c:ext>
          </c:extLst>
        </c:ser>
        <c:ser>
          <c:idx val="3"/>
          <c:order val="3"/>
          <c:tx>
            <c:strRef>
              <c:f>'Tape Plots'!$A$5</c:f>
              <c:strCache>
                <c:ptCount val="1"/>
                <c:pt idx="0">
                  <c:v>MicroBoone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Plots'!$B$5:$H$5</c15:sqref>
                  </c15:fullRef>
                </c:ext>
              </c:extLst>
              <c:f>'Tape Plots'!$F$5:$H$5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303270</c:v>
                </c:pt>
                <c:pt idx="1" formatCode="_(&quot;$&quot;* #,##0_);_(&quot;$&quot;* \(#,##0\);_(&quot;$&quot;* &quot;-&quot;??_);_(@_)">
                  <c:v>312216</c:v>
                </c:pt>
                <c:pt idx="2" formatCode="_(&quot;$&quot;* #,##0_);_(&quot;$&quot;* \(#,##0\);_(&quot;$&quot;* &quot;-&quot;??_);_(@_)">
                  <c:v>404829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97-914A-ABD7-B8BFFFD924DE}"/>
            </c:ext>
          </c:extLst>
        </c:ser>
        <c:ser>
          <c:idx val="4"/>
          <c:order val="4"/>
          <c:tx>
            <c:strRef>
              <c:f>'Tape Plots'!$A$6</c:f>
              <c:strCache>
                <c:ptCount val="1"/>
                <c:pt idx="0">
                  <c:v>g-2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Plots'!$B$6:$H$6</c15:sqref>
                  </c15:fullRef>
                </c:ext>
              </c:extLst>
              <c:f>'Tape Plots'!$F$6:$H$6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173840</c:v>
                </c:pt>
                <c:pt idx="1" formatCode="_(&quot;$&quot;* #,##0_);_(&quot;$&quot;* \(#,##0\);_(&quot;$&quot;* &quot;-&quot;??_);_(@_)">
                  <c:v>273176</c:v>
                </c:pt>
                <c:pt idx="2" formatCode="_(&quot;$&quot;* #,##0_);_(&quot;$&quot;* \(#,##0\);_(&quot;$&quot;* &quot;-&quot;??_);_(@_)">
                  <c:v>384774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97-914A-ABD7-B8BFFFD924DE}"/>
            </c:ext>
          </c:extLst>
        </c:ser>
        <c:ser>
          <c:idx val="5"/>
          <c:order val="5"/>
          <c:tx>
            <c:strRef>
              <c:f>'Tape Plots'!$A$7</c:f>
              <c:strCache>
                <c:ptCount val="1"/>
                <c:pt idx="0">
                  <c:v>DES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Plots'!$B$7:$H$7</c15:sqref>
                  </c15:fullRef>
                </c:ext>
              </c:extLst>
              <c:f>'Tape Plots'!$F$7:$H$7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49413</c:v>
                </c:pt>
                <c:pt idx="1" formatCode="_(&quot;$&quot;* #,##0_);_(&quot;$&quot;* \(#,##0\);_(&quot;$&quot;* &quot;-&quot;??_);_(@_)">
                  <c:v>46853</c:v>
                </c:pt>
                <c:pt idx="2" formatCode="_(&quot;$&quot;* #,##0_);_(&quot;$&quot;* \(#,##0\);_(&quot;$&quot;* &quot;-&quot;??_);_(@_)">
                  <c:v>67072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97-914A-ABD7-B8BFFFD924DE}"/>
            </c:ext>
          </c:extLst>
        </c:ser>
        <c:ser>
          <c:idx val="6"/>
          <c:order val="6"/>
          <c:tx>
            <c:strRef>
              <c:f>'Tape Plots'!$A$8</c:f>
              <c:strCache>
                <c:ptCount val="1"/>
                <c:pt idx="0">
                  <c:v>Minerva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Plots'!$B$8:$H$8</c15:sqref>
                  </c15:fullRef>
                </c:ext>
              </c:extLst>
              <c:f>'Tape Plots'!$F$8:$H$8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33706</c:v>
                </c:pt>
                <c:pt idx="1" formatCode="_(&quot;$&quot;* #,##0_);_(&quot;$&quot;* \(#,##0\);_(&quot;$&quot;* &quot;-&quot;??_);_(@_)">
                  <c:v>37359</c:v>
                </c:pt>
                <c:pt idx="2" formatCode="_(&quot;$&quot;* #,##0_);_(&quot;$&quot;* \(#,##0\);_(&quot;$&quot;* &quot;-&quot;??_);_(@_)">
                  <c:v>54082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97-914A-ABD7-B8BFFFD924DE}"/>
            </c:ext>
          </c:extLst>
        </c:ser>
        <c:ser>
          <c:idx val="7"/>
          <c:order val="7"/>
          <c:tx>
            <c:strRef>
              <c:f>'Tape Plots'!$A$9</c:f>
              <c:strCache>
                <c:ptCount val="1"/>
                <c:pt idx="0">
                  <c:v>Mu2e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Plots'!$B$9:$H$9</c15:sqref>
                  </c15:fullRef>
                </c:ext>
              </c:extLst>
              <c:f>'Tape Plots'!$F$9:$H$9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17176</c:v>
                </c:pt>
                <c:pt idx="1" formatCode="_(&quot;$&quot;* #,##0_);_(&quot;$&quot;* \(#,##0\);_(&quot;$&quot;* &quot;-&quot;??_);_(@_)">
                  <c:v>20830</c:v>
                </c:pt>
                <c:pt idx="2" formatCode="_(&quot;$&quot;* #,##0_);_(&quot;$&quot;* \(#,##0\);_(&quot;$&quot;* &quot;-&quot;??_);_(@_)">
                  <c:v>44534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97-914A-ABD7-B8BFFFD924DE}"/>
            </c:ext>
          </c:extLst>
        </c:ser>
        <c:ser>
          <c:idx val="8"/>
          <c:order val="8"/>
          <c:tx>
            <c:strRef>
              <c:f>'Tape Plots'!$A$10</c:f>
              <c:strCache>
                <c:ptCount val="1"/>
                <c:pt idx="0">
                  <c:v>Minos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Plots'!$B$10:$H$10</c15:sqref>
                  </c15:fullRef>
                </c:ext>
              </c:extLst>
              <c:f>'Tape Plots'!$F$10:$H$10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10221</c:v>
                </c:pt>
                <c:pt idx="1" formatCode="_(&quot;$&quot;* #,##0_);_(&quot;$&quot;* \(#,##0\);_(&quot;$&quot;* &quot;-&quot;??_);_(@_)">
                  <c:v>10698</c:v>
                </c:pt>
                <c:pt idx="2" formatCode="_(&quot;$&quot;* #,##0_);_(&quot;$&quot;* \(#,##0\);_(&quot;$&quot;* &quot;-&quot;??_);_(@_)">
                  <c:v>15249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97-914A-ABD7-B8BFFFD924DE}"/>
            </c:ext>
          </c:extLst>
        </c:ser>
        <c:ser>
          <c:idx val="9"/>
          <c:order val="9"/>
          <c:tx>
            <c:strRef>
              <c:f>'Tape Plots'!$A$11</c:f>
              <c:strCache>
                <c:ptCount val="1"/>
                <c:pt idx="0">
                  <c:v>LSST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Plots'!$B$11:$H$11</c15:sqref>
                  </c15:fullRef>
                </c:ext>
              </c:extLst>
              <c:f>'Tape Plots'!$F$11:$H$11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882</c:v>
                </c:pt>
                <c:pt idx="1" formatCode="_(&quot;$&quot;* #,##0_);_(&quot;$&quot;* \(#,##0\);_(&quot;$&quot;* &quot;-&quot;??_);_(@_)">
                  <c:v>2221</c:v>
                </c:pt>
                <c:pt idx="2" formatCode="_(&quot;$&quot;* #,##0_);_(&quot;$&quot;* \(#,##0\);_(&quot;$&quot;* &quot;-&quot;??_);_(@_)">
                  <c:v>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97-914A-ABD7-B8BFFFD924DE}"/>
            </c:ext>
          </c:extLst>
        </c:ser>
        <c:ser>
          <c:idx val="10"/>
          <c:order val="10"/>
          <c:tx>
            <c:strRef>
              <c:f>'Tape Plots'!$A$12</c:f>
              <c:strCache>
                <c:ptCount val="1"/>
                <c:pt idx="0">
                  <c:v>Seaquest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Plots'!$B$12:$H$12</c15:sqref>
                  </c15:fullRef>
                </c:ext>
              </c:extLst>
              <c:f>'Tape Plots'!$F$12:$H$12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1782</c:v>
                </c:pt>
                <c:pt idx="1" formatCode="_(&quot;$&quot;* #,##0_);_(&quot;$&quot;* \(#,##0\);_(&quot;$&quot;* &quot;-&quot;??_);_(@_)">
                  <c:v>1941</c:v>
                </c:pt>
                <c:pt idx="2" formatCode="_(&quot;$&quot;* #,##0_);_(&quot;$&quot;* \(#,##0\);_(&quot;$&quot;* &quot;-&quot;??_);_(@_)">
                  <c:v>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97-914A-ABD7-B8BFFFD924DE}"/>
            </c:ext>
          </c:extLst>
        </c:ser>
        <c:ser>
          <c:idx val="11"/>
          <c:order val="11"/>
          <c:tx>
            <c:strRef>
              <c:f>'Tape Plots'!$A$13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'Tape Plots'!$B$1:$H$1</c15:sqref>
                  </c15:fullRef>
                </c:ext>
              </c:extLst>
              <c:f>'Tape Plots'!$F$1:$H$1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'Tape Plots'!$B$13:$H$13</c15:sqref>
                  </c15:fullRef>
                </c:ext>
              </c:extLst>
              <c:f>'Tape Plots'!$F$13:$H$13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109555</c:v>
                </c:pt>
                <c:pt idx="1" formatCode="_(&quot;$&quot;* #,##0_);_(&quot;$&quot;* \(#,##0\);_(&quot;$&quot;* &quot;-&quot;??_);_(@_)">
                  <c:v>118960</c:v>
                </c:pt>
                <c:pt idx="2" formatCode="_(&quot;$&quot;* #,##0_);_(&quot;$&quot;* \(#,##0\);_(&quot;$&quot;* &quot;-&quot;??_);_(@_)">
                  <c:v>170778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97-914A-ABD7-B8BFFFD92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3085056"/>
        <c:axId val="1087901224"/>
      </c:barChart>
      <c:catAx>
        <c:axId val="9230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901224"/>
        <c:crosses val="autoZero"/>
        <c:auto val="1"/>
        <c:lblAlgn val="ctr"/>
        <c:lblOffset val="100"/>
        <c:noMultiLvlLbl val="0"/>
      </c:catAx>
      <c:valAx>
        <c:axId val="108790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Fully Burdened Cost (CY 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08505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099934383202104"/>
          <c:y val="4.6856622010219541E-2"/>
          <c:w val="0.12233398950131233"/>
          <c:h val="0.90953650296165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Disk Cost</a:t>
            </a:r>
            <a:endParaRPr lang="en-US" baseline="0" dirty="0"/>
          </a:p>
          <a:p>
            <a:pPr>
              <a:defRPr/>
            </a:pPr>
            <a:r>
              <a:rPr lang="en-US" sz="1000" baseline="0" dirty="0"/>
              <a:t>(Materials, Maintenance, Labor, Overheads)</a:t>
            </a:r>
            <a:endParaRPr lang="en-US" sz="1000" dirty="0"/>
          </a:p>
        </c:rich>
      </c:tx>
      <c:layout>
        <c:manualLayout>
          <c:xMode val="edge"/>
          <c:yMode val="edge"/>
          <c:x val="0.21943744531933507"/>
          <c:y val="5.5430867088128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'Disk Summary'!$A$2</c:f>
              <c:strCache>
                <c:ptCount val="1"/>
                <c:pt idx="0">
                  <c:v>DUNE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Summary'!$B$2:$R$2</c15:sqref>
                  </c15:fullRef>
                </c:ext>
              </c:extLst>
              <c:f>'Disk Summary'!$P$2:$R$2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72403</c:v>
                </c:pt>
                <c:pt idx="1" formatCode="_(&quot;$&quot;* #,##0_);_(&quot;$&quot;* \(#,##0\);_(&quot;$&quot;* &quot;-&quot;??_);_(@_)">
                  <c:v>123353</c:v>
                </c:pt>
                <c:pt idx="2" formatCode="_(&quot;$&quot;* #,##0_);_(&quot;$&quot;* \(#,##0\);_(&quot;$&quot;* &quot;-&quot;??_);_(@_)">
                  <c:v>145586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0-F94B-83F7-45D5DCE18B8E}"/>
            </c:ext>
          </c:extLst>
        </c:ser>
        <c:ser>
          <c:idx val="1"/>
          <c:order val="1"/>
          <c:tx>
            <c:strRef>
              <c:f>'Disk Summary'!$A$3</c:f>
              <c:strCache>
                <c:ptCount val="1"/>
                <c:pt idx="0">
                  <c:v>NOVA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Summary'!$B$3:$R$3</c15:sqref>
                  </c15:fullRef>
                </c:ext>
              </c:extLst>
              <c:f>'Disk Summary'!$P$3:$R$3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107509</c:v>
                </c:pt>
                <c:pt idx="1" formatCode="_(&quot;$&quot;* #,##0_);_(&quot;$&quot;* \(#,##0\);_(&quot;$&quot;* &quot;-&quot;??_);_(@_)">
                  <c:v>134754</c:v>
                </c:pt>
                <c:pt idx="2" formatCode="_(&quot;$&quot;* #,##0_);_(&quot;$&quot;* \(#,##0\);_(&quot;$&quot;* &quot;-&quot;??_);_(@_)">
                  <c:v>134754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0-F94B-83F7-45D5DCE18B8E}"/>
            </c:ext>
          </c:extLst>
        </c:ser>
        <c:ser>
          <c:idx val="2"/>
          <c:order val="2"/>
          <c:tx>
            <c:strRef>
              <c:f>'Disk Summary'!$A$4</c:f>
              <c:strCache>
                <c:ptCount val="1"/>
                <c:pt idx="0">
                  <c:v>MICROBOONE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Summary'!$B$4:$R$4</c15:sqref>
                  </c15:fullRef>
                </c:ext>
              </c:extLst>
              <c:f>'Disk Summary'!$P$4:$R$4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111018</c:v>
                </c:pt>
                <c:pt idx="1" formatCode="_(&quot;$&quot;* #,##0_);_(&quot;$&quot;* \(#,##0\);_(&quot;$&quot;* &quot;-&quot;??_);_(@_)">
                  <c:v>111018</c:v>
                </c:pt>
                <c:pt idx="2" formatCode="_(&quot;$&quot;* #,##0_);_(&quot;$&quot;* \(#,##0\);_(&quot;$&quot;* &quot;-&quot;??_);_(@_)">
                  <c:v>111018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0-F94B-83F7-45D5DCE18B8E}"/>
            </c:ext>
          </c:extLst>
        </c:ser>
        <c:ser>
          <c:idx val="3"/>
          <c:order val="3"/>
          <c:tx>
            <c:strRef>
              <c:f>'Disk Summary'!$A$5</c:f>
              <c:strCache>
                <c:ptCount val="1"/>
                <c:pt idx="0">
                  <c:v>SBND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Summary'!$B$5:$R$5</c15:sqref>
                  </c15:fullRef>
                </c:ext>
              </c:extLst>
              <c:f>'Disk Summary'!$P$5:$R$5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80280</c:v>
                </c:pt>
                <c:pt idx="1" formatCode="_(&quot;$&quot;* #,##0_);_(&quot;$&quot;* \(#,##0\);_(&quot;$&quot;* &quot;-&quot;??_);_(@_)">
                  <c:v>82305</c:v>
                </c:pt>
                <c:pt idx="2" formatCode="_(&quot;$&quot;* #,##0_);_(&quot;$&quot;* \(#,##0\);_(&quot;$&quot;* &quot;-&quot;??_);_(@_)">
                  <c:v>84177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0-F94B-83F7-45D5DCE18B8E}"/>
            </c:ext>
          </c:extLst>
        </c:ser>
        <c:ser>
          <c:idx val="4"/>
          <c:order val="4"/>
          <c:tx>
            <c:strRef>
              <c:f>'Disk Summary'!$A$6</c:f>
              <c:strCache>
                <c:ptCount val="1"/>
                <c:pt idx="0">
                  <c:v>GM2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Summary'!$B$6:$R$6</c15:sqref>
                  </c15:fullRef>
                </c:ext>
              </c:extLst>
              <c:f>'Disk Summary'!$P$6:$R$6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61004</c:v>
                </c:pt>
                <c:pt idx="1" formatCode="_(&quot;$&quot;* #,##0_);_(&quot;$&quot;* \(#,##0\);_(&quot;$&quot;* &quot;-&quot;??_);_(@_)">
                  <c:v>64171</c:v>
                </c:pt>
                <c:pt idx="2" formatCode="_(&quot;$&quot;* #,##0_);_(&quot;$&quot;* \(#,##0\);_(&quot;$&quot;* &quot;-&quot;??_);_(@_)">
                  <c:v>66043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D0-F94B-83F7-45D5DCE18B8E}"/>
            </c:ext>
          </c:extLst>
        </c:ser>
        <c:ser>
          <c:idx val="5"/>
          <c:order val="5"/>
          <c:tx>
            <c:strRef>
              <c:f>'Disk Summary'!$A$7</c:f>
              <c:strCache>
                <c:ptCount val="1"/>
                <c:pt idx="0">
                  <c:v>MINERVA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Summary'!$B$7:$R$7</c15:sqref>
                  </c15:fullRef>
                </c:ext>
              </c:extLst>
              <c:f>'Disk Summary'!$P$7:$R$7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30944</c:v>
                </c:pt>
                <c:pt idx="1" formatCode="_(&quot;$&quot;* #,##0_);_(&quot;$&quot;* \(#,##0\);_(&quot;$&quot;* &quot;-&quot;??_);_(@_)">
                  <c:v>30944</c:v>
                </c:pt>
                <c:pt idx="2" formatCode="_(&quot;$&quot;* #,##0_);_(&quot;$&quot;* \(#,##0\);_(&quot;$&quot;* &quot;-&quot;??_);_(@_)">
                  <c:v>30944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D0-F94B-83F7-45D5DCE18B8E}"/>
            </c:ext>
          </c:extLst>
        </c:ser>
        <c:ser>
          <c:idx val="6"/>
          <c:order val="6"/>
          <c:tx>
            <c:strRef>
              <c:f>'Disk Summary'!$A$8</c:f>
              <c:strCache>
                <c:ptCount val="1"/>
                <c:pt idx="0">
                  <c:v>DES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Summary'!$B$8:$R$8</c15:sqref>
                  </c15:fullRef>
                </c:ext>
              </c:extLst>
              <c:f>'Disk Summary'!$P$8:$R$8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23861</c:v>
                </c:pt>
                <c:pt idx="1" formatCode="_(&quot;$&quot;* #,##0_);_(&quot;$&quot;* \(#,##0\);_(&quot;$&quot;* &quot;-&quot;??_);_(@_)">
                  <c:v>23861</c:v>
                </c:pt>
                <c:pt idx="2" formatCode="_(&quot;$&quot;* #,##0_);_(&quot;$&quot;* \(#,##0\);_(&quot;$&quot;* &quot;-&quot;??_);_(@_)">
                  <c:v>23861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D0-F94B-83F7-45D5DCE18B8E}"/>
            </c:ext>
          </c:extLst>
        </c:ser>
        <c:ser>
          <c:idx val="7"/>
          <c:order val="7"/>
          <c:tx>
            <c:strRef>
              <c:f>'Disk Summary'!$A$9</c:f>
              <c:strCache>
                <c:ptCount val="1"/>
                <c:pt idx="0">
                  <c:v>MU2E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Summary'!$B$9:$R$9</c15:sqref>
                  </c15:fullRef>
                </c:ext>
              </c:extLst>
              <c:f>'Disk Summary'!$P$9:$R$9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7860</c:v>
                </c:pt>
                <c:pt idx="1" formatCode="_(&quot;$&quot;* #,##0_);_(&quot;$&quot;* \(#,##0\);_(&quot;$&quot;* &quot;-&quot;??_);_(@_)">
                  <c:v>9867</c:v>
                </c:pt>
                <c:pt idx="2" formatCode="_(&quot;$&quot;* #,##0_);_(&quot;$&quot;* \(#,##0\);_(&quot;$&quot;* &quot;-&quot;??_);_(@_)">
                  <c:v>13622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D0-F94B-83F7-45D5DCE18B8E}"/>
            </c:ext>
          </c:extLst>
        </c:ser>
        <c:ser>
          <c:idx val="8"/>
          <c:order val="8"/>
          <c:tx>
            <c:strRef>
              <c:f>'Disk Summary'!$A$10</c:f>
              <c:strCache>
                <c:ptCount val="1"/>
                <c:pt idx="0">
                  <c:v>MINOS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'Disk Summary'!$B$1:$R$1</c15:sqref>
                  </c15:fullRef>
                </c:ext>
              </c:extLst>
              <c:f>'Disk Summary'!$P$1:$R$1</c:f>
              <c:strCache>
                <c:ptCount val="3"/>
                <c:pt idx="0">
                  <c:v> Cost 2020 </c:v>
                </c:pt>
                <c:pt idx="1">
                  <c:v> Cost 2021 </c:v>
                </c:pt>
                <c:pt idx="2">
                  <c:v> Cost 2022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'Disk Summary'!$B$10:$R$10</c15:sqref>
                  </c15:fullRef>
                </c:ext>
              </c:extLst>
              <c:f>'Disk Summary'!$P$10:$R$10</c:f>
              <c:numCache>
                <c:formatCode>0.000</c:formatCode>
                <c:ptCount val="3"/>
                <c:pt idx="0" formatCode="_(&quot;$&quot;* #,##0_);_(&quot;$&quot;* \(#,##0\);_(&quot;$&quot;* &quot;-&quot;??_);_(@_)">
                  <c:v>4339</c:v>
                </c:pt>
                <c:pt idx="1" formatCode="_(&quot;$&quot;* #,##0_);_(&quot;$&quot;* \(#,##0\);_(&quot;$&quot;* &quot;-&quot;??_);_(@_)">
                  <c:v>4339</c:v>
                </c:pt>
                <c:pt idx="2" formatCode="_(&quot;$&quot;* #,##0_);_(&quot;$&quot;* \(#,##0\);_(&quot;$&quot;* &quot;-&quot;??_);_(@_)">
                  <c:v>4339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D0-F94B-83F7-45D5DCE18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7829432"/>
        <c:axId val="947825496"/>
      </c:barChart>
      <c:catAx>
        <c:axId val="94782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25496"/>
        <c:crosses val="autoZero"/>
        <c:auto val="1"/>
        <c:lblAlgn val="ctr"/>
        <c:lblOffset val="100"/>
        <c:noMultiLvlLbl val="0"/>
      </c:catAx>
      <c:valAx>
        <c:axId val="94782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Annual Cost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29432"/>
        <c:crosses val="autoZero"/>
        <c:crossBetween val="between"/>
        <c:dispUnits>
          <c:builtInUnit val="hundred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569400699912511"/>
          <c:y val="5.3389672691156465E-2"/>
          <c:w val="0.13763932633420822"/>
          <c:h val="0.90350567499568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R Illingworth | FCRSG Storage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Storage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Robert Illingworth</a:t>
            </a:r>
          </a:p>
          <a:p>
            <a:r>
              <a:rPr lang="en-US" dirty="0"/>
              <a:t>FCRSG</a:t>
            </a:r>
          </a:p>
          <a:p>
            <a:r>
              <a:rPr lang="en-US" dirty="0"/>
              <a:t>4 May 2020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BE5D220-7E69-CE49-A70A-190C7B46F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10311"/>
              </p:ext>
            </p:extLst>
          </p:nvPr>
        </p:nvGraphicFramePr>
        <p:xfrm>
          <a:off x="222250" y="733670"/>
          <a:ext cx="4343396" cy="2401736"/>
        </p:xfrm>
        <a:graphic>
          <a:graphicData uri="http://schemas.openxmlformats.org/drawingml/2006/table">
            <a:tbl>
              <a:tblPr firstRow="1" lastRow="1" bandRow="1">
                <a:tableStyleId>{22838BEF-8BB2-4498-84A7-C5851F593DF1}</a:tableStyleId>
              </a:tblPr>
              <a:tblGrid>
                <a:gridCol w="1085849">
                  <a:extLst>
                    <a:ext uri="{9D8B030D-6E8A-4147-A177-3AD203B41FA5}">
                      <a16:colId xmlns:a16="http://schemas.microsoft.com/office/drawing/2014/main" val="931289977"/>
                    </a:ext>
                  </a:extLst>
                </a:gridCol>
                <a:gridCol w="1085849">
                  <a:extLst>
                    <a:ext uri="{9D8B030D-6E8A-4147-A177-3AD203B41FA5}">
                      <a16:colId xmlns:a16="http://schemas.microsoft.com/office/drawing/2014/main" val="4044152160"/>
                    </a:ext>
                  </a:extLst>
                </a:gridCol>
                <a:gridCol w="1085849">
                  <a:extLst>
                    <a:ext uri="{9D8B030D-6E8A-4147-A177-3AD203B41FA5}">
                      <a16:colId xmlns:a16="http://schemas.microsoft.com/office/drawing/2014/main" val="214069484"/>
                    </a:ext>
                  </a:extLst>
                </a:gridCol>
                <a:gridCol w="1085849">
                  <a:extLst>
                    <a:ext uri="{9D8B030D-6E8A-4147-A177-3AD203B41FA5}">
                      <a16:colId xmlns:a16="http://schemas.microsoft.com/office/drawing/2014/main" val="3856983701"/>
                    </a:ext>
                  </a:extLst>
                </a:gridCol>
              </a:tblGrid>
              <a:tr h="329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Experiment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2020 request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2021 request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2022 request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680877331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4190706403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788000861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796418906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NOvA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420548427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MINERVA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38263635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985642672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56990114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99634142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6070C9-6488-9341-9F57-3C89C9D5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from experiments – dedicated </a:t>
            </a:r>
            <a:r>
              <a:rPr lang="en-US" dirty="0" err="1"/>
              <a:t>dCache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2BF9E-CFC6-B84E-AEE7-DCEC0DF466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B1F03-1797-A747-AE19-3270EA27B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1FCCC-0723-6145-BB5A-C4D86EC16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2C0940-9F3E-A64E-812C-4442E7386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28632"/>
              </p:ext>
            </p:extLst>
          </p:nvPr>
        </p:nvGraphicFramePr>
        <p:xfrm>
          <a:off x="4572000" y="950645"/>
          <a:ext cx="4572000" cy="335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98BE403-D4DE-FB45-9CA1-88D56D41022E}"/>
              </a:ext>
            </a:extLst>
          </p:cNvPr>
          <p:cNvSpPr txBox="1">
            <a:spLocks/>
          </p:cNvSpPr>
          <p:nvPr/>
        </p:nvSpPr>
        <p:spPr>
          <a:xfrm>
            <a:off x="228603" y="3272118"/>
            <a:ext cx="4343397" cy="125106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dedicated space is primarily required to ensure raw data can be uploaded fast enough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 am not sure these large increases are properly justified</a:t>
            </a:r>
          </a:p>
        </p:txBody>
      </p:sp>
    </p:spTree>
    <p:extLst>
      <p:ext uri="{BB962C8B-B14F-4D97-AF65-F5344CB8AC3E}">
        <p14:creationId xmlns:p14="http://schemas.microsoft.com/office/powerpoint/2010/main" val="100411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173510-CD8F-634F-A861-927B9C73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5"/>
            <a:ext cx="4343397" cy="17881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Last year’s requests were not a very good guide to actual usage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Most experiments are not considering significant deletion of data on tape</a:t>
            </a:r>
          </a:p>
          <a:p>
            <a:pPr lvl="1"/>
            <a:r>
              <a:rPr lang="en-US" dirty="0"/>
              <a:t>Exception is SBN – but they are still asking for large net increases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10E58C-760B-7649-ABC0-0516B46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from experiments - tape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0530E-D0C5-0F46-B989-556DFC2751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9B8B-E18C-0F4F-A33C-9B65D1040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B5953-3AB7-4643-8FBB-20D4D840E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31D6C8-5E25-0041-9148-EE97279D45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349114"/>
              </p:ext>
            </p:extLst>
          </p:nvPr>
        </p:nvGraphicFramePr>
        <p:xfrm>
          <a:off x="4800603" y="297758"/>
          <a:ext cx="4280537" cy="221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4B2371-C529-644E-A7DB-2780A72A5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300"/>
              </p:ext>
            </p:extLst>
          </p:nvPr>
        </p:nvGraphicFramePr>
        <p:xfrm>
          <a:off x="4800603" y="2516842"/>
          <a:ext cx="4343397" cy="221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5660293-7EDF-4C56-B0F0-71536AB0D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259287"/>
              </p:ext>
            </p:extLst>
          </p:nvPr>
        </p:nvGraphicFramePr>
        <p:xfrm>
          <a:off x="228600" y="2516842"/>
          <a:ext cx="4572003" cy="221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107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C54D4E-956B-7946-9979-E86994FA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4343397" cy="379452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Fulfilling all the tape requests would cause a significant increase in costs (factor ~2) by 2022</a:t>
            </a:r>
          </a:p>
          <a:p>
            <a:endParaRPr lang="en-US" dirty="0"/>
          </a:p>
          <a:p>
            <a:r>
              <a:rPr lang="en-US" dirty="0"/>
              <a:t>Resources for disk purchases are likely to be limited</a:t>
            </a:r>
          </a:p>
          <a:p>
            <a:pPr lvl="1"/>
            <a:r>
              <a:rPr lang="en-US" dirty="0"/>
              <a:t>Additions have often been unpredictable; we often have no idea what money is available until the end of the year</a:t>
            </a:r>
          </a:p>
          <a:p>
            <a:pPr lvl="1"/>
            <a:r>
              <a:rPr lang="en-US" dirty="0"/>
              <a:t>Not keeping up with warranty expirations; growth has meant increasing server age</a:t>
            </a:r>
          </a:p>
          <a:p>
            <a:pPr lvl="1"/>
            <a:r>
              <a:rPr lang="en-US" dirty="0"/>
              <a:t>Also hard to find the resources to test potential alternatives to existing </a:t>
            </a:r>
            <a:r>
              <a:rPr lang="en-US" dirty="0" err="1"/>
              <a:t>dCache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5F709A-F9BE-A34B-987D-7A4EDB73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and limitations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13341-B385-7B41-B0C1-09EBA44E17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6B367-D05D-E64A-B82F-E1E4E00E4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F1103-8E55-A54A-88C3-4CCAD6C68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095355-A923-419A-B6D0-1311380641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541085"/>
              </p:ext>
            </p:extLst>
          </p:nvPr>
        </p:nvGraphicFramePr>
        <p:xfrm>
          <a:off x="4572000" y="188814"/>
          <a:ext cx="4572000" cy="226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C27C6D-165F-4C90-843B-AB9458ACB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802663"/>
              </p:ext>
            </p:extLst>
          </p:nvPr>
        </p:nvGraphicFramePr>
        <p:xfrm>
          <a:off x="4571999" y="2571750"/>
          <a:ext cx="4572000" cy="206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396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B047-C2B0-0B40-8456-A7EB27D5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Migration to new media is primarily effort limited</a:t>
            </a:r>
          </a:p>
          <a:p>
            <a:pPr lvl="1"/>
            <a:r>
              <a:rPr lang="en-US" dirty="0"/>
              <a:t>Serious concern that we will be perpetually migrating data</a:t>
            </a:r>
          </a:p>
          <a:p>
            <a:pPr lvl="1"/>
            <a:r>
              <a:rPr lang="en-US" dirty="0"/>
              <a:t>Scope for automation, if we had the effort available to implement it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The current approach is not viable in the long term</a:t>
            </a:r>
          </a:p>
          <a:p>
            <a:endParaRPr lang="en-US" dirty="0"/>
          </a:p>
          <a:p>
            <a:r>
              <a:rPr lang="en-US" dirty="0"/>
              <a:t>Where we’d like experiments to improve</a:t>
            </a:r>
          </a:p>
          <a:p>
            <a:pPr lvl="1"/>
            <a:r>
              <a:rPr lang="en-US" dirty="0"/>
              <a:t>Experiments should be required to set a lifetime policy for all their data (and follow through on it)</a:t>
            </a:r>
          </a:p>
          <a:p>
            <a:pPr lvl="1"/>
            <a:r>
              <a:rPr lang="en-US" dirty="0"/>
              <a:t>Small files are inefficient to store on tape; likely to get worse with each media generation</a:t>
            </a:r>
          </a:p>
          <a:p>
            <a:pPr lvl="1"/>
            <a:r>
              <a:rPr lang="en-US" dirty="0"/>
              <a:t>Move away from automated staging from tape – requires more organized approach</a:t>
            </a:r>
          </a:p>
          <a:p>
            <a:endParaRPr lang="en-US" dirty="0"/>
          </a:p>
          <a:p>
            <a:r>
              <a:rPr lang="en-US" dirty="0"/>
              <a:t>Storage R&amp;D</a:t>
            </a:r>
          </a:p>
          <a:p>
            <a:pPr lvl="1"/>
            <a:r>
              <a:rPr lang="en-US" dirty="0"/>
              <a:t>Rucio &amp; Data Management  </a:t>
            </a:r>
          </a:p>
          <a:p>
            <a:pPr lvl="2"/>
            <a:r>
              <a:rPr lang="en-US" dirty="0"/>
              <a:t>Data lakes – Multi-tiered storage/Quality of service</a:t>
            </a:r>
          </a:p>
          <a:p>
            <a:pPr lvl="2"/>
            <a:r>
              <a:rPr lang="en-US" dirty="0"/>
              <a:t>Object stores – particularly for DUNE</a:t>
            </a:r>
          </a:p>
          <a:p>
            <a:pPr lvl="1"/>
            <a:r>
              <a:rPr lang="en-US" dirty="0"/>
              <a:t>Potential alternatives to </a:t>
            </a:r>
            <a:r>
              <a:rPr lang="en-US" dirty="0" err="1"/>
              <a:t>dCache</a:t>
            </a:r>
            <a:endParaRPr lang="en-US" dirty="0"/>
          </a:p>
          <a:p>
            <a:pPr lvl="2"/>
            <a:r>
              <a:rPr lang="en-US" dirty="0"/>
              <a:t>User analysis data – EOS? CEPHFS?</a:t>
            </a:r>
          </a:p>
          <a:p>
            <a:pPr lvl="1"/>
            <a:r>
              <a:rPr lang="en-US" dirty="0" err="1"/>
              <a:t>Enstore</a:t>
            </a:r>
            <a:r>
              <a:rPr lang="en-US" dirty="0"/>
              <a:t> replacement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A7944F-C110-4844-B201-CFD8B2A0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effort be directed?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5EE3-4E6D-0046-B204-9AFFB4C8A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CF9D-3546-E543-BDA6-4303224D8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573B4-699E-C54D-AB90-01A5921A0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3E793F-7F21-6244-9512-23F66C04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Tape requests are on a potentially unaffordable trajectory</a:t>
            </a:r>
          </a:p>
          <a:p>
            <a:endParaRPr lang="en-US" dirty="0"/>
          </a:p>
          <a:p>
            <a:r>
              <a:rPr lang="en-US" dirty="0"/>
              <a:t>Disk requests are less extravagant, but growing the total capacity will be difficult</a:t>
            </a:r>
          </a:p>
          <a:p>
            <a:endParaRPr lang="en-US" dirty="0"/>
          </a:p>
          <a:p>
            <a:r>
              <a:rPr lang="en-US" dirty="0"/>
              <a:t>Majority of storage effort goes into operations; most of the available development effort is spent on keeping the existing system working</a:t>
            </a:r>
          </a:p>
          <a:p>
            <a:pPr lvl="1"/>
            <a:r>
              <a:rPr lang="en-US" dirty="0"/>
              <a:t>We don’t have enough effort to do much R&amp;D, which means that we aren’t able to properly investigate changes which might be easier/cheaper in the long run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BC1EE-82F4-F645-A024-5487F600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CD90E-1997-6942-9164-461B742BE5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8FAA4-4B94-134E-865C-75E229F81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4193-4089-AA43-BA59-81083F84A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795F74-30AC-714C-81DE-669A5DBB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845F-C4F5-C64F-B22B-B22868B2F7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C464B-CC55-8942-A924-6B0EF0E22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2C9FE-A12E-7F40-8A8B-4C20F1C14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3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1816A-F097-6546-B3D5-029A698F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67" y="4237083"/>
            <a:ext cx="8672513" cy="4245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Direct hardware purchase costs are ~50% of overall costs (amortized over 5 years)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E9A62-0C46-F140-B133-F95E5D8A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cost breakdown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7EED-B355-1E44-BCBE-6D2336CCE4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87C9-0CD5-1448-875E-5DE961F84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E4CF-899B-784A-9144-A38CB5459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700E85-2185-CC49-88F8-2D84145F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9" y="728664"/>
            <a:ext cx="746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0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AE1677-B6F8-0F45-8AC5-70B27B05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costs over time for data added up to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D83CA-EAAC-DD42-B4CA-CBC9ED7254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12AAA-EFA9-EE40-8DA1-9B6902089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4AD3-9698-F24B-B157-84D39F00F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E85F71-09C4-4635-B319-A3F256348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18" y="728663"/>
            <a:ext cx="8262277" cy="37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Scientific Data Services department</a:t>
            </a:r>
          </a:p>
          <a:p>
            <a:pPr lvl="1"/>
            <a:r>
              <a:rPr lang="en-US" dirty="0"/>
              <a:t>Covers storage, data management, and scientific database applications</a:t>
            </a:r>
          </a:p>
          <a:p>
            <a:endParaRPr lang="en-US" dirty="0"/>
          </a:p>
          <a:p>
            <a:r>
              <a:rPr lang="en-US" dirty="0"/>
              <a:t>Storage service</a:t>
            </a:r>
          </a:p>
          <a:p>
            <a:pPr lvl="1"/>
            <a:r>
              <a:rPr lang="en-US" dirty="0"/>
              <a:t>Bulk disk</a:t>
            </a:r>
          </a:p>
          <a:p>
            <a:pPr lvl="2"/>
            <a:r>
              <a:rPr lang="en-US" dirty="0" err="1"/>
              <a:t>dCache</a:t>
            </a:r>
            <a:r>
              <a:rPr lang="en-US" dirty="0"/>
              <a:t>, EOS (CMS only)</a:t>
            </a:r>
          </a:p>
          <a:p>
            <a:pPr lvl="1"/>
            <a:r>
              <a:rPr lang="en-US" dirty="0"/>
              <a:t>Tape/archival storage</a:t>
            </a:r>
          </a:p>
          <a:p>
            <a:pPr lvl="1"/>
            <a:endParaRPr lang="en-US" dirty="0"/>
          </a:p>
          <a:p>
            <a:r>
              <a:rPr lang="en-US" dirty="0"/>
              <a:t>Data management service</a:t>
            </a:r>
          </a:p>
          <a:p>
            <a:pPr lvl="1"/>
            <a:r>
              <a:rPr lang="en-US" dirty="0"/>
              <a:t>Transitioning data management to Rucio</a:t>
            </a:r>
          </a:p>
          <a:p>
            <a:pPr lvl="1"/>
            <a:r>
              <a:rPr lang="en-US" dirty="0"/>
              <a:t>Maintain legacy DM support for ongoing Fermilab experiments until transition is complete</a:t>
            </a:r>
          </a:p>
          <a:p>
            <a:endParaRPr lang="en-US" dirty="0"/>
          </a:p>
          <a:p>
            <a:r>
              <a:rPr lang="en-US" dirty="0"/>
              <a:t>Not part of SDS department, but I will also cover the NAS disk</a:t>
            </a:r>
          </a:p>
          <a:p>
            <a:pPr lvl="1"/>
            <a:r>
              <a:rPr lang="en-US" dirty="0"/>
              <a:t>Used for home directories, applications,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Managed by Core Computing Division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B84B2B-D0EE-724A-AC1D-B07CC1A7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879438"/>
          </a:xfrm>
        </p:spPr>
        <p:txBody>
          <a:bodyPr/>
          <a:lstStyle/>
          <a:p>
            <a:r>
              <a:rPr lang="en-US" dirty="0"/>
              <a:t>FNAL </a:t>
            </a:r>
            <a:r>
              <a:rPr lang="en-US" dirty="0" err="1"/>
              <a:t>dCache</a:t>
            </a:r>
            <a:r>
              <a:rPr lang="en-US" dirty="0"/>
              <a:t> (disk) and </a:t>
            </a:r>
            <a:r>
              <a:rPr lang="en-US" dirty="0" err="1"/>
              <a:t>Enstore</a:t>
            </a:r>
            <a:r>
              <a:rPr lang="en-US" dirty="0"/>
              <a:t> (tape) systems are split into two pieces – CMS and “Public” (everything else)</a:t>
            </a:r>
          </a:p>
          <a:p>
            <a:pPr lvl="1"/>
            <a:r>
              <a:rPr lang="en-US" dirty="0"/>
              <a:t>I will not be discussing CMS in this presentation.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8F1011-C585-034F-AF12-B254279A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disk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92D9-C0C2-D24D-9493-7D5E26EF35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E1D7-9D43-E143-A3D2-111B36B6F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3E34F-7C61-EA45-A480-151EDAD84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F241ED-22EC-9245-B8C5-54E403633C7F}"/>
              </a:ext>
            </a:extLst>
          </p:cNvPr>
          <p:cNvGrpSpPr/>
          <p:nvPr/>
        </p:nvGrpSpPr>
        <p:grpSpPr>
          <a:xfrm>
            <a:off x="257168" y="1608102"/>
            <a:ext cx="8658232" cy="3020855"/>
            <a:chOff x="286859" y="1381416"/>
            <a:chExt cx="23686576" cy="10910909"/>
          </a:xfrm>
        </p:grpSpPr>
        <p:sp>
          <p:nvSpPr>
            <p:cNvPr id="25" name="EOS…">
              <a:extLst>
                <a:ext uri="{FF2B5EF4-FFF2-40B4-BE49-F238E27FC236}">
                  <a16:creationId xmlns:a16="http://schemas.microsoft.com/office/drawing/2014/main" id="{AEB6FF5D-4AB3-054E-832F-5FDFFF6F03DB}"/>
                </a:ext>
              </a:extLst>
            </p:cNvPr>
            <p:cNvSpPr/>
            <p:nvPr/>
          </p:nvSpPr>
          <p:spPr>
            <a:xfrm>
              <a:off x="5002483" y="1752026"/>
              <a:ext cx="2053765" cy="1568814"/>
            </a:xfrm>
            <a:prstGeom prst="roundRect">
              <a:avLst>
                <a:gd name="adj" fmla="val 12936"/>
              </a:avLst>
            </a:prstGeom>
            <a:solidFill>
              <a:srgbClr val="82D2E6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pPr>
              <a:r>
                <a:rPr sz="1200"/>
                <a:t>EOS</a:t>
              </a:r>
            </a:p>
            <a:p>
              <a: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pPr>
              <a:r>
                <a:rPr sz="1200"/>
                <a:t>7 PB</a:t>
              </a:r>
            </a:p>
          </p:txBody>
        </p:sp>
        <p:sp>
          <p:nvSpPr>
            <p:cNvPr id="26" name="2 PB">
              <a:extLst>
                <a:ext uri="{FF2B5EF4-FFF2-40B4-BE49-F238E27FC236}">
                  <a16:creationId xmlns:a16="http://schemas.microsoft.com/office/drawing/2014/main" id="{654311EB-80D4-FB48-B0F7-03E6418A16C0}"/>
                </a:ext>
              </a:extLst>
            </p:cNvPr>
            <p:cNvSpPr/>
            <p:nvPr/>
          </p:nvSpPr>
          <p:spPr>
            <a:xfrm>
              <a:off x="5131353" y="7902320"/>
              <a:ext cx="1749340" cy="872291"/>
            </a:xfrm>
            <a:prstGeom prst="roundRect">
              <a:avLst>
                <a:gd name="adj" fmla="val 15349"/>
              </a:avLst>
            </a:prstGeom>
            <a:solidFill>
              <a:srgbClr val="82D2E6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lvl1pPr>
            </a:lstStyle>
            <a:p>
              <a:r>
                <a:rPr sz="1200"/>
                <a:t>2 PB</a:t>
              </a:r>
            </a:p>
          </p:txBody>
        </p:sp>
        <p:sp>
          <p:nvSpPr>
            <p:cNvPr id="27" name="dCache 24 PB">
              <a:extLst>
                <a:ext uri="{FF2B5EF4-FFF2-40B4-BE49-F238E27FC236}">
                  <a16:creationId xmlns:a16="http://schemas.microsoft.com/office/drawing/2014/main" id="{62735309-C694-854D-95AA-E624028219BA}"/>
                </a:ext>
              </a:extLst>
            </p:cNvPr>
            <p:cNvSpPr/>
            <p:nvPr/>
          </p:nvSpPr>
          <p:spPr>
            <a:xfrm>
              <a:off x="3838122" y="3531423"/>
              <a:ext cx="4622223" cy="2529845"/>
            </a:xfrm>
            <a:prstGeom prst="roundRect">
              <a:avLst>
                <a:gd name="adj" fmla="val 16534"/>
              </a:avLst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lvl1pPr>
            </a:lstStyle>
            <a:p>
              <a:r>
                <a:rPr sz="1200"/>
                <a:t>dCache 24 PB</a:t>
              </a:r>
            </a:p>
          </p:txBody>
        </p:sp>
        <p:sp>
          <p:nvSpPr>
            <p:cNvPr id="28" name="2.5 PB">
              <a:extLst>
                <a:ext uri="{FF2B5EF4-FFF2-40B4-BE49-F238E27FC236}">
                  <a16:creationId xmlns:a16="http://schemas.microsoft.com/office/drawing/2014/main" id="{834AC85E-31E1-BC45-8894-C20573F7A3B4}"/>
                </a:ext>
              </a:extLst>
            </p:cNvPr>
            <p:cNvSpPr/>
            <p:nvPr/>
          </p:nvSpPr>
          <p:spPr>
            <a:xfrm>
              <a:off x="5106096" y="9032209"/>
              <a:ext cx="1749341" cy="1152145"/>
            </a:xfrm>
            <a:prstGeom prst="roundRect">
              <a:avLst>
                <a:gd name="adj" fmla="val 10844"/>
              </a:avLst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lvl1pPr>
            </a:lstStyle>
            <a:p>
              <a:r>
                <a:rPr sz="1200"/>
                <a:t>2.5 PB</a:t>
              </a:r>
            </a:p>
          </p:txBody>
        </p:sp>
        <p:sp>
          <p:nvSpPr>
            <p:cNvPr id="29" name="2 PB">
              <a:extLst>
                <a:ext uri="{FF2B5EF4-FFF2-40B4-BE49-F238E27FC236}">
                  <a16:creationId xmlns:a16="http://schemas.microsoft.com/office/drawing/2014/main" id="{34F3210A-985C-AF44-8EC9-D122AECD22FD}"/>
                </a:ext>
              </a:extLst>
            </p:cNvPr>
            <p:cNvSpPr/>
            <p:nvPr/>
          </p:nvSpPr>
          <p:spPr>
            <a:xfrm>
              <a:off x="5106096" y="10441951"/>
              <a:ext cx="1749341" cy="872291"/>
            </a:xfrm>
            <a:prstGeom prst="roundRect">
              <a:avLst>
                <a:gd name="adj" fmla="val 14323"/>
              </a:avLst>
            </a:prstGeom>
            <a:solidFill>
              <a:schemeClr val="accent2">
                <a:hueOff val="-2473792"/>
                <a:satOff val="-50209"/>
                <a:lumOff val="23543"/>
                <a:alpha val="68784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lvl1pPr>
            </a:lstStyle>
            <a:p>
              <a:r>
                <a:rPr sz="1200"/>
                <a:t>2 PB</a:t>
              </a:r>
            </a:p>
          </p:txBody>
        </p:sp>
        <p:sp>
          <p:nvSpPr>
            <p:cNvPr id="30" name="2 PB">
              <a:extLst>
                <a:ext uri="{FF2B5EF4-FFF2-40B4-BE49-F238E27FC236}">
                  <a16:creationId xmlns:a16="http://schemas.microsoft.com/office/drawing/2014/main" id="{A57160AB-D8BD-5C4F-8397-1D00AA6FC43E}"/>
                </a:ext>
              </a:extLst>
            </p:cNvPr>
            <p:cNvSpPr/>
            <p:nvPr/>
          </p:nvSpPr>
          <p:spPr>
            <a:xfrm>
              <a:off x="9644543" y="3440863"/>
              <a:ext cx="1679930" cy="872291"/>
            </a:xfrm>
            <a:prstGeom prst="roundRect">
              <a:avLst>
                <a:gd name="adj" fmla="val 19031"/>
              </a:avLst>
            </a:prstGeom>
            <a:solidFill>
              <a:schemeClr val="accent3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lvl1pPr>
            </a:lstStyle>
            <a:p>
              <a:r>
                <a:rPr sz="1200" dirty="0"/>
                <a:t>2 PB</a:t>
              </a:r>
            </a:p>
          </p:txBody>
        </p:sp>
        <p:sp>
          <p:nvSpPr>
            <p:cNvPr id="31" name="8.5 PB…">
              <a:extLst>
                <a:ext uri="{FF2B5EF4-FFF2-40B4-BE49-F238E27FC236}">
                  <a16:creationId xmlns:a16="http://schemas.microsoft.com/office/drawing/2014/main" id="{4B97FDE3-50DA-AB41-824C-66A6D4A46A0B}"/>
                </a:ext>
              </a:extLst>
            </p:cNvPr>
            <p:cNvSpPr/>
            <p:nvPr/>
          </p:nvSpPr>
          <p:spPr>
            <a:xfrm>
              <a:off x="9119716" y="8551361"/>
              <a:ext cx="2729583" cy="1793305"/>
            </a:xfrm>
            <a:prstGeom prst="roundRect">
              <a:avLst>
                <a:gd name="adj" fmla="val 15041"/>
              </a:avLst>
            </a:prstGeom>
            <a:solidFill>
              <a:schemeClr val="accent3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pPr>
              <a:r>
                <a:rPr sz="1100" dirty="0"/>
                <a:t>8.5 PB</a:t>
              </a:r>
            </a:p>
            <a:p>
              <a:pPr algn="ctr">
                <a:lnSpc>
                  <a:spcPct val="100000"/>
                </a:lnSpc>
                <a:defRPr sz="30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pPr>
              <a:r>
                <a:rPr sz="1100" dirty="0"/>
                <a:t>(6 PB shared)</a:t>
              </a:r>
            </a:p>
          </p:txBody>
        </p:sp>
        <p:sp>
          <p:nvSpPr>
            <p:cNvPr id="32" name="Tape: 68 PB">
              <a:extLst>
                <a:ext uri="{FF2B5EF4-FFF2-40B4-BE49-F238E27FC236}">
                  <a16:creationId xmlns:a16="http://schemas.microsoft.com/office/drawing/2014/main" id="{426DF322-B33A-2E45-8DDD-92D8EB7B6BCD}"/>
                </a:ext>
              </a:extLst>
            </p:cNvPr>
            <p:cNvSpPr/>
            <p:nvPr/>
          </p:nvSpPr>
          <p:spPr>
            <a:xfrm>
              <a:off x="13565826" y="1861348"/>
              <a:ext cx="7600969" cy="4425979"/>
            </a:xfrm>
            <a:prstGeom prst="roundRect">
              <a:avLst>
                <a:gd name="adj" fmla="val 15041"/>
              </a:avLst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algn="ctr">
                <a:lnSpc>
                  <a:spcPct val="100000"/>
                </a:lnSpc>
                <a:defRPr sz="46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lvl1pPr>
            </a:lstStyle>
            <a:p>
              <a:r>
                <a:rPr sz="1200" dirty="0"/>
                <a:t>Tape: 68 PB</a:t>
              </a:r>
            </a:p>
          </p:txBody>
        </p:sp>
        <p:sp>
          <p:nvSpPr>
            <p:cNvPr id="33" name="Tape: 109 PB">
              <a:extLst>
                <a:ext uri="{FF2B5EF4-FFF2-40B4-BE49-F238E27FC236}">
                  <a16:creationId xmlns:a16="http://schemas.microsoft.com/office/drawing/2014/main" id="{80AA4E2C-CD9A-A747-A1D4-C35AB2D20963}"/>
                </a:ext>
              </a:extLst>
            </p:cNvPr>
            <p:cNvSpPr/>
            <p:nvPr/>
          </p:nvSpPr>
          <p:spPr>
            <a:xfrm>
              <a:off x="12881712" y="6976585"/>
              <a:ext cx="8969197" cy="5315740"/>
            </a:xfrm>
            <a:prstGeom prst="roundRect">
              <a:avLst>
                <a:gd name="adj" fmla="val 14778"/>
              </a:avLst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algn="ctr">
                <a:lnSpc>
                  <a:spcPct val="100000"/>
                </a:lnSpc>
                <a:defRPr sz="46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lvl1pPr>
            </a:lstStyle>
            <a:p>
              <a:r>
                <a:rPr sz="1200"/>
                <a:t>Tape: 109 PB</a:t>
              </a:r>
            </a:p>
          </p:txBody>
        </p:sp>
        <p:sp>
          <p:nvSpPr>
            <p:cNvPr id="34" name="NAS">
              <a:extLst>
                <a:ext uri="{FF2B5EF4-FFF2-40B4-BE49-F238E27FC236}">
                  <a16:creationId xmlns:a16="http://schemas.microsoft.com/office/drawing/2014/main" id="{A5DA15A1-7A62-1041-BAFE-F03325836621}"/>
                </a:ext>
              </a:extLst>
            </p:cNvPr>
            <p:cNvSpPr txBox="1"/>
            <p:nvPr/>
          </p:nvSpPr>
          <p:spPr>
            <a:xfrm>
              <a:off x="3873900" y="7578958"/>
              <a:ext cx="1324712" cy="15190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>
                <a:defRPr sz="3000">
                  <a:solidFill>
                    <a:srgbClr val="404040"/>
                  </a:solidFill>
                </a:defRPr>
              </a:lvl1pPr>
            </a:lstStyle>
            <a:p>
              <a:r>
                <a:rPr sz="1200"/>
                <a:t>NAS</a:t>
              </a:r>
            </a:p>
          </p:txBody>
        </p:sp>
        <p:sp>
          <p:nvSpPr>
            <p:cNvPr id="35" name="Dedicated dCache">
              <a:extLst>
                <a:ext uri="{FF2B5EF4-FFF2-40B4-BE49-F238E27FC236}">
                  <a16:creationId xmlns:a16="http://schemas.microsoft.com/office/drawing/2014/main" id="{37D78B6F-08C5-6248-9623-CA822E8C3F81}"/>
                </a:ext>
              </a:extLst>
            </p:cNvPr>
            <p:cNvSpPr txBox="1"/>
            <p:nvPr/>
          </p:nvSpPr>
          <p:spPr>
            <a:xfrm>
              <a:off x="1621217" y="8848771"/>
              <a:ext cx="3788125" cy="15190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>
                <a:defRPr sz="3000">
                  <a:solidFill>
                    <a:srgbClr val="404040"/>
                  </a:solidFill>
                </a:defRPr>
              </a:lvl1pPr>
            </a:lstStyle>
            <a:p>
              <a:r>
                <a:rPr sz="1200" dirty="0"/>
                <a:t>Dedicated </a:t>
              </a:r>
              <a:r>
                <a:rPr sz="1200" dirty="0" err="1"/>
                <a:t>dCache</a:t>
              </a:r>
              <a:endParaRPr sz="1200" dirty="0"/>
            </a:p>
          </p:txBody>
        </p:sp>
        <p:sp>
          <p:nvSpPr>
            <p:cNvPr id="36" name="Shared scratch dCache">
              <a:extLst>
                <a:ext uri="{FF2B5EF4-FFF2-40B4-BE49-F238E27FC236}">
                  <a16:creationId xmlns:a16="http://schemas.microsoft.com/office/drawing/2014/main" id="{242A5154-BEB9-2B42-9810-B128DE7E45BD}"/>
                </a:ext>
              </a:extLst>
            </p:cNvPr>
            <p:cNvSpPr txBox="1"/>
            <p:nvPr/>
          </p:nvSpPr>
          <p:spPr>
            <a:xfrm>
              <a:off x="830199" y="10118588"/>
              <a:ext cx="4589530" cy="15190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>
                <a:defRPr sz="3000">
                  <a:solidFill>
                    <a:srgbClr val="404040"/>
                  </a:solidFill>
                </a:defRPr>
              </a:lvl1pPr>
            </a:lstStyle>
            <a:p>
              <a:r>
                <a:rPr sz="1200"/>
                <a:t>Shared scratch dCache</a:t>
              </a:r>
            </a:p>
          </p:txBody>
        </p:sp>
        <p:sp>
          <p:nvSpPr>
            <p:cNvPr id="37" name="Tape dCache">
              <a:extLst>
                <a:ext uri="{FF2B5EF4-FFF2-40B4-BE49-F238E27FC236}">
                  <a16:creationId xmlns:a16="http://schemas.microsoft.com/office/drawing/2014/main" id="{ABF538A9-C076-9B44-81E2-2A41A95134B3}"/>
                </a:ext>
              </a:extLst>
            </p:cNvPr>
            <p:cNvSpPr txBox="1"/>
            <p:nvPr/>
          </p:nvSpPr>
          <p:spPr>
            <a:xfrm>
              <a:off x="9253927" y="2159161"/>
              <a:ext cx="2829768" cy="15190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>
                <a:defRPr sz="3000">
                  <a:solidFill>
                    <a:srgbClr val="404040"/>
                  </a:solidFill>
                </a:defRPr>
              </a:lvl1pPr>
            </a:lstStyle>
            <a:p>
              <a:r>
                <a:rPr sz="1200"/>
                <a:t>Tape dCache</a:t>
              </a:r>
            </a:p>
          </p:txBody>
        </p:sp>
        <p:sp>
          <p:nvSpPr>
            <p:cNvPr id="38" name="Tape dCache">
              <a:extLst>
                <a:ext uri="{FF2B5EF4-FFF2-40B4-BE49-F238E27FC236}">
                  <a16:creationId xmlns:a16="http://schemas.microsoft.com/office/drawing/2014/main" id="{A842FD6D-D608-3A4B-82BB-C9B08BD44E80}"/>
                </a:ext>
              </a:extLst>
            </p:cNvPr>
            <p:cNvSpPr txBox="1"/>
            <p:nvPr/>
          </p:nvSpPr>
          <p:spPr>
            <a:xfrm>
              <a:off x="9253927" y="7355716"/>
              <a:ext cx="2829768" cy="15190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>
                <a:defRPr sz="3000">
                  <a:solidFill>
                    <a:srgbClr val="404040"/>
                  </a:solidFill>
                </a:defRPr>
              </a:lvl1pPr>
            </a:lstStyle>
            <a:p>
              <a:r>
                <a:rPr sz="1200"/>
                <a:t>Tape dCache</a:t>
              </a:r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4FBB75E9-794D-AC4A-B60A-0761F91D001D}"/>
                </a:ext>
              </a:extLst>
            </p:cNvPr>
            <p:cNvSpPr/>
            <p:nvPr/>
          </p:nvSpPr>
          <p:spPr>
            <a:xfrm>
              <a:off x="294356" y="6672681"/>
              <a:ext cx="23679079" cy="1"/>
            </a:xfrm>
            <a:prstGeom prst="line">
              <a:avLst/>
            </a:prstGeom>
            <a:ln w="25400">
              <a:solidFill>
                <a:srgbClr val="82D2E6"/>
              </a:solidFill>
            </a:ln>
            <a:effectLst>
              <a:outerShdw blurRad="63500" dist="254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defRPr sz="4600">
                  <a:solidFill>
                    <a:srgbClr val="404040"/>
                  </a:solidFill>
                  <a:uFill>
                    <a:solidFill>
                      <a:srgbClr val="404040"/>
                    </a:solidFill>
                  </a:uFill>
                </a:defRPr>
              </a:pPr>
              <a:endParaRPr sz="1200"/>
            </a:p>
          </p:txBody>
        </p:sp>
        <p:sp>
          <p:nvSpPr>
            <p:cNvPr id="40" name="CMS">
              <a:extLst>
                <a:ext uri="{FF2B5EF4-FFF2-40B4-BE49-F238E27FC236}">
                  <a16:creationId xmlns:a16="http://schemas.microsoft.com/office/drawing/2014/main" id="{4272CCED-C33F-EF48-8202-4BA5AD393E2B}"/>
                </a:ext>
              </a:extLst>
            </p:cNvPr>
            <p:cNvSpPr txBox="1"/>
            <p:nvPr/>
          </p:nvSpPr>
          <p:spPr>
            <a:xfrm>
              <a:off x="286859" y="1381416"/>
              <a:ext cx="1406935" cy="15190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>
                <a:defRPr b="1"/>
              </a:lvl1pPr>
            </a:lstStyle>
            <a:p>
              <a:r>
                <a:rPr sz="1200" dirty="0"/>
                <a:t>CMS</a:t>
              </a:r>
            </a:p>
          </p:txBody>
        </p:sp>
        <p:sp>
          <p:nvSpPr>
            <p:cNvPr id="41" name="Public">
              <a:extLst>
                <a:ext uri="{FF2B5EF4-FFF2-40B4-BE49-F238E27FC236}">
                  <a16:creationId xmlns:a16="http://schemas.microsoft.com/office/drawing/2014/main" id="{FE179FB6-6364-2E4D-BB3A-EB508A20FB54}"/>
                </a:ext>
              </a:extLst>
            </p:cNvPr>
            <p:cNvSpPr txBox="1"/>
            <p:nvPr/>
          </p:nvSpPr>
          <p:spPr>
            <a:xfrm>
              <a:off x="286859" y="7214307"/>
              <a:ext cx="1694719" cy="15190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>
                <a:defRPr b="1"/>
              </a:lvl1pPr>
            </a:lstStyle>
            <a:p>
              <a:r>
                <a:rPr sz="1200"/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91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4B982-BB81-6741-BD31-5ADFAEBB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4"/>
            <a:ext cx="4819181" cy="3794522"/>
          </a:xfrm>
        </p:spPr>
        <p:txBody>
          <a:bodyPr>
            <a:normAutofit/>
          </a:bodyPr>
          <a:lstStyle/>
          <a:p>
            <a:r>
              <a:rPr lang="en-US" dirty="0"/>
              <a:t>Public </a:t>
            </a:r>
            <a:r>
              <a:rPr lang="en-US" dirty="0" err="1"/>
              <a:t>dCache</a:t>
            </a:r>
            <a:r>
              <a:rPr lang="en-US" dirty="0"/>
              <a:t> disk</a:t>
            </a:r>
          </a:p>
          <a:p>
            <a:pPr lvl="1"/>
            <a:r>
              <a:rPr lang="en-US" dirty="0"/>
              <a:t>17.5 PB available</a:t>
            </a:r>
          </a:p>
          <a:p>
            <a:pPr lvl="1"/>
            <a:r>
              <a:rPr lang="en-US" dirty="0"/>
              <a:t>7 PB out of warranty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Last year’s purchase is not sufficient to replace the already out of warranty disk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3 PB further leaving warranty in 2020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Aim to transfer some old disk to R&amp;D purposes</a:t>
            </a:r>
          </a:p>
          <a:p>
            <a:pPr lvl="1"/>
            <a:r>
              <a:rPr lang="en-US" dirty="0"/>
              <a:t>Investigate non-</a:t>
            </a:r>
            <a:r>
              <a:rPr lang="en-US" dirty="0" err="1"/>
              <a:t>dCache</a:t>
            </a:r>
            <a:r>
              <a:rPr lang="en-US" dirty="0"/>
              <a:t> options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ACEAF5-8081-694B-951E-E7130F6B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disk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AC972-4925-7841-9698-B5E8026552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D0B45-86AE-4549-8BE3-B55C404F3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22501-7DD8-2945-B8AB-813621728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750BD7-2201-45A5-9FED-4D1FB8650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8991"/>
              </p:ext>
            </p:extLst>
          </p:nvPr>
        </p:nvGraphicFramePr>
        <p:xfrm>
          <a:off x="5047785" y="509722"/>
          <a:ext cx="3861265" cy="401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734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F5BD1-162C-E245-A4E8-0522C502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cache is backed by tape; data staged on access</a:t>
            </a:r>
          </a:p>
          <a:p>
            <a:pPr lvl="1"/>
            <a:r>
              <a:rPr lang="en-US" dirty="0"/>
              <a:t>6.3 PB – aim to maintain 30 day lifetime</a:t>
            </a:r>
          </a:p>
          <a:p>
            <a:pPr lvl="1"/>
            <a:r>
              <a:rPr lang="en-US" dirty="0"/>
              <a:t>Past years asking experiments to estimate usage didn’t prove very useful</a:t>
            </a:r>
          </a:p>
          <a:p>
            <a:endParaRPr lang="en-US" dirty="0"/>
          </a:p>
          <a:p>
            <a:r>
              <a:rPr lang="en-US" dirty="0"/>
              <a:t>Scratch is another shared resource; LRU file removal, but not tape backed</a:t>
            </a:r>
          </a:p>
          <a:p>
            <a:pPr lvl="1"/>
            <a:r>
              <a:rPr lang="en-US" dirty="0"/>
              <a:t>2.3 PB – similarly aim for 30 day lifetime</a:t>
            </a:r>
          </a:p>
          <a:p>
            <a:pPr lvl="1"/>
            <a:endParaRPr lang="en-US" dirty="0"/>
          </a:p>
          <a:p>
            <a:r>
              <a:rPr lang="en-US" dirty="0"/>
              <a:t>Dedicated tape areas are primarily for raw &amp; production data</a:t>
            </a:r>
          </a:p>
          <a:p>
            <a:pPr lvl="1"/>
            <a:r>
              <a:rPr lang="en-US" dirty="0"/>
              <a:t>2.1 PB</a:t>
            </a:r>
          </a:p>
          <a:p>
            <a:pPr lvl="1"/>
            <a:endParaRPr lang="en-US" dirty="0"/>
          </a:p>
          <a:p>
            <a:r>
              <a:rPr lang="en-US" dirty="0"/>
              <a:t>Persistent space management is permanently resident under experiment control</a:t>
            </a:r>
          </a:p>
          <a:p>
            <a:pPr lvl="1"/>
            <a:r>
              <a:rPr lang="en-US" dirty="0"/>
              <a:t>2.5 PB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66D61-9055-3F44-9DBF-37669E57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disk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9151-FACE-204C-B9BB-0383B132A3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50710-54B5-AB4C-AC2D-34D3FC29F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6E6ED-4399-4F45-B93B-76EF7CF0B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4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4A6CF-7128-A240-921E-C5C01D192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Tape complex changes since last year</a:t>
            </a:r>
          </a:p>
          <a:p>
            <a:pPr lvl="1"/>
            <a:r>
              <a:rPr lang="en-US" dirty="0"/>
              <a:t>Added one new IBM TS4500 library to public; decommissioned two more SL8500 (one public, one CMS)</a:t>
            </a:r>
          </a:p>
          <a:p>
            <a:pPr lvl="1"/>
            <a:r>
              <a:rPr lang="en-US" dirty="0"/>
              <a:t>The Fujifilm/Sony patent battle has ended; LTO8 tapes are available and the price has dropped</a:t>
            </a:r>
          </a:p>
          <a:p>
            <a:pPr lvl="2"/>
            <a:r>
              <a:rPr lang="en-US" dirty="0"/>
              <a:t>Expect to purchase only LTO8 (12 TB) tapes going forward</a:t>
            </a:r>
          </a:p>
          <a:p>
            <a:pPr lvl="2"/>
            <a:r>
              <a:rPr lang="en-US" dirty="0"/>
              <a:t>Still more expensive than M8 (9TB) per-TB, but closer when slot usage is considered</a:t>
            </a:r>
          </a:p>
          <a:p>
            <a:pPr lvl="1"/>
            <a:r>
              <a:rPr lang="en-US" dirty="0"/>
              <a:t>Now </a:t>
            </a:r>
          </a:p>
          <a:p>
            <a:pPr lvl="2"/>
            <a:r>
              <a:rPr lang="en-US" dirty="0"/>
              <a:t>3 x TS4500 (100 PB capacity w/ LTO8) – 2 public; 1 CMS</a:t>
            </a:r>
          </a:p>
          <a:p>
            <a:pPr lvl="2"/>
            <a:r>
              <a:rPr lang="en-US" dirty="0"/>
              <a:t>3 x SL8500 – 2 public; 1 CMS – retire as data is migrated to new media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43D45-7B47-5C46-A21B-A13288A9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tape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B660-D81E-2C47-BAC7-5D9BB0049F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A47F-5584-744A-9E07-0EB55A60C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3644A-D6ED-8842-8202-F69F156E7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6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DC3BF6-2BA1-E246-B6F6-2E5AED71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NAS system is used for home directories, user code, and similar things</a:t>
            </a:r>
          </a:p>
          <a:p>
            <a:pPr lvl="1"/>
            <a:r>
              <a:rPr lang="en-US" dirty="0"/>
              <a:t>Do not plan to expand it further.</a:t>
            </a:r>
          </a:p>
          <a:p>
            <a:pPr lvl="1"/>
            <a:r>
              <a:rPr lang="en-US" dirty="0"/>
              <a:t>Several experiments have old data on there; </a:t>
            </a:r>
            <a:r>
              <a:rPr lang="en-US" dirty="0">
                <a:solidFill>
                  <a:schemeClr val="accent2"/>
                </a:solidFill>
              </a:rPr>
              <a:t>exhortations to clean up old junk have had limited effect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00042-6EBB-5040-8020-47653E9E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NAS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7E8D-F227-D041-A469-09283D7730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F59E-BEFA-F347-919B-CCE4F3728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9EA63-ABAE-BB46-8FCC-A9708712C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7801E-C1E5-574C-A392-C448E0E31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38"/>
          <a:stretch/>
        </p:blipFill>
        <p:spPr>
          <a:xfrm>
            <a:off x="736827" y="2124695"/>
            <a:ext cx="8229504" cy="2541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3E4D0D-9FFE-774E-8075-3094B1AEDC89}"/>
              </a:ext>
            </a:extLst>
          </p:cNvPr>
          <p:cNvSpPr txBox="1"/>
          <p:nvPr/>
        </p:nvSpPr>
        <p:spPr>
          <a:xfrm>
            <a:off x="3423658" y="1847696"/>
            <a:ext cx="2855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Total volume of files on NAS by age bin</a:t>
            </a:r>
          </a:p>
        </p:txBody>
      </p:sp>
    </p:spTree>
    <p:extLst>
      <p:ext uri="{BB962C8B-B14F-4D97-AF65-F5344CB8AC3E}">
        <p14:creationId xmlns:p14="http://schemas.microsoft.com/office/powerpoint/2010/main" val="363133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DA949-DC25-7B4E-B2F0-BB6A7FC89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of effort</a:t>
            </a:r>
          </a:p>
          <a:p>
            <a:pPr lvl="1"/>
            <a:r>
              <a:rPr lang="en-US" dirty="0"/>
              <a:t>Tape operations</a:t>
            </a:r>
          </a:p>
          <a:p>
            <a:pPr lvl="1"/>
            <a:r>
              <a:rPr lang="en-US" dirty="0"/>
              <a:t>Disk operations</a:t>
            </a:r>
          </a:p>
          <a:p>
            <a:pPr lvl="1"/>
            <a:r>
              <a:rPr lang="en-US" dirty="0"/>
              <a:t>Data Management (mainly Rucio for DUNE)</a:t>
            </a:r>
          </a:p>
          <a:p>
            <a:pPr lvl="1"/>
            <a:r>
              <a:rPr lang="en-US" dirty="0"/>
              <a:t>Storage development &lt; 1 FTE </a:t>
            </a:r>
          </a:p>
          <a:p>
            <a:pPr lvl="1"/>
            <a:endParaRPr lang="en-US" dirty="0"/>
          </a:p>
          <a:p>
            <a:r>
              <a:rPr lang="en-US" dirty="0"/>
              <a:t>The technology transition caused a significant additional workload for tape ops. This has finally been reducing over the last six months</a:t>
            </a:r>
          </a:p>
          <a:p>
            <a:r>
              <a:rPr lang="en-US" dirty="0"/>
              <a:t>Operations is effort constrained (for example, tape migration is effort limited)</a:t>
            </a:r>
          </a:p>
          <a:p>
            <a:r>
              <a:rPr lang="en-US" dirty="0">
                <a:solidFill>
                  <a:schemeClr val="accent2"/>
                </a:solidFill>
              </a:rPr>
              <a:t>There is very little capacity for storage R&amp;D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7B22C3-E0AB-FD4C-B3A0-F2BCB9E6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7F02F-9E9A-6F48-95AD-1B2154671A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487F-5217-974E-A82E-E2A153F9E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178B-7D63-D841-8E50-7831A34EC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1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640C3DA-BA02-0045-A828-7C5B4E6DA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81599"/>
              </p:ext>
            </p:extLst>
          </p:nvPr>
        </p:nvGraphicFramePr>
        <p:xfrm>
          <a:off x="228600" y="933449"/>
          <a:ext cx="3975708" cy="3108960"/>
        </p:xfrm>
        <a:graphic>
          <a:graphicData uri="http://schemas.openxmlformats.org/drawingml/2006/table">
            <a:tbl>
              <a:tblPr firstRow="1" lastRow="1" bandRow="1">
                <a:tableStyleId>{22838BEF-8BB2-4498-84A7-C5851F593DF1}</a:tableStyleId>
              </a:tblPr>
              <a:tblGrid>
                <a:gridCol w="993927">
                  <a:extLst>
                    <a:ext uri="{9D8B030D-6E8A-4147-A177-3AD203B41FA5}">
                      <a16:colId xmlns:a16="http://schemas.microsoft.com/office/drawing/2014/main" val="2108069100"/>
                    </a:ext>
                  </a:extLst>
                </a:gridCol>
                <a:gridCol w="993927">
                  <a:extLst>
                    <a:ext uri="{9D8B030D-6E8A-4147-A177-3AD203B41FA5}">
                      <a16:colId xmlns:a16="http://schemas.microsoft.com/office/drawing/2014/main" val="3092026598"/>
                    </a:ext>
                  </a:extLst>
                </a:gridCol>
                <a:gridCol w="993927">
                  <a:extLst>
                    <a:ext uri="{9D8B030D-6E8A-4147-A177-3AD203B41FA5}">
                      <a16:colId xmlns:a16="http://schemas.microsoft.com/office/drawing/2014/main" val="2235096617"/>
                    </a:ext>
                  </a:extLst>
                </a:gridCol>
                <a:gridCol w="993927">
                  <a:extLst>
                    <a:ext uri="{9D8B030D-6E8A-4147-A177-3AD203B41FA5}">
                      <a16:colId xmlns:a16="http://schemas.microsoft.com/office/drawing/2014/main" val="3223535568"/>
                    </a:ext>
                  </a:extLst>
                </a:gridCol>
              </a:tblGrid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Experiment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2020 request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 request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2022 request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741002938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742925307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35860819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MicroBooNE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200006128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Mu2e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642137900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938975872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983862205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091496802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MINERVA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696285544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534642119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691719702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31688734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46F7838-D9BD-7946-8866-3EE680EE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from experiments – persistent </a:t>
            </a:r>
            <a:r>
              <a:rPr lang="en-US" dirty="0" err="1"/>
              <a:t>dCache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74FA-8C03-4F49-94C5-53F2526848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May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3013-5439-1B40-A29A-97690F497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 Illingworth | FCRSG Storage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A33BA-5FAF-BC43-B69C-A4172062D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629E0AD-F99E-1243-A294-EE2C1FF47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029554"/>
              </p:ext>
            </p:extLst>
          </p:nvPr>
        </p:nvGraphicFramePr>
        <p:xfrm>
          <a:off x="4572000" y="672291"/>
          <a:ext cx="4446494" cy="37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20416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7BAE345-1080-7947-B723-ECC2ACBEC2DE}" vid="{DFE4D1F5-06E9-7A48-9736-D61C2A516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226A9081EE44C8ECEE733CAFE383C" ma:contentTypeVersion="6" ma:contentTypeDescription="Create a new document." ma:contentTypeScope="" ma:versionID="90f90c661ae6e96001553259eed048c8">
  <xsd:schema xmlns:xsd="http://www.w3.org/2001/XMLSchema" xmlns:xs="http://www.w3.org/2001/XMLSchema" xmlns:p="http://schemas.microsoft.com/office/2006/metadata/properties" xmlns:ns2="b2a470d6-0deb-4550-8ae0-d7ea8881e2b6" xmlns:ns3="3427cf1b-08f6-4349-98e1-9c40df501855" xmlns:ns4="be3f9213-c5b7-4449-80a1-edafd8f66b2b" xmlns:ns5="17a0ef37-c42d-4973-8e09-2c39841c734b" targetNamespace="http://schemas.microsoft.com/office/2006/metadata/properties" ma:root="true" ma:fieldsID="e6ce62bc94153b1a31d7cb036fd8eaa8" ns2:_="" ns3:_="" ns4:_="" ns5:_="">
    <xsd:import namespace="b2a470d6-0deb-4550-8ae0-d7ea8881e2b6"/>
    <xsd:import namespace="3427cf1b-08f6-4349-98e1-9c40df501855"/>
    <xsd:import namespace="be3f9213-c5b7-4449-80a1-edafd8f66b2b"/>
    <xsd:import namespace="17a0ef37-c42d-4973-8e09-2c39841c734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_dlc_DocId" minOccurs="0"/>
                <xsd:element ref="ns3:_dlc_DocIdUrl" minOccurs="0"/>
                <xsd:element ref="ns3:_dlc_DocIdPersistId" minOccurs="0"/>
                <xsd:element ref="ns4:Year" minOccurs="0"/>
                <xsd:element ref="ns4:Worktype" minOccurs="0"/>
                <xsd:element ref="ns4:fajd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470d6-0deb-4550-8ae0-d7ea8881e2b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scription="Field to indicate the type of document this document is such as Project Charter, Project Schedule, Meeting Minutes, Meeting Agenda, etc." ma:format="Dropdown" ma:internalName="Document_x0020_Type">
      <xsd:simpleType>
        <xsd:restriction base="dms:Choice">
          <xsd:enumeration value="Action Item List"/>
          <xsd:enumeration value="Change Request Log"/>
          <xsd:enumeration value="Communications Plan"/>
          <xsd:enumeration value="Decision Log"/>
          <xsd:enumeration value="Design Document"/>
          <xsd:enumeration value="Issues Log"/>
          <xsd:enumeration value="Lesson Learned"/>
          <xsd:enumeration value="Management and Organization Structure"/>
          <xsd:enumeration value="Meeting Minutes"/>
          <xsd:enumeration value="Project Acceptance Criteria"/>
          <xsd:enumeration value="Project Charter"/>
          <xsd:enumeration value="Project Cost Estimate"/>
          <xsd:enumeration value="Project Management Workbook"/>
          <xsd:enumeration value="Project Summary"/>
          <xsd:enumeration value="Requirements Document"/>
          <xsd:enumeration value="Risk Register"/>
          <xsd:enumeration value="Schedule"/>
          <xsd:enumeration value="Security Management Plan"/>
          <xsd:enumeration value="Technical Document"/>
          <xsd:enumeration value="Weekly Status Repor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f9213-c5b7-4449-80a1-edafd8f66b2b" elementFormDefault="qualified">
    <xsd:import namespace="http://schemas.microsoft.com/office/2006/documentManagement/types"/>
    <xsd:import namespace="http://schemas.microsoft.com/office/infopath/2007/PartnerControls"/>
    <xsd:element name="Year" ma:index="12" nillable="true" ma:displayName="Fiscal Year" ma:description="" ma:format="Dropdown" ma:internalName="Year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Worktype" ma:index="13" nillable="true" ma:displayName="Worktype" ma:description="" ma:format="Dropdown" ma:internalName="Worktype">
      <xsd:simpleType>
        <xsd:restriction base="dms:Choice">
          <xsd:enumeration value="scpmt-prep"/>
          <xsd:enumeration value="scpmt-pres"/>
          <xsd:enumeration value="scpmt-report"/>
          <xsd:enumeration value="sppmwg"/>
          <xsd:enumeration value="other"/>
        </xsd:restriction>
      </xsd:simpleType>
    </xsd:element>
    <xsd:element name="fajd" ma:index="14" nillable="true" ma:displayName="Date and Time" ma:internalName="faj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0ef37-c42d-4973-8e09-2c39841c734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e3f9213-c5b7-4449-80a1-edafd8f66b2b">2020</Year>
    <Document_x0020_Type xmlns="b2a470d6-0deb-4550-8ae0-d7ea8881e2b6">Technical Document</Document_x0020_Type>
    <Worktype xmlns="be3f9213-c5b7-4449-80a1-edafd8f66b2b">scpmt-pres</Worktype>
    <fajd xmlns="be3f9213-c5b7-4449-80a1-edafd8f66b2b" xsi:nil="true"/>
  </documentManagement>
</p:properties>
</file>

<file path=customXml/itemProps1.xml><?xml version="1.0" encoding="utf-8"?>
<ds:datastoreItem xmlns:ds="http://schemas.openxmlformats.org/officeDocument/2006/customXml" ds:itemID="{C96EF468-97EC-46BA-8DB0-49AE591B2154}"/>
</file>

<file path=customXml/itemProps2.xml><?xml version="1.0" encoding="utf-8"?>
<ds:datastoreItem xmlns:ds="http://schemas.openxmlformats.org/officeDocument/2006/customXml" ds:itemID="{78406143-A823-47B8-9E73-6CDD6AAE366F}"/>
</file>

<file path=customXml/itemProps3.xml><?xml version="1.0" encoding="utf-8"?>
<ds:datastoreItem xmlns:ds="http://schemas.openxmlformats.org/officeDocument/2006/customXml" ds:itemID="{D49B241A-02DE-4040-AC91-D52DB70E6A11}"/>
</file>

<file path=customXml/itemProps4.xml><?xml version="1.0" encoding="utf-8"?>
<ds:datastoreItem xmlns:ds="http://schemas.openxmlformats.org/officeDocument/2006/customXml" ds:itemID="{A592F893-4CF1-434A-904E-5C3152BDEDAB}"/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6505</TotalTime>
  <Words>1257</Words>
  <Application>Microsoft Macintosh PowerPoint</Application>
  <PresentationFormat>On-screen Show (16:9)</PresentationFormat>
  <Paragraphs>279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Fermilab_PPT_090915</vt:lpstr>
      <vt:lpstr>PowerPoint Presentation</vt:lpstr>
      <vt:lpstr>Scope</vt:lpstr>
      <vt:lpstr>Resources - disk</vt:lpstr>
      <vt:lpstr>Resources - disk</vt:lpstr>
      <vt:lpstr>Resources - disk</vt:lpstr>
      <vt:lpstr>Resources - tape</vt:lpstr>
      <vt:lpstr>Resources - NAS</vt:lpstr>
      <vt:lpstr>Resources</vt:lpstr>
      <vt:lpstr>Requests from experiments – persistent dCache</vt:lpstr>
      <vt:lpstr>Requests from experiments – dedicated dCache</vt:lpstr>
      <vt:lpstr>Requests from experiments - tape</vt:lpstr>
      <vt:lpstr>Costs and limitations</vt:lpstr>
      <vt:lpstr>Where should effort be directed?</vt:lpstr>
      <vt:lpstr>Conclusions</vt:lpstr>
      <vt:lpstr>Backup slides</vt:lpstr>
      <vt:lpstr>Disk cost breakdown</vt:lpstr>
      <vt:lpstr>Tape costs over time for data added up to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 Illingworth</dc:creator>
  <cp:lastModifiedBy>Robert A Illingworth</cp:lastModifiedBy>
  <cp:revision>9</cp:revision>
  <cp:lastPrinted>2014-01-20T19:40:21Z</cp:lastPrinted>
  <dcterms:created xsi:type="dcterms:W3CDTF">2020-04-23T16:35:58Z</dcterms:created>
  <dcterms:modified xsi:type="dcterms:W3CDTF">2020-05-04T03:01:08Z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0x010100C4F226A9081EE44C8ECEE733CAFE383C</vt:lpwstr>
  </property>
</Properties>
</file>