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5"/>
    <p:sldMasterId id="2147483668" r:id="rId6"/>
  </p:sldMasterIdLst>
  <p:notesMasterIdLst>
    <p:notesMasterId r:id="rId23"/>
  </p:notesMasterIdLst>
  <p:sldIdLst>
    <p:sldId id="256" r:id="rId7"/>
    <p:sldId id="257" r:id="rId8"/>
    <p:sldId id="258" r:id="rId9"/>
    <p:sldId id="259" r:id="rId10"/>
    <p:sldId id="260" r:id="rId11"/>
    <p:sldId id="261" r:id="rId12"/>
    <p:sldId id="262" r:id="rId13"/>
    <p:sldId id="263" r:id="rId14"/>
    <p:sldId id="264" r:id="rId15"/>
    <p:sldId id="266" r:id="rId16"/>
    <p:sldId id="265" r:id="rId17"/>
    <p:sldId id="271" r:id="rId18"/>
    <p:sldId id="267" r:id="rId19"/>
    <p:sldId id="268" r:id="rId20"/>
    <p:sldId id="269" r:id="rId21"/>
    <p:sldId id="270"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Helvetica Neue" panose="020B0604020202020204" charset="0"/>
      <p:regular r:id="rId28"/>
      <p:bold r:id="rId29"/>
      <p:italic r:id="rId30"/>
      <p:boldItalic r:id="rId31"/>
    </p:embeddedFont>
    <p:embeddedFont>
      <p:font typeface="Roboto"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907C85-0280-4CAD-9BA9-4041368597F6}">
  <a:tblStyle styleId="{00907C85-0280-4CAD-9BA9-4041368597F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79"/>
    <p:restoredTop sz="87619"/>
  </p:normalViewPr>
  <p:slideViewPr>
    <p:cSldViewPr snapToGrid="0">
      <p:cViewPr varScale="1">
        <p:scale>
          <a:sx n="98" d="100"/>
          <a:sy n="98" d="100"/>
        </p:scale>
        <p:origin x="432"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3.fntdata"/><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font" Target="fonts/font11.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8.fntdata"/><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46d2cd18dc_1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04800" algn="l" rtl="0">
              <a:spcBef>
                <a:spcPts val="0"/>
              </a:spcBef>
              <a:spcAft>
                <a:spcPts val="0"/>
              </a:spcAft>
              <a:buClr>
                <a:srgbClr val="FF0000"/>
              </a:buClr>
              <a:buSzPts val="1200"/>
              <a:buFont typeface="Helvetica Neue"/>
              <a:buChar char="●"/>
            </a:pPr>
            <a:r>
              <a:rPr lang="en" sz="1200">
                <a:solidFill>
                  <a:srgbClr val="FF0000"/>
                </a:solidFill>
                <a:latin typeface="Helvetica Neue"/>
                <a:ea typeface="Helvetica Neue"/>
                <a:cs typeface="Helvetica Neue"/>
                <a:sym typeface="Helvetica Neue"/>
              </a:rPr>
              <a:t>New this year - think in calendar year, not fiscal year.</a:t>
            </a:r>
            <a:endParaRPr sz="1200">
              <a:solidFill>
                <a:srgbClr val="FF0000"/>
              </a:solidFill>
              <a:latin typeface="Helvetica Neue"/>
              <a:ea typeface="Helvetica Neue"/>
              <a:cs typeface="Helvetica Neue"/>
              <a:sym typeface="Helvetica Neue"/>
            </a:endParaRPr>
          </a:p>
          <a:p>
            <a:pPr marL="457200" marR="0" lvl="0" indent="-304800" algn="l" rtl="0">
              <a:spcBef>
                <a:spcPts val="0"/>
              </a:spcBef>
              <a:spcAft>
                <a:spcPts val="0"/>
              </a:spcAft>
              <a:buClr>
                <a:srgbClr val="FF0000"/>
              </a:buClr>
              <a:buSzPts val="1200"/>
              <a:buFont typeface="Helvetica Neue"/>
              <a:buChar char="●"/>
            </a:pPr>
            <a:r>
              <a:rPr lang="en" sz="1200">
                <a:solidFill>
                  <a:srgbClr val="FF0000"/>
                </a:solidFill>
                <a:latin typeface="Helvetica Neue"/>
                <a:ea typeface="Helvetica Neue"/>
                <a:cs typeface="Helvetica Neue"/>
                <a:sym typeface="Helvetica Neue"/>
              </a:rPr>
              <a:t>Presenting experiments *only* need fill out presentation  - no spreadsheet. </a:t>
            </a:r>
            <a:endParaRPr sz="1200">
              <a:solidFill>
                <a:srgbClr val="FF0000"/>
              </a:solidFill>
              <a:latin typeface="Helvetica Neue"/>
              <a:ea typeface="Helvetica Neue"/>
              <a:cs typeface="Helvetica Neue"/>
              <a:sym typeface="Helvetica Neue"/>
            </a:endParaRPr>
          </a:p>
          <a:p>
            <a:pPr marL="457200" marR="0" lvl="0" indent="-304800" algn="l" rtl="0">
              <a:spcBef>
                <a:spcPts val="0"/>
              </a:spcBef>
              <a:spcAft>
                <a:spcPts val="0"/>
              </a:spcAft>
              <a:buClr>
                <a:srgbClr val="FF0000"/>
              </a:buClr>
              <a:buSzPts val="1200"/>
              <a:buFont typeface="Helvetica Neue"/>
              <a:buChar char="●"/>
            </a:pPr>
            <a:r>
              <a:rPr lang="en" sz="1200">
                <a:solidFill>
                  <a:srgbClr val="FF0000"/>
                </a:solidFill>
                <a:latin typeface="Helvetica Neue"/>
                <a:ea typeface="Helvetica Neue"/>
                <a:cs typeface="Helvetica Neue"/>
                <a:sym typeface="Helvetica Neue"/>
              </a:rPr>
              <a:t>Is SCD providing partially completed .pptx files?</a:t>
            </a:r>
            <a:endParaRPr sz="1200">
              <a:solidFill>
                <a:srgbClr val="FF0000"/>
              </a:solidFill>
              <a:latin typeface="Helvetica Neue"/>
              <a:ea typeface="Helvetica Neue"/>
              <a:cs typeface="Helvetica Neue"/>
              <a:sym typeface="Helvetica Neue"/>
            </a:endParaRPr>
          </a:p>
        </p:txBody>
      </p:sp>
      <p:sp>
        <p:nvSpPr>
          <p:cNvPr id="127" name="Google Shape;127;g46d2cd18dc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459ebf5bf3_0_2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459ebf5bf3_0_2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459ebf5bf3_0_2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459ebf5bf3_0_2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Why are /grid items repeated?  Are the /grid items here showing only the experiment’s usage within?  If so, we need more columns in the table.</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46eee9d352_0_1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46eee9d352_0_1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46eee9d352_0_1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46eee9d352_0_1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rPr>
              <a:t>These are just examples. Please fill in the needs for your experiment. Looking for things that the experiment will be focused on and the things you need SCD to focus on. </a:t>
            </a:r>
            <a:endParaRPr>
              <a:solidFill>
                <a:srgbClr val="FF0000"/>
              </a:solidFill>
            </a:endParaRPr>
          </a:p>
          <a:p>
            <a:pPr marL="0" lvl="0" indent="0" algn="l" rtl="0">
              <a:spcBef>
                <a:spcPts val="0"/>
              </a:spcBef>
              <a:spcAft>
                <a:spcPts val="0"/>
              </a:spcAft>
              <a:buNone/>
            </a:pPr>
            <a:r>
              <a:rPr lang="en">
                <a:solidFill>
                  <a:srgbClr val="FF0000"/>
                </a:solidFill>
              </a:rPr>
              <a:t>This doesn’t have to fit all on one slide - use as many as you need. </a:t>
            </a:r>
            <a:endParaRPr>
              <a:solidFill>
                <a:srgbClr val="FF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459ebf5bf3_0_2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459ebf5bf3_0_2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rPr>
              <a:t>Eg, unusual DB needs, online needs, etc. </a:t>
            </a:r>
            <a:endParaRPr>
              <a:solidFill>
                <a:srgbClr val="FF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46eee9d352_0_1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46eee9d352_0_1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FF0000"/>
              </a:solidFill>
            </a:endParaRPr>
          </a:p>
        </p:txBody>
      </p:sp>
    </p:spTree>
    <p:extLst>
      <p:ext uri="{BB962C8B-B14F-4D97-AF65-F5344CB8AC3E}">
        <p14:creationId xmlns:p14="http://schemas.microsoft.com/office/powerpoint/2010/main" val="2775237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459ebf5bf3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459ebf5bf3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rPr>
              <a:t>Is computing an afterthought or an integral part of the experiement. </a:t>
            </a:r>
            <a:endParaRPr>
              <a:solidFill>
                <a:srgbClr val="FF0000"/>
              </a:solidFill>
            </a:endParaRPr>
          </a:p>
          <a:p>
            <a:pPr marL="0" lvl="0" indent="0" algn="l" rtl="0">
              <a:spcBef>
                <a:spcPts val="0"/>
              </a:spcBef>
              <a:spcAft>
                <a:spcPts val="0"/>
              </a:spcAft>
              <a:buNone/>
            </a:pPr>
            <a:r>
              <a:rPr lang="en">
                <a:solidFill>
                  <a:srgbClr val="FF0000"/>
                </a:solidFill>
              </a:rPr>
              <a:t>Where is the R&amp;D managed for moving to HPC, incorporating machine learning as needed, etc</a:t>
            </a:r>
            <a:endParaRPr>
              <a:solidFill>
                <a:srgbClr val="FF0000"/>
              </a:solidFill>
            </a:endParaRPr>
          </a:p>
          <a:p>
            <a:pPr marL="0" lvl="0" indent="0" algn="l" rtl="0">
              <a:spcBef>
                <a:spcPts val="0"/>
              </a:spcBef>
              <a:spcAft>
                <a:spcPts val="0"/>
              </a:spcAft>
              <a:buNone/>
            </a:pPr>
            <a:r>
              <a:rPr lang="en">
                <a:solidFill>
                  <a:srgbClr val="FF0000"/>
                </a:solidFill>
              </a:rPr>
              <a:t>The shift to HEPClould require more diligence on production teams to run an operations team to ensure Cloud and HPC hours are not wasted. We have not success with that in the past. </a:t>
            </a:r>
            <a:endParaRPr>
              <a:solidFill>
                <a:srgbClr val="FF0000"/>
              </a:solidFill>
            </a:endParaRPr>
          </a:p>
          <a:p>
            <a:pPr marL="0" lvl="0" indent="0" algn="l" rtl="0">
              <a:spcBef>
                <a:spcPts val="0"/>
              </a:spcBef>
              <a:spcAft>
                <a:spcPts val="0"/>
              </a:spcAft>
              <a:buNone/>
            </a:pPr>
            <a:r>
              <a:rPr lang="en">
                <a:solidFill>
                  <a:srgbClr val="FF0000"/>
                </a:solidFill>
              </a:rPr>
              <a:t>Is their build and release model supported, and are they evolving in a sustainable way? Lynn is retiring at the end of 2020. The division won’t be building specialized packages anymore. There are several legacy experiments that are still using NAS areas for builds instead of CVMFS. They don’t have the resources to modernize and the division dosen’t have the resources to support them as is. </a:t>
            </a:r>
            <a:endParaRPr>
              <a:solidFill>
                <a:srgbClr val="FF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459ebf5bf3_0_9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459ebf5bf3_0_9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rgbClr val="FF0000"/>
              </a:buClr>
              <a:buSzPts val="1200"/>
              <a:buChar char="●"/>
            </a:pPr>
            <a:r>
              <a:rPr lang="en" sz="1200" dirty="0">
                <a:solidFill>
                  <a:srgbClr val="FF0000"/>
                </a:solidFill>
              </a:rPr>
              <a:t>Optional one slide prior to this slide commenting on your major computing activities; define abbreviations to be used in this slide</a:t>
            </a:r>
            <a:endParaRPr sz="1200" dirty="0">
              <a:solidFill>
                <a:srgbClr val="FF0000"/>
              </a:solidFill>
            </a:endParaRPr>
          </a:p>
          <a:p>
            <a:pPr marL="457200" lvl="0" indent="-304800" algn="l" rtl="0">
              <a:spcBef>
                <a:spcPts val="0"/>
              </a:spcBef>
              <a:spcAft>
                <a:spcPts val="0"/>
              </a:spcAft>
              <a:buClr>
                <a:srgbClr val="FF0000"/>
              </a:buClr>
              <a:buSzPts val="1200"/>
              <a:buChar char="●"/>
            </a:pPr>
            <a:r>
              <a:rPr lang="en" sz="1200" dirty="0">
                <a:solidFill>
                  <a:srgbClr val="FF0000"/>
                </a:solidFill>
              </a:rPr>
              <a:t>EG, data taking periods, campaigns, reviews, conference deadlines. This is the slide that will show your physics goals in terms of computing. </a:t>
            </a:r>
            <a:endParaRPr sz="1200" dirty="0">
              <a:solidFill>
                <a:srgbClr val="FF0000"/>
              </a:solidFill>
            </a:endParaRP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459ebf5bf3_0_2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459ebf5bf3_0_2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rgbClr val="FF0000"/>
              </a:buClr>
              <a:buSzPts val="1100"/>
              <a:buChar char="●"/>
            </a:pPr>
            <a:r>
              <a:rPr lang="en">
                <a:solidFill>
                  <a:srgbClr val="FF0000"/>
                </a:solidFill>
              </a:rPr>
              <a:t>If you aren’t running offsite, why not?</a:t>
            </a:r>
            <a:endParaRPr>
              <a:solidFill>
                <a:srgbClr val="FF0000"/>
              </a:solidFill>
            </a:endParaRPr>
          </a:p>
          <a:p>
            <a:pPr marL="457200" lvl="0" indent="-298450" algn="l" rtl="0">
              <a:spcBef>
                <a:spcPts val="0"/>
              </a:spcBef>
              <a:spcAft>
                <a:spcPts val="0"/>
              </a:spcAft>
              <a:buClr>
                <a:srgbClr val="FF0000"/>
              </a:buClr>
              <a:buSzPts val="1100"/>
              <a:buChar char="●"/>
            </a:pPr>
            <a:r>
              <a:rPr lang="en">
                <a:solidFill>
                  <a:srgbClr val="FF0000"/>
                </a:solidFill>
              </a:rPr>
              <a:t>Do you understand the peaks?  What would have been the implications if the peak levels were not attainable?  Can you use HEPCloud resources for future peaks?</a:t>
            </a:r>
            <a:endParaRPr>
              <a:solidFill>
                <a:srgbClr val="FF0000"/>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46eee9d352_0_1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46eee9d352_0_1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rPr>
              <a:t>Is the memory footprint contained? Does it restrict the availability of offsite resources? </a:t>
            </a:r>
            <a:endParaRPr>
              <a:solidFill>
                <a:srgbClr val="FF0000"/>
              </a:solidFill>
            </a:endParaRPr>
          </a:p>
          <a:p>
            <a:pPr marL="0" lvl="0" indent="0" algn="l" rtl="0">
              <a:spcBef>
                <a:spcPts val="0"/>
              </a:spcBef>
              <a:spcAft>
                <a:spcPts val="0"/>
              </a:spcAft>
              <a:buNone/>
            </a:pPr>
            <a:r>
              <a:rPr lang="en">
                <a:solidFill>
                  <a:srgbClr val="FF0000"/>
                </a:solidFill>
              </a:rPr>
              <a:t>Compares slots vs weighted slots. Give an indication of what kind of offsite resources your experiment may need. </a:t>
            </a:r>
            <a:endParaRPr>
              <a:solidFill>
                <a:srgbClr val="FF0000"/>
              </a:solidFill>
            </a:endParaRPr>
          </a:p>
          <a:p>
            <a:pPr marL="0" lvl="0" indent="0" algn="l" rtl="0">
              <a:spcBef>
                <a:spcPts val="0"/>
              </a:spcBef>
              <a:spcAft>
                <a:spcPts val="0"/>
              </a:spcAft>
              <a:buNone/>
            </a:pPr>
            <a:r>
              <a:rPr lang="en">
                <a:solidFill>
                  <a:srgbClr val="FF0000"/>
                </a:solidFill>
              </a:rPr>
              <a:t>These plots are difficult to interpret.  Is there something better that shows something like requested memory distributions?</a:t>
            </a:r>
            <a:endParaRPr>
              <a:solidFill>
                <a:srgbClr val="FF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459ebf5bf3_0_2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459ebf5bf3_0_2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rPr>
              <a:t>What are they </a:t>
            </a:r>
            <a:endParaRPr>
              <a:solidFill>
                <a:srgbClr val="FF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459ebf5bf3_0_2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459ebf5bf3_0_2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dirty="0">
                <a:solidFill>
                  <a:srgbClr val="FF0000"/>
                </a:solidFill>
              </a:rPr>
              <a:t>In units of Million (1 CPU, 2GB) hours per CY. </a:t>
            </a:r>
            <a:endParaRPr sz="1200" dirty="0">
              <a:solidFill>
                <a:srgbClr val="FF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46eee9d352_0_1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46eee9d352_0_1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rPr>
              <a:t>Are you talking to other experiments have done this successfully? </a:t>
            </a:r>
            <a:endParaRPr>
              <a:solidFill>
                <a:srgbClr val="FF0000"/>
              </a:solidFill>
            </a:endParaRPr>
          </a:p>
          <a:p>
            <a:pPr marL="0" lvl="0" indent="0" algn="l" rtl="0">
              <a:spcBef>
                <a:spcPts val="0"/>
              </a:spcBef>
              <a:spcAft>
                <a:spcPts val="0"/>
              </a:spcAft>
              <a:buNone/>
            </a:pPr>
            <a:r>
              <a:rPr lang="en">
                <a:solidFill>
                  <a:srgbClr val="FF0000"/>
                </a:solidFill>
              </a:rPr>
              <a:t>Can we list here what HEPCloud needs an experiment to specify?</a:t>
            </a:r>
            <a:endParaRPr>
              <a:solidFill>
                <a:srgbClr val="FF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459ebf5bf3_0_2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459ebf5bf3_0_2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1">
            <a:alpha val="0"/>
          </a:schemeClr>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body" idx="1"/>
          </p:nvPr>
        </p:nvSpPr>
        <p:spPr>
          <a:xfrm>
            <a:off x="341923" y="3722828"/>
            <a:ext cx="8499300" cy="1146900"/>
          </a:xfrm>
          <a:prstGeom prst="rect">
            <a:avLst/>
          </a:prstGeom>
          <a:noFill/>
          <a:ln>
            <a:noFill/>
          </a:ln>
        </p:spPr>
        <p:txBody>
          <a:bodyPr spcFirstLastPara="1" wrap="square" lIns="68575" tIns="68575" rIns="68575" bIns="68575" anchor="t" anchorCtr="0"/>
          <a:lstStyle>
            <a:lvl1pPr marL="457200" marR="0" lvl="0" indent="-323850" algn="l" rtl="0">
              <a:lnSpc>
                <a:spcPct val="100000"/>
              </a:lnSpc>
              <a:spcBef>
                <a:spcPts val="300"/>
              </a:spcBef>
              <a:spcAft>
                <a:spcPts val="0"/>
              </a:spcAft>
              <a:buClr>
                <a:srgbClr val="004C97"/>
              </a:buClr>
              <a:buSzPts val="1500"/>
              <a:buFont typeface="Arial"/>
              <a:buChar char="●"/>
              <a:defRPr sz="1500" b="0" i="0" u="none" strike="noStrike" cap="none">
                <a:solidFill>
                  <a:srgbClr val="004C97"/>
                </a:solidFill>
                <a:latin typeface="Helvetica Neue"/>
                <a:ea typeface="Helvetica Neue"/>
                <a:cs typeface="Helvetica Neue"/>
                <a:sym typeface="Helvetica Neue"/>
              </a:defRPr>
            </a:lvl1pPr>
            <a:lvl2pPr marL="914400" marR="0" lvl="1" indent="-304800" algn="l" rtl="0">
              <a:lnSpc>
                <a:spcPct val="100000"/>
              </a:lnSpc>
              <a:spcBef>
                <a:spcPts val="200"/>
              </a:spcBef>
              <a:spcAft>
                <a:spcPts val="0"/>
              </a:spcAft>
              <a:buClr>
                <a:srgbClr val="2E5286"/>
              </a:buClr>
              <a:buSzPts val="1200"/>
              <a:buFont typeface="Arial"/>
              <a:buChar char="○"/>
              <a:defRPr sz="1200" b="0" i="0" u="none" strike="noStrike" cap="none">
                <a:solidFill>
                  <a:srgbClr val="2E5286"/>
                </a:solidFill>
                <a:latin typeface="Helvetica Neue"/>
                <a:ea typeface="Helvetica Neue"/>
                <a:cs typeface="Helvetica Neue"/>
                <a:sym typeface="Helvetica Neue"/>
              </a:defRPr>
            </a:lvl2pPr>
            <a:lvl3pPr marL="1371600" marR="0" lvl="2" indent="-304800" algn="l" rtl="0">
              <a:lnSpc>
                <a:spcPct val="100000"/>
              </a:lnSpc>
              <a:spcBef>
                <a:spcPts val="200"/>
              </a:spcBef>
              <a:spcAft>
                <a:spcPts val="0"/>
              </a:spcAft>
              <a:buClr>
                <a:srgbClr val="2E5286"/>
              </a:buClr>
              <a:buSzPts val="1200"/>
              <a:buFont typeface="Arial"/>
              <a:buChar char="■"/>
              <a:defRPr sz="1200" b="0" i="0" u="none" strike="noStrike" cap="none">
                <a:solidFill>
                  <a:srgbClr val="2E5286"/>
                </a:solidFill>
                <a:latin typeface="Helvetica Neue"/>
                <a:ea typeface="Helvetica Neue"/>
                <a:cs typeface="Helvetica Neue"/>
                <a:sym typeface="Helvetica Neue"/>
              </a:defRPr>
            </a:lvl3pPr>
            <a:lvl4pPr marL="1828800" marR="0" lvl="3" indent="-304800" algn="l" rtl="0">
              <a:lnSpc>
                <a:spcPct val="100000"/>
              </a:lnSpc>
              <a:spcBef>
                <a:spcPts val="200"/>
              </a:spcBef>
              <a:spcAft>
                <a:spcPts val="0"/>
              </a:spcAft>
              <a:buClr>
                <a:srgbClr val="2E5286"/>
              </a:buClr>
              <a:buSzPts val="1200"/>
              <a:buFont typeface="Arial"/>
              <a:buChar char="●"/>
              <a:defRPr sz="1200" b="0" i="0" u="none" strike="noStrike" cap="none">
                <a:solidFill>
                  <a:srgbClr val="2E5286"/>
                </a:solidFill>
                <a:latin typeface="Helvetica Neue"/>
                <a:ea typeface="Helvetica Neue"/>
                <a:cs typeface="Helvetica Neue"/>
                <a:sym typeface="Helvetica Neue"/>
              </a:defRPr>
            </a:lvl4pPr>
            <a:lvl5pPr marL="2286000" marR="0" lvl="4" indent="-304800" algn="l" rtl="0">
              <a:lnSpc>
                <a:spcPct val="100000"/>
              </a:lnSpc>
              <a:spcBef>
                <a:spcPts val="200"/>
              </a:spcBef>
              <a:spcAft>
                <a:spcPts val="0"/>
              </a:spcAft>
              <a:buClr>
                <a:srgbClr val="2E5286"/>
              </a:buClr>
              <a:buSzPts val="1200"/>
              <a:buFont typeface="Arial"/>
              <a:buChar char="○"/>
              <a:defRPr sz="1200" b="0" i="0" u="none" strike="noStrike" cap="none">
                <a:solidFill>
                  <a:srgbClr val="2E5286"/>
                </a:solidFill>
                <a:latin typeface="Helvetica Neue"/>
                <a:ea typeface="Helvetica Neue"/>
                <a:cs typeface="Helvetica Neue"/>
                <a:sym typeface="Helvetica Neue"/>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61" name="Google Shape;61;p14"/>
          <p:cNvSpPr/>
          <p:nvPr/>
        </p:nvSpPr>
        <p:spPr>
          <a:xfrm>
            <a:off x="-17760" y="0"/>
            <a:ext cx="9189600" cy="672600"/>
          </a:xfrm>
          <a:prstGeom prst="rect">
            <a:avLst/>
          </a:prstGeom>
          <a:solidFill>
            <a:srgbClr val="004C9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62" name="Google Shape;62;p14"/>
          <p:cNvSpPr txBox="1">
            <a:spLocks noGrp="1"/>
          </p:cNvSpPr>
          <p:nvPr>
            <p:ph type="body" idx="2"/>
          </p:nvPr>
        </p:nvSpPr>
        <p:spPr>
          <a:xfrm>
            <a:off x="341923" y="2963881"/>
            <a:ext cx="8499300" cy="752400"/>
          </a:xfrm>
          <a:prstGeom prst="rect">
            <a:avLst/>
          </a:prstGeom>
          <a:noFill/>
          <a:ln>
            <a:noFill/>
          </a:ln>
        </p:spPr>
        <p:txBody>
          <a:bodyPr spcFirstLastPara="1" wrap="square" lIns="68575" tIns="68575" rIns="68575" bIns="68575" anchor="ctr" anchorCtr="0"/>
          <a:lstStyle>
            <a:lvl1pPr marL="457200" marR="0" lvl="0" indent="-381000" algn="l" rtl="0">
              <a:lnSpc>
                <a:spcPct val="100000"/>
              </a:lnSpc>
              <a:spcBef>
                <a:spcPts val="500"/>
              </a:spcBef>
              <a:spcAft>
                <a:spcPts val="0"/>
              </a:spcAft>
              <a:buClr>
                <a:srgbClr val="004C97"/>
              </a:buClr>
              <a:buSzPts val="2400"/>
              <a:buFont typeface="Arial"/>
              <a:buChar char="●"/>
              <a:defRPr sz="2400" b="1" i="0" u="none" strike="noStrike" cap="none">
                <a:solidFill>
                  <a:srgbClr val="004C97"/>
                </a:solidFill>
                <a:latin typeface="Helvetica Neue"/>
                <a:ea typeface="Helvetica Neue"/>
                <a:cs typeface="Helvetica Neue"/>
                <a:sym typeface="Helvetica Neue"/>
              </a:defRPr>
            </a:lvl1pPr>
            <a:lvl2pPr marL="914400" marR="0" lvl="1" indent="-361950" algn="l" rtl="0">
              <a:lnSpc>
                <a:spcPct val="100000"/>
              </a:lnSpc>
              <a:spcBef>
                <a:spcPts val="400"/>
              </a:spcBef>
              <a:spcAft>
                <a:spcPts val="0"/>
              </a:spcAft>
              <a:buClr>
                <a:srgbClr val="004C97"/>
              </a:buClr>
              <a:buSzPts val="2100"/>
              <a:buFont typeface="Arial"/>
              <a:buChar char="○"/>
              <a:defRPr sz="2100" b="1" i="0" u="none" strike="noStrike" cap="none">
                <a:solidFill>
                  <a:srgbClr val="004C97"/>
                </a:solidFill>
                <a:latin typeface="Helvetica Neue"/>
                <a:ea typeface="Helvetica Neue"/>
                <a:cs typeface="Helvetica Neue"/>
                <a:sym typeface="Helvetica Neue"/>
              </a:defRPr>
            </a:lvl2pPr>
            <a:lvl3pPr marL="1371600" marR="0" lvl="2" indent="-361950" algn="l" rtl="0">
              <a:lnSpc>
                <a:spcPct val="100000"/>
              </a:lnSpc>
              <a:spcBef>
                <a:spcPts val="400"/>
              </a:spcBef>
              <a:spcAft>
                <a:spcPts val="0"/>
              </a:spcAft>
              <a:buClr>
                <a:srgbClr val="004C97"/>
              </a:buClr>
              <a:buSzPts val="2100"/>
              <a:buFont typeface="Arial"/>
              <a:buChar char="■"/>
              <a:defRPr sz="2100" b="1" i="0" u="none" strike="noStrike" cap="none">
                <a:solidFill>
                  <a:srgbClr val="004C97"/>
                </a:solidFill>
                <a:latin typeface="Helvetica Neue"/>
                <a:ea typeface="Helvetica Neue"/>
                <a:cs typeface="Helvetica Neue"/>
                <a:sym typeface="Helvetica Neue"/>
              </a:defRPr>
            </a:lvl3pPr>
            <a:lvl4pPr marL="1828800" marR="0" lvl="3" indent="-361950" algn="l" rtl="0">
              <a:lnSpc>
                <a:spcPct val="100000"/>
              </a:lnSpc>
              <a:spcBef>
                <a:spcPts val="400"/>
              </a:spcBef>
              <a:spcAft>
                <a:spcPts val="0"/>
              </a:spcAft>
              <a:buClr>
                <a:srgbClr val="004C97"/>
              </a:buClr>
              <a:buSzPts val="2100"/>
              <a:buFont typeface="Arial"/>
              <a:buChar char="●"/>
              <a:defRPr sz="2100" b="1" i="0" u="none" strike="noStrike" cap="none">
                <a:solidFill>
                  <a:srgbClr val="004C97"/>
                </a:solidFill>
                <a:latin typeface="Helvetica Neue"/>
                <a:ea typeface="Helvetica Neue"/>
                <a:cs typeface="Helvetica Neue"/>
                <a:sym typeface="Helvetica Neue"/>
              </a:defRPr>
            </a:lvl4pPr>
            <a:lvl5pPr marL="2286000" marR="0" lvl="4" indent="-361950" algn="l" rtl="0">
              <a:lnSpc>
                <a:spcPct val="100000"/>
              </a:lnSpc>
              <a:spcBef>
                <a:spcPts val="400"/>
              </a:spcBef>
              <a:spcAft>
                <a:spcPts val="0"/>
              </a:spcAft>
              <a:buClr>
                <a:srgbClr val="004C97"/>
              </a:buClr>
              <a:buSzPts val="2100"/>
              <a:buFont typeface="Arial"/>
              <a:buChar char="○"/>
              <a:defRPr sz="2100" b="1" i="0" u="none" strike="noStrike" cap="none">
                <a:solidFill>
                  <a:srgbClr val="004C97"/>
                </a:solidFill>
                <a:latin typeface="Helvetica Neue"/>
                <a:ea typeface="Helvetica Neue"/>
                <a:cs typeface="Helvetica Neue"/>
                <a:sym typeface="Helvetica Neue"/>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63" name="Google Shape;63;p14" descr="14-0218-16D.lr.jpg"/>
          <p:cNvPicPr preferRelativeResize="0"/>
          <p:nvPr/>
        </p:nvPicPr>
        <p:blipFill rotWithShape="1">
          <a:blip r:embed="rId2">
            <a:alphaModFix/>
          </a:blip>
          <a:srcRect t="25815" b="25767"/>
          <a:stretch/>
        </p:blipFill>
        <p:spPr>
          <a:xfrm>
            <a:off x="-17760" y="612758"/>
            <a:ext cx="9189600" cy="2224500"/>
          </a:xfrm>
          <a:prstGeom prst="rect">
            <a:avLst/>
          </a:prstGeom>
          <a:noFill/>
          <a:ln>
            <a:noFill/>
          </a:ln>
        </p:spPr>
      </p:pic>
      <p:pic>
        <p:nvPicPr>
          <p:cNvPr id="64" name="Google Shape;64;p14" descr="FermiLogoBar_DOE_KO_horiz.eps"/>
          <p:cNvPicPr preferRelativeResize="0"/>
          <p:nvPr/>
        </p:nvPicPr>
        <p:blipFill rotWithShape="1">
          <a:blip r:embed="rId3">
            <a:alphaModFix/>
          </a:blip>
          <a:srcRect/>
          <a:stretch/>
        </p:blipFill>
        <p:spPr>
          <a:xfrm>
            <a:off x="-17760" y="187381"/>
            <a:ext cx="9010800" cy="2265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Content" type="obj">
  <p:cSld name="OBJECT">
    <p:bg>
      <p:bgPr>
        <a:solidFill>
          <a:schemeClr val="lt2">
            <a:alpha val="0"/>
          </a:schemeClr>
        </a:solid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228600" y="77748"/>
            <a:ext cx="8686800" cy="481200"/>
          </a:xfrm>
          <a:prstGeom prst="rect">
            <a:avLst/>
          </a:prstGeom>
          <a:noFill/>
          <a:ln>
            <a:noFill/>
          </a:ln>
        </p:spPr>
        <p:txBody>
          <a:bodyPr spcFirstLastPara="1" wrap="square" lIns="68575" tIns="68575" rIns="68575" bIns="68575" anchor="b" anchorCtr="0"/>
          <a:lstStyle>
            <a:lvl1pPr marL="0" marR="0" lvl="0" indent="0" algn="l" rtl="0">
              <a:lnSpc>
                <a:spcPct val="100000"/>
              </a:lnSpc>
              <a:spcBef>
                <a:spcPts val="0"/>
              </a:spcBef>
              <a:spcAft>
                <a:spcPts val="0"/>
              </a:spcAft>
              <a:buClr>
                <a:srgbClr val="004C97"/>
              </a:buClr>
              <a:buSzPts val="2400"/>
              <a:buFont typeface="Helvetica Neue"/>
              <a:buNone/>
              <a:defRPr sz="2400" b="1" i="0" u="none" strike="noStrike" cap="none">
                <a:solidFill>
                  <a:srgbClr val="004C97"/>
                </a:solidFill>
                <a:latin typeface="Helvetica Neue"/>
                <a:ea typeface="Helvetica Neue"/>
                <a:cs typeface="Helvetica Neue"/>
                <a:sym typeface="Helvetica Neue"/>
              </a:defRPr>
            </a:lvl1pPr>
            <a:lvl2pPr marL="0" marR="0" lvl="1"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2pPr>
            <a:lvl3pPr marL="0" marR="0" lvl="2"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3pPr>
            <a:lvl4pPr marL="0" marR="0" lvl="3"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4pPr>
            <a:lvl5pPr marL="0" marR="0" lvl="4"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5pPr>
            <a:lvl6pPr marL="342900" marR="0" lvl="5"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6pPr>
            <a:lvl7pPr marL="685800" marR="0" lvl="6"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7pPr>
            <a:lvl8pPr marL="1028700" marR="0" lvl="7"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8pPr>
            <a:lvl9pPr marL="1371600" marR="0" lvl="8"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9pPr>
          </a:lstStyle>
          <a:p>
            <a:endParaRPr/>
          </a:p>
        </p:txBody>
      </p:sp>
      <p:sp>
        <p:nvSpPr>
          <p:cNvPr id="67" name="Google Shape;67;p15"/>
          <p:cNvSpPr txBox="1">
            <a:spLocks noGrp="1"/>
          </p:cNvSpPr>
          <p:nvPr>
            <p:ph type="body" idx="1"/>
          </p:nvPr>
        </p:nvSpPr>
        <p:spPr>
          <a:xfrm>
            <a:off x="228601" y="782284"/>
            <a:ext cx="8672400" cy="3741000"/>
          </a:xfrm>
          <a:prstGeom prst="rect">
            <a:avLst/>
          </a:prstGeom>
          <a:noFill/>
          <a:ln>
            <a:noFill/>
          </a:ln>
        </p:spPr>
        <p:txBody>
          <a:bodyPr spcFirstLastPara="1" wrap="square" lIns="68575" tIns="68575" rIns="68575" bIns="68575" anchor="t" anchorCtr="0"/>
          <a:lstStyle>
            <a:lvl1pPr marL="457200" marR="0" lvl="0" indent="-342900" algn="l" rtl="0">
              <a:lnSpc>
                <a:spcPct val="100000"/>
              </a:lnSpc>
              <a:spcBef>
                <a:spcPts val="400"/>
              </a:spcBef>
              <a:spcAft>
                <a:spcPts val="0"/>
              </a:spcAft>
              <a:buClr>
                <a:srgbClr val="434343"/>
              </a:buClr>
              <a:buSzPts val="1800"/>
              <a:buFont typeface="Helvetica Neue"/>
              <a:buChar char="•"/>
              <a:defRPr sz="1800" i="0" u="none" strike="noStrike" cap="none">
                <a:solidFill>
                  <a:srgbClr val="434343"/>
                </a:solidFill>
                <a:latin typeface="Helvetica Neue"/>
                <a:ea typeface="Helvetica Neue"/>
                <a:cs typeface="Helvetica Neue"/>
                <a:sym typeface="Helvetica Neue"/>
              </a:defRPr>
            </a:lvl1pPr>
            <a:lvl2pPr marL="914400" marR="0" lvl="1" indent="-336550" algn="l" rtl="0">
              <a:lnSpc>
                <a:spcPct val="100000"/>
              </a:lnSpc>
              <a:spcBef>
                <a:spcPts val="300"/>
              </a:spcBef>
              <a:spcAft>
                <a:spcPts val="0"/>
              </a:spcAft>
              <a:buClr>
                <a:srgbClr val="434343"/>
              </a:buClr>
              <a:buSzPts val="1700"/>
              <a:buFont typeface="Helvetica Neue"/>
              <a:buChar char="–"/>
              <a:defRPr sz="1700" i="0" u="none" strike="noStrike" cap="none">
                <a:solidFill>
                  <a:srgbClr val="434343"/>
                </a:solidFill>
                <a:latin typeface="Helvetica Neue"/>
                <a:ea typeface="Helvetica Neue"/>
                <a:cs typeface="Helvetica Neue"/>
                <a:sym typeface="Helvetica Neue"/>
              </a:defRPr>
            </a:lvl2pPr>
            <a:lvl3pPr marL="1371600" marR="0" lvl="2" indent="-323850" algn="l" rtl="0">
              <a:lnSpc>
                <a:spcPct val="100000"/>
              </a:lnSpc>
              <a:spcBef>
                <a:spcPts val="300"/>
              </a:spcBef>
              <a:spcAft>
                <a:spcPts val="0"/>
              </a:spcAft>
              <a:buClr>
                <a:srgbClr val="434343"/>
              </a:buClr>
              <a:buSzPts val="1500"/>
              <a:buFont typeface="Helvetica Neue"/>
              <a:buChar char="•"/>
              <a:defRPr sz="1500" i="0" u="none" strike="noStrike" cap="none">
                <a:solidFill>
                  <a:srgbClr val="434343"/>
                </a:solidFill>
                <a:latin typeface="Helvetica Neue"/>
                <a:ea typeface="Helvetica Neue"/>
                <a:cs typeface="Helvetica Neue"/>
                <a:sym typeface="Helvetica Neue"/>
              </a:defRPr>
            </a:lvl3pPr>
            <a:lvl4pPr marL="1828800" marR="0" lvl="3" indent="-317500" algn="l" rtl="0">
              <a:lnSpc>
                <a:spcPct val="100000"/>
              </a:lnSpc>
              <a:spcBef>
                <a:spcPts val="300"/>
              </a:spcBef>
              <a:spcAft>
                <a:spcPts val="0"/>
              </a:spcAft>
              <a:buClr>
                <a:srgbClr val="434343"/>
              </a:buClr>
              <a:buSzPts val="1400"/>
              <a:buFont typeface="Helvetica Neue"/>
              <a:buChar char="–"/>
              <a:defRPr sz="1400" i="0" u="none" strike="noStrike" cap="none">
                <a:solidFill>
                  <a:srgbClr val="434343"/>
                </a:solidFill>
                <a:latin typeface="Helvetica Neue"/>
                <a:ea typeface="Helvetica Neue"/>
                <a:cs typeface="Helvetica Neue"/>
                <a:sym typeface="Helvetica Neue"/>
              </a:defRPr>
            </a:lvl4pPr>
            <a:lvl5pPr marL="2286000" marR="0" lvl="4" indent="-317500" algn="l" rtl="0">
              <a:lnSpc>
                <a:spcPct val="100000"/>
              </a:lnSpc>
              <a:spcBef>
                <a:spcPts val="300"/>
              </a:spcBef>
              <a:spcAft>
                <a:spcPts val="0"/>
              </a:spcAft>
              <a:buClr>
                <a:srgbClr val="434343"/>
              </a:buClr>
              <a:buSzPts val="1400"/>
              <a:buFont typeface="Helvetica Neue"/>
              <a:buChar char="•"/>
              <a:defRPr sz="1400" i="0" u="none" strike="noStrike" cap="none">
                <a:solidFill>
                  <a:srgbClr val="434343"/>
                </a:solidFill>
                <a:latin typeface="Helvetica Neue"/>
                <a:ea typeface="Helvetica Neue"/>
                <a:cs typeface="Helvetica Neue"/>
                <a:sym typeface="Helvetica Neue"/>
              </a:defRPr>
            </a:lvl5pPr>
            <a:lvl6pPr marL="2743200" marR="0" lvl="5" indent="-323850" algn="l" rtl="0">
              <a:lnSpc>
                <a:spcPct val="100000"/>
              </a:lnSpc>
              <a:spcBef>
                <a:spcPts val="300"/>
              </a:spcBef>
              <a:spcAft>
                <a:spcPts val="0"/>
              </a:spcAft>
              <a:buClr>
                <a:srgbClr val="434343"/>
              </a:buClr>
              <a:buSzPts val="1500"/>
              <a:buFont typeface="Helvetica Neue"/>
              <a:buChar char="•"/>
              <a:defRPr sz="1500" i="0" u="none" strike="noStrike" cap="none">
                <a:solidFill>
                  <a:srgbClr val="434343"/>
                </a:solidFill>
                <a:latin typeface="Helvetica Neue"/>
                <a:ea typeface="Helvetica Neue"/>
                <a:cs typeface="Helvetica Neue"/>
                <a:sym typeface="Helvetica Neue"/>
              </a:defRPr>
            </a:lvl6pPr>
            <a:lvl7pPr marL="3200400" marR="0" lvl="6" indent="-323850" algn="l" rtl="0">
              <a:lnSpc>
                <a:spcPct val="100000"/>
              </a:lnSpc>
              <a:spcBef>
                <a:spcPts val="300"/>
              </a:spcBef>
              <a:spcAft>
                <a:spcPts val="0"/>
              </a:spcAft>
              <a:buClr>
                <a:srgbClr val="434343"/>
              </a:buClr>
              <a:buSzPts val="1500"/>
              <a:buFont typeface="Helvetica Neue"/>
              <a:buChar char="•"/>
              <a:defRPr sz="1500" i="0" u="none" strike="noStrike" cap="none">
                <a:solidFill>
                  <a:srgbClr val="434343"/>
                </a:solidFill>
                <a:latin typeface="Helvetica Neue"/>
                <a:ea typeface="Helvetica Neue"/>
                <a:cs typeface="Helvetica Neue"/>
                <a:sym typeface="Helvetica Neue"/>
              </a:defRPr>
            </a:lvl7pPr>
            <a:lvl8pPr marL="3657600" marR="0" lvl="7" indent="-323850" algn="l" rtl="0">
              <a:lnSpc>
                <a:spcPct val="100000"/>
              </a:lnSpc>
              <a:spcBef>
                <a:spcPts val="300"/>
              </a:spcBef>
              <a:spcAft>
                <a:spcPts val="0"/>
              </a:spcAft>
              <a:buClr>
                <a:srgbClr val="434343"/>
              </a:buClr>
              <a:buSzPts val="1500"/>
              <a:buFont typeface="Helvetica Neue"/>
              <a:buChar char="•"/>
              <a:defRPr sz="1500" i="0" u="none" strike="noStrike" cap="none">
                <a:solidFill>
                  <a:srgbClr val="434343"/>
                </a:solidFill>
                <a:latin typeface="Helvetica Neue"/>
                <a:ea typeface="Helvetica Neue"/>
                <a:cs typeface="Helvetica Neue"/>
                <a:sym typeface="Helvetica Neue"/>
              </a:defRPr>
            </a:lvl8pPr>
            <a:lvl9pPr marL="4114800" marR="0" lvl="8" indent="-323850" algn="l" rtl="0">
              <a:lnSpc>
                <a:spcPct val="100000"/>
              </a:lnSpc>
              <a:spcBef>
                <a:spcPts val="300"/>
              </a:spcBef>
              <a:spcAft>
                <a:spcPts val="0"/>
              </a:spcAft>
              <a:buClr>
                <a:srgbClr val="434343"/>
              </a:buClr>
              <a:buSzPts val="1500"/>
              <a:buFont typeface="Helvetica Neue"/>
              <a:buChar char="•"/>
              <a:defRPr sz="1500" i="0" u="none" strike="noStrike" cap="none">
                <a:solidFill>
                  <a:srgbClr val="434343"/>
                </a:solidFill>
                <a:latin typeface="Helvetica Neue"/>
                <a:ea typeface="Helvetica Neue"/>
                <a:cs typeface="Helvetica Neue"/>
                <a:sym typeface="Helvetica Neue"/>
              </a:defRPr>
            </a:lvl9pPr>
          </a:lstStyle>
          <a:p>
            <a:endParaRPr/>
          </a:p>
        </p:txBody>
      </p:sp>
      <p:sp>
        <p:nvSpPr>
          <p:cNvPr id="68" name="Google Shape;68;p15"/>
          <p:cNvSpPr txBox="1">
            <a:spLocks noGrp="1"/>
          </p:cNvSpPr>
          <p:nvPr>
            <p:ph type="dt" idx="10"/>
          </p:nvPr>
        </p:nvSpPr>
        <p:spPr>
          <a:xfrm>
            <a:off x="6450011" y="4886326"/>
            <a:ext cx="1076400" cy="1809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7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15"/>
          <p:cNvSpPr txBox="1">
            <a:spLocks noGrp="1"/>
          </p:cNvSpPr>
          <p:nvPr>
            <p:ph type="ftr" idx="11"/>
          </p:nvPr>
        </p:nvSpPr>
        <p:spPr>
          <a:xfrm>
            <a:off x="1530601" y="4878159"/>
            <a:ext cx="6260400" cy="1821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7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5"/>
          <p:cNvSpPr txBox="1">
            <a:spLocks noGrp="1"/>
          </p:cNvSpPr>
          <p:nvPr>
            <p:ph type="sldNum" idx="12"/>
          </p:nvPr>
        </p:nvSpPr>
        <p:spPr>
          <a:xfrm>
            <a:off x="222251" y="4878159"/>
            <a:ext cx="414300" cy="1779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4C97"/>
              </a:buClr>
              <a:buFont typeface="Helvetica Neue"/>
              <a:buNone/>
              <a:defRPr sz="700" b="0" i="0" u="none" strike="noStrike" cap="none">
                <a:solidFill>
                  <a:srgbClr val="004C97"/>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4C97"/>
              </a:buClr>
              <a:buFont typeface="Helvetica Neue"/>
              <a:buNone/>
              <a:defRPr sz="700" b="0" i="0" u="none" strike="noStrike" cap="none">
                <a:solidFill>
                  <a:srgbClr val="004C97"/>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4C97"/>
              </a:buClr>
              <a:buFont typeface="Helvetica Neue"/>
              <a:buNone/>
              <a:defRPr sz="700" b="0" i="0" u="none" strike="noStrike" cap="none">
                <a:solidFill>
                  <a:srgbClr val="004C97"/>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4C97"/>
              </a:buClr>
              <a:buFont typeface="Helvetica Neue"/>
              <a:buNone/>
              <a:defRPr sz="700" b="0" i="0" u="none" strike="noStrike" cap="none">
                <a:solidFill>
                  <a:srgbClr val="004C97"/>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4C97"/>
              </a:buClr>
              <a:buFont typeface="Helvetica Neue"/>
              <a:buNone/>
              <a:defRPr sz="700" b="0" i="0" u="none" strike="noStrike" cap="none">
                <a:solidFill>
                  <a:srgbClr val="004C97"/>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4C97"/>
              </a:buClr>
              <a:buFont typeface="Helvetica Neue"/>
              <a:buNone/>
              <a:defRPr sz="700" b="0" i="0" u="none" strike="noStrike" cap="none">
                <a:solidFill>
                  <a:srgbClr val="004C97"/>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4C97"/>
              </a:buClr>
              <a:buFont typeface="Helvetica Neue"/>
              <a:buNone/>
              <a:defRPr sz="700" b="0" i="0" u="none" strike="noStrike" cap="none">
                <a:solidFill>
                  <a:srgbClr val="004C97"/>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4C97"/>
              </a:buClr>
              <a:buFont typeface="Helvetica Neue"/>
              <a:buNone/>
              <a:defRPr sz="700" b="0" i="0" u="none" strike="noStrike" cap="none">
                <a:solidFill>
                  <a:srgbClr val="004C97"/>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4C97"/>
              </a:buClr>
              <a:buFont typeface="Helvetica Neue"/>
              <a:buNone/>
              <a:defRPr sz="700" b="0" i="0" u="none" strike="noStrike" cap="none">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ogo Bottom: Title &amp; Content">
  <p:cSld name="Logo Bottom: Title &amp; Content">
    <p:spTree>
      <p:nvGrpSpPr>
        <p:cNvPr id="1" name="Shape 71"/>
        <p:cNvGrpSpPr/>
        <p:nvPr/>
      </p:nvGrpSpPr>
      <p:grpSpPr>
        <a:xfrm>
          <a:off x="0" y="0"/>
          <a:ext cx="0" cy="0"/>
          <a:chOff x="0" y="0"/>
          <a:chExt cx="0" cy="0"/>
        </a:xfrm>
      </p:grpSpPr>
      <p:sp>
        <p:nvSpPr>
          <p:cNvPr id="72" name="Google Shape;72;p16"/>
          <p:cNvSpPr txBox="1">
            <a:spLocks noGrp="1"/>
          </p:cNvSpPr>
          <p:nvPr>
            <p:ph type="body" idx="1"/>
          </p:nvPr>
        </p:nvSpPr>
        <p:spPr>
          <a:xfrm>
            <a:off x="228601" y="728663"/>
            <a:ext cx="8672400" cy="3794400"/>
          </a:xfrm>
          <a:prstGeom prst="rect">
            <a:avLst/>
          </a:prstGeom>
          <a:noFill/>
          <a:ln>
            <a:noFill/>
          </a:ln>
        </p:spPr>
        <p:txBody>
          <a:bodyPr spcFirstLastPara="1" wrap="square" lIns="68575" tIns="68575" rIns="68575" bIns="68575" anchor="t" anchorCtr="0"/>
          <a:lstStyle>
            <a:lvl1pPr marL="457200" marR="0" lvl="0" indent="-342900" algn="l" rtl="0">
              <a:lnSpc>
                <a:spcPct val="100000"/>
              </a:lnSpc>
              <a:spcBef>
                <a:spcPts val="400"/>
              </a:spcBef>
              <a:spcAft>
                <a:spcPts val="0"/>
              </a:spcAft>
              <a:buClr>
                <a:srgbClr val="505050"/>
              </a:buClr>
              <a:buSzPts val="1800"/>
              <a:buFont typeface="Arial"/>
              <a:buChar char="•"/>
              <a:defRPr sz="1800" b="0" i="0" u="none" strike="noStrike" cap="none">
                <a:solidFill>
                  <a:srgbClr val="505050"/>
                </a:solidFill>
                <a:latin typeface="Helvetica Neue"/>
                <a:ea typeface="Helvetica Neue"/>
                <a:cs typeface="Helvetica Neue"/>
                <a:sym typeface="Helvetica Neue"/>
              </a:defRPr>
            </a:lvl1pPr>
            <a:lvl2pPr marL="914400" marR="0" lvl="1" indent="-336550" algn="l" rtl="0">
              <a:lnSpc>
                <a:spcPct val="100000"/>
              </a:lnSpc>
              <a:spcBef>
                <a:spcPts val="300"/>
              </a:spcBef>
              <a:spcAft>
                <a:spcPts val="0"/>
              </a:spcAft>
              <a:buClr>
                <a:srgbClr val="505050"/>
              </a:buClr>
              <a:buSzPts val="1700"/>
              <a:buFont typeface="Arial"/>
              <a:buChar char="–"/>
              <a:defRPr sz="1700" b="0" i="0" u="none" strike="noStrike" cap="none">
                <a:solidFill>
                  <a:srgbClr val="505050"/>
                </a:solidFill>
                <a:latin typeface="Helvetica Neue"/>
                <a:ea typeface="Helvetica Neue"/>
                <a:cs typeface="Helvetica Neue"/>
                <a:sym typeface="Helvetica Neue"/>
              </a:defRPr>
            </a:lvl2pPr>
            <a:lvl3pPr marL="1371600" marR="0" lvl="2" indent="-323850" algn="l" rtl="0">
              <a:lnSpc>
                <a:spcPct val="100000"/>
              </a:lnSpc>
              <a:spcBef>
                <a:spcPts val="300"/>
              </a:spcBef>
              <a:spcAft>
                <a:spcPts val="0"/>
              </a:spcAft>
              <a:buClr>
                <a:srgbClr val="505050"/>
              </a:buClr>
              <a:buSzPts val="1500"/>
              <a:buFont typeface="Arial"/>
              <a:buChar char="•"/>
              <a:defRPr sz="1500" b="0" i="0" u="none" strike="noStrike" cap="none">
                <a:solidFill>
                  <a:srgbClr val="505050"/>
                </a:solidFill>
                <a:latin typeface="Helvetica Neue"/>
                <a:ea typeface="Helvetica Neue"/>
                <a:cs typeface="Helvetica Neue"/>
                <a:sym typeface="Helvetica Neue"/>
              </a:defRPr>
            </a:lvl3pPr>
            <a:lvl4pPr marL="1828800" marR="0" lvl="3" indent="-317500" algn="l" rtl="0">
              <a:lnSpc>
                <a:spcPct val="100000"/>
              </a:lnSpc>
              <a:spcBef>
                <a:spcPts val="300"/>
              </a:spcBef>
              <a:spcAft>
                <a:spcPts val="0"/>
              </a:spcAft>
              <a:buClr>
                <a:srgbClr val="505050"/>
              </a:buClr>
              <a:buSzPts val="1400"/>
              <a:buFont typeface="Arial"/>
              <a:buChar char="–"/>
              <a:defRPr sz="1400" b="0" i="0" u="none" strike="noStrike" cap="none">
                <a:solidFill>
                  <a:srgbClr val="505050"/>
                </a:solidFill>
                <a:latin typeface="Helvetica Neue"/>
                <a:ea typeface="Helvetica Neue"/>
                <a:cs typeface="Helvetica Neue"/>
                <a:sym typeface="Helvetica Neue"/>
              </a:defRPr>
            </a:lvl4pPr>
            <a:lvl5pPr marL="2286000" marR="0" lvl="4" indent="-317500" algn="l" rtl="0">
              <a:lnSpc>
                <a:spcPct val="100000"/>
              </a:lnSpc>
              <a:spcBef>
                <a:spcPts val="300"/>
              </a:spcBef>
              <a:spcAft>
                <a:spcPts val="0"/>
              </a:spcAft>
              <a:buClr>
                <a:srgbClr val="505050"/>
              </a:buClr>
              <a:buSzPts val="1400"/>
              <a:buFont typeface="Arial"/>
              <a:buChar char="•"/>
              <a:defRPr sz="1400" b="0" i="0" u="none" strike="noStrike" cap="none">
                <a:solidFill>
                  <a:srgbClr val="505050"/>
                </a:solidFill>
                <a:latin typeface="Helvetica Neue"/>
                <a:ea typeface="Helvetica Neue"/>
                <a:cs typeface="Helvetica Neue"/>
                <a:sym typeface="Helvetica Neue"/>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3" name="Google Shape;73;p16"/>
          <p:cNvSpPr txBox="1">
            <a:spLocks noGrp="1"/>
          </p:cNvSpPr>
          <p:nvPr>
            <p:ph type="title"/>
          </p:nvPr>
        </p:nvSpPr>
        <p:spPr>
          <a:xfrm>
            <a:off x="228600" y="188814"/>
            <a:ext cx="8686800" cy="321000"/>
          </a:xfrm>
          <a:prstGeom prst="rect">
            <a:avLst/>
          </a:prstGeom>
          <a:noFill/>
          <a:ln>
            <a:noFill/>
          </a:ln>
        </p:spPr>
        <p:txBody>
          <a:bodyPr spcFirstLastPara="1" wrap="square" lIns="68575" tIns="68575" rIns="68575" bIns="68575" anchor="b" anchorCtr="0"/>
          <a:lstStyle>
            <a:lvl1pPr marL="0" marR="0" lvl="0" indent="0" algn="l" rtl="0">
              <a:lnSpc>
                <a:spcPct val="100000"/>
              </a:lnSpc>
              <a:spcBef>
                <a:spcPts val="0"/>
              </a:spcBef>
              <a:spcAft>
                <a:spcPts val="0"/>
              </a:spcAft>
              <a:buClr>
                <a:srgbClr val="004C97"/>
              </a:buClr>
              <a:buSzPts val="1100"/>
              <a:buFont typeface="Helvetica Neue"/>
              <a:buNone/>
              <a:defRPr sz="2100" b="1" i="0" u="none" strike="noStrike" cap="none">
                <a:solidFill>
                  <a:srgbClr val="004C97"/>
                </a:solidFill>
                <a:latin typeface="Helvetica Neue"/>
                <a:ea typeface="Helvetica Neue"/>
                <a:cs typeface="Helvetica Neue"/>
                <a:sym typeface="Helvetica Neue"/>
              </a:defRPr>
            </a:lvl1pPr>
            <a:lvl2pPr marL="0" marR="0" lvl="1"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2pPr>
            <a:lvl3pPr marL="0" marR="0" lvl="2"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3pPr>
            <a:lvl4pPr marL="0" marR="0" lvl="3"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4pPr>
            <a:lvl5pPr marL="0" marR="0" lvl="4"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5pPr>
            <a:lvl6pPr marL="342900" marR="0" lvl="5"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6pPr>
            <a:lvl7pPr marL="685800" marR="0" lvl="6"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7pPr>
            <a:lvl8pPr marL="1028700" marR="0" lvl="7"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8pPr>
            <a:lvl9pPr marL="1371600" marR="0" lvl="8"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9pPr>
          </a:lstStyle>
          <a:p>
            <a:endParaRPr/>
          </a:p>
        </p:txBody>
      </p:sp>
      <p:sp>
        <p:nvSpPr>
          <p:cNvPr id="74" name="Google Shape;74;p16"/>
          <p:cNvSpPr txBox="1">
            <a:spLocks noGrp="1"/>
          </p:cNvSpPr>
          <p:nvPr>
            <p:ph type="dt" idx="10"/>
          </p:nvPr>
        </p:nvSpPr>
        <p:spPr>
          <a:xfrm>
            <a:off x="736828" y="4878159"/>
            <a:ext cx="675300" cy="1809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16"/>
          <p:cNvSpPr txBox="1">
            <a:spLocks noGrp="1"/>
          </p:cNvSpPr>
          <p:nvPr>
            <p:ph type="ftr" idx="11"/>
          </p:nvPr>
        </p:nvSpPr>
        <p:spPr>
          <a:xfrm>
            <a:off x="1530602" y="4878159"/>
            <a:ext cx="6262200" cy="1821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6"/>
          <p:cNvSpPr txBox="1">
            <a:spLocks noGrp="1"/>
          </p:cNvSpPr>
          <p:nvPr>
            <p:ph type="sldNum" idx="12"/>
          </p:nvPr>
        </p:nvSpPr>
        <p:spPr>
          <a:xfrm>
            <a:off x="222251" y="4878159"/>
            <a:ext cx="414300" cy="1779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ogo Bottom: Comparison">
  <p:cSld name="Logo Bottom: Comparison">
    <p:spTree>
      <p:nvGrpSpPr>
        <p:cNvPr id="1" name="Shape 77"/>
        <p:cNvGrpSpPr/>
        <p:nvPr/>
      </p:nvGrpSpPr>
      <p:grpSpPr>
        <a:xfrm>
          <a:off x="0" y="0"/>
          <a:ext cx="0" cy="0"/>
          <a:chOff x="0" y="0"/>
          <a:chExt cx="0" cy="0"/>
        </a:xfrm>
      </p:grpSpPr>
      <p:sp>
        <p:nvSpPr>
          <p:cNvPr id="78" name="Google Shape;78;p17"/>
          <p:cNvSpPr txBox="1">
            <a:spLocks noGrp="1"/>
          </p:cNvSpPr>
          <p:nvPr>
            <p:ph type="body" idx="1"/>
          </p:nvPr>
        </p:nvSpPr>
        <p:spPr>
          <a:xfrm>
            <a:off x="228601" y="728663"/>
            <a:ext cx="4206300" cy="2725200"/>
          </a:xfrm>
          <a:prstGeom prst="rect">
            <a:avLst/>
          </a:prstGeom>
          <a:noFill/>
          <a:ln>
            <a:noFill/>
          </a:ln>
        </p:spPr>
        <p:txBody>
          <a:bodyPr spcFirstLastPara="1" wrap="square" lIns="68575" tIns="68575" rIns="68575" bIns="68575" anchor="t" anchorCtr="0"/>
          <a:lstStyle>
            <a:lvl1pPr marL="457200" marR="0" lvl="0" indent="-342900" algn="l" rtl="0">
              <a:lnSpc>
                <a:spcPct val="100000"/>
              </a:lnSpc>
              <a:spcBef>
                <a:spcPts val="400"/>
              </a:spcBef>
              <a:spcAft>
                <a:spcPts val="0"/>
              </a:spcAft>
              <a:buClr>
                <a:srgbClr val="505050"/>
              </a:buClr>
              <a:buSzPts val="1800"/>
              <a:buFont typeface="Arial"/>
              <a:buChar char="•"/>
              <a:defRPr sz="1800" b="0" i="0" u="none" strike="noStrike" cap="none">
                <a:solidFill>
                  <a:srgbClr val="505050"/>
                </a:solidFill>
                <a:latin typeface="Helvetica Neue"/>
                <a:ea typeface="Helvetica Neue"/>
                <a:cs typeface="Helvetica Neue"/>
                <a:sym typeface="Helvetica Neue"/>
              </a:defRPr>
            </a:lvl1pPr>
            <a:lvl2pPr marL="914400" marR="0" lvl="1" indent="-336550" algn="l" rtl="0">
              <a:lnSpc>
                <a:spcPct val="100000"/>
              </a:lnSpc>
              <a:spcBef>
                <a:spcPts val="300"/>
              </a:spcBef>
              <a:spcAft>
                <a:spcPts val="0"/>
              </a:spcAft>
              <a:buClr>
                <a:srgbClr val="505050"/>
              </a:buClr>
              <a:buSzPts val="1700"/>
              <a:buFont typeface="Arial"/>
              <a:buChar char="–"/>
              <a:defRPr sz="1700" b="0" i="0" u="none" strike="noStrike" cap="none">
                <a:solidFill>
                  <a:srgbClr val="505050"/>
                </a:solidFill>
                <a:latin typeface="Helvetica Neue"/>
                <a:ea typeface="Helvetica Neue"/>
                <a:cs typeface="Helvetica Neue"/>
                <a:sym typeface="Helvetica Neue"/>
              </a:defRPr>
            </a:lvl2pPr>
            <a:lvl3pPr marL="1371600" marR="0" lvl="2" indent="-323850" algn="l" rtl="0">
              <a:lnSpc>
                <a:spcPct val="100000"/>
              </a:lnSpc>
              <a:spcBef>
                <a:spcPts val="300"/>
              </a:spcBef>
              <a:spcAft>
                <a:spcPts val="0"/>
              </a:spcAft>
              <a:buClr>
                <a:srgbClr val="505050"/>
              </a:buClr>
              <a:buSzPts val="1500"/>
              <a:buFont typeface="Arial"/>
              <a:buChar char="•"/>
              <a:defRPr sz="1500" b="0" i="0" u="none" strike="noStrike" cap="none">
                <a:solidFill>
                  <a:srgbClr val="505050"/>
                </a:solidFill>
                <a:latin typeface="Helvetica Neue"/>
                <a:ea typeface="Helvetica Neue"/>
                <a:cs typeface="Helvetica Neue"/>
                <a:sym typeface="Helvetica Neue"/>
              </a:defRPr>
            </a:lvl3pPr>
            <a:lvl4pPr marL="1828800" marR="0" lvl="3" indent="-317500" algn="l" rtl="0">
              <a:lnSpc>
                <a:spcPct val="100000"/>
              </a:lnSpc>
              <a:spcBef>
                <a:spcPts val="300"/>
              </a:spcBef>
              <a:spcAft>
                <a:spcPts val="0"/>
              </a:spcAft>
              <a:buClr>
                <a:srgbClr val="505050"/>
              </a:buClr>
              <a:buSzPts val="1400"/>
              <a:buFont typeface="Arial"/>
              <a:buChar char="–"/>
              <a:defRPr sz="1400" b="0" i="0" u="none" strike="noStrike" cap="none">
                <a:solidFill>
                  <a:srgbClr val="505050"/>
                </a:solidFill>
                <a:latin typeface="Helvetica Neue"/>
                <a:ea typeface="Helvetica Neue"/>
                <a:cs typeface="Helvetica Neue"/>
                <a:sym typeface="Helvetica Neue"/>
              </a:defRPr>
            </a:lvl4pPr>
            <a:lvl5pPr marL="2286000" marR="0" lvl="4" indent="-317500" algn="l" rtl="0">
              <a:lnSpc>
                <a:spcPct val="100000"/>
              </a:lnSpc>
              <a:spcBef>
                <a:spcPts val="300"/>
              </a:spcBef>
              <a:spcAft>
                <a:spcPts val="0"/>
              </a:spcAft>
              <a:buClr>
                <a:srgbClr val="505050"/>
              </a:buClr>
              <a:buSzPts val="1400"/>
              <a:buFont typeface="Arial"/>
              <a:buChar char="•"/>
              <a:defRPr sz="1400" b="0" i="0" u="none" strike="noStrike" cap="none">
                <a:solidFill>
                  <a:srgbClr val="505050"/>
                </a:solidFill>
                <a:latin typeface="Helvetica Neue"/>
                <a:ea typeface="Helvetica Neue"/>
                <a:cs typeface="Helvetica Neue"/>
                <a:sym typeface="Helvetica Neue"/>
              </a:defRPr>
            </a:lvl5pPr>
            <a:lvl6pPr marL="2743200" marR="0" lvl="5"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9" name="Google Shape;79;p17"/>
          <p:cNvSpPr txBox="1">
            <a:spLocks noGrp="1"/>
          </p:cNvSpPr>
          <p:nvPr>
            <p:ph type="body" idx="2"/>
          </p:nvPr>
        </p:nvSpPr>
        <p:spPr>
          <a:xfrm>
            <a:off x="4692451" y="728663"/>
            <a:ext cx="4215300" cy="2725200"/>
          </a:xfrm>
          <a:prstGeom prst="rect">
            <a:avLst/>
          </a:prstGeom>
          <a:noFill/>
          <a:ln>
            <a:noFill/>
          </a:ln>
        </p:spPr>
        <p:txBody>
          <a:bodyPr spcFirstLastPara="1" wrap="square" lIns="68575" tIns="68575" rIns="68575" bIns="68575" anchor="t" anchorCtr="0"/>
          <a:lstStyle>
            <a:lvl1pPr marL="457200" marR="0" lvl="0" indent="-342900" algn="l" rtl="0">
              <a:lnSpc>
                <a:spcPct val="100000"/>
              </a:lnSpc>
              <a:spcBef>
                <a:spcPts val="400"/>
              </a:spcBef>
              <a:spcAft>
                <a:spcPts val="0"/>
              </a:spcAft>
              <a:buClr>
                <a:srgbClr val="505050"/>
              </a:buClr>
              <a:buSzPts val="1800"/>
              <a:buFont typeface="Arial"/>
              <a:buChar char="•"/>
              <a:defRPr sz="1800" b="0" i="0" u="none" strike="noStrike" cap="none">
                <a:solidFill>
                  <a:srgbClr val="505050"/>
                </a:solidFill>
                <a:latin typeface="Helvetica Neue"/>
                <a:ea typeface="Helvetica Neue"/>
                <a:cs typeface="Helvetica Neue"/>
                <a:sym typeface="Helvetica Neue"/>
              </a:defRPr>
            </a:lvl1pPr>
            <a:lvl2pPr marL="914400" marR="0" lvl="1" indent="-336550" algn="l" rtl="0">
              <a:lnSpc>
                <a:spcPct val="100000"/>
              </a:lnSpc>
              <a:spcBef>
                <a:spcPts val="300"/>
              </a:spcBef>
              <a:spcAft>
                <a:spcPts val="0"/>
              </a:spcAft>
              <a:buClr>
                <a:srgbClr val="505050"/>
              </a:buClr>
              <a:buSzPts val="1700"/>
              <a:buFont typeface="Arial"/>
              <a:buChar char="–"/>
              <a:defRPr sz="1700" b="0" i="0" u="none" strike="noStrike" cap="none">
                <a:solidFill>
                  <a:srgbClr val="505050"/>
                </a:solidFill>
                <a:latin typeface="Helvetica Neue"/>
                <a:ea typeface="Helvetica Neue"/>
                <a:cs typeface="Helvetica Neue"/>
                <a:sym typeface="Helvetica Neue"/>
              </a:defRPr>
            </a:lvl2pPr>
            <a:lvl3pPr marL="1371600" marR="0" lvl="2" indent="-323850" algn="l" rtl="0">
              <a:lnSpc>
                <a:spcPct val="100000"/>
              </a:lnSpc>
              <a:spcBef>
                <a:spcPts val="300"/>
              </a:spcBef>
              <a:spcAft>
                <a:spcPts val="0"/>
              </a:spcAft>
              <a:buClr>
                <a:srgbClr val="505050"/>
              </a:buClr>
              <a:buSzPts val="1500"/>
              <a:buFont typeface="Arial"/>
              <a:buChar char="•"/>
              <a:defRPr sz="1500" b="0" i="0" u="none" strike="noStrike" cap="none">
                <a:solidFill>
                  <a:srgbClr val="505050"/>
                </a:solidFill>
                <a:latin typeface="Helvetica Neue"/>
                <a:ea typeface="Helvetica Neue"/>
                <a:cs typeface="Helvetica Neue"/>
                <a:sym typeface="Helvetica Neue"/>
              </a:defRPr>
            </a:lvl3pPr>
            <a:lvl4pPr marL="1828800" marR="0" lvl="3" indent="-317500" algn="l" rtl="0">
              <a:lnSpc>
                <a:spcPct val="100000"/>
              </a:lnSpc>
              <a:spcBef>
                <a:spcPts val="300"/>
              </a:spcBef>
              <a:spcAft>
                <a:spcPts val="0"/>
              </a:spcAft>
              <a:buClr>
                <a:srgbClr val="505050"/>
              </a:buClr>
              <a:buSzPts val="1400"/>
              <a:buFont typeface="Arial"/>
              <a:buChar char="–"/>
              <a:defRPr sz="1400" b="0" i="0" u="none" strike="noStrike" cap="none">
                <a:solidFill>
                  <a:srgbClr val="505050"/>
                </a:solidFill>
                <a:latin typeface="Helvetica Neue"/>
                <a:ea typeface="Helvetica Neue"/>
                <a:cs typeface="Helvetica Neue"/>
                <a:sym typeface="Helvetica Neue"/>
              </a:defRPr>
            </a:lvl4pPr>
            <a:lvl5pPr marL="2286000" marR="0" lvl="4" indent="-317500" algn="l" rtl="0">
              <a:lnSpc>
                <a:spcPct val="100000"/>
              </a:lnSpc>
              <a:spcBef>
                <a:spcPts val="300"/>
              </a:spcBef>
              <a:spcAft>
                <a:spcPts val="0"/>
              </a:spcAft>
              <a:buClr>
                <a:srgbClr val="505050"/>
              </a:buClr>
              <a:buSzPts val="1400"/>
              <a:buFont typeface="Arial"/>
              <a:buChar char="•"/>
              <a:defRPr sz="1400" b="0" i="0" u="none" strike="noStrike" cap="none">
                <a:solidFill>
                  <a:srgbClr val="505050"/>
                </a:solidFill>
                <a:latin typeface="Helvetica Neue"/>
                <a:ea typeface="Helvetica Neue"/>
                <a:cs typeface="Helvetica Neue"/>
                <a:sym typeface="Helvetica Neue"/>
              </a:defRPr>
            </a:lvl5pPr>
            <a:lvl6pPr marL="2743200" marR="0" lvl="5"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0" name="Google Shape;80;p17"/>
          <p:cNvSpPr txBox="1">
            <a:spLocks noGrp="1"/>
          </p:cNvSpPr>
          <p:nvPr>
            <p:ph type="body" idx="3"/>
          </p:nvPr>
        </p:nvSpPr>
        <p:spPr>
          <a:xfrm>
            <a:off x="229363" y="3573826"/>
            <a:ext cx="4205400" cy="949500"/>
          </a:xfrm>
          <a:prstGeom prst="rect">
            <a:avLst/>
          </a:prstGeom>
          <a:noFill/>
          <a:ln>
            <a:noFill/>
          </a:ln>
        </p:spPr>
        <p:txBody>
          <a:bodyPr spcFirstLastPara="1" wrap="square" lIns="68575" tIns="68575" rIns="68575" bIns="68575" anchor="t" anchorCtr="0"/>
          <a:lstStyle>
            <a:lvl1pPr marL="457200" marR="0" lvl="0" indent="-304800" algn="l" rtl="0">
              <a:lnSpc>
                <a:spcPct val="100000"/>
              </a:lnSpc>
              <a:spcBef>
                <a:spcPts val="200"/>
              </a:spcBef>
              <a:spcAft>
                <a:spcPts val="0"/>
              </a:spcAft>
              <a:buClr>
                <a:srgbClr val="004C97"/>
              </a:buClr>
              <a:buSzPts val="1200"/>
              <a:buFont typeface="Arial"/>
              <a:buChar char="●"/>
              <a:defRPr sz="1200" b="1" i="0" u="none" strike="noStrike" cap="none">
                <a:solidFill>
                  <a:srgbClr val="004C97"/>
                </a:solidFill>
                <a:latin typeface="Helvetica Neue"/>
                <a:ea typeface="Helvetica Neue"/>
                <a:cs typeface="Helvetica Neue"/>
                <a:sym typeface="Helvetica Neue"/>
              </a:defRPr>
            </a:lvl1pPr>
            <a:lvl2pPr marL="914400" marR="0" lvl="1" indent="-2857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2pPr>
            <a:lvl3pPr marL="1371600" marR="0" lvl="2" indent="-279400" algn="l" rtl="0">
              <a:lnSpc>
                <a:spcPct val="100000"/>
              </a:lnSpc>
              <a:spcBef>
                <a:spcPts val="200"/>
              </a:spcBef>
              <a:spcAft>
                <a:spcPts val="0"/>
              </a:spcAft>
              <a:buClr>
                <a:srgbClr val="7F7F7F"/>
              </a:buClr>
              <a:buSzPts val="800"/>
              <a:buFont typeface="Arial"/>
              <a:buChar char="■"/>
              <a:defRPr sz="800" b="0" i="0" u="none" strike="noStrike" cap="none">
                <a:solidFill>
                  <a:srgbClr val="7F7F7F"/>
                </a:solidFill>
                <a:latin typeface="Helvetica Neue"/>
                <a:ea typeface="Helvetica Neue"/>
                <a:cs typeface="Helvetica Neue"/>
                <a:sym typeface="Helvetica Neue"/>
              </a:defRPr>
            </a:lvl3pPr>
            <a:lvl4pPr marL="1828800" marR="0" lvl="3" indent="-273050" algn="l" rtl="0">
              <a:lnSpc>
                <a:spcPct val="100000"/>
              </a:lnSpc>
              <a:spcBef>
                <a:spcPts val="100"/>
              </a:spcBef>
              <a:spcAft>
                <a:spcPts val="0"/>
              </a:spcAft>
              <a:buClr>
                <a:srgbClr val="7F7F7F"/>
              </a:buClr>
              <a:buSzPts val="700"/>
              <a:buFont typeface="Arial"/>
              <a:buChar char="●"/>
              <a:defRPr sz="700" b="0" i="0" u="none" strike="noStrike" cap="none">
                <a:solidFill>
                  <a:srgbClr val="7F7F7F"/>
                </a:solidFill>
                <a:latin typeface="Helvetica Neue"/>
                <a:ea typeface="Helvetica Neue"/>
                <a:cs typeface="Helvetica Neue"/>
                <a:sym typeface="Helvetica Neue"/>
              </a:defRPr>
            </a:lvl4pPr>
            <a:lvl5pPr marL="2286000" marR="0" lvl="4" indent="-273050" algn="l" rtl="0">
              <a:lnSpc>
                <a:spcPct val="100000"/>
              </a:lnSpc>
              <a:spcBef>
                <a:spcPts val="100"/>
              </a:spcBef>
              <a:spcAft>
                <a:spcPts val="0"/>
              </a:spcAft>
              <a:buClr>
                <a:srgbClr val="7F7F7F"/>
              </a:buClr>
              <a:buSzPts val="700"/>
              <a:buFont typeface="Arial"/>
              <a:buChar char="○"/>
              <a:defRPr sz="700" b="0" i="0" u="none" strike="noStrike" cap="none">
                <a:solidFill>
                  <a:srgbClr val="7F7F7F"/>
                </a:solidFill>
                <a:latin typeface="Helvetica Neue"/>
                <a:ea typeface="Helvetica Neue"/>
                <a:cs typeface="Helvetica Neue"/>
                <a:sym typeface="Helvetica Neue"/>
              </a:defRPr>
            </a:lvl5pPr>
            <a:lvl6pPr marL="2743200" marR="0" lvl="5"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6pPr>
            <a:lvl7pPr marL="3200400" marR="0" lvl="6"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7pPr>
            <a:lvl8pPr marL="3657600" marR="0" lvl="7"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8pPr>
            <a:lvl9pPr marL="4114800" marR="0" lvl="8"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9pPr>
          </a:lstStyle>
          <a:p>
            <a:endParaRPr/>
          </a:p>
        </p:txBody>
      </p:sp>
      <p:sp>
        <p:nvSpPr>
          <p:cNvPr id="81" name="Google Shape;81;p17"/>
          <p:cNvSpPr txBox="1">
            <a:spLocks noGrp="1"/>
          </p:cNvSpPr>
          <p:nvPr>
            <p:ph type="body" idx="4"/>
          </p:nvPr>
        </p:nvSpPr>
        <p:spPr>
          <a:xfrm>
            <a:off x="4692451" y="3573826"/>
            <a:ext cx="4206300" cy="949500"/>
          </a:xfrm>
          <a:prstGeom prst="rect">
            <a:avLst/>
          </a:prstGeom>
          <a:noFill/>
          <a:ln>
            <a:noFill/>
          </a:ln>
        </p:spPr>
        <p:txBody>
          <a:bodyPr spcFirstLastPara="1" wrap="square" lIns="68575" tIns="68575" rIns="68575" bIns="68575" anchor="t" anchorCtr="0"/>
          <a:lstStyle>
            <a:lvl1pPr marL="457200" marR="0" lvl="0" indent="-304800" algn="l" rtl="0">
              <a:lnSpc>
                <a:spcPct val="100000"/>
              </a:lnSpc>
              <a:spcBef>
                <a:spcPts val="200"/>
              </a:spcBef>
              <a:spcAft>
                <a:spcPts val="0"/>
              </a:spcAft>
              <a:buClr>
                <a:srgbClr val="004C97"/>
              </a:buClr>
              <a:buSzPts val="1200"/>
              <a:buFont typeface="Arial"/>
              <a:buChar char="●"/>
              <a:defRPr sz="1200" b="1" i="0" u="none" strike="noStrike" cap="none">
                <a:solidFill>
                  <a:srgbClr val="004C97"/>
                </a:solidFill>
                <a:latin typeface="Helvetica Neue"/>
                <a:ea typeface="Helvetica Neue"/>
                <a:cs typeface="Helvetica Neue"/>
                <a:sym typeface="Helvetica Neue"/>
              </a:defRPr>
            </a:lvl1pPr>
            <a:lvl2pPr marL="914400" marR="0" lvl="1" indent="-2857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2pPr>
            <a:lvl3pPr marL="1371600" marR="0" lvl="2" indent="-279400" algn="l" rtl="0">
              <a:lnSpc>
                <a:spcPct val="100000"/>
              </a:lnSpc>
              <a:spcBef>
                <a:spcPts val="200"/>
              </a:spcBef>
              <a:spcAft>
                <a:spcPts val="0"/>
              </a:spcAft>
              <a:buClr>
                <a:srgbClr val="7F7F7F"/>
              </a:buClr>
              <a:buSzPts val="800"/>
              <a:buFont typeface="Arial"/>
              <a:buChar char="■"/>
              <a:defRPr sz="800" b="0" i="0" u="none" strike="noStrike" cap="none">
                <a:solidFill>
                  <a:srgbClr val="7F7F7F"/>
                </a:solidFill>
                <a:latin typeface="Helvetica Neue"/>
                <a:ea typeface="Helvetica Neue"/>
                <a:cs typeface="Helvetica Neue"/>
                <a:sym typeface="Helvetica Neue"/>
              </a:defRPr>
            </a:lvl3pPr>
            <a:lvl4pPr marL="1828800" marR="0" lvl="3" indent="-273050" algn="l" rtl="0">
              <a:lnSpc>
                <a:spcPct val="100000"/>
              </a:lnSpc>
              <a:spcBef>
                <a:spcPts val="100"/>
              </a:spcBef>
              <a:spcAft>
                <a:spcPts val="0"/>
              </a:spcAft>
              <a:buClr>
                <a:srgbClr val="7F7F7F"/>
              </a:buClr>
              <a:buSzPts val="700"/>
              <a:buFont typeface="Arial"/>
              <a:buChar char="●"/>
              <a:defRPr sz="700" b="0" i="0" u="none" strike="noStrike" cap="none">
                <a:solidFill>
                  <a:srgbClr val="7F7F7F"/>
                </a:solidFill>
                <a:latin typeface="Helvetica Neue"/>
                <a:ea typeface="Helvetica Neue"/>
                <a:cs typeface="Helvetica Neue"/>
                <a:sym typeface="Helvetica Neue"/>
              </a:defRPr>
            </a:lvl4pPr>
            <a:lvl5pPr marL="2286000" marR="0" lvl="4" indent="-273050" algn="l" rtl="0">
              <a:lnSpc>
                <a:spcPct val="100000"/>
              </a:lnSpc>
              <a:spcBef>
                <a:spcPts val="100"/>
              </a:spcBef>
              <a:spcAft>
                <a:spcPts val="0"/>
              </a:spcAft>
              <a:buClr>
                <a:srgbClr val="7F7F7F"/>
              </a:buClr>
              <a:buSzPts val="700"/>
              <a:buFont typeface="Arial"/>
              <a:buChar char="○"/>
              <a:defRPr sz="700" b="0" i="0" u="none" strike="noStrike" cap="none">
                <a:solidFill>
                  <a:srgbClr val="7F7F7F"/>
                </a:solidFill>
                <a:latin typeface="Helvetica Neue"/>
                <a:ea typeface="Helvetica Neue"/>
                <a:cs typeface="Helvetica Neue"/>
                <a:sym typeface="Helvetica Neue"/>
              </a:defRPr>
            </a:lvl5pPr>
            <a:lvl6pPr marL="2743200" marR="0" lvl="5"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6pPr>
            <a:lvl7pPr marL="3200400" marR="0" lvl="6"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7pPr>
            <a:lvl8pPr marL="3657600" marR="0" lvl="7"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8pPr>
            <a:lvl9pPr marL="4114800" marR="0" lvl="8"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9pPr>
          </a:lstStyle>
          <a:p>
            <a:endParaRPr/>
          </a:p>
        </p:txBody>
      </p:sp>
      <p:sp>
        <p:nvSpPr>
          <p:cNvPr id="82" name="Google Shape;82;p17"/>
          <p:cNvSpPr txBox="1">
            <a:spLocks noGrp="1"/>
          </p:cNvSpPr>
          <p:nvPr>
            <p:ph type="dt" idx="10"/>
          </p:nvPr>
        </p:nvSpPr>
        <p:spPr>
          <a:xfrm>
            <a:off x="736828" y="4878159"/>
            <a:ext cx="675300" cy="1809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7"/>
          <p:cNvSpPr txBox="1">
            <a:spLocks noGrp="1"/>
          </p:cNvSpPr>
          <p:nvPr>
            <p:ph type="ftr" idx="11"/>
          </p:nvPr>
        </p:nvSpPr>
        <p:spPr>
          <a:xfrm>
            <a:off x="1530600" y="4878159"/>
            <a:ext cx="6262200" cy="1821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7"/>
          <p:cNvSpPr txBox="1">
            <a:spLocks noGrp="1"/>
          </p:cNvSpPr>
          <p:nvPr>
            <p:ph type="sldNum" idx="12"/>
          </p:nvPr>
        </p:nvSpPr>
        <p:spPr>
          <a:xfrm>
            <a:off x="222251" y="4878159"/>
            <a:ext cx="414300" cy="1779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
        <p:nvSpPr>
          <p:cNvPr id="85" name="Google Shape;85;p17"/>
          <p:cNvSpPr txBox="1">
            <a:spLocks noGrp="1"/>
          </p:cNvSpPr>
          <p:nvPr>
            <p:ph type="title"/>
          </p:nvPr>
        </p:nvSpPr>
        <p:spPr>
          <a:xfrm>
            <a:off x="228600" y="188814"/>
            <a:ext cx="8686800" cy="321000"/>
          </a:xfrm>
          <a:prstGeom prst="rect">
            <a:avLst/>
          </a:prstGeom>
          <a:noFill/>
          <a:ln>
            <a:noFill/>
          </a:ln>
        </p:spPr>
        <p:txBody>
          <a:bodyPr spcFirstLastPara="1" wrap="square" lIns="68575" tIns="68575" rIns="68575" bIns="68575" anchor="b" anchorCtr="0"/>
          <a:lstStyle>
            <a:lvl1pPr marL="0" marR="0" lvl="0" indent="0" algn="l" rtl="0">
              <a:lnSpc>
                <a:spcPct val="100000"/>
              </a:lnSpc>
              <a:spcBef>
                <a:spcPts val="0"/>
              </a:spcBef>
              <a:spcAft>
                <a:spcPts val="0"/>
              </a:spcAft>
              <a:buClr>
                <a:srgbClr val="004C97"/>
              </a:buClr>
              <a:buSzPts val="1100"/>
              <a:buFont typeface="Helvetica Neue"/>
              <a:buNone/>
              <a:defRPr sz="2100" b="1" i="0" u="none" strike="noStrike" cap="none">
                <a:solidFill>
                  <a:srgbClr val="004C97"/>
                </a:solidFill>
                <a:latin typeface="Helvetica Neue"/>
                <a:ea typeface="Helvetica Neue"/>
                <a:cs typeface="Helvetica Neue"/>
                <a:sym typeface="Helvetica Neue"/>
              </a:defRPr>
            </a:lvl1pPr>
            <a:lvl2pPr marL="0" marR="0" lvl="1"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2pPr>
            <a:lvl3pPr marL="0" marR="0" lvl="2"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3pPr>
            <a:lvl4pPr marL="0" marR="0" lvl="3"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4pPr>
            <a:lvl5pPr marL="0" marR="0" lvl="4"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5pPr>
            <a:lvl6pPr marL="342900" marR="0" lvl="5"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6pPr>
            <a:lvl7pPr marL="685800" marR="0" lvl="6"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7pPr>
            <a:lvl8pPr marL="1028700" marR="0" lvl="7"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8pPr>
            <a:lvl9pPr marL="1371600" marR="0" lvl="8"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ogo Bottom: Content &amp; Caption">
  <p:cSld name="Logo Bottom: Content &amp; Caption">
    <p:spTree>
      <p:nvGrpSpPr>
        <p:cNvPr id="1" name="Shape 86"/>
        <p:cNvGrpSpPr/>
        <p:nvPr/>
      </p:nvGrpSpPr>
      <p:grpSpPr>
        <a:xfrm>
          <a:off x="0" y="0"/>
          <a:ext cx="0" cy="0"/>
          <a:chOff x="0" y="0"/>
          <a:chExt cx="0" cy="0"/>
        </a:xfrm>
      </p:grpSpPr>
      <p:sp>
        <p:nvSpPr>
          <p:cNvPr id="87" name="Google Shape;87;p18"/>
          <p:cNvSpPr txBox="1">
            <a:spLocks noGrp="1"/>
          </p:cNvSpPr>
          <p:nvPr>
            <p:ph type="body" idx="1"/>
          </p:nvPr>
        </p:nvSpPr>
        <p:spPr>
          <a:xfrm>
            <a:off x="228601" y="719138"/>
            <a:ext cx="3027900" cy="3767100"/>
          </a:xfrm>
          <a:prstGeom prst="rect">
            <a:avLst/>
          </a:prstGeom>
          <a:noFill/>
          <a:ln>
            <a:noFill/>
          </a:ln>
        </p:spPr>
        <p:txBody>
          <a:bodyPr spcFirstLastPara="1" wrap="square" lIns="68575" tIns="68575" rIns="68575" bIns="68575" anchor="t" anchorCtr="0"/>
          <a:lstStyle>
            <a:lvl1pPr marL="457200" marR="0" lvl="0" indent="-304800" algn="l" rtl="0">
              <a:lnSpc>
                <a:spcPct val="100000"/>
              </a:lnSpc>
              <a:spcBef>
                <a:spcPts val="200"/>
              </a:spcBef>
              <a:spcAft>
                <a:spcPts val="0"/>
              </a:spcAft>
              <a:buClr>
                <a:srgbClr val="004C97"/>
              </a:buClr>
              <a:buSzPts val="1200"/>
              <a:buFont typeface="Arial"/>
              <a:buChar char="●"/>
              <a:defRPr sz="1200" b="1" i="0" u="none" strike="noStrike" cap="none">
                <a:solidFill>
                  <a:srgbClr val="004C97"/>
                </a:solidFill>
                <a:latin typeface="Helvetica Neue"/>
                <a:ea typeface="Helvetica Neue"/>
                <a:cs typeface="Helvetica Neue"/>
                <a:sym typeface="Helvetica Neue"/>
              </a:defRPr>
            </a:lvl1pPr>
            <a:lvl2pPr marL="914400" marR="0" lvl="1" indent="-2857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2pPr>
            <a:lvl3pPr marL="1371600" marR="0" lvl="2" indent="-279400" algn="l" rtl="0">
              <a:lnSpc>
                <a:spcPct val="100000"/>
              </a:lnSpc>
              <a:spcBef>
                <a:spcPts val="200"/>
              </a:spcBef>
              <a:spcAft>
                <a:spcPts val="0"/>
              </a:spcAft>
              <a:buClr>
                <a:srgbClr val="7F7F7F"/>
              </a:buClr>
              <a:buSzPts val="800"/>
              <a:buFont typeface="Arial"/>
              <a:buChar char="■"/>
              <a:defRPr sz="800" b="0" i="0" u="none" strike="noStrike" cap="none">
                <a:solidFill>
                  <a:srgbClr val="7F7F7F"/>
                </a:solidFill>
                <a:latin typeface="Helvetica Neue"/>
                <a:ea typeface="Helvetica Neue"/>
                <a:cs typeface="Helvetica Neue"/>
                <a:sym typeface="Helvetica Neue"/>
              </a:defRPr>
            </a:lvl3pPr>
            <a:lvl4pPr marL="1828800" marR="0" lvl="3" indent="-273050" algn="l" rtl="0">
              <a:lnSpc>
                <a:spcPct val="100000"/>
              </a:lnSpc>
              <a:spcBef>
                <a:spcPts val="100"/>
              </a:spcBef>
              <a:spcAft>
                <a:spcPts val="0"/>
              </a:spcAft>
              <a:buClr>
                <a:srgbClr val="7F7F7F"/>
              </a:buClr>
              <a:buSzPts val="700"/>
              <a:buFont typeface="Arial"/>
              <a:buChar char="●"/>
              <a:defRPr sz="700" b="0" i="0" u="none" strike="noStrike" cap="none">
                <a:solidFill>
                  <a:srgbClr val="7F7F7F"/>
                </a:solidFill>
                <a:latin typeface="Helvetica Neue"/>
                <a:ea typeface="Helvetica Neue"/>
                <a:cs typeface="Helvetica Neue"/>
                <a:sym typeface="Helvetica Neue"/>
              </a:defRPr>
            </a:lvl4pPr>
            <a:lvl5pPr marL="2286000" marR="0" lvl="4" indent="-273050" algn="l" rtl="0">
              <a:lnSpc>
                <a:spcPct val="100000"/>
              </a:lnSpc>
              <a:spcBef>
                <a:spcPts val="100"/>
              </a:spcBef>
              <a:spcAft>
                <a:spcPts val="0"/>
              </a:spcAft>
              <a:buClr>
                <a:srgbClr val="7F7F7F"/>
              </a:buClr>
              <a:buSzPts val="700"/>
              <a:buFont typeface="Arial"/>
              <a:buChar char="○"/>
              <a:defRPr sz="700" b="0" i="0" u="none" strike="noStrike" cap="none">
                <a:solidFill>
                  <a:srgbClr val="7F7F7F"/>
                </a:solidFill>
                <a:latin typeface="Helvetica Neue"/>
                <a:ea typeface="Helvetica Neue"/>
                <a:cs typeface="Helvetica Neue"/>
                <a:sym typeface="Helvetica Neue"/>
              </a:defRPr>
            </a:lvl5pPr>
            <a:lvl6pPr marL="2743200" marR="0" lvl="5"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6pPr>
            <a:lvl7pPr marL="3200400" marR="0" lvl="6"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7pPr>
            <a:lvl8pPr marL="3657600" marR="0" lvl="7"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8pPr>
            <a:lvl9pPr marL="4114800" marR="0" lvl="8"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9pPr>
          </a:lstStyle>
          <a:p>
            <a:endParaRPr/>
          </a:p>
        </p:txBody>
      </p:sp>
      <p:sp>
        <p:nvSpPr>
          <p:cNvPr id="88" name="Google Shape;88;p18"/>
          <p:cNvSpPr txBox="1">
            <a:spLocks noGrp="1"/>
          </p:cNvSpPr>
          <p:nvPr>
            <p:ph type="body" idx="2"/>
          </p:nvPr>
        </p:nvSpPr>
        <p:spPr>
          <a:xfrm>
            <a:off x="3542712" y="719138"/>
            <a:ext cx="5347500" cy="3767100"/>
          </a:xfrm>
          <a:prstGeom prst="rect">
            <a:avLst/>
          </a:prstGeom>
          <a:noFill/>
          <a:ln>
            <a:noFill/>
          </a:ln>
        </p:spPr>
        <p:txBody>
          <a:bodyPr spcFirstLastPara="1" wrap="square" lIns="68575" tIns="68575" rIns="68575" bIns="68575" anchor="t" anchorCtr="0"/>
          <a:lstStyle>
            <a:lvl1pPr marL="457200" marR="0" lvl="0" indent="-342900" algn="l" rtl="0">
              <a:lnSpc>
                <a:spcPct val="100000"/>
              </a:lnSpc>
              <a:spcBef>
                <a:spcPts val="400"/>
              </a:spcBef>
              <a:spcAft>
                <a:spcPts val="0"/>
              </a:spcAft>
              <a:buClr>
                <a:srgbClr val="505050"/>
              </a:buClr>
              <a:buSzPts val="1800"/>
              <a:buFont typeface="Arial"/>
              <a:buChar char="•"/>
              <a:defRPr sz="1800" b="0" i="0" u="none" strike="noStrike" cap="none">
                <a:solidFill>
                  <a:srgbClr val="505050"/>
                </a:solidFill>
                <a:latin typeface="Helvetica Neue"/>
                <a:ea typeface="Helvetica Neue"/>
                <a:cs typeface="Helvetica Neue"/>
                <a:sym typeface="Helvetica Neue"/>
              </a:defRPr>
            </a:lvl1pPr>
            <a:lvl2pPr marL="914400" marR="0" lvl="1" indent="-336550" algn="l" rtl="0">
              <a:lnSpc>
                <a:spcPct val="100000"/>
              </a:lnSpc>
              <a:spcBef>
                <a:spcPts val="300"/>
              </a:spcBef>
              <a:spcAft>
                <a:spcPts val="0"/>
              </a:spcAft>
              <a:buClr>
                <a:srgbClr val="505050"/>
              </a:buClr>
              <a:buSzPts val="1700"/>
              <a:buFont typeface="Arial"/>
              <a:buChar char="–"/>
              <a:defRPr sz="1700" b="0" i="0" u="none" strike="noStrike" cap="none">
                <a:solidFill>
                  <a:srgbClr val="505050"/>
                </a:solidFill>
                <a:latin typeface="Helvetica Neue"/>
                <a:ea typeface="Helvetica Neue"/>
                <a:cs typeface="Helvetica Neue"/>
                <a:sym typeface="Helvetica Neue"/>
              </a:defRPr>
            </a:lvl2pPr>
            <a:lvl3pPr marL="1371600" marR="0" lvl="2" indent="-323850" algn="l" rtl="0">
              <a:lnSpc>
                <a:spcPct val="100000"/>
              </a:lnSpc>
              <a:spcBef>
                <a:spcPts val="300"/>
              </a:spcBef>
              <a:spcAft>
                <a:spcPts val="0"/>
              </a:spcAft>
              <a:buClr>
                <a:srgbClr val="505050"/>
              </a:buClr>
              <a:buSzPts val="1500"/>
              <a:buFont typeface="Arial"/>
              <a:buChar char="•"/>
              <a:defRPr sz="1500" b="0" i="0" u="none" strike="noStrike" cap="none">
                <a:solidFill>
                  <a:srgbClr val="505050"/>
                </a:solidFill>
                <a:latin typeface="Helvetica Neue"/>
                <a:ea typeface="Helvetica Neue"/>
                <a:cs typeface="Helvetica Neue"/>
                <a:sym typeface="Helvetica Neue"/>
              </a:defRPr>
            </a:lvl3pPr>
            <a:lvl4pPr marL="1828800" marR="0" lvl="3" indent="-317500" algn="l" rtl="0">
              <a:lnSpc>
                <a:spcPct val="100000"/>
              </a:lnSpc>
              <a:spcBef>
                <a:spcPts val="300"/>
              </a:spcBef>
              <a:spcAft>
                <a:spcPts val="0"/>
              </a:spcAft>
              <a:buClr>
                <a:srgbClr val="505050"/>
              </a:buClr>
              <a:buSzPts val="1400"/>
              <a:buFont typeface="Arial"/>
              <a:buChar char="–"/>
              <a:defRPr sz="1400" b="0" i="0" u="none" strike="noStrike" cap="none">
                <a:solidFill>
                  <a:srgbClr val="505050"/>
                </a:solidFill>
                <a:latin typeface="Helvetica Neue"/>
                <a:ea typeface="Helvetica Neue"/>
                <a:cs typeface="Helvetica Neue"/>
                <a:sym typeface="Helvetica Neue"/>
              </a:defRPr>
            </a:lvl4pPr>
            <a:lvl5pPr marL="2286000" marR="0" lvl="4" indent="-317500" algn="l" rtl="0">
              <a:lnSpc>
                <a:spcPct val="100000"/>
              </a:lnSpc>
              <a:spcBef>
                <a:spcPts val="300"/>
              </a:spcBef>
              <a:spcAft>
                <a:spcPts val="0"/>
              </a:spcAft>
              <a:buClr>
                <a:srgbClr val="505050"/>
              </a:buClr>
              <a:buSzPts val="1400"/>
              <a:buFont typeface="Arial"/>
              <a:buChar char="•"/>
              <a:defRPr sz="1400" b="0" i="0" u="none" strike="noStrike" cap="none">
                <a:solidFill>
                  <a:srgbClr val="505050"/>
                </a:solidFill>
                <a:latin typeface="Helvetica Neue"/>
                <a:ea typeface="Helvetica Neue"/>
                <a:cs typeface="Helvetica Neue"/>
                <a:sym typeface="Helvetica Neue"/>
              </a:defRPr>
            </a:lvl5pPr>
            <a:lvl6pPr marL="2743200" marR="0" lvl="5"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9" name="Google Shape;89;p18"/>
          <p:cNvSpPr txBox="1">
            <a:spLocks noGrp="1"/>
          </p:cNvSpPr>
          <p:nvPr>
            <p:ph type="dt" idx="10"/>
          </p:nvPr>
        </p:nvSpPr>
        <p:spPr>
          <a:xfrm>
            <a:off x="736828" y="4878159"/>
            <a:ext cx="675300" cy="1809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18"/>
          <p:cNvSpPr txBox="1">
            <a:spLocks noGrp="1"/>
          </p:cNvSpPr>
          <p:nvPr>
            <p:ph type="ftr" idx="11"/>
          </p:nvPr>
        </p:nvSpPr>
        <p:spPr>
          <a:xfrm>
            <a:off x="1530600" y="4878159"/>
            <a:ext cx="6262200" cy="1875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18"/>
          <p:cNvSpPr txBox="1">
            <a:spLocks noGrp="1"/>
          </p:cNvSpPr>
          <p:nvPr>
            <p:ph type="sldNum" idx="12"/>
          </p:nvPr>
        </p:nvSpPr>
        <p:spPr>
          <a:xfrm>
            <a:off x="222251" y="4878159"/>
            <a:ext cx="414300" cy="1779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
        <p:nvSpPr>
          <p:cNvPr id="92" name="Google Shape;92;p18"/>
          <p:cNvSpPr txBox="1">
            <a:spLocks noGrp="1"/>
          </p:cNvSpPr>
          <p:nvPr>
            <p:ph type="title"/>
          </p:nvPr>
        </p:nvSpPr>
        <p:spPr>
          <a:xfrm>
            <a:off x="228600" y="190519"/>
            <a:ext cx="8686800" cy="321000"/>
          </a:xfrm>
          <a:prstGeom prst="rect">
            <a:avLst/>
          </a:prstGeom>
          <a:noFill/>
          <a:ln>
            <a:noFill/>
          </a:ln>
        </p:spPr>
        <p:txBody>
          <a:bodyPr spcFirstLastPara="1" wrap="square" lIns="68575" tIns="68575" rIns="68575" bIns="68575" anchor="b" anchorCtr="0"/>
          <a:lstStyle>
            <a:lvl1pPr marL="0" marR="0" lvl="0" indent="0" algn="l" rtl="0">
              <a:lnSpc>
                <a:spcPct val="100000"/>
              </a:lnSpc>
              <a:spcBef>
                <a:spcPts val="0"/>
              </a:spcBef>
              <a:spcAft>
                <a:spcPts val="0"/>
              </a:spcAft>
              <a:buClr>
                <a:srgbClr val="004C97"/>
              </a:buClr>
              <a:buSzPts val="1100"/>
              <a:buFont typeface="Helvetica Neue"/>
              <a:buNone/>
              <a:defRPr sz="2100" b="1" i="0" u="none" strike="noStrike" cap="none">
                <a:solidFill>
                  <a:srgbClr val="004C97"/>
                </a:solidFill>
                <a:latin typeface="Helvetica Neue"/>
                <a:ea typeface="Helvetica Neue"/>
                <a:cs typeface="Helvetica Neue"/>
                <a:sym typeface="Helvetica Neue"/>
              </a:defRPr>
            </a:lvl1pPr>
            <a:lvl2pPr marL="0" marR="0" lvl="1"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2pPr>
            <a:lvl3pPr marL="0" marR="0" lvl="2"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3pPr>
            <a:lvl4pPr marL="0" marR="0" lvl="3"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4pPr>
            <a:lvl5pPr marL="0" marR="0" lvl="4"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5pPr>
            <a:lvl6pPr marL="342900" marR="0" lvl="5"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6pPr>
            <a:lvl7pPr marL="685800" marR="0" lvl="6"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7pPr>
            <a:lvl8pPr marL="1028700" marR="0" lvl="7"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8pPr>
            <a:lvl9pPr marL="1371600" marR="0" lvl="8"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Logo Bottom: Picture &amp; Caption">
  <p:cSld name="Logo Bottom: Picture &amp; Caption">
    <p:spTree>
      <p:nvGrpSpPr>
        <p:cNvPr id="1" name="Shape 93"/>
        <p:cNvGrpSpPr/>
        <p:nvPr/>
      </p:nvGrpSpPr>
      <p:grpSpPr>
        <a:xfrm>
          <a:off x="0" y="0"/>
          <a:ext cx="0" cy="0"/>
          <a:chOff x="0" y="0"/>
          <a:chExt cx="0" cy="0"/>
        </a:xfrm>
      </p:grpSpPr>
      <p:sp>
        <p:nvSpPr>
          <p:cNvPr id="94" name="Google Shape;94;p19"/>
          <p:cNvSpPr>
            <a:spLocks noGrp="1"/>
          </p:cNvSpPr>
          <p:nvPr>
            <p:ph type="pic" idx="2"/>
          </p:nvPr>
        </p:nvSpPr>
        <p:spPr>
          <a:xfrm>
            <a:off x="224072" y="728663"/>
            <a:ext cx="8686800" cy="27951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200" b="0" i="0" u="none" strike="noStrike" cap="none">
                <a:solidFill>
                  <a:srgbClr val="505050"/>
                </a:solidFill>
                <a:latin typeface="Helvetica Neue"/>
                <a:ea typeface="Helvetica Neue"/>
                <a:cs typeface="Helvetica Neue"/>
                <a:sym typeface="Helvetica Neue"/>
              </a:defRPr>
            </a:lvl1pPr>
            <a:lvl2pPr marL="342900" marR="0" lvl="1" indent="0" algn="l" rtl="0">
              <a:lnSpc>
                <a:spcPct val="100000"/>
              </a:lnSpc>
              <a:spcBef>
                <a:spcPts val="400"/>
              </a:spcBef>
              <a:spcAft>
                <a:spcPts val="0"/>
              </a:spcAft>
              <a:buClr>
                <a:srgbClr val="7F7F7F"/>
              </a:buClr>
              <a:buSzPts val="1100"/>
              <a:buFont typeface="Arial"/>
              <a:buNone/>
              <a:defRPr sz="2100" b="0" i="0" u="none" strike="noStrike" cap="none">
                <a:solidFill>
                  <a:srgbClr val="7F7F7F"/>
                </a:solidFill>
                <a:latin typeface="Helvetica Neue"/>
                <a:ea typeface="Helvetica Neue"/>
                <a:cs typeface="Helvetica Neue"/>
                <a:sym typeface="Helvetica Neue"/>
              </a:defRPr>
            </a:lvl2pPr>
            <a:lvl3pPr marL="685800" marR="0" lvl="2" indent="0" algn="l" rtl="0">
              <a:lnSpc>
                <a:spcPct val="100000"/>
              </a:lnSpc>
              <a:spcBef>
                <a:spcPts val="400"/>
              </a:spcBef>
              <a:spcAft>
                <a:spcPts val="0"/>
              </a:spcAft>
              <a:buClr>
                <a:srgbClr val="7F7F7F"/>
              </a:buClr>
              <a:buSzPts val="1100"/>
              <a:buFont typeface="Arial"/>
              <a:buNone/>
              <a:defRPr sz="1800" b="0" i="0" u="none" strike="noStrike" cap="none">
                <a:solidFill>
                  <a:srgbClr val="7F7F7F"/>
                </a:solidFill>
                <a:latin typeface="Helvetica Neue"/>
                <a:ea typeface="Helvetica Neue"/>
                <a:cs typeface="Helvetica Neue"/>
                <a:sym typeface="Helvetica Neue"/>
              </a:defRPr>
            </a:lvl3pPr>
            <a:lvl4pPr marL="1028700" marR="0" lvl="3" indent="0" algn="l" rtl="0">
              <a:lnSpc>
                <a:spcPct val="100000"/>
              </a:lnSpc>
              <a:spcBef>
                <a:spcPts val="300"/>
              </a:spcBef>
              <a:spcAft>
                <a:spcPts val="0"/>
              </a:spcAft>
              <a:buClr>
                <a:srgbClr val="7F7F7F"/>
              </a:buClr>
              <a:buSzPts val="1100"/>
              <a:buFont typeface="Arial"/>
              <a:buNone/>
              <a:defRPr sz="1500" b="0" i="0" u="none" strike="noStrike" cap="none">
                <a:solidFill>
                  <a:srgbClr val="7F7F7F"/>
                </a:solidFill>
                <a:latin typeface="Helvetica Neue"/>
                <a:ea typeface="Helvetica Neue"/>
                <a:cs typeface="Helvetica Neue"/>
                <a:sym typeface="Helvetica Neue"/>
              </a:defRPr>
            </a:lvl4pPr>
            <a:lvl5pPr marL="1371600" marR="0" lvl="4" indent="0" algn="l" rtl="0">
              <a:lnSpc>
                <a:spcPct val="100000"/>
              </a:lnSpc>
              <a:spcBef>
                <a:spcPts val="300"/>
              </a:spcBef>
              <a:spcAft>
                <a:spcPts val="0"/>
              </a:spcAft>
              <a:buClr>
                <a:srgbClr val="7F7F7F"/>
              </a:buClr>
              <a:buSzPts val="1100"/>
              <a:buFont typeface="Arial"/>
              <a:buNone/>
              <a:defRPr sz="1500" b="0" i="0" u="none" strike="noStrike" cap="none">
                <a:solidFill>
                  <a:srgbClr val="7F7F7F"/>
                </a:solidFill>
                <a:latin typeface="Helvetica Neue"/>
                <a:ea typeface="Helvetica Neue"/>
                <a:cs typeface="Helvetica Neue"/>
                <a:sym typeface="Helvetica Neue"/>
              </a:defRPr>
            </a:lvl5pPr>
            <a:lvl6pPr marL="1714500" marR="0" lvl="5" indent="0" algn="l" rtl="0">
              <a:lnSpc>
                <a:spcPct val="100000"/>
              </a:lnSpc>
              <a:spcBef>
                <a:spcPts val="300"/>
              </a:spcBef>
              <a:spcAft>
                <a:spcPts val="0"/>
              </a:spcAft>
              <a:buClr>
                <a:schemeClr val="dk1"/>
              </a:buClr>
              <a:buSzPts val="1100"/>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300"/>
              </a:spcBef>
              <a:spcAft>
                <a:spcPts val="0"/>
              </a:spcAft>
              <a:buClr>
                <a:schemeClr val="dk1"/>
              </a:buClr>
              <a:buSzPts val="1100"/>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300"/>
              </a:spcBef>
              <a:spcAft>
                <a:spcPts val="0"/>
              </a:spcAft>
              <a:buClr>
                <a:schemeClr val="dk1"/>
              </a:buClr>
              <a:buSzPts val="1100"/>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300"/>
              </a:spcBef>
              <a:spcAft>
                <a:spcPts val="0"/>
              </a:spcAft>
              <a:buClr>
                <a:schemeClr val="dk1"/>
              </a:buClr>
              <a:buSzPts val="11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95" name="Google Shape;95;p19"/>
          <p:cNvSpPr txBox="1">
            <a:spLocks noGrp="1"/>
          </p:cNvSpPr>
          <p:nvPr>
            <p:ph type="body" idx="1"/>
          </p:nvPr>
        </p:nvSpPr>
        <p:spPr>
          <a:xfrm>
            <a:off x="224072" y="3707254"/>
            <a:ext cx="8686800" cy="818400"/>
          </a:xfrm>
          <a:prstGeom prst="rect">
            <a:avLst/>
          </a:prstGeom>
          <a:noFill/>
          <a:ln>
            <a:noFill/>
          </a:ln>
        </p:spPr>
        <p:txBody>
          <a:bodyPr spcFirstLastPara="1" wrap="square" lIns="68575" tIns="68575" rIns="68575" bIns="68575" anchor="t" anchorCtr="0"/>
          <a:lstStyle>
            <a:lvl1pPr marL="457200" marR="0" lvl="0" indent="-304800" algn="l" rtl="0">
              <a:lnSpc>
                <a:spcPct val="100000"/>
              </a:lnSpc>
              <a:spcBef>
                <a:spcPts val="200"/>
              </a:spcBef>
              <a:spcAft>
                <a:spcPts val="0"/>
              </a:spcAft>
              <a:buClr>
                <a:srgbClr val="004C97"/>
              </a:buClr>
              <a:buSzPts val="1200"/>
              <a:buFont typeface="Arial"/>
              <a:buChar char="●"/>
              <a:defRPr sz="1200" b="1" i="0" u="none" strike="noStrike" cap="none">
                <a:solidFill>
                  <a:srgbClr val="004C97"/>
                </a:solidFill>
                <a:latin typeface="Helvetica Neue"/>
                <a:ea typeface="Helvetica Neue"/>
                <a:cs typeface="Helvetica Neue"/>
                <a:sym typeface="Helvetica Neue"/>
              </a:defRPr>
            </a:lvl1pPr>
            <a:lvl2pPr marL="914400" marR="0" lvl="1" indent="-2857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2pPr>
            <a:lvl3pPr marL="1371600" marR="0" lvl="2" indent="-279400" algn="l" rtl="0">
              <a:lnSpc>
                <a:spcPct val="100000"/>
              </a:lnSpc>
              <a:spcBef>
                <a:spcPts val="200"/>
              </a:spcBef>
              <a:spcAft>
                <a:spcPts val="0"/>
              </a:spcAft>
              <a:buClr>
                <a:srgbClr val="7F7F7F"/>
              </a:buClr>
              <a:buSzPts val="800"/>
              <a:buFont typeface="Arial"/>
              <a:buChar char="■"/>
              <a:defRPr sz="800" b="0" i="0" u="none" strike="noStrike" cap="none">
                <a:solidFill>
                  <a:srgbClr val="7F7F7F"/>
                </a:solidFill>
                <a:latin typeface="Helvetica Neue"/>
                <a:ea typeface="Helvetica Neue"/>
                <a:cs typeface="Helvetica Neue"/>
                <a:sym typeface="Helvetica Neue"/>
              </a:defRPr>
            </a:lvl3pPr>
            <a:lvl4pPr marL="1828800" marR="0" lvl="3" indent="-273050" algn="l" rtl="0">
              <a:lnSpc>
                <a:spcPct val="100000"/>
              </a:lnSpc>
              <a:spcBef>
                <a:spcPts val="100"/>
              </a:spcBef>
              <a:spcAft>
                <a:spcPts val="0"/>
              </a:spcAft>
              <a:buClr>
                <a:srgbClr val="7F7F7F"/>
              </a:buClr>
              <a:buSzPts val="700"/>
              <a:buFont typeface="Arial"/>
              <a:buChar char="●"/>
              <a:defRPr sz="700" b="0" i="0" u="none" strike="noStrike" cap="none">
                <a:solidFill>
                  <a:srgbClr val="7F7F7F"/>
                </a:solidFill>
                <a:latin typeface="Helvetica Neue"/>
                <a:ea typeface="Helvetica Neue"/>
                <a:cs typeface="Helvetica Neue"/>
                <a:sym typeface="Helvetica Neue"/>
              </a:defRPr>
            </a:lvl4pPr>
            <a:lvl5pPr marL="2286000" marR="0" lvl="4" indent="-273050" algn="l" rtl="0">
              <a:lnSpc>
                <a:spcPct val="100000"/>
              </a:lnSpc>
              <a:spcBef>
                <a:spcPts val="100"/>
              </a:spcBef>
              <a:spcAft>
                <a:spcPts val="0"/>
              </a:spcAft>
              <a:buClr>
                <a:srgbClr val="7F7F7F"/>
              </a:buClr>
              <a:buSzPts val="700"/>
              <a:buFont typeface="Arial"/>
              <a:buChar char="○"/>
              <a:defRPr sz="700" b="0" i="0" u="none" strike="noStrike" cap="none">
                <a:solidFill>
                  <a:srgbClr val="7F7F7F"/>
                </a:solidFill>
                <a:latin typeface="Helvetica Neue"/>
                <a:ea typeface="Helvetica Neue"/>
                <a:cs typeface="Helvetica Neue"/>
                <a:sym typeface="Helvetica Neue"/>
              </a:defRPr>
            </a:lvl5pPr>
            <a:lvl6pPr marL="2743200" marR="0" lvl="5"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6pPr>
            <a:lvl7pPr marL="3200400" marR="0" lvl="6"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7pPr>
            <a:lvl8pPr marL="3657600" marR="0" lvl="7"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8pPr>
            <a:lvl9pPr marL="4114800" marR="0" lvl="8"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Calibri"/>
                <a:ea typeface="Calibri"/>
                <a:cs typeface="Calibri"/>
                <a:sym typeface="Calibri"/>
              </a:defRPr>
            </a:lvl9pPr>
          </a:lstStyle>
          <a:p>
            <a:endParaRPr/>
          </a:p>
        </p:txBody>
      </p:sp>
      <p:sp>
        <p:nvSpPr>
          <p:cNvPr id="96" name="Google Shape;96;p19"/>
          <p:cNvSpPr txBox="1">
            <a:spLocks noGrp="1"/>
          </p:cNvSpPr>
          <p:nvPr>
            <p:ph type="dt" idx="10"/>
          </p:nvPr>
        </p:nvSpPr>
        <p:spPr>
          <a:xfrm>
            <a:off x="736828" y="4878159"/>
            <a:ext cx="675300" cy="1809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19"/>
          <p:cNvSpPr txBox="1">
            <a:spLocks noGrp="1"/>
          </p:cNvSpPr>
          <p:nvPr>
            <p:ph type="ftr" idx="11"/>
          </p:nvPr>
        </p:nvSpPr>
        <p:spPr>
          <a:xfrm>
            <a:off x="1530602" y="4878159"/>
            <a:ext cx="6252000" cy="1821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p19"/>
          <p:cNvSpPr txBox="1">
            <a:spLocks noGrp="1"/>
          </p:cNvSpPr>
          <p:nvPr>
            <p:ph type="sldNum" idx="12"/>
          </p:nvPr>
        </p:nvSpPr>
        <p:spPr>
          <a:xfrm>
            <a:off x="222251" y="4878159"/>
            <a:ext cx="414300" cy="1779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
        <p:nvSpPr>
          <p:cNvPr id="99" name="Google Shape;99;p19"/>
          <p:cNvSpPr txBox="1">
            <a:spLocks noGrp="1"/>
          </p:cNvSpPr>
          <p:nvPr>
            <p:ph type="title"/>
          </p:nvPr>
        </p:nvSpPr>
        <p:spPr>
          <a:xfrm>
            <a:off x="228600" y="188814"/>
            <a:ext cx="8686800" cy="321000"/>
          </a:xfrm>
          <a:prstGeom prst="rect">
            <a:avLst/>
          </a:prstGeom>
          <a:noFill/>
          <a:ln>
            <a:noFill/>
          </a:ln>
        </p:spPr>
        <p:txBody>
          <a:bodyPr spcFirstLastPara="1" wrap="square" lIns="68575" tIns="68575" rIns="68575" bIns="68575" anchor="b" anchorCtr="0"/>
          <a:lstStyle>
            <a:lvl1pPr marL="0" marR="0" lvl="0" indent="0" algn="l" rtl="0">
              <a:lnSpc>
                <a:spcPct val="100000"/>
              </a:lnSpc>
              <a:spcBef>
                <a:spcPts val="0"/>
              </a:spcBef>
              <a:spcAft>
                <a:spcPts val="0"/>
              </a:spcAft>
              <a:buClr>
                <a:srgbClr val="004C97"/>
              </a:buClr>
              <a:buSzPts val="1100"/>
              <a:buFont typeface="Helvetica Neue"/>
              <a:buNone/>
              <a:defRPr sz="2100" b="1" i="0" u="none" strike="noStrike" cap="none">
                <a:solidFill>
                  <a:srgbClr val="004C97"/>
                </a:solidFill>
                <a:latin typeface="Helvetica Neue"/>
                <a:ea typeface="Helvetica Neue"/>
                <a:cs typeface="Helvetica Neue"/>
                <a:sym typeface="Helvetica Neue"/>
              </a:defRPr>
            </a:lvl1pPr>
            <a:lvl2pPr marL="0" marR="0" lvl="1"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2pPr>
            <a:lvl3pPr marL="0" marR="0" lvl="2"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3pPr>
            <a:lvl4pPr marL="0" marR="0" lvl="3"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4pPr>
            <a:lvl5pPr marL="0" marR="0" lvl="4"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5pPr>
            <a:lvl6pPr marL="342900" marR="0" lvl="5"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6pPr>
            <a:lvl7pPr marL="685800" marR="0" lvl="6"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7pPr>
            <a:lvl8pPr marL="1028700" marR="0" lvl="7"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8pPr>
            <a:lvl9pPr marL="1371600" marR="0" lvl="8"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Layout">
  <p:cSld name="Picture Layout">
    <p:spTree>
      <p:nvGrpSpPr>
        <p:cNvPr id="1" name="Shape 100"/>
        <p:cNvGrpSpPr/>
        <p:nvPr/>
      </p:nvGrpSpPr>
      <p:grpSpPr>
        <a:xfrm>
          <a:off x="0" y="0"/>
          <a:ext cx="0" cy="0"/>
          <a:chOff x="0" y="0"/>
          <a:chExt cx="0" cy="0"/>
        </a:xfrm>
      </p:grpSpPr>
      <p:sp>
        <p:nvSpPr>
          <p:cNvPr id="101" name="Google Shape;101;p20"/>
          <p:cNvSpPr txBox="1">
            <a:spLocks noGrp="1"/>
          </p:cNvSpPr>
          <p:nvPr>
            <p:ph type="dt" idx="10"/>
          </p:nvPr>
        </p:nvSpPr>
        <p:spPr>
          <a:xfrm>
            <a:off x="736828" y="4878159"/>
            <a:ext cx="675300" cy="1809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20"/>
          <p:cNvSpPr txBox="1">
            <a:spLocks noGrp="1"/>
          </p:cNvSpPr>
          <p:nvPr>
            <p:ph type="ftr" idx="11"/>
          </p:nvPr>
        </p:nvSpPr>
        <p:spPr>
          <a:xfrm>
            <a:off x="1530601" y="4878159"/>
            <a:ext cx="6260400" cy="1821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20"/>
          <p:cNvSpPr txBox="1">
            <a:spLocks noGrp="1"/>
          </p:cNvSpPr>
          <p:nvPr>
            <p:ph type="sldNum" idx="12"/>
          </p:nvPr>
        </p:nvSpPr>
        <p:spPr>
          <a:xfrm>
            <a:off x="222251" y="4878159"/>
            <a:ext cx="414300" cy="1779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
        <p:nvSpPr>
          <p:cNvPr id="104" name="Google Shape;104;p20"/>
          <p:cNvSpPr>
            <a:spLocks noGrp="1"/>
          </p:cNvSpPr>
          <p:nvPr>
            <p:ph type="pic" idx="2"/>
          </p:nvPr>
        </p:nvSpPr>
        <p:spPr>
          <a:xfrm>
            <a:off x="222250" y="190501"/>
            <a:ext cx="8675700" cy="4352100"/>
          </a:xfrm>
          <a:prstGeom prst="rect">
            <a:avLst/>
          </a:prstGeom>
          <a:noFill/>
          <a:ln>
            <a:noFill/>
          </a:ln>
        </p:spPr>
        <p:txBody>
          <a:bodyPr spcFirstLastPara="1" wrap="square" lIns="68575" tIns="68575" rIns="68575" bIns="68575" anchor="t" anchorCtr="0"/>
          <a:lstStyle>
            <a:lvl1pPr marL="254000" marR="0" lvl="0" indent="-88900" algn="l" rtl="0">
              <a:lnSpc>
                <a:spcPct val="100000"/>
              </a:lnSpc>
              <a:spcBef>
                <a:spcPts val="300"/>
              </a:spcBef>
              <a:spcAft>
                <a:spcPts val="0"/>
              </a:spcAft>
              <a:buClr>
                <a:srgbClr val="505050"/>
              </a:buClr>
              <a:buSzPts val="1400"/>
              <a:buFont typeface="Arial"/>
              <a:buChar char="•"/>
              <a:defRPr sz="14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Logo Bottom: Extra Logos">
  <p:cSld name="Logo Bottom: Extra Logos">
    <p:spTree>
      <p:nvGrpSpPr>
        <p:cNvPr id="1" name="Shape 105"/>
        <p:cNvGrpSpPr/>
        <p:nvPr/>
      </p:nvGrpSpPr>
      <p:grpSpPr>
        <a:xfrm>
          <a:off x="0" y="0"/>
          <a:ext cx="0" cy="0"/>
          <a:chOff x="0" y="0"/>
          <a:chExt cx="0" cy="0"/>
        </a:xfrm>
      </p:grpSpPr>
      <p:sp>
        <p:nvSpPr>
          <p:cNvPr id="106" name="Google Shape;106;p21"/>
          <p:cNvSpPr txBox="1">
            <a:spLocks noGrp="1"/>
          </p:cNvSpPr>
          <p:nvPr>
            <p:ph type="dt" idx="10"/>
          </p:nvPr>
        </p:nvSpPr>
        <p:spPr>
          <a:xfrm>
            <a:off x="736828" y="4878159"/>
            <a:ext cx="675300" cy="1809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7" name="Google Shape;107;p21"/>
          <p:cNvSpPr txBox="1">
            <a:spLocks noGrp="1"/>
          </p:cNvSpPr>
          <p:nvPr>
            <p:ph type="ftr" idx="11"/>
          </p:nvPr>
        </p:nvSpPr>
        <p:spPr>
          <a:xfrm>
            <a:off x="1530604" y="4878159"/>
            <a:ext cx="6272400" cy="1821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21"/>
          <p:cNvSpPr txBox="1">
            <a:spLocks noGrp="1"/>
          </p:cNvSpPr>
          <p:nvPr>
            <p:ph type="sldNum" idx="12"/>
          </p:nvPr>
        </p:nvSpPr>
        <p:spPr>
          <a:xfrm>
            <a:off x="222251" y="4878159"/>
            <a:ext cx="414300" cy="1779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
        <p:nvSpPr>
          <p:cNvPr id="109" name="Google Shape;109;p21"/>
          <p:cNvSpPr txBox="1">
            <a:spLocks noGrp="1"/>
          </p:cNvSpPr>
          <p:nvPr>
            <p:ph type="title"/>
          </p:nvPr>
        </p:nvSpPr>
        <p:spPr>
          <a:xfrm>
            <a:off x="228600" y="188814"/>
            <a:ext cx="8686800" cy="321000"/>
          </a:xfrm>
          <a:prstGeom prst="rect">
            <a:avLst/>
          </a:prstGeom>
          <a:noFill/>
          <a:ln>
            <a:noFill/>
          </a:ln>
        </p:spPr>
        <p:txBody>
          <a:bodyPr spcFirstLastPara="1" wrap="square" lIns="68575" tIns="68575" rIns="68575" bIns="68575" anchor="b" anchorCtr="0"/>
          <a:lstStyle>
            <a:lvl1pPr marL="0" marR="0" lvl="0" indent="0" algn="l" rtl="0">
              <a:lnSpc>
                <a:spcPct val="100000"/>
              </a:lnSpc>
              <a:spcBef>
                <a:spcPts val="0"/>
              </a:spcBef>
              <a:spcAft>
                <a:spcPts val="0"/>
              </a:spcAft>
              <a:buClr>
                <a:srgbClr val="004C97"/>
              </a:buClr>
              <a:buSzPts val="1100"/>
              <a:buFont typeface="Helvetica Neue"/>
              <a:buNone/>
              <a:defRPr sz="2100" b="1" i="0" u="none" strike="noStrike" cap="none">
                <a:solidFill>
                  <a:srgbClr val="004C97"/>
                </a:solidFill>
                <a:latin typeface="Helvetica Neue"/>
                <a:ea typeface="Helvetica Neue"/>
                <a:cs typeface="Helvetica Neue"/>
                <a:sym typeface="Helvetica Neue"/>
              </a:defRPr>
            </a:lvl1pPr>
            <a:lvl2pPr marL="0" marR="0" lvl="1"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2pPr>
            <a:lvl3pPr marL="0" marR="0" lvl="2"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3pPr>
            <a:lvl4pPr marL="0" marR="0" lvl="3"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4pPr>
            <a:lvl5pPr marL="0" marR="0" lvl="4"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5pPr>
            <a:lvl6pPr marL="342900" marR="0" lvl="5"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6pPr>
            <a:lvl7pPr marL="685800" marR="0" lvl="6"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7pPr>
            <a:lvl8pPr marL="1028700" marR="0" lvl="7"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8pPr>
            <a:lvl9pPr marL="1371600" marR="0" lvl="8" indent="0" algn="l" rtl="0">
              <a:spcBef>
                <a:spcPts val="0"/>
              </a:spcBef>
              <a:spcAft>
                <a:spcPts val="0"/>
              </a:spcAft>
              <a:buClr>
                <a:srgbClr val="2E5286"/>
              </a:buClr>
              <a:buSzPts val="1100"/>
              <a:buFont typeface="Helvetica Neue"/>
              <a:buNone/>
              <a:defRPr sz="1300" b="1" i="0" u="none" strike="noStrike" cap="none">
                <a:solidFill>
                  <a:srgbClr val="2E5286"/>
                </a:solidFill>
                <a:latin typeface="Helvetica Neue"/>
                <a:ea typeface="Helvetica Neue"/>
                <a:cs typeface="Helvetica Neue"/>
                <a:sym typeface="Helvetica Neue"/>
              </a:defRPr>
            </a:lvl9pPr>
          </a:lstStyle>
          <a:p>
            <a:endParaRPr/>
          </a:p>
        </p:txBody>
      </p:sp>
      <p:sp>
        <p:nvSpPr>
          <p:cNvPr id="110" name="Google Shape;110;p21"/>
          <p:cNvSpPr>
            <a:spLocks noGrp="1"/>
          </p:cNvSpPr>
          <p:nvPr>
            <p:ph type="pic" idx="2"/>
          </p:nvPr>
        </p:nvSpPr>
        <p:spPr>
          <a:xfrm>
            <a:off x="205694" y="2036669"/>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11" name="Google Shape;111;p21"/>
          <p:cNvSpPr>
            <a:spLocks noGrp="1"/>
          </p:cNvSpPr>
          <p:nvPr>
            <p:ph type="pic" idx="3"/>
          </p:nvPr>
        </p:nvSpPr>
        <p:spPr>
          <a:xfrm>
            <a:off x="1979425" y="2036669"/>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12" name="Google Shape;112;p21"/>
          <p:cNvSpPr>
            <a:spLocks noGrp="1"/>
          </p:cNvSpPr>
          <p:nvPr>
            <p:ph type="pic" idx="4"/>
          </p:nvPr>
        </p:nvSpPr>
        <p:spPr>
          <a:xfrm>
            <a:off x="3753205" y="2036669"/>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13" name="Google Shape;113;p21"/>
          <p:cNvSpPr>
            <a:spLocks noGrp="1"/>
          </p:cNvSpPr>
          <p:nvPr>
            <p:ph type="pic" idx="5"/>
          </p:nvPr>
        </p:nvSpPr>
        <p:spPr>
          <a:xfrm>
            <a:off x="5534456" y="2036669"/>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14" name="Google Shape;114;p21"/>
          <p:cNvSpPr>
            <a:spLocks noGrp="1"/>
          </p:cNvSpPr>
          <p:nvPr>
            <p:ph type="pic" idx="6"/>
          </p:nvPr>
        </p:nvSpPr>
        <p:spPr>
          <a:xfrm>
            <a:off x="7300765" y="2036669"/>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15" name="Google Shape;115;p21"/>
          <p:cNvSpPr>
            <a:spLocks noGrp="1"/>
          </p:cNvSpPr>
          <p:nvPr>
            <p:ph type="pic" idx="7"/>
          </p:nvPr>
        </p:nvSpPr>
        <p:spPr>
          <a:xfrm>
            <a:off x="205694" y="729131"/>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16" name="Google Shape;116;p21"/>
          <p:cNvSpPr>
            <a:spLocks noGrp="1"/>
          </p:cNvSpPr>
          <p:nvPr>
            <p:ph type="pic" idx="8"/>
          </p:nvPr>
        </p:nvSpPr>
        <p:spPr>
          <a:xfrm>
            <a:off x="1979425" y="729131"/>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17" name="Google Shape;117;p21"/>
          <p:cNvSpPr>
            <a:spLocks noGrp="1"/>
          </p:cNvSpPr>
          <p:nvPr>
            <p:ph type="pic" idx="9"/>
          </p:nvPr>
        </p:nvSpPr>
        <p:spPr>
          <a:xfrm>
            <a:off x="3753205" y="729131"/>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18" name="Google Shape;118;p21"/>
          <p:cNvSpPr>
            <a:spLocks noGrp="1"/>
          </p:cNvSpPr>
          <p:nvPr>
            <p:ph type="pic" idx="13"/>
          </p:nvPr>
        </p:nvSpPr>
        <p:spPr>
          <a:xfrm>
            <a:off x="5534456" y="729131"/>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19" name="Google Shape;119;p21"/>
          <p:cNvSpPr>
            <a:spLocks noGrp="1"/>
          </p:cNvSpPr>
          <p:nvPr>
            <p:ph type="pic" idx="14"/>
          </p:nvPr>
        </p:nvSpPr>
        <p:spPr>
          <a:xfrm>
            <a:off x="7300765" y="729131"/>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0" name="Google Shape;120;p21"/>
          <p:cNvSpPr>
            <a:spLocks noGrp="1"/>
          </p:cNvSpPr>
          <p:nvPr>
            <p:ph type="pic" idx="15"/>
          </p:nvPr>
        </p:nvSpPr>
        <p:spPr>
          <a:xfrm>
            <a:off x="205694" y="3336601"/>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1" name="Google Shape;121;p21"/>
          <p:cNvSpPr>
            <a:spLocks noGrp="1"/>
          </p:cNvSpPr>
          <p:nvPr>
            <p:ph type="pic" idx="16"/>
          </p:nvPr>
        </p:nvSpPr>
        <p:spPr>
          <a:xfrm>
            <a:off x="1979425" y="3336601"/>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2" name="Google Shape;122;p21"/>
          <p:cNvSpPr>
            <a:spLocks noGrp="1"/>
          </p:cNvSpPr>
          <p:nvPr>
            <p:ph type="pic" idx="17"/>
          </p:nvPr>
        </p:nvSpPr>
        <p:spPr>
          <a:xfrm>
            <a:off x="3753205" y="3336601"/>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3" name="Google Shape;123;p21"/>
          <p:cNvSpPr>
            <a:spLocks noGrp="1"/>
          </p:cNvSpPr>
          <p:nvPr>
            <p:ph type="pic" idx="18"/>
          </p:nvPr>
        </p:nvSpPr>
        <p:spPr>
          <a:xfrm>
            <a:off x="5534456" y="3336601"/>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4" name="Google Shape;124;p21"/>
          <p:cNvSpPr>
            <a:spLocks noGrp="1"/>
          </p:cNvSpPr>
          <p:nvPr>
            <p:ph type="pic" idx="19"/>
          </p:nvPr>
        </p:nvSpPr>
        <p:spPr>
          <a:xfrm>
            <a:off x="7300765" y="3336601"/>
            <a:ext cx="1600200" cy="12000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200"/>
              </a:spcBef>
              <a:spcAft>
                <a:spcPts val="0"/>
              </a:spcAft>
              <a:buClr>
                <a:srgbClr val="505050"/>
              </a:buClr>
              <a:buSzPts val="1100"/>
              <a:buFont typeface="Arial"/>
              <a:buNone/>
              <a:defRPr sz="1100" b="0" i="0" u="none" strike="noStrike" cap="none">
                <a:solidFill>
                  <a:srgbClr val="505050"/>
                </a:solidFill>
                <a:latin typeface="Helvetica Neue"/>
                <a:ea typeface="Helvetica Neue"/>
                <a:cs typeface="Helvetica Neue"/>
                <a:sym typeface="Helvetica Neue"/>
              </a:defRPr>
            </a:lvl1pPr>
            <a:lvl2pPr marL="558800" marR="0" lvl="1" indent="-63500" algn="l" rtl="0">
              <a:lnSpc>
                <a:spcPct val="100000"/>
              </a:lnSpc>
              <a:spcBef>
                <a:spcPts val="20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2pPr>
            <a:lvl3pPr marL="863600" marR="0" lvl="2" indent="-44450" algn="l" rtl="0">
              <a:lnSpc>
                <a:spcPct val="100000"/>
              </a:lnSpc>
              <a:spcBef>
                <a:spcPts val="200"/>
              </a:spcBef>
              <a:spcAft>
                <a:spcPts val="0"/>
              </a:spcAft>
              <a:buClr>
                <a:srgbClr val="7F7F7F"/>
              </a:buClr>
              <a:buSzPts val="1100"/>
              <a:buFont typeface="Arial"/>
              <a:buChar char="•"/>
              <a:defRPr sz="1100" b="0" i="0" u="none" strike="noStrike" cap="none">
                <a:solidFill>
                  <a:srgbClr val="7F7F7F"/>
                </a:solidFill>
                <a:latin typeface="Helvetica Neue"/>
                <a:ea typeface="Helvetica Neue"/>
                <a:cs typeface="Helvetica Neue"/>
                <a:sym typeface="Helvetica Neue"/>
              </a:defRPr>
            </a:lvl3pPr>
            <a:lvl4pPr marL="1206500" marR="0" lvl="3"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4pPr>
            <a:lvl5pPr marL="1549400" marR="0" lvl="4" indent="-57150" algn="l" rtl="0">
              <a:lnSpc>
                <a:spcPct val="100000"/>
              </a:lnSpc>
              <a:spcBef>
                <a:spcPts val="200"/>
              </a:spcBef>
              <a:spcAft>
                <a:spcPts val="0"/>
              </a:spcAft>
              <a:buClr>
                <a:srgbClr val="7F7F7F"/>
              </a:buClr>
              <a:buSzPts val="900"/>
              <a:buFont typeface="Arial"/>
              <a:buChar char="»"/>
              <a:defRPr sz="900" b="0" i="0" u="none" strike="noStrike" cap="none">
                <a:solidFill>
                  <a:srgbClr val="7F7F7F"/>
                </a:solidFill>
                <a:latin typeface="Helvetica Neue"/>
                <a:ea typeface="Helvetica Neue"/>
                <a:cs typeface="Helvetica Neue"/>
                <a:sym typeface="Helvetica Neue"/>
              </a:defRPr>
            </a:lvl5pPr>
            <a:lvl6pPr marL="1905000" marR="0" lvl="5"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2247900" marR="0" lvl="6"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2590800" marR="0" lvl="7"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2933700" marR="0" lvl="8" indent="-190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0" name="Google Shape;20;p4"/>
          <p:cNvSpPr txBox="1"/>
          <p:nvPr/>
        </p:nvSpPr>
        <p:spPr>
          <a:xfrm>
            <a:off x="269200" y="4703625"/>
            <a:ext cx="1323900" cy="26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t>MINOS</a:t>
            </a:r>
            <a:endParaRPr sz="1200" dirty="0"/>
          </a:p>
          <a:p>
            <a:pPr marL="0" lvl="0" indent="0" algn="l" rtl="0">
              <a:spcBef>
                <a:spcPts val="0"/>
              </a:spcBef>
              <a:spcAft>
                <a:spcPts val="0"/>
              </a:spcAft>
              <a:buNone/>
            </a:pP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alpha val="0"/>
          </a:schemeClr>
        </a:solidFill>
        <a:effectLst/>
      </p:bgPr>
    </p:bg>
    <p:spTree>
      <p:nvGrpSpPr>
        <p:cNvPr id="1" name="Shape 51"/>
        <p:cNvGrpSpPr/>
        <p:nvPr/>
      </p:nvGrpSpPr>
      <p:grpSpPr>
        <a:xfrm>
          <a:off x="0" y="0"/>
          <a:ext cx="0" cy="0"/>
          <a:chOff x="0" y="0"/>
          <a:chExt cx="0" cy="0"/>
        </a:xfrm>
      </p:grpSpPr>
      <p:sp>
        <p:nvSpPr>
          <p:cNvPr id="52" name="Google Shape;52;p13"/>
          <p:cNvSpPr txBox="1">
            <a:spLocks noGrp="1"/>
          </p:cNvSpPr>
          <p:nvPr>
            <p:ph type="dt" idx="10"/>
          </p:nvPr>
        </p:nvSpPr>
        <p:spPr>
          <a:xfrm>
            <a:off x="736828" y="4878159"/>
            <a:ext cx="675300" cy="1809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ftr" idx="11"/>
          </p:nvPr>
        </p:nvSpPr>
        <p:spPr>
          <a:xfrm>
            <a:off x="1530601" y="4878159"/>
            <a:ext cx="6260400" cy="182100"/>
          </a:xfrm>
          <a:prstGeom prst="rect">
            <a:avLst/>
          </a:prstGeom>
          <a:noFill/>
          <a:ln>
            <a:noFill/>
          </a:ln>
        </p:spPr>
        <p:txBody>
          <a:bodyPr spcFirstLastPara="1" wrap="square" lIns="68575" tIns="68575" rIns="68575" bIns="68575" anchor="t" anchorCtr="0"/>
          <a:lstStyle>
            <a:lvl1pPr marL="0" marR="0" lvl="0" indent="0" algn="l" rtl="0">
              <a:lnSpc>
                <a:spcPct val="100000"/>
              </a:lnSpc>
              <a:spcBef>
                <a:spcPts val="0"/>
              </a:spcBef>
              <a:spcAft>
                <a:spcPts val="0"/>
              </a:spcAft>
              <a:buClr>
                <a:srgbClr val="004C97"/>
              </a:buClr>
              <a:buSzPts val="1100"/>
              <a:buFont typeface="Helvetica Neue"/>
              <a:buNone/>
              <a:defRPr sz="900" b="0" i="0" u="none" strike="noStrike" cap="none">
                <a:solidFill>
                  <a:srgbClr val="004C97"/>
                </a:solidFill>
                <a:latin typeface="Helvetica Neue"/>
                <a:ea typeface="Helvetica Neue"/>
                <a:cs typeface="Helvetica Neue"/>
                <a:sym typeface="Helvetica Neue"/>
              </a:defRPr>
            </a:lvl1pPr>
            <a:lvl2pPr marL="342900" marR="0" lvl="1"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sldNum" idx="12"/>
          </p:nvPr>
        </p:nvSpPr>
        <p:spPr>
          <a:xfrm>
            <a:off x="222251" y="4878159"/>
            <a:ext cx="414300" cy="1779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4C97"/>
              </a:buClr>
              <a:buFont typeface="Helvetica Neue"/>
              <a:buNone/>
              <a:defRPr sz="900" b="0" i="0" u="none" strike="noStrike" cap="none">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
        <p:nvSpPr>
          <p:cNvPr id="55" name="Google Shape;55;p13"/>
          <p:cNvSpPr txBox="1"/>
          <p:nvPr/>
        </p:nvSpPr>
        <p:spPr>
          <a:xfrm>
            <a:off x="6450011" y="3358112"/>
            <a:ext cx="1076400" cy="180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p:txBody>
      </p:sp>
      <p:grpSp>
        <p:nvGrpSpPr>
          <p:cNvPr id="56" name="Google Shape;56;p13"/>
          <p:cNvGrpSpPr/>
          <p:nvPr/>
        </p:nvGrpSpPr>
        <p:grpSpPr>
          <a:xfrm>
            <a:off x="215887" y="4694024"/>
            <a:ext cx="8699482" cy="148375"/>
            <a:chOff x="600216" y="6258862"/>
            <a:chExt cx="8297865" cy="188700"/>
          </a:xfrm>
        </p:grpSpPr>
        <p:cxnSp>
          <p:nvCxnSpPr>
            <p:cNvPr id="57" name="Google Shape;57;p13"/>
            <p:cNvCxnSpPr/>
            <p:nvPr/>
          </p:nvCxnSpPr>
          <p:spPr>
            <a:xfrm>
              <a:off x="600216" y="6357935"/>
              <a:ext cx="7190700" cy="0"/>
            </a:xfrm>
            <a:prstGeom prst="straightConnector1">
              <a:avLst/>
            </a:prstGeom>
            <a:noFill/>
            <a:ln w="76200" cap="flat" cmpd="sng">
              <a:solidFill>
                <a:srgbClr val="99D6EA"/>
              </a:solidFill>
              <a:prstDash val="solid"/>
              <a:round/>
              <a:headEnd type="none" w="sm" len="sm"/>
              <a:tailEnd type="none" w="sm" len="sm"/>
            </a:ln>
          </p:spPr>
        </p:cxnSp>
        <p:pic>
          <p:nvPicPr>
            <p:cNvPr id="58" name="Google Shape;58;p13" descr="FermiLogo_RGB_NALBlue.png"/>
            <p:cNvPicPr preferRelativeResize="0"/>
            <p:nvPr/>
          </p:nvPicPr>
          <p:blipFill/>
          <p:spPr>
            <a:xfrm>
              <a:off x="7853781" y="6258862"/>
              <a:ext cx="1044300" cy="188700"/>
            </a:xfrm>
            <a:prstGeom prst="rect">
              <a:avLst/>
            </a:prstGeom>
            <a:solidFill>
              <a:srgbClr val="FFFFFF"/>
            </a:solidFill>
            <a:ln>
              <a:noFill/>
            </a:ln>
          </p:spPr>
        </p:pic>
      </p:gr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body" idx="1"/>
          </p:nvPr>
        </p:nvSpPr>
        <p:spPr>
          <a:xfrm>
            <a:off x="180242" y="3784209"/>
            <a:ext cx="6374400" cy="1042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300"/>
              </a:spcBef>
              <a:spcAft>
                <a:spcPts val="0"/>
              </a:spcAft>
              <a:buClr>
                <a:srgbClr val="004C97"/>
              </a:buClr>
              <a:buFont typeface="Arial"/>
              <a:buNone/>
            </a:pPr>
            <a:endParaRPr sz="1100"/>
          </a:p>
          <a:p>
            <a:pPr marL="0" marR="0" lvl="0" indent="0" algn="l" rtl="0">
              <a:lnSpc>
                <a:spcPct val="100000"/>
              </a:lnSpc>
              <a:spcBef>
                <a:spcPts val="300"/>
              </a:spcBef>
              <a:spcAft>
                <a:spcPts val="0"/>
              </a:spcAft>
              <a:buClr>
                <a:srgbClr val="004C97"/>
              </a:buClr>
              <a:buFont typeface="Arial"/>
              <a:buNone/>
            </a:pPr>
            <a:endParaRPr sz="1500" b="0" i="0" u="none" strike="noStrike" cap="none">
              <a:solidFill>
                <a:srgbClr val="004C97"/>
              </a:solidFill>
              <a:latin typeface="Helvetica Neue"/>
              <a:ea typeface="Helvetica Neue"/>
              <a:cs typeface="Helvetica Neue"/>
              <a:sym typeface="Helvetica Neue"/>
            </a:endParaRPr>
          </a:p>
        </p:txBody>
      </p:sp>
      <p:sp>
        <p:nvSpPr>
          <p:cNvPr id="130" name="Google Shape;130;p22"/>
          <p:cNvSpPr txBox="1">
            <a:spLocks noGrp="1"/>
          </p:cNvSpPr>
          <p:nvPr>
            <p:ph type="body" idx="2"/>
          </p:nvPr>
        </p:nvSpPr>
        <p:spPr>
          <a:xfrm>
            <a:off x="110892" y="2942581"/>
            <a:ext cx="6374400" cy="752400"/>
          </a:xfrm>
          <a:prstGeom prst="rect">
            <a:avLst/>
          </a:prstGeom>
          <a:noFill/>
          <a:ln>
            <a:noFill/>
          </a:ln>
        </p:spPr>
        <p:txBody>
          <a:bodyPr spcFirstLastPara="1" wrap="square" lIns="0" tIns="34275" rIns="68575" bIns="34275" anchor="ctr" anchorCtr="0">
            <a:noAutofit/>
          </a:bodyPr>
          <a:lstStyle/>
          <a:p>
            <a:pPr marL="0" marR="0" lvl="0" indent="0" algn="l" rtl="0">
              <a:lnSpc>
                <a:spcPct val="100000"/>
              </a:lnSpc>
              <a:spcBef>
                <a:spcPts val="0"/>
              </a:spcBef>
              <a:spcAft>
                <a:spcPts val="0"/>
              </a:spcAft>
              <a:buClr>
                <a:srgbClr val="004C97"/>
              </a:buClr>
              <a:buFont typeface="Arial"/>
              <a:buNone/>
            </a:pPr>
            <a:r>
              <a:rPr lang="en" dirty="0"/>
              <a:t>MINOS SCPMT 2020</a:t>
            </a:r>
            <a:endParaRPr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Tape - Usage and Predictions (in PB)</a:t>
            </a:r>
            <a:endParaRPr/>
          </a:p>
        </p:txBody>
      </p:sp>
      <p:sp>
        <p:nvSpPr>
          <p:cNvPr id="282" name="Google Shape;282;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graphicFrame>
        <p:nvGraphicFramePr>
          <p:cNvPr id="284" name="Google Shape;284;p32"/>
          <p:cNvGraphicFramePr/>
          <p:nvPr>
            <p:extLst>
              <p:ext uri="{D42A27DB-BD31-4B8C-83A1-F6EECF244321}">
                <p14:modId xmlns:p14="http://schemas.microsoft.com/office/powerpoint/2010/main" val="1804979572"/>
              </p:ext>
            </p:extLst>
          </p:nvPr>
        </p:nvGraphicFramePr>
        <p:xfrm>
          <a:off x="6257425" y="1483075"/>
          <a:ext cx="2370650" cy="3444000"/>
        </p:xfrm>
        <a:graphic>
          <a:graphicData uri="http://schemas.openxmlformats.org/drawingml/2006/table">
            <a:tbl>
              <a:tblPr>
                <a:noFill/>
                <a:tableStyleId>{00907C85-0280-4CAD-9BA9-4041368597F6}</a:tableStyleId>
              </a:tblPr>
              <a:tblGrid>
                <a:gridCol w="1185325">
                  <a:extLst>
                    <a:ext uri="{9D8B030D-6E8A-4147-A177-3AD203B41FA5}">
                      <a16:colId xmlns:a16="http://schemas.microsoft.com/office/drawing/2014/main" val="20000"/>
                    </a:ext>
                  </a:extLst>
                </a:gridCol>
                <a:gridCol w="1185325">
                  <a:extLst>
                    <a:ext uri="{9D8B030D-6E8A-4147-A177-3AD203B41FA5}">
                      <a16:colId xmlns:a16="http://schemas.microsoft.com/office/drawing/2014/main" val="20001"/>
                    </a:ext>
                  </a:extLst>
                </a:gridCol>
              </a:tblGrid>
              <a:tr h="688800">
                <a:tc>
                  <a:txBody>
                    <a:bodyPr/>
                    <a:lstStyle/>
                    <a:p>
                      <a:pPr marL="0" lvl="0" indent="0" algn="ctr" rtl="0">
                        <a:spcBef>
                          <a:spcPts val="0"/>
                        </a:spcBef>
                        <a:spcAft>
                          <a:spcPts val="0"/>
                        </a:spcAft>
                        <a:buNone/>
                      </a:pPr>
                      <a:endParaRPr sz="1000" b="1"/>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sz="1000" b="1" dirty="0"/>
                        <a:t>Total Added By End of Year</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0"/>
                  </a:ext>
                </a:extLst>
              </a:tr>
              <a:tr h="688800">
                <a:tc>
                  <a:txBody>
                    <a:bodyPr/>
                    <a:lstStyle/>
                    <a:p>
                      <a:pPr marL="0" lvl="0" indent="0" algn="ctr" rtl="0">
                        <a:spcBef>
                          <a:spcPts val="0"/>
                        </a:spcBef>
                        <a:spcAft>
                          <a:spcPts val="0"/>
                        </a:spcAft>
                        <a:buNone/>
                      </a:pPr>
                      <a:r>
                        <a:rPr lang="en" sz="1000" b="1" dirty="0"/>
                        <a:t>At end 2019</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dirty="0"/>
                        <a:t>1.1</a:t>
                      </a:r>
                    </a:p>
                    <a:p>
                      <a:pPr marL="0" lvl="0" indent="0" algn="ctr" rtl="0">
                        <a:spcBef>
                          <a:spcPts val="0"/>
                        </a:spcBef>
                        <a:spcAft>
                          <a:spcPts val="0"/>
                        </a:spcAft>
                        <a:buNone/>
                      </a:pPr>
                      <a:r>
                        <a:rPr lang="en-US" sz="1000" dirty="0"/>
                        <a:t>(actual)</a:t>
                      </a:r>
                      <a:endParaRPr sz="1000"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1"/>
                  </a:ext>
                </a:extLst>
              </a:tr>
              <a:tr h="688800">
                <a:tc>
                  <a:txBody>
                    <a:bodyPr/>
                    <a:lstStyle/>
                    <a:p>
                      <a:pPr marL="0" lvl="0" indent="0" algn="ctr" rtl="0">
                        <a:spcBef>
                          <a:spcPts val="0"/>
                        </a:spcBef>
                        <a:spcAft>
                          <a:spcPts val="0"/>
                        </a:spcAft>
                        <a:buNone/>
                      </a:pPr>
                      <a:r>
                        <a:rPr lang="en" sz="1000" b="1" dirty="0"/>
                        <a:t>2020</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dirty="0"/>
                        <a:t>0.05</a:t>
                      </a:r>
                      <a:endParaRPr sz="1000"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2"/>
                  </a:ext>
                </a:extLst>
              </a:tr>
              <a:tr h="688800">
                <a:tc>
                  <a:txBody>
                    <a:bodyPr/>
                    <a:lstStyle/>
                    <a:p>
                      <a:pPr marL="0" lvl="0" indent="0" algn="ctr" rtl="0">
                        <a:spcBef>
                          <a:spcPts val="0"/>
                        </a:spcBef>
                        <a:spcAft>
                          <a:spcPts val="0"/>
                        </a:spcAft>
                        <a:buNone/>
                      </a:pPr>
                      <a:r>
                        <a:rPr lang="en" sz="1000" b="1" dirty="0"/>
                        <a:t>2021</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dirty="0"/>
                        <a:t>0.05</a:t>
                      </a:r>
                      <a:endParaRPr sz="1000"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3"/>
                  </a:ext>
                </a:extLst>
              </a:tr>
              <a:tr h="688800">
                <a:tc>
                  <a:txBody>
                    <a:bodyPr/>
                    <a:lstStyle/>
                    <a:p>
                      <a:pPr marL="0" lvl="0" indent="0" algn="ctr" rtl="0">
                        <a:spcBef>
                          <a:spcPts val="0"/>
                        </a:spcBef>
                        <a:spcAft>
                          <a:spcPts val="0"/>
                        </a:spcAft>
                        <a:buNone/>
                      </a:pPr>
                      <a:r>
                        <a:rPr lang="en" sz="1000" b="1" dirty="0"/>
                        <a:t>2022</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dirty="0"/>
                        <a:t>0.05</a:t>
                      </a:r>
                      <a:endParaRPr sz="1000"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4" name="Picture 3" descr="A screenshot of a cell phone&#10;&#10;Description automatically generated">
            <a:extLst>
              <a:ext uri="{FF2B5EF4-FFF2-40B4-BE49-F238E27FC236}">
                <a16:creationId xmlns:a16="http://schemas.microsoft.com/office/drawing/2014/main" id="{72194361-0215-5C4C-AF53-046BC5899300}"/>
              </a:ext>
            </a:extLst>
          </p:cNvPr>
          <p:cNvPicPr>
            <a:picLocks noChangeAspect="1"/>
          </p:cNvPicPr>
          <p:nvPr/>
        </p:nvPicPr>
        <p:blipFill>
          <a:blip r:embed="rId3"/>
          <a:stretch>
            <a:fillRect/>
          </a:stretch>
        </p:blipFill>
        <p:spPr>
          <a:xfrm>
            <a:off x="95076" y="1243446"/>
            <a:ext cx="6124249" cy="3155950"/>
          </a:xfrm>
          <a:prstGeom prst="rect">
            <a:avLst/>
          </a:prstGeom>
        </p:spPr>
      </p:pic>
      <p:sp>
        <p:nvSpPr>
          <p:cNvPr id="7" name="Google Shape;255;p29">
            <a:extLst>
              <a:ext uri="{FF2B5EF4-FFF2-40B4-BE49-F238E27FC236}">
                <a16:creationId xmlns:a16="http://schemas.microsoft.com/office/drawing/2014/main" id="{5D0B37E8-6A2C-CA40-B2FD-729736786F31}"/>
              </a:ext>
            </a:extLst>
          </p:cNvPr>
          <p:cNvSpPr txBox="1">
            <a:spLocks noGrp="1"/>
          </p:cNvSpPr>
          <p:nvPr>
            <p:ph type="body" idx="1"/>
          </p:nvPr>
        </p:nvSpPr>
        <p:spPr>
          <a:xfrm>
            <a:off x="1986676" y="2215968"/>
            <a:ext cx="4063746" cy="1343075"/>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dirty="0"/>
              <a:t>Note: due to data migration from old to new tape the current total is double the true usage</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Disk: NAS Usage and Predictions (in TB Units)</a:t>
            </a:r>
            <a:endParaRPr/>
          </a:p>
        </p:txBody>
      </p:sp>
      <p:sp>
        <p:nvSpPr>
          <p:cNvPr id="273" name="Google Shape;273;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graphicFrame>
        <p:nvGraphicFramePr>
          <p:cNvPr id="275" name="Google Shape;275;p31"/>
          <p:cNvGraphicFramePr/>
          <p:nvPr>
            <p:extLst>
              <p:ext uri="{D42A27DB-BD31-4B8C-83A1-F6EECF244321}">
                <p14:modId xmlns:p14="http://schemas.microsoft.com/office/powerpoint/2010/main" val="3178735497"/>
              </p:ext>
            </p:extLst>
          </p:nvPr>
        </p:nvGraphicFramePr>
        <p:xfrm>
          <a:off x="5982825" y="1239375"/>
          <a:ext cx="2683425" cy="2755200"/>
        </p:xfrm>
        <a:graphic>
          <a:graphicData uri="http://schemas.openxmlformats.org/drawingml/2006/table">
            <a:tbl>
              <a:tblPr>
                <a:noFill/>
                <a:tableStyleId>{00907C85-0280-4CAD-9BA9-4041368597F6}</a:tableStyleId>
              </a:tblPr>
              <a:tblGrid>
                <a:gridCol w="894475">
                  <a:extLst>
                    <a:ext uri="{9D8B030D-6E8A-4147-A177-3AD203B41FA5}">
                      <a16:colId xmlns:a16="http://schemas.microsoft.com/office/drawing/2014/main" val="20000"/>
                    </a:ext>
                  </a:extLst>
                </a:gridCol>
                <a:gridCol w="894475">
                  <a:extLst>
                    <a:ext uri="{9D8B030D-6E8A-4147-A177-3AD203B41FA5}">
                      <a16:colId xmlns:a16="http://schemas.microsoft.com/office/drawing/2014/main" val="20001"/>
                    </a:ext>
                  </a:extLst>
                </a:gridCol>
                <a:gridCol w="894475">
                  <a:extLst>
                    <a:ext uri="{9D8B030D-6E8A-4147-A177-3AD203B41FA5}">
                      <a16:colId xmlns:a16="http://schemas.microsoft.com/office/drawing/2014/main" val="20002"/>
                    </a:ext>
                  </a:extLst>
                </a:gridCol>
              </a:tblGrid>
              <a:tr h="688800">
                <a:tc>
                  <a:txBody>
                    <a:bodyPr/>
                    <a:lstStyle/>
                    <a:p>
                      <a:pPr marL="0" lvl="0" indent="0" algn="ctr" rtl="0">
                        <a:spcBef>
                          <a:spcPts val="0"/>
                        </a:spcBef>
                        <a:spcAft>
                          <a:spcPts val="0"/>
                        </a:spcAft>
                        <a:buNone/>
                      </a:pPr>
                      <a:endParaRPr sz="1000" b="1"/>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sz="1000" b="1"/>
                        <a:t>App</a:t>
                      </a:r>
                      <a:endParaRPr sz="1000" b="1"/>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sz="1000" b="1"/>
                        <a:t>Data</a:t>
                      </a:r>
                      <a:endParaRPr sz="1000" b="1"/>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0"/>
                  </a:ext>
                </a:extLst>
              </a:tr>
              <a:tr h="688800">
                <a:tc>
                  <a:txBody>
                    <a:bodyPr/>
                    <a:lstStyle/>
                    <a:p>
                      <a:pPr marL="0" lvl="0" indent="0" algn="ctr" rtl="0">
                        <a:spcBef>
                          <a:spcPts val="0"/>
                        </a:spcBef>
                        <a:spcAft>
                          <a:spcPts val="0"/>
                        </a:spcAft>
                        <a:buNone/>
                      </a:pPr>
                      <a:r>
                        <a:rPr lang="en" sz="1000" b="1" dirty="0"/>
                        <a:t>2020</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b="1" dirty="0"/>
                        <a:t>8</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b="1" dirty="0"/>
                        <a:t>206</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1"/>
                  </a:ext>
                </a:extLst>
              </a:tr>
              <a:tr h="688800">
                <a:tc>
                  <a:txBody>
                    <a:bodyPr/>
                    <a:lstStyle/>
                    <a:p>
                      <a:pPr marL="0" lvl="0" indent="0" algn="ctr" rtl="0">
                        <a:spcBef>
                          <a:spcPts val="0"/>
                        </a:spcBef>
                        <a:spcAft>
                          <a:spcPts val="0"/>
                        </a:spcAft>
                        <a:buNone/>
                      </a:pPr>
                      <a:r>
                        <a:rPr lang="en" sz="1000" b="1" dirty="0"/>
                        <a:t>2021</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b="1" dirty="0"/>
                        <a:t>5</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b="1" dirty="0"/>
                        <a:t>150</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2"/>
                  </a:ext>
                </a:extLst>
              </a:tr>
              <a:tr h="688800">
                <a:tc>
                  <a:txBody>
                    <a:bodyPr/>
                    <a:lstStyle/>
                    <a:p>
                      <a:pPr marL="0" lvl="0" indent="0" algn="ctr" rtl="0">
                        <a:spcBef>
                          <a:spcPts val="0"/>
                        </a:spcBef>
                        <a:spcAft>
                          <a:spcPts val="0"/>
                        </a:spcAft>
                        <a:buNone/>
                      </a:pPr>
                      <a:r>
                        <a:rPr lang="en" sz="1000" b="1" dirty="0"/>
                        <a:t>2022</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b="1" dirty="0"/>
                        <a:t>5</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b="1" dirty="0"/>
                        <a:t>100</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4" name="Picture 3" descr="A screenshot of a cell phone&#10;&#10;Description automatically generated">
            <a:extLst>
              <a:ext uri="{FF2B5EF4-FFF2-40B4-BE49-F238E27FC236}">
                <a16:creationId xmlns:a16="http://schemas.microsoft.com/office/drawing/2014/main" id="{F991BE85-5704-374D-9B3E-9A37C5E59C94}"/>
              </a:ext>
            </a:extLst>
          </p:cNvPr>
          <p:cNvPicPr>
            <a:picLocks noChangeAspect="1"/>
          </p:cNvPicPr>
          <p:nvPr/>
        </p:nvPicPr>
        <p:blipFill>
          <a:blip r:embed="rId3"/>
          <a:stretch>
            <a:fillRect/>
          </a:stretch>
        </p:blipFill>
        <p:spPr>
          <a:xfrm>
            <a:off x="225424" y="1162228"/>
            <a:ext cx="5724482" cy="254421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A516D8-67F2-8142-B2FA-6C5FE346CA3C}"/>
              </a:ext>
            </a:extLst>
          </p:cNvPr>
          <p:cNvSpPr>
            <a:spLocks noGrp="1"/>
          </p:cNvSpPr>
          <p:nvPr>
            <p:ph type="body" idx="1"/>
          </p:nvPr>
        </p:nvSpPr>
        <p:spPr/>
        <p:txBody>
          <a:bodyPr/>
          <a:lstStyle/>
          <a:p>
            <a:endParaRPr lang="en-US" dirty="0"/>
          </a:p>
        </p:txBody>
      </p:sp>
      <p:sp>
        <p:nvSpPr>
          <p:cNvPr id="3" name="Title 2">
            <a:extLst>
              <a:ext uri="{FF2B5EF4-FFF2-40B4-BE49-F238E27FC236}">
                <a16:creationId xmlns:a16="http://schemas.microsoft.com/office/drawing/2014/main" id="{60EAF1A7-7066-C84B-B010-FF997BBA4B68}"/>
              </a:ext>
            </a:extLst>
          </p:cNvPr>
          <p:cNvSpPr>
            <a:spLocks noGrp="1"/>
          </p:cNvSpPr>
          <p:nvPr>
            <p:ph type="title"/>
          </p:nvPr>
        </p:nvSpPr>
        <p:spPr/>
        <p:txBody>
          <a:bodyPr/>
          <a:lstStyle/>
          <a:p>
            <a:r>
              <a:rPr lang="en-US"/>
              <a:t>Age of </a:t>
            </a:r>
            <a:r>
              <a:rPr lang="en-US" dirty="0"/>
              <a:t>files </a:t>
            </a:r>
            <a:r>
              <a:rPr lang="en-US"/>
              <a:t>in NAS</a:t>
            </a:r>
            <a:endParaRPr lang="en-US" dirty="0"/>
          </a:p>
        </p:txBody>
      </p:sp>
      <p:sp>
        <p:nvSpPr>
          <p:cNvPr id="4" name="Slide Number Placeholder 3">
            <a:extLst>
              <a:ext uri="{FF2B5EF4-FFF2-40B4-BE49-F238E27FC236}">
                <a16:creationId xmlns:a16="http://schemas.microsoft.com/office/drawing/2014/main" id="{2DC4FFDA-4FBF-0141-B2F7-6255C366AF9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12</a:t>
            </a:fld>
            <a:endParaRPr lang="en"/>
          </a:p>
        </p:txBody>
      </p:sp>
      <p:pic>
        <p:nvPicPr>
          <p:cNvPr id="6" name="Picture 5">
            <a:extLst>
              <a:ext uri="{FF2B5EF4-FFF2-40B4-BE49-F238E27FC236}">
                <a16:creationId xmlns:a16="http://schemas.microsoft.com/office/drawing/2014/main" id="{8D458FE8-9721-0346-A338-76E6353DFC22}"/>
              </a:ext>
            </a:extLst>
          </p:cNvPr>
          <p:cNvPicPr>
            <a:picLocks noChangeAspect="1"/>
          </p:cNvPicPr>
          <p:nvPr/>
        </p:nvPicPr>
        <p:blipFill>
          <a:blip r:embed="rId2"/>
          <a:srcRect/>
          <a:stretch/>
        </p:blipFill>
        <p:spPr>
          <a:xfrm>
            <a:off x="503306" y="1346771"/>
            <a:ext cx="7890933" cy="2210151"/>
          </a:xfrm>
          <a:prstGeom prst="rect">
            <a:avLst/>
          </a:prstGeom>
        </p:spPr>
      </p:pic>
    </p:spTree>
    <p:extLst>
      <p:ext uri="{BB962C8B-B14F-4D97-AF65-F5344CB8AC3E}">
        <p14:creationId xmlns:p14="http://schemas.microsoft.com/office/powerpoint/2010/main" val="3836271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 Lifetimes</a:t>
            </a:r>
            <a:endParaRPr/>
          </a:p>
        </p:txBody>
      </p:sp>
      <p:sp>
        <p:nvSpPr>
          <p:cNvPr id="291" name="Google Shape;291;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MINOS is reviewing datasets for </a:t>
            </a:r>
            <a:r>
              <a:rPr lang="en-US"/>
              <a:t>data preservation</a:t>
            </a:r>
            <a:endParaRPr dirty="0"/>
          </a:p>
        </p:txBody>
      </p:sp>
      <p:sp>
        <p:nvSpPr>
          <p:cNvPr id="292" name="Google Shape;292;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Do You Want to Achieve in Computing Over Next Three Years</a:t>
            </a:r>
            <a:endParaRPr/>
          </a:p>
        </p:txBody>
      </p:sp>
      <p:sp>
        <p:nvSpPr>
          <p:cNvPr id="299" name="Google Shape;299;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graphicFrame>
        <p:nvGraphicFramePr>
          <p:cNvPr id="300" name="Google Shape;300;p34"/>
          <p:cNvGraphicFramePr/>
          <p:nvPr>
            <p:extLst>
              <p:ext uri="{D42A27DB-BD31-4B8C-83A1-F6EECF244321}">
                <p14:modId xmlns:p14="http://schemas.microsoft.com/office/powerpoint/2010/main" val="3798321739"/>
              </p:ext>
            </p:extLst>
          </p:nvPr>
        </p:nvGraphicFramePr>
        <p:xfrm>
          <a:off x="952500" y="1428750"/>
          <a:ext cx="7239000" cy="2834490"/>
        </p:xfrm>
        <a:graphic>
          <a:graphicData uri="http://schemas.openxmlformats.org/drawingml/2006/table">
            <a:tbl>
              <a:tblPr>
                <a:noFill/>
                <a:tableStyleId>{00907C85-0280-4CAD-9BA9-4041368597F6}</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b="1"/>
                        <a:t>Goals</a:t>
                      </a:r>
                      <a:endParaRPr b="1"/>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b="1"/>
                        <a:t>Where does the experiment need to contribute</a:t>
                      </a:r>
                      <a:endParaRPr b="1"/>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b="1"/>
                        <a:t>Where does SCD need to contribute</a:t>
                      </a:r>
                      <a:endParaRPr b="1"/>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dirty="0"/>
                        <a:t>Ongoing final analysis</a:t>
                      </a:r>
                      <a:endParaRPr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endParaRPr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endParaRPr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dirty="0"/>
                        <a:t>Data preservation</a:t>
                      </a:r>
                      <a:endParaRPr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dirty="0"/>
                        <a:t>F</a:t>
                      </a:r>
                      <a:r>
                        <a:rPr lang="en" dirty="0" err="1"/>
                        <a:t>ormal</a:t>
                      </a:r>
                      <a:r>
                        <a:rPr lang="en" dirty="0"/>
                        <a:t> planning and execution</a:t>
                      </a:r>
                      <a:endParaRPr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dirty="0"/>
                        <a:t>Joint effort</a:t>
                      </a:r>
                      <a:endParaRPr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US"/>
                        <a:t>Migrating to SLF7 as needed</a:t>
                      </a:r>
                      <a:endParaRPr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endParaRPr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endParaRPr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endParaRPr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endParaRPr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Anything else?</a:t>
            </a:r>
            <a:endParaRPr/>
          </a:p>
        </p:txBody>
      </p:sp>
      <p:sp>
        <p:nvSpPr>
          <p:cNvPr id="307" name="Google Shape;307;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308" name="Google Shape;308;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Summary </a:t>
            </a:r>
            <a:r>
              <a:rPr lang="en"/>
              <a:t>of Facility </a:t>
            </a:r>
            <a:r>
              <a:rPr lang="en" dirty="0"/>
              <a:t>Costs</a:t>
            </a:r>
            <a:endParaRPr dirty="0"/>
          </a:p>
        </p:txBody>
      </p:sp>
      <p:sp>
        <p:nvSpPr>
          <p:cNvPr id="299" name="Google Shape;299;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graphicFrame>
        <p:nvGraphicFramePr>
          <p:cNvPr id="5" name="Table 10">
            <a:extLst>
              <a:ext uri="{FF2B5EF4-FFF2-40B4-BE49-F238E27FC236}">
                <a16:creationId xmlns:a16="http://schemas.microsoft.com/office/drawing/2014/main" id="{67D422DA-DF77-40DD-8208-E2B042642A9C}"/>
              </a:ext>
            </a:extLst>
          </p:cNvPr>
          <p:cNvGraphicFramePr>
            <a:graphicFrameLocks noGrp="1"/>
          </p:cNvGraphicFramePr>
          <p:nvPr>
            <p:extLst>
              <p:ext uri="{D42A27DB-BD31-4B8C-83A1-F6EECF244321}">
                <p14:modId xmlns:p14="http://schemas.microsoft.com/office/powerpoint/2010/main" val="1787040767"/>
              </p:ext>
            </p:extLst>
          </p:nvPr>
        </p:nvGraphicFramePr>
        <p:xfrm>
          <a:off x="311700" y="1435032"/>
          <a:ext cx="8229600" cy="1854200"/>
        </p:xfrm>
        <a:graphic>
          <a:graphicData uri="http://schemas.openxmlformats.org/drawingml/2006/table">
            <a:tbl>
              <a:tblPr firstRow="1" bandRow="1"/>
              <a:tblGrid>
                <a:gridCol w="914400">
                  <a:extLst>
                    <a:ext uri="{9D8B030D-6E8A-4147-A177-3AD203B41FA5}">
                      <a16:colId xmlns:a16="http://schemas.microsoft.com/office/drawing/2014/main" val="51764416"/>
                    </a:ext>
                  </a:extLst>
                </a:gridCol>
                <a:gridCol w="1828800">
                  <a:extLst>
                    <a:ext uri="{9D8B030D-6E8A-4147-A177-3AD203B41FA5}">
                      <a16:colId xmlns:a16="http://schemas.microsoft.com/office/drawing/2014/main" val="337627214"/>
                    </a:ext>
                  </a:extLst>
                </a:gridCol>
                <a:gridCol w="1828800">
                  <a:extLst>
                    <a:ext uri="{9D8B030D-6E8A-4147-A177-3AD203B41FA5}">
                      <a16:colId xmlns:a16="http://schemas.microsoft.com/office/drawing/2014/main" val="3672498393"/>
                    </a:ext>
                  </a:extLst>
                </a:gridCol>
                <a:gridCol w="1828800">
                  <a:extLst>
                    <a:ext uri="{9D8B030D-6E8A-4147-A177-3AD203B41FA5}">
                      <a16:colId xmlns:a16="http://schemas.microsoft.com/office/drawing/2014/main" val="717628718"/>
                    </a:ext>
                  </a:extLst>
                </a:gridCol>
                <a:gridCol w="1828800">
                  <a:extLst>
                    <a:ext uri="{9D8B030D-6E8A-4147-A177-3AD203B41FA5}">
                      <a16:colId xmlns:a16="http://schemas.microsoft.com/office/drawing/2014/main" val="1730223452"/>
                    </a:ext>
                  </a:extLst>
                </a:gridCol>
              </a:tblGrid>
              <a:tr h="370840">
                <a:tc gridSpan="5">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dirty="0">
                          <a:latin typeface="+mn-lt"/>
                        </a:rPr>
                        <a:t>Facility Costs (K$) for MINOS (“Amazon equivalent” service)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49165047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US"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dirty="0">
                          <a:latin typeface="+mn-lt"/>
                        </a:rPr>
                        <a:t>CPU</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dirty="0">
                          <a:latin typeface="+mn-lt"/>
                        </a:rPr>
                        <a:t>Tape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dirty="0">
                          <a:latin typeface="+mn-lt"/>
                        </a:rPr>
                        <a:t>dCache Disk</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dirty="0">
                          <a:latin typeface="+mn-lt"/>
                        </a:rPr>
                        <a:t>NAS Storage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569312304"/>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dirty="0">
                          <a:latin typeface="+mn-lt"/>
                        </a:rPr>
                        <a:t>2020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dirty="0">
                          <a:latin typeface="+mn-lt"/>
                        </a:rPr>
                        <a:t>39</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dirty="0">
                          <a:latin typeface="+mn-lt"/>
                        </a:rPr>
                        <a:t>10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dirty="0">
                          <a:latin typeface="+mn-lt"/>
                        </a:rPr>
                        <a:t>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dirty="0">
                          <a:latin typeface="+mn-lt"/>
                        </a:rPr>
                        <a:t>21</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412124315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dirty="0">
                          <a:latin typeface="+mn-lt"/>
                        </a:rPr>
                        <a:t>2021</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dirty="0">
                          <a:latin typeface="+mn-lt"/>
                        </a:rPr>
                        <a:t>13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dirty="0">
                          <a:latin typeface="+mn-lt"/>
                        </a:rPr>
                        <a:t>11</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dirty="0">
                          <a:latin typeface="+mn-lt"/>
                        </a:rPr>
                        <a:t>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dirty="0">
                          <a:latin typeface="+mn-lt"/>
                        </a:rPr>
                        <a:t>16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329006120"/>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dirty="0">
                          <a:latin typeface="+mn-lt"/>
                        </a:rPr>
                        <a:t>2022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dirty="0">
                          <a:latin typeface="+mn-lt"/>
                        </a:rPr>
                        <a:t>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dirty="0">
                          <a:latin typeface="+mn-lt"/>
                        </a:rPr>
                        <a:t>15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dirty="0">
                          <a:latin typeface="+mn-lt"/>
                        </a:rPr>
                        <a:t>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dirty="0">
                          <a:latin typeface="+mn-lt"/>
                        </a:rPr>
                        <a:t>10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789208391"/>
                  </a:ext>
                </a:extLst>
              </a:tr>
            </a:tbl>
          </a:graphicData>
        </a:graphic>
      </p:graphicFrame>
    </p:spTree>
    <p:extLst>
      <p:ext uri="{BB962C8B-B14F-4D97-AF65-F5344CB8AC3E}">
        <p14:creationId xmlns:p14="http://schemas.microsoft.com/office/powerpoint/2010/main" val="1625019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Experiment Organization Chart for Offline Computing</a:t>
            </a:r>
            <a:endParaRPr/>
          </a:p>
        </p:txBody>
      </p:sp>
      <p:sp>
        <p:nvSpPr>
          <p:cNvPr id="136" name="Google Shape;136;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dirty="0"/>
          </a:p>
        </p:txBody>
      </p:sp>
      <p:sp>
        <p:nvSpPr>
          <p:cNvPr id="137" name="Google Shape;137;p23"/>
          <p:cNvSpPr/>
          <p:nvPr/>
        </p:nvSpPr>
        <p:spPr>
          <a:xfrm>
            <a:off x="3646752" y="1237963"/>
            <a:ext cx="2009700" cy="442500"/>
          </a:xfrm>
          <a:prstGeom prst="roundRect">
            <a:avLst>
              <a:gd name="adj" fmla="val 50000"/>
            </a:avLst>
          </a:prstGeom>
          <a:solidFill>
            <a:srgbClr val="0944A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dirty="0">
                <a:solidFill>
                  <a:srgbClr val="FFFFFF"/>
                </a:solidFill>
                <a:latin typeface="Roboto"/>
                <a:ea typeface="Roboto"/>
                <a:cs typeface="Roboto"/>
                <a:sym typeface="Roboto"/>
              </a:rPr>
              <a:t>Computing Coordinator</a:t>
            </a:r>
            <a:endParaRPr sz="1000" dirty="0">
              <a:solidFill>
                <a:srgbClr val="FFFFFF"/>
              </a:solidFill>
              <a:latin typeface="Roboto"/>
              <a:ea typeface="Roboto"/>
              <a:cs typeface="Roboto"/>
              <a:sym typeface="Roboto"/>
            </a:endParaRPr>
          </a:p>
          <a:p>
            <a:pPr marL="0" lvl="0" indent="0" algn="ctr" rtl="0">
              <a:spcBef>
                <a:spcPts val="0"/>
              </a:spcBef>
              <a:spcAft>
                <a:spcPts val="0"/>
              </a:spcAft>
              <a:buNone/>
            </a:pPr>
            <a:r>
              <a:rPr lang="en" sz="1000" dirty="0">
                <a:solidFill>
                  <a:srgbClr val="FFFFFF"/>
                </a:solidFill>
                <a:latin typeface="Roboto"/>
                <a:ea typeface="Roboto"/>
                <a:cs typeface="Roboto"/>
                <a:sym typeface="Roboto"/>
              </a:rPr>
              <a:t>Tom Carroll</a:t>
            </a:r>
            <a:endParaRPr sz="1000" dirty="0">
              <a:solidFill>
                <a:srgbClr val="FFFFFF"/>
              </a:solidFill>
              <a:latin typeface="Roboto"/>
              <a:ea typeface="Roboto"/>
              <a:cs typeface="Roboto"/>
              <a:sym typeface="Roboto"/>
            </a:endParaRPr>
          </a:p>
        </p:txBody>
      </p:sp>
      <p:sp>
        <p:nvSpPr>
          <p:cNvPr id="138" name="Google Shape;138;p23"/>
          <p:cNvSpPr/>
          <p:nvPr/>
        </p:nvSpPr>
        <p:spPr>
          <a:xfrm>
            <a:off x="5573190" y="1900701"/>
            <a:ext cx="1538100" cy="442500"/>
          </a:xfrm>
          <a:prstGeom prst="roundRect">
            <a:avLst>
              <a:gd name="adj" fmla="val 50000"/>
            </a:avLst>
          </a:prstGeom>
          <a:solidFill>
            <a:srgbClr val="0C58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dirty="0">
                <a:solidFill>
                  <a:srgbClr val="FFFFFF"/>
                </a:solidFill>
                <a:latin typeface="Roboto"/>
                <a:ea typeface="Roboto"/>
                <a:cs typeface="Roboto"/>
                <a:sym typeface="Roboto"/>
              </a:rPr>
              <a:t>Historian</a:t>
            </a:r>
          </a:p>
          <a:p>
            <a:pPr marL="0" lvl="0" indent="0" algn="ctr" rtl="0">
              <a:spcBef>
                <a:spcPts val="0"/>
              </a:spcBef>
              <a:spcAft>
                <a:spcPts val="0"/>
              </a:spcAft>
              <a:buNone/>
            </a:pPr>
            <a:r>
              <a:rPr lang="en" sz="1000" dirty="0">
                <a:solidFill>
                  <a:srgbClr val="FFFFFF"/>
                </a:solidFill>
                <a:latin typeface="Roboto"/>
                <a:ea typeface="Roboto"/>
                <a:sym typeface="Roboto"/>
              </a:rPr>
              <a:t>Robert Hatcher</a:t>
            </a:r>
            <a:endParaRPr dirty="0">
              <a:solidFill>
                <a:srgbClr val="FFFFFF"/>
              </a:solidFill>
            </a:endParaRPr>
          </a:p>
        </p:txBody>
      </p:sp>
      <p:sp>
        <p:nvSpPr>
          <p:cNvPr id="140" name="Google Shape;140;p23"/>
          <p:cNvSpPr/>
          <p:nvPr/>
        </p:nvSpPr>
        <p:spPr>
          <a:xfrm>
            <a:off x="1187350" y="2800403"/>
            <a:ext cx="1538100" cy="442500"/>
          </a:xfrm>
          <a:prstGeom prst="roundRect">
            <a:avLst>
              <a:gd name="adj" fmla="val 50000"/>
            </a:avLst>
          </a:prstGeom>
          <a:solidFill>
            <a:srgbClr val="0D5D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rgbClr val="FFFFFF"/>
              </a:solidFill>
            </a:endParaRPr>
          </a:p>
        </p:txBody>
      </p:sp>
      <p:sp>
        <p:nvSpPr>
          <p:cNvPr id="141" name="Google Shape;141;p23"/>
          <p:cNvSpPr/>
          <p:nvPr/>
        </p:nvSpPr>
        <p:spPr>
          <a:xfrm>
            <a:off x="2877843" y="2800403"/>
            <a:ext cx="1538100" cy="442500"/>
          </a:xfrm>
          <a:prstGeom prst="roundRect">
            <a:avLst>
              <a:gd name="adj" fmla="val 50000"/>
            </a:avLst>
          </a:prstGeom>
          <a:solidFill>
            <a:srgbClr val="0D5D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rgbClr val="FFFFFF"/>
              </a:solidFill>
            </a:endParaRPr>
          </a:p>
        </p:txBody>
      </p:sp>
      <p:sp>
        <p:nvSpPr>
          <p:cNvPr id="142" name="Google Shape;142;p23"/>
          <p:cNvSpPr/>
          <p:nvPr/>
        </p:nvSpPr>
        <p:spPr>
          <a:xfrm>
            <a:off x="4727950" y="2800403"/>
            <a:ext cx="1538100" cy="442500"/>
          </a:xfrm>
          <a:prstGeom prst="roundRect">
            <a:avLst>
              <a:gd name="adj" fmla="val 50000"/>
            </a:avLst>
          </a:prstGeom>
          <a:solidFill>
            <a:srgbClr val="0D5D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rgbClr val="FFFFFF"/>
              </a:solidFill>
            </a:endParaRPr>
          </a:p>
        </p:txBody>
      </p:sp>
      <p:sp>
        <p:nvSpPr>
          <p:cNvPr id="143" name="Google Shape;143;p23"/>
          <p:cNvSpPr/>
          <p:nvPr/>
        </p:nvSpPr>
        <p:spPr>
          <a:xfrm>
            <a:off x="6418443" y="2800403"/>
            <a:ext cx="1538100" cy="442500"/>
          </a:xfrm>
          <a:prstGeom prst="roundRect">
            <a:avLst>
              <a:gd name="adj" fmla="val 50000"/>
            </a:avLst>
          </a:prstGeom>
          <a:solidFill>
            <a:srgbClr val="0D5D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rgbClr val="FFFFFF"/>
              </a:solidFill>
            </a:endParaRPr>
          </a:p>
        </p:txBody>
      </p:sp>
      <p:cxnSp>
        <p:nvCxnSpPr>
          <p:cNvPr id="144" name="Google Shape;144;p23"/>
          <p:cNvCxnSpPr>
            <a:stCxn id="137" idx="2"/>
            <a:endCxn id="138" idx="0"/>
          </p:cNvCxnSpPr>
          <p:nvPr/>
        </p:nvCxnSpPr>
        <p:spPr>
          <a:xfrm rot="-5400000" flipH="1">
            <a:off x="5386752" y="945313"/>
            <a:ext cx="220200" cy="1690500"/>
          </a:xfrm>
          <a:prstGeom prst="bentConnector3">
            <a:avLst>
              <a:gd name="adj1" fmla="val 50009"/>
            </a:avLst>
          </a:prstGeom>
          <a:noFill/>
          <a:ln w="9525" cap="flat" cmpd="sng">
            <a:solidFill>
              <a:srgbClr val="C2C2C2"/>
            </a:solidFill>
            <a:prstDash val="solid"/>
            <a:round/>
            <a:headEnd type="none" w="sm" len="sm"/>
            <a:tailEnd type="none" w="sm" len="sm"/>
          </a:ln>
        </p:spPr>
      </p:cxnSp>
      <p:cxnSp>
        <p:nvCxnSpPr>
          <p:cNvPr id="145" name="Google Shape;145;p23"/>
          <p:cNvCxnSpPr/>
          <p:nvPr/>
        </p:nvCxnSpPr>
        <p:spPr>
          <a:xfrm rot="10800000" flipH="1">
            <a:off x="2881327" y="1901700"/>
            <a:ext cx="1850100" cy="220200"/>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146" name="Google Shape;146;p23"/>
          <p:cNvCxnSpPr>
            <a:stCxn id="139" idx="2"/>
            <a:endCxn id="141" idx="0"/>
          </p:cNvCxnSpPr>
          <p:nvPr/>
        </p:nvCxnSpPr>
        <p:spPr>
          <a:xfrm rot="-5400000" flipH="1">
            <a:off x="2995597" y="2149251"/>
            <a:ext cx="457200" cy="845100"/>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147" name="Google Shape;147;p23"/>
          <p:cNvCxnSpPr>
            <a:stCxn id="140" idx="0"/>
            <a:endCxn id="139" idx="2"/>
          </p:cNvCxnSpPr>
          <p:nvPr/>
        </p:nvCxnSpPr>
        <p:spPr>
          <a:xfrm rot="-5400000">
            <a:off x="2150350" y="2149253"/>
            <a:ext cx="457200" cy="845100"/>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148" name="Google Shape;148;p23"/>
          <p:cNvCxnSpPr>
            <a:stCxn id="138" idx="2"/>
            <a:endCxn id="143" idx="0"/>
          </p:cNvCxnSpPr>
          <p:nvPr/>
        </p:nvCxnSpPr>
        <p:spPr>
          <a:xfrm rot="-5400000" flipH="1">
            <a:off x="6536340" y="2149101"/>
            <a:ext cx="457200" cy="845400"/>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149" name="Google Shape;149;p23"/>
          <p:cNvCxnSpPr>
            <a:stCxn id="142" idx="0"/>
            <a:endCxn id="138" idx="2"/>
          </p:cNvCxnSpPr>
          <p:nvPr/>
        </p:nvCxnSpPr>
        <p:spPr>
          <a:xfrm rot="-5400000">
            <a:off x="5690950" y="2149253"/>
            <a:ext cx="457200" cy="845100"/>
          </a:xfrm>
          <a:prstGeom prst="bentConnector3">
            <a:avLst>
              <a:gd name="adj1" fmla="val 50000"/>
            </a:avLst>
          </a:prstGeom>
          <a:noFill/>
          <a:ln w="9525" cap="flat" cmpd="sng">
            <a:solidFill>
              <a:srgbClr val="C2C2C2"/>
            </a:solidFill>
            <a:prstDash val="solid"/>
            <a:round/>
            <a:headEnd type="none" w="sm" len="sm"/>
            <a:tailEnd type="none" w="sm" len="sm"/>
          </a:ln>
        </p:spPr>
      </p:cxnSp>
      <p:sp>
        <p:nvSpPr>
          <p:cNvPr id="150" name="Google Shape;150;p23"/>
          <p:cNvSpPr/>
          <p:nvPr/>
        </p:nvSpPr>
        <p:spPr>
          <a:xfrm>
            <a:off x="421938" y="3700103"/>
            <a:ext cx="1538100" cy="442500"/>
          </a:xfrm>
          <a:prstGeom prst="roundRect">
            <a:avLst>
              <a:gd name="adj" fmla="val 50000"/>
            </a:avLst>
          </a:prstGeom>
          <a:solidFill>
            <a:srgbClr val="0E65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rgbClr val="FFFFFF"/>
              </a:solidFill>
            </a:endParaRPr>
          </a:p>
        </p:txBody>
      </p:sp>
      <p:sp>
        <p:nvSpPr>
          <p:cNvPr id="151" name="Google Shape;151;p23"/>
          <p:cNvSpPr/>
          <p:nvPr/>
        </p:nvSpPr>
        <p:spPr>
          <a:xfrm>
            <a:off x="2112431" y="3700103"/>
            <a:ext cx="1538100" cy="442500"/>
          </a:xfrm>
          <a:prstGeom prst="roundRect">
            <a:avLst>
              <a:gd name="adj" fmla="val 50000"/>
            </a:avLst>
          </a:prstGeom>
          <a:solidFill>
            <a:srgbClr val="0E65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rgbClr val="FFFFFF"/>
              </a:solidFill>
            </a:endParaRPr>
          </a:p>
        </p:txBody>
      </p:sp>
      <p:sp>
        <p:nvSpPr>
          <p:cNvPr id="152" name="Google Shape;152;p23"/>
          <p:cNvSpPr/>
          <p:nvPr/>
        </p:nvSpPr>
        <p:spPr>
          <a:xfrm>
            <a:off x="3802938" y="3700103"/>
            <a:ext cx="1538100" cy="442500"/>
          </a:xfrm>
          <a:prstGeom prst="roundRect">
            <a:avLst>
              <a:gd name="adj" fmla="val 50000"/>
            </a:avLst>
          </a:prstGeom>
          <a:solidFill>
            <a:srgbClr val="0E65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rgbClr val="FFFFFF"/>
              </a:solidFill>
            </a:endParaRPr>
          </a:p>
        </p:txBody>
      </p:sp>
      <p:sp>
        <p:nvSpPr>
          <p:cNvPr id="153" name="Google Shape;153;p23"/>
          <p:cNvSpPr/>
          <p:nvPr/>
        </p:nvSpPr>
        <p:spPr>
          <a:xfrm>
            <a:off x="5493431" y="3700103"/>
            <a:ext cx="1538100" cy="442500"/>
          </a:xfrm>
          <a:prstGeom prst="roundRect">
            <a:avLst>
              <a:gd name="adj" fmla="val 50000"/>
            </a:avLst>
          </a:prstGeom>
          <a:solidFill>
            <a:srgbClr val="0E65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rgbClr val="FFFFFF"/>
              </a:solidFill>
            </a:endParaRPr>
          </a:p>
        </p:txBody>
      </p:sp>
      <p:sp>
        <p:nvSpPr>
          <p:cNvPr id="154" name="Google Shape;154;p23"/>
          <p:cNvSpPr/>
          <p:nvPr/>
        </p:nvSpPr>
        <p:spPr>
          <a:xfrm>
            <a:off x="7183931" y="3700103"/>
            <a:ext cx="1538100" cy="442500"/>
          </a:xfrm>
          <a:prstGeom prst="roundRect">
            <a:avLst>
              <a:gd name="adj" fmla="val 50000"/>
            </a:avLst>
          </a:prstGeom>
          <a:solidFill>
            <a:srgbClr val="0E65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rgbClr val="FFFFFF"/>
              </a:solidFill>
            </a:endParaRPr>
          </a:p>
        </p:txBody>
      </p:sp>
      <p:cxnSp>
        <p:nvCxnSpPr>
          <p:cNvPr id="155" name="Google Shape;155;p23"/>
          <p:cNvCxnSpPr>
            <a:stCxn id="150" idx="0"/>
            <a:endCxn id="140" idx="2"/>
          </p:cNvCxnSpPr>
          <p:nvPr/>
        </p:nvCxnSpPr>
        <p:spPr>
          <a:xfrm rot="-5400000">
            <a:off x="1345038" y="3088853"/>
            <a:ext cx="457200" cy="765300"/>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156" name="Google Shape;156;p23"/>
          <p:cNvCxnSpPr>
            <a:stCxn id="151" idx="0"/>
            <a:endCxn id="140" idx="2"/>
          </p:cNvCxnSpPr>
          <p:nvPr/>
        </p:nvCxnSpPr>
        <p:spPr>
          <a:xfrm rot="5400000" flipH="1">
            <a:off x="2190281" y="3008903"/>
            <a:ext cx="457200" cy="925200"/>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157" name="Google Shape;157;p23"/>
          <p:cNvCxnSpPr>
            <a:stCxn id="152" idx="0"/>
            <a:endCxn id="142" idx="2"/>
          </p:cNvCxnSpPr>
          <p:nvPr/>
        </p:nvCxnSpPr>
        <p:spPr>
          <a:xfrm rot="-5400000">
            <a:off x="4805838" y="3009053"/>
            <a:ext cx="457200" cy="924900"/>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158" name="Google Shape;158;p23"/>
          <p:cNvCxnSpPr>
            <a:stCxn id="153" idx="0"/>
            <a:endCxn id="142" idx="2"/>
          </p:cNvCxnSpPr>
          <p:nvPr/>
        </p:nvCxnSpPr>
        <p:spPr>
          <a:xfrm rot="5400000" flipH="1">
            <a:off x="5651081" y="3088703"/>
            <a:ext cx="457200" cy="765600"/>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159" name="Google Shape;159;p23"/>
          <p:cNvCxnSpPr>
            <a:stCxn id="154" idx="0"/>
            <a:endCxn id="143" idx="2"/>
          </p:cNvCxnSpPr>
          <p:nvPr/>
        </p:nvCxnSpPr>
        <p:spPr>
          <a:xfrm rot="5400000" flipH="1">
            <a:off x="7341581" y="3088703"/>
            <a:ext cx="457200" cy="765600"/>
          </a:xfrm>
          <a:prstGeom prst="bentConnector3">
            <a:avLst>
              <a:gd name="adj1" fmla="val 50000"/>
            </a:avLst>
          </a:prstGeom>
          <a:noFill/>
          <a:ln w="9525" cap="flat" cmpd="sng">
            <a:solidFill>
              <a:srgbClr val="C2C2C2"/>
            </a:solidFill>
            <a:prstDash val="solid"/>
            <a:round/>
            <a:headEnd type="none" w="sm" len="sm"/>
            <a:tailEnd type="none" w="sm" len="sm"/>
          </a:ln>
        </p:spPr>
      </p:cxnSp>
      <p:sp>
        <p:nvSpPr>
          <p:cNvPr id="160" name="Google Shape;160;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139" name="Google Shape;139;p23"/>
          <p:cNvSpPr/>
          <p:nvPr/>
        </p:nvSpPr>
        <p:spPr>
          <a:xfrm>
            <a:off x="2032597" y="1900701"/>
            <a:ext cx="1538100" cy="442500"/>
          </a:xfrm>
          <a:prstGeom prst="roundRect">
            <a:avLst>
              <a:gd name="adj" fmla="val 50000"/>
            </a:avLst>
          </a:prstGeom>
          <a:solidFill>
            <a:srgbClr val="0C58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dirty="0">
                <a:solidFill>
                  <a:srgbClr val="FFFFFF"/>
                </a:solidFill>
                <a:latin typeface="Roboto"/>
                <a:ea typeface="Roboto"/>
                <a:cs typeface="Roboto"/>
                <a:sym typeface="Roboto"/>
              </a:rPr>
              <a:t>CS </a:t>
            </a:r>
            <a:r>
              <a:rPr lang="en" sz="1000" dirty="0" err="1">
                <a:solidFill>
                  <a:srgbClr val="FFFFFF"/>
                </a:solidFill>
                <a:latin typeface="Roboto"/>
                <a:ea typeface="Roboto"/>
                <a:cs typeface="Roboto"/>
                <a:sym typeface="Roboto"/>
              </a:rPr>
              <a:t>Liaision</a:t>
            </a:r>
            <a:endParaRPr lang="en" sz="1000" dirty="0">
              <a:solidFill>
                <a:srgbClr val="FFFFFF"/>
              </a:solidFill>
              <a:latin typeface="Roboto"/>
              <a:ea typeface="Roboto"/>
              <a:cs typeface="Roboto"/>
              <a:sym typeface="Roboto"/>
            </a:endParaRPr>
          </a:p>
          <a:p>
            <a:pPr marL="0" lvl="0" indent="0" algn="ctr" rtl="0">
              <a:spcBef>
                <a:spcPts val="0"/>
              </a:spcBef>
              <a:spcAft>
                <a:spcPts val="0"/>
              </a:spcAft>
              <a:buNone/>
            </a:pPr>
            <a:r>
              <a:rPr lang="en" sz="1000" dirty="0">
                <a:solidFill>
                  <a:srgbClr val="FFFFFF"/>
                </a:solidFill>
                <a:latin typeface="Roboto"/>
                <a:ea typeface="Roboto"/>
                <a:sym typeface="Roboto"/>
              </a:rPr>
              <a:t>Arthur </a:t>
            </a:r>
            <a:r>
              <a:rPr lang="en" sz="1000" dirty="0" err="1">
                <a:solidFill>
                  <a:srgbClr val="FFFFFF"/>
                </a:solidFill>
                <a:latin typeface="Roboto"/>
                <a:ea typeface="Roboto"/>
                <a:sym typeface="Roboto"/>
              </a:rPr>
              <a:t>Kreymer</a:t>
            </a:r>
            <a:endParaRPr dirty="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Important Dates to Remember</a:t>
            </a:r>
            <a:endParaRPr/>
          </a:p>
          <a:p>
            <a:pPr marL="0" lvl="0" indent="0" algn="l" rtl="0">
              <a:spcBef>
                <a:spcPts val="0"/>
              </a:spcBef>
              <a:spcAft>
                <a:spcPts val="0"/>
              </a:spcAft>
              <a:buNone/>
            </a:pPr>
            <a:endParaRPr sz="1200">
              <a:solidFill>
                <a:srgbClr val="FF0000"/>
              </a:solidFill>
            </a:endParaRPr>
          </a:p>
        </p:txBody>
      </p:sp>
      <p:sp>
        <p:nvSpPr>
          <p:cNvPr id="170" name="Google Shape;170;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grpSp>
        <p:nvGrpSpPr>
          <p:cNvPr id="171" name="Google Shape;171;p24"/>
          <p:cNvGrpSpPr/>
          <p:nvPr/>
        </p:nvGrpSpPr>
        <p:grpSpPr>
          <a:xfrm>
            <a:off x="484242" y="1431525"/>
            <a:ext cx="2753746" cy="2927725"/>
            <a:chOff x="3975900" y="1431525"/>
            <a:chExt cx="2043900" cy="2927725"/>
          </a:xfrm>
        </p:grpSpPr>
        <p:sp>
          <p:nvSpPr>
            <p:cNvPr id="172" name="Google Shape;172;p24"/>
            <p:cNvSpPr/>
            <p:nvPr/>
          </p:nvSpPr>
          <p:spPr>
            <a:xfrm>
              <a:off x="3975900" y="1431550"/>
              <a:ext cx="2043900" cy="2927700"/>
            </a:xfrm>
            <a:prstGeom prst="rect">
              <a:avLst/>
            </a:prstGeom>
            <a:noFill/>
            <a:ln w="9525" cap="flat" cmpd="sng">
              <a:solidFill>
                <a:srgbClr val="0944A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4"/>
            <p:cNvSpPr/>
            <p:nvPr/>
          </p:nvSpPr>
          <p:spPr>
            <a:xfrm rot="10800000" flipH="1">
              <a:off x="3975900" y="1431525"/>
              <a:ext cx="2043900" cy="126900"/>
            </a:xfrm>
            <a:prstGeom prst="rect">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4"/>
            <p:cNvSpPr txBox="1"/>
            <p:nvPr/>
          </p:nvSpPr>
          <p:spPr>
            <a:xfrm>
              <a:off x="3975900" y="1558425"/>
              <a:ext cx="804600" cy="79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rgbClr val="0944A1"/>
                  </a:solidFill>
                  <a:latin typeface="Roboto"/>
                  <a:ea typeface="Roboto"/>
                  <a:cs typeface="Roboto"/>
                  <a:sym typeface="Roboto"/>
                </a:rPr>
                <a:t>2020</a:t>
              </a:r>
              <a:endParaRPr sz="2400" b="1" dirty="0">
                <a:solidFill>
                  <a:srgbClr val="0944A1"/>
                </a:solidFill>
                <a:latin typeface="Roboto"/>
                <a:ea typeface="Roboto"/>
                <a:cs typeface="Roboto"/>
                <a:sym typeface="Roboto"/>
              </a:endParaRPr>
            </a:p>
          </p:txBody>
        </p:sp>
        <p:sp>
          <p:nvSpPr>
            <p:cNvPr id="175" name="Google Shape;175;p24"/>
            <p:cNvSpPr txBox="1"/>
            <p:nvPr/>
          </p:nvSpPr>
          <p:spPr>
            <a:xfrm>
              <a:off x="4098775" y="2506850"/>
              <a:ext cx="331200" cy="17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0944A1"/>
                  </a:solidFill>
                  <a:latin typeface="Roboto"/>
                  <a:ea typeface="Roboto"/>
                  <a:cs typeface="Roboto"/>
                  <a:sym typeface="Roboto"/>
                </a:rPr>
                <a:t>Q1</a:t>
              </a:r>
              <a:endParaRPr sz="700">
                <a:solidFill>
                  <a:srgbClr val="0944A1"/>
                </a:solidFill>
                <a:latin typeface="Roboto"/>
                <a:ea typeface="Roboto"/>
                <a:cs typeface="Roboto"/>
                <a:sym typeface="Roboto"/>
              </a:endParaRPr>
            </a:p>
          </p:txBody>
        </p:sp>
        <p:sp>
          <p:nvSpPr>
            <p:cNvPr id="176" name="Google Shape;176;p24"/>
            <p:cNvSpPr txBox="1"/>
            <p:nvPr/>
          </p:nvSpPr>
          <p:spPr>
            <a:xfrm>
              <a:off x="4595225" y="2506850"/>
              <a:ext cx="331200" cy="17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0944A1"/>
                  </a:solidFill>
                  <a:latin typeface="Roboto"/>
                  <a:ea typeface="Roboto"/>
                  <a:cs typeface="Roboto"/>
                  <a:sym typeface="Roboto"/>
                </a:rPr>
                <a:t>Q2</a:t>
              </a:r>
              <a:endParaRPr sz="700">
                <a:solidFill>
                  <a:srgbClr val="0944A1"/>
                </a:solidFill>
                <a:latin typeface="Roboto"/>
                <a:ea typeface="Roboto"/>
                <a:cs typeface="Roboto"/>
                <a:sym typeface="Roboto"/>
              </a:endParaRPr>
            </a:p>
          </p:txBody>
        </p:sp>
        <p:sp>
          <p:nvSpPr>
            <p:cNvPr id="177" name="Google Shape;177;p24"/>
            <p:cNvSpPr txBox="1"/>
            <p:nvPr/>
          </p:nvSpPr>
          <p:spPr>
            <a:xfrm>
              <a:off x="5061028" y="2506850"/>
              <a:ext cx="331200" cy="17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0944A1"/>
                  </a:solidFill>
                  <a:latin typeface="Roboto"/>
                  <a:ea typeface="Roboto"/>
                  <a:cs typeface="Roboto"/>
                  <a:sym typeface="Roboto"/>
                </a:rPr>
                <a:t>Q3</a:t>
              </a:r>
              <a:endParaRPr sz="700">
                <a:solidFill>
                  <a:srgbClr val="0944A1"/>
                </a:solidFill>
                <a:latin typeface="Roboto"/>
                <a:ea typeface="Roboto"/>
                <a:cs typeface="Roboto"/>
                <a:sym typeface="Roboto"/>
              </a:endParaRPr>
            </a:p>
          </p:txBody>
        </p:sp>
        <p:sp>
          <p:nvSpPr>
            <p:cNvPr id="178" name="Google Shape;178;p24"/>
            <p:cNvSpPr txBox="1"/>
            <p:nvPr/>
          </p:nvSpPr>
          <p:spPr>
            <a:xfrm>
              <a:off x="5565837" y="2506850"/>
              <a:ext cx="331200" cy="17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0944A1"/>
                  </a:solidFill>
                  <a:latin typeface="Roboto"/>
                  <a:ea typeface="Roboto"/>
                  <a:cs typeface="Roboto"/>
                  <a:sym typeface="Roboto"/>
                </a:rPr>
                <a:t>Q4</a:t>
              </a:r>
              <a:endParaRPr sz="700">
                <a:solidFill>
                  <a:srgbClr val="0944A1"/>
                </a:solidFill>
                <a:latin typeface="Roboto"/>
                <a:ea typeface="Roboto"/>
                <a:cs typeface="Roboto"/>
                <a:sym typeface="Roboto"/>
              </a:endParaRPr>
            </a:p>
          </p:txBody>
        </p:sp>
        <p:cxnSp>
          <p:nvCxnSpPr>
            <p:cNvPr id="179" name="Google Shape;179;p24"/>
            <p:cNvCxnSpPr/>
            <p:nvPr/>
          </p:nvCxnSpPr>
          <p:spPr>
            <a:xfrm rot="10800000">
              <a:off x="4489375" y="2507000"/>
              <a:ext cx="0" cy="1848300"/>
            </a:xfrm>
            <a:prstGeom prst="straightConnector1">
              <a:avLst/>
            </a:prstGeom>
            <a:noFill/>
            <a:ln w="9525" cap="flat" cmpd="sng">
              <a:solidFill>
                <a:srgbClr val="0944A1"/>
              </a:solidFill>
              <a:prstDash val="dot"/>
              <a:round/>
              <a:headEnd type="none" w="sm" len="sm"/>
              <a:tailEnd type="none" w="sm" len="sm"/>
            </a:ln>
          </p:spPr>
        </p:cxnSp>
        <p:cxnSp>
          <p:nvCxnSpPr>
            <p:cNvPr id="180" name="Google Shape;180;p24"/>
            <p:cNvCxnSpPr/>
            <p:nvPr/>
          </p:nvCxnSpPr>
          <p:spPr>
            <a:xfrm rot="10800000">
              <a:off x="5000087" y="2507000"/>
              <a:ext cx="0" cy="1848300"/>
            </a:xfrm>
            <a:prstGeom prst="straightConnector1">
              <a:avLst/>
            </a:prstGeom>
            <a:noFill/>
            <a:ln w="9525" cap="flat" cmpd="sng">
              <a:solidFill>
                <a:srgbClr val="0944A1"/>
              </a:solidFill>
              <a:prstDash val="dot"/>
              <a:round/>
              <a:headEnd type="none" w="sm" len="sm"/>
              <a:tailEnd type="none" w="sm" len="sm"/>
            </a:ln>
          </p:spPr>
        </p:cxnSp>
        <p:cxnSp>
          <p:nvCxnSpPr>
            <p:cNvPr id="181" name="Google Shape;181;p24"/>
            <p:cNvCxnSpPr/>
            <p:nvPr/>
          </p:nvCxnSpPr>
          <p:spPr>
            <a:xfrm rot="10800000">
              <a:off x="5510800" y="2507000"/>
              <a:ext cx="0" cy="1848300"/>
            </a:xfrm>
            <a:prstGeom prst="straightConnector1">
              <a:avLst/>
            </a:prstGeom>
            <a:noFill/>
            <a:ln w="9525" cap="flat" cmpd="sng">
              <a:solidFill>
                <a:srgbClr val="0944A1"/>
              </a:solidFill>
              <a:prstDash val="dot"/>
              <a:round/>
              <a:headEnd type="none" w="sm" len="sm"/>
              <a:tailEnd type="none" w="sm" len="sm"/>
            </a:ln>
          </p:spPr>
        </p:cxnSp>
      </p:grpSp>
      <p:sp>
        <p:nvSpPr>
          <p:cNvPr id="186" name="Google Shape;186;p24"/>
          <p:cNvSpPr txBox="1"/>
          <p:nvPr/>
        </p:nvSpPr>
        <p:spPr>
          <a:xfrm>
            <a:off x="8132763" y="4387221"/>
            <a:ext cx="526800" cy="96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600">
                <a:solidFill>
                  <a:srgbClr val="307BF3"/>
                </a:solidFill>
                <a:latin typeface="Roboto"/>
                <a:ea typeface="Roboto"/>
                <a:cs typeface="Roboto"/>
                <a:sym typeface="Roboto"/>
              </a:rPr>
              <a:t>LOREM</a:t>
            </a:r>
            <a:endParaRPr>
              <a:solidFill>
                <a:srgbClr val="307BF3"/>
              </a:solidFill>
            </a:endParaRPr>
          </a:p>
        </p:txBody>
      </p:sp>
      <p:sp>
        <p:nvSpPr>
          <p:cNvPr id="187" name="Google Shape;187;p24"/>
          <p:cNvSpPr/>
          <p:nvPr/>
        </p:nvSpPr>
        <p:spPr>
          <a:xfrm>
            <a:off x="8130229" y="4403324"/>
            <a:ext cx="66300" cy="57600"/>
          </a:xfrm>
          <a:prstGeom prst="triangle">
            <a:avLst>
              <a:gd name="adj" fmla="val 50000"/>
            </a:avLst>
          </a:prstGeom>
          <a:solidFill>
            <a:srgbClr val="307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4"/>
          <p:cNvSpPr/>
          <p:nvPr/>
        </p:nvSpPr>
        <p:spPr>
          <a:xfrm>
            <a:off x="1707179" y="2809239"/>
            <a:ext cx="66300" cy="576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4"/>
          <p:cNvSpPr/>
          <p:nvPr/>
        </p:nvSpPr>
        <p:spPr>
          <a:xfrm>
            <a:off x="2746004" y="2809239"/>
            <a:ext cx="66300" cy="576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 name="Google Shape;190;p24"/>
          <p:cNvGrpSpPr/>
          <p:nvPr/>
        </p:nvGrpSpPr>
        <p:grpSpPr>
          <a:xfrm>
            <a:off x="3237992" y="1431525"/>
            <a:ext cx="2753746" cy="2927725"/>
            <a:chOff x="3975900" y="1431525"/>
            <a:chExt cx="2043900" cy="2927725"/>
          </a:xfrm>
        </p:grpSpPr>
        <p:sp>
          <p:nvSpPr>
            <p:cNvPr id="191" name="Google Shape;191;p24"/>
            <p:cNvSpPr/>
            <p:nvPr/>
          </p:nvSpPr>
          <p:spPr>
            <a:xfrm>
              <a:off x="3975900" y="1431550"/>
              <a:ext cx="2043900" cy="2927700"/>
            </a:xfrm>
            <a:prstGeom prst="rect">
              <a:avLst/>
            </a:prstGeom>
            <a:noFill/>
            <a:ln w="9525" cap="flat" cmpd="sng">
              <a:solidFill>
                <a:srgbClr val="0944A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4"/>
            <p:cNvSpPr/>
            <p:nvPr/>
          </p:nvSpPr>
          <p:spPr>
            <a:xfrm rot="10800000" flipH="1">
              <a:off x="3975900" y="1431525"/>
              <a:ext cx="2043900" cy="126900"/>
            </a:xfrm>
            <a:prstGeom prst="rect">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4"/>
            <p:cNvSpPr txBox="1"/>
            <p:nvPr/>
          </p:nvSpPr>
          <p:spPr>
            <a:xfrm>
              <a:off x="3975900" y="1558425"/>
              <a:ext cx="804600" cy="79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rgbClr val="0944A1"/>
                  </a:solidFill>
                  <a:latin typeface="Roboto"/>
                  <a:ea typeface="Roboto"/>
                  <a:cs typeface="Roboto"/>
                  <a:sym typeface="Roboto"/>
                </a:rPr>
                <a:t>2021</a:t>
              </a:r>
              <a:endParaRPr sz="2400" b="1" dirty="0">
                <a:solidFill>
                  <a:srgbClr val="0944A1"/>
                </a:solidFill>
                <a:latin typeface="Roboto"/>
                <a:ea typeface="Roboto"/>
                <a:cs typeface="Roboto"/>
                <a:sym typeface="Roboto"/>
              </a:endParaRPr>
            </a:p>
          </p:txBody>
        </p:sp>
        <p:sp>
          <p:nvSpPr>
            <p:cNvPr id="194" name="Google Shape;194;p24"/>
            <p:cNvSpPr txBox="1"/>
            <p:nvPr/>
          </p:nvSpPr>
          <p:spPr>
            <a:xfrm>
              <a:off x="4098775" y="2506850"/>
              <a:ext cx="331200" cy="17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0944A1"/>
                  </a:solidFill>
                  <a:latin typeface="Roboto"/>
                  <a:ea typeface="Roboto"/>
                  <a:cs typeface="Roboto"/>
                  <a:sym typeface="Roboto"/>
                </a:rPr>
                <a:t>Q1</a:t>
              </a:r>
              <a:endParaRPr sz="700">
                <a:solidFill>
                  <a:srgbClr val="0944A1"/>
                </a:solidFill>
                <a:latin typeface="Roboto"/>
                <a:ea typeface="Roboto"/>
                <a:cs typeface="Roboto"/>
                <a:sym typeface="Roboto"/>
              </a:endParaRPr>
            </a:p>
          </p:txBody>
        </p:sp>
        <p:sp>
          <p:nvSpPr>
            <p:cNvPr id="195" name="Google Shape;195;p24"/>
            <p:cNvSpPr txBox="1"/>
            <p:nvPr/>
          </p:nvSpPr>
          <p:spPr>
            <a:xfrm>
              <a:off x="4595225" y="2506850"/>
              <a:ext cx="331200" cy="17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0944A1"/>
                  </a:solidFill>
                  <a:latin typeface="Roboto"/>
                  <a:ea typeface="Roboto"/>
                  <a:cs typeface="Roboto"/>
                  <a:sym typeface="Roboto"/>
                </a:rPr>
                <a:t>Q2</a:t>
              </a:r>
              <a:endParaRPr sz="700">
                <a:solidFill>
                  <a:srgbClr val="0944A1"/>
                </a:solidFill>
                <a:latin typeface="Roboto"/>
                <a:ea typeface="Roboto"/>
                <a:cs typeface="Roboto"/>
                <a:sym typeface="Roboto"/>
              </a:endParaRPr>
            </a:p>
          </p:txBody>
        </p:sp>
        <p:sp>
          <p:nvSpPr>
            <p:cNvPr id="196" name="Google Shape;196;p24"/>
            <p:cNvSpPr txBox="1"/>
            <p:nvPr/>
          </p:nvSpPr>
          <p:spPr>
            <a:xfrm>
              <a:off x="5061028" y="2506850"/>
              <a:ext cx="331200" cy="17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0944A1"/>
                  </a:solidFill>
                  <a:latin typeface="Roboto"/>
                  <a:ea typeface="Roboto"/>
                  <a:cs typeface="Roboto"/>
                  <a:sym typeface="Roboto"/>
                </a:rPr>
                <a:t>Q3</a:t>
              </a:r>
              <a:endParaRPr sz="700">
                <a:solidFill>
                  <a:srgbClr val="0944A1"/>
                </a:solidFill>
                <a:latin typeface="Roboto"/>
                <a:ea typeface="Roboto"/>
                <a:cs typeface="Roboto"/>
                <a:sym typeface="Roboto"/>
              </a:endParaRPr>
            </a:p>
          </p:txBody>
        </p:sp>
        <p:sp>
          <p:nvSpPr>
            <p:cNvPr id="197" name="Google Shape;197;p24"/>
            <p:cNvSpPr txBox="1"/>
            <p:nvPr/>
          </p:nvSpPr>
          <p:spPr>
            <a:xfrm>
              <a:off x="5565837" y="2506850"/>
              <a:ext cx="331200" cy="17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0944A1"/>
                  </a:solidFill>
                  <a:latin typeface="Roboto"/>
                  <a:ea typeface="Roboto"/>
                  <a:cs typeface="Roboto"/>
                  <a:sym typeface="Roboto"/>
                </a:rPr>
                <a:t>Q4</a:t>
              </a:r>
              <a:endParaRPr sz="700">
                <a:solidFill>
                  <a:srgbClr val="0944A1"/>
                </a:solidFill>
                <a:latin typeface="Roboto"/>
                <a:ea typeface="Roboto"/>
                <a:cs typeface="Roboto"/>
                <a:sym typeface="Roboto"/>
              </a:endParaRPr>
            </a:p>
          </p:txBody>
        </p:sp>
        <p:cxnSp>
          <p:nvCxnSpPr>
            <p:cNvPr id="198" name="Google Shape;198;p24"/>
            <p:cNvCxnSpPr/>
            <p:nvPr/>
          </p:nvCxnSpPr>
          <p:spPr>
            <a:xfrm rot="10800000">
              <a:off x="4489375" y="2507000"/>
              <a:ext cx="0" cy="1848300"/>
            </a:xfrm>
            <a:prstGeom prst="straightConnector1">
              <a:avLst/>
            </a:prstGeom>
            <a:noFill/>
            <a:ln w="9525" cap="flat" cmpd="sng">
              <a:solidFill>
                <a:srgbClr val="0944A1"/>
              </a:solidFill>
              <a:prstDash val="dot"/>
              <a:round/>
              <a:headEnd type="none" w="sm" len="sm"/>
              <a:tailEnd type="none" w="sm" len="sm"/>
            </a:ln>
          </p:spPr>
        </p:cxnSp>
        <p:cxnSp>
          <p:nvCxnSpPr>
            <p:cNvPr id="199" name="Google Shape;199;p24"/>
            <p:cNvCxnSpPr/>
            <p:nvPr/>
          </p:nvCxnSpPr>
          <p:spPr>
            <a:xfrm rot="10800000">
              <a:off x="5000087" y="2507000"/>
              <a:ext cx="0" cy="1848300"/>
            </a:xfrm>
            <a:prstGeom prst="straightConnector1">
              <a:avLst/>
            </a:prstGeom>
            <a:noFill/>
            <a:ln w="9525" cap="flat" cmpd="sng">
              <a:solidFill>
                <a:srgbClr val="0944A1"/>
              </a:solidFill>
              <a:prstDash val="dot"/>
              <a:round/>
              <a:headEnd type="none" w="sm" len="sm"/>
              <a:tailEnd type="none" w="sm" len="sm"/>
            </a:ln>
          </p:spPr>
        </p:cxnSp>
        <p:cxnSp>
          <p:nvCxnSpPr>
            <p:cNvPr id="200" name="Google Shape;200;p24"/>
            <p:cNvCxnSpPr/>
            <p:nvPr/>
          </p:nvCxnSpPr>
          <p:spPr>
            <a:xfrm rot="10800000">
              <a:off x="5510800" y="2507000"/>
              <a:ext cx="0" cy="1848300"/>
            </a:xfrm>
            <a:prstGeom prst="straightConnector1">
              <a:avLst/>
            </a:prstGeom>
            <a:noFill/>
            <a:ln w="9525" cap="flat" cmpd="sng">
              <a:solidFill>
                <a:srgbClr val="0944A1"/>
              </a:solidFill>
              <a:prstDash val="dot"/>
              <a:round/>
              <a:headEnd type="none" w="sm" len="sm"/>
              <a:tailEnd type="none" w="sm" len="sm"/>
            </a:ln>
          </p:spPr>
        </p:cxnSp>
      </p:grpSp>
      <p:grpSp>
        <p:nvGrpSpPr>
          <p:cNvPr id="201" name="Google Shape;201;p24"/>
          <p:cNvGrpSpPr/>
          <p:nvPr/>
        </p:nvGrpSpPr>
        <p:grpSpPr>
          <a:xfrm>
            <a:off x="5991742" y="1431513"/>
            <a:ext cx="2753746" cy="2927725"/>
            <a:chOff x="3975900" y="1431525"/>
            <a:chExt cx="2043900" cy="2927725"/>
          </a:xfrm>
        </p:grpSpPr>
        <p:sp>
          <p:nvSpPr>
            <p:cNvPr id="202" name="Google Shape;202;p24"/>
            <p:cNvSpPr/>
            <p:nvPr/>
          </p:nvSpPr>
          <p:spPr>
            <a:xfrm>
              <a:off x="3975900" y="1431550"/>
              <a:ext cx="2043900" cy="2927700"/>
            </a:xfrm>
            <a:prstGeom prst="rect">
              <a:avLst/>
            </a:prstGeom>
            <a:noFill/>
            <a:ln w="9525" cap="flat" cmpd="sng">
              <a:solidFill>
                <a:srgbClr val="0944A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4"/>
            <p:cNvSpPr/>
            <p:nvPr/>
          </p:nvSpPr>
          <p:spPr>
            <a:xfrm rot="10800000" flipH="1">
              <a:off x="3975900" y="1431525"/>
              <a:ext cx="2043900" cy="126900"/>
            </a:xfrm>
            <a:prstGeom prst="rect">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4"/>
            <p:cNvSpPr txBox="1"/>
            <p:nvPr/>
          </p:nvSpPr>
          <p:spPr>
            <a:xfrm>
              <a:off x="3975900" y="1558425"/>
              <a:ext cx="804600" cy="79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rgbClr val="0944A1"/>
                  </a:solidFill>
                  <a:latin typeface="Roboto"/>
                  <a:ea typeface="Roboto"/>
                  <a:cs typeface="Roboto"/>
                  <a:sym typeface="Roboto"/>
                </a:rPr>
                <a:t>2022</a:t>
              </a:r>
              <a:endParaRPr sz="2400" b="1" dirty="0">
                <a:solidFill>
                  <a:srgbClr val="0944A1"/>
                </a:solidFill>
                <a:latin typeface="Roboto"/>
                <a:ea typeface="Roboto"/>
                <a:cs typeface="Roboto"/>
                <a:sym typeface="Roboto"/>
              </a:endParaRPr>
            </a:p>
          </p:txBody>
        </p:sp>
        <p:sp>
          <p:nvSpPr>
            <p:cNvPr id="205" name="Google Shape;205;p24"/>
            <p:cNvSpPr txBox="1"/>
            <p:nvPr/>
          </p:nvSpPr>
          <p:spPr>
            <a:xfrm>
              <a:off x="4098775" y="2506850"/>
              <a:ext cx="331200" cy="17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0944A1"/>
                  </a:solidFill>
                  <a:latin typeface="Roboto"/>
                  <a:ea typeface="Roboto"/>
                  <a:cs typeface="Roboto"/>
                  <a:sym typeface="Roboto"/>
                </a:rPr>
                <a:t>Q1</a:t>
              </a:r>
              <a:endParaRPr sz="700">
                <a:solidFill>
                  <a:srgbClr val="0944A1"/>
                </a:solidFill>
                <a:latin typeface="Roboto"/>
                <a:ea typeface="Roboto"/>
                <a:cs typeface="Roboto"/>
                <a:sym typeface="Roboto"/>
              </a:endParaRPr>
            </a:p>
          </p:txBody>
        </p:sp>
        <p:sp>
          <p:nvSpPr>
            <p:cNvPr id="206" name="Google Shape;206;p24"/>
            <p:cNvSpPr txBox="1"/>
            <p:nvPr/>
          </p:nvSpPr>
          <p:spPr>
            <a:xfrm>
              <a:off x="4595225" y="2506850"/>
              <a:ext cx="331200" cy="17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0944A1"/>
                  </a:solidFill>
                  <a:latin typeface="Roboto"/>
                  <a:ea typeface="Roboto"/>
                  <a:cs typeface="Roboto"/>
                  <a:sym typeface="Roboto"/>
                </a:rPr>
                <a:t>Q2</a:t>
              </a:r>
              <a:endParaRPr sz="700">
                <a:solidFill>
                  <a:srgbClr val="0944A1"/>
                </a:solidFill>
                <a:latin typeface="Roboto"/>
                <a:ea typeface="Roboto"/>
                <a:cs typeface="Roboto"/>
                <a:sym typeface="Roboto"/>
              </a:endParaRPr>
            </a:p>
          </p:txBody>
        </p:sp>
        <p:sp>
          <p:nvSpPr>
            <p:cNvPr id="207" name="Google Shape;207;p24"/>
            <p:cNvSpPr txBox="1"/>
            <p:nvPr/>
          </p:nvSpPr>
          <p:spPr>
            <a:xfrm>
              <a:off x="5061028" y="2506850"/>
              <a:ext cx="331200" cy="17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0944A1"/>
                  </a:solidFill>
                  <a:latin typeface="Roboto"/>
                  <a:ea typeface="Roboto"/>
                  <a:cs typeface="Roboto"/>
                  <a:sym typeface="Roboto"/>
                </a:rPr>
                <a:t>Q3</a:t>
              </a:r>
              <a:endParaRPr sz="700">
                <a:solidFill>
                  <a:srgbClr val="0944A1"/>
                </a:solidFill>
                <a:latin typeface="Roboto"/>
                <a:ea typeface="Roboto"/>
                <a:cs typeface="Roboto"/>
                <a:sym typeface="Roboto"/>
              </a:endParaRPr>
            </a:p>
          </p:txBody>
        </p:sp>
        <p:sp>
          <p:nvSpPr>
            <p:cNvPr id="208" name="Google Shape;208;p24"/>
            <p:cNvSpPr txBox="1"/>
            <p:nvPr/>
          </p:nvSpPr>
          <p:spPr>
            <a:xfrm>
              <a:off x="5565837" y="2506850"/>
              <a:ext cx="331200" cy="17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0944A1"/>
                  </a:solidFill>
                  <a:latin typeface="Roboto"/>
                  <a:ea typeface="Roboto"/>
                  <a:cs typeface="Roboto"/>
                  <a:sym typeface="Roboto"/>
                </a:rPr>
                <a:t>Q4</a:t>
              </a:r>
              <a:endParaRPr sz="700">
                <a:solidFill>
                  <a:srgbClr val="0944A1"/>
                </a:solidFill>
                <a:latin typeface="Roboto"/>
                <a:ea typeface="Roboto"/>
                <a:cs typeface="Roboto"/>
                <a:sym typeface="Roboto"/>
              </a:endParaRPr>
            </a:p>
          </p:txBody>
        </p:sp>
        <p:cxnSp>
          <p:nvCxnSpPr>
            <p:cNvPr id="209" name="Google Shape;209;p24"/>
            <p:cNvCxnSpPr/>
            <p:nvPr/>
          </p:nvCxnSpPr>
          <p:spPr>
            <a:xfrm rot="10800000">
              <a:off x="4489375" y="2507000"/>
              <a:ext cx="0" cy="1848300"/>
            </a:xfrm>
            <a:prstGeom prst="straightConnector1">
              <a:avLst/>
            </a:prstGeom>
            <a:noFill/>
            <a:ln w="9525" cap="flat" cmpd="sng">
              <a:solidFill>
                <a:srgbClr val="0944A1"/>
              </a:solidFill>
              <a:prstDash val="dot"/>
              <a:round/>
              <a:headEnd type="none" w="sm" len="sm"/>
              <a:tailEnd type="none" w="sm" len="sm"/>
            </a:ln>
          </p:spPr>
        </p:cxnSp>
        <p:cxnSp>
          <p:nvCxnSpPr>
            <p:cNvPr id="210" name="Google Shape;210;p24"/>
            <p:cNvCxnSpPr/>
            <p:nvPr/>
          </p:nvCxnSpPr>
          <p:spPr>
            <a:xfrm rot="10800000">
              <a:off x="5000087" y="2507000"/>
              <a:ext cx="0" cy="1848300"/>
            </a:xfrm>
            <a:prstGeom prst="straightConnector1">
              <a:avLst/>
            </a:prstGeom>
            <a:noFill/>
            <a:ln w="9525" cap="flat" cmpd="sng">
              <a:solidFill>
                <a:srgbClr val="0944A1"/>
              </a:solidFill>
              <a:prstDash val="dot"/>
              <a:round/>
              <a:headEnd type="none" w="sm" len="sm"/>
              <a:tailEnd type="none" w="sm" len="sm"/>
            </a:ln>
          </p:spPr>
        </p:cxnSp>
        <p:cxnSp>
          <p:nvCxnSpPr>
            <p:cNvPr id="211" name="Google Shape;211;p24"/>
            <p:cNvCxnSpPr/>
            <p:nvPr/>
          </p:nvCxnSpPr>
          <p:spPr>
            <a:xfrm rot="10800000">
              <a:off x="5510800" y="2507000"/>
              <a:ext cx="0" cy="1848300"/>
            </a:xfrm>
            <a:prstGeom prst="straightConnector1">
              <a:avLst/>
            </a:prstGeom>
            <a:noFill/>
            <a:ln w="9525" cap="flat" cmpd="sng">
              <a:solidFill>
                <a:srgbClr val="0944A1"/>
              </a:solidFill>
              <a:prstDash val="dot"/>
              <a:round/>
              <a:headEnd type="none" w="sm" len="sm"/>
              <a:tailEnd type="none" w="sm" len="sm"/>
            </a:ln>
          </p:spPr>
        </p:cxn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 name="Picture 2"/>
          <p:cNvPicPr>
            <a:picLocks noChangeAspect="1"/>
          </p:cNvPicPr>
          <p:nvPr/>
        </p:nvPicPr>
        <p:blipFill rotWithShape="1">
          <a:blip r:embed="rId3"/>
          <a:srcRect r="15303"/>
          <a:stretch/>
        </p:blipFill>
        <p:spPr>
          <a:xfrm>
            <a:off x="581545" y="1238618"/>
            <a:ext cx="5924764" cy="3351034"/>
          </a:xfrm>
          <a:prstGeom prst="rect">
            <a:avLst/>
          </a:prstGeom>
        </p:spPr>
      </p:pic>
      <p:sp>
        <p:nvSpPr>
          <p:cNvPr id="217" name="Google Shape;217;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CPU  - Experiment Usage Over the Last Year</a:t>
            </a:r>
            <a:endParaRPr/>
          </a:p>
        </p:txBody>
      </p:sp>
      <p:sp>
        <p:nvSpPr>
          <p:cNvPr id="218" name="Google Shape;218;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pic>
        <p:nvPicPr>
          <p:cNvPr id="7" name="Picture 2">
            <a:extLst>
              <a:ext uri="{FF2B5EF4-FFF2-40B4-BE49-F238E27FC236}">
                <a16:creationId xmlns:a16="http://schemas.microsoft.com/office/drawing/2014/main" id="{850B11DF-4445-FA44-AF7F-E48E965B6D80}"/>
              </a:ext>
            </a:extLst>
          </p:cNvPr>
          <p:cNvPicPr>
            <a:picLocks noChangeAspect="1"/>
          </p:cNvPicPr>
          <p:nvPr/>
        </p:nvPicPr>
        <p:blipFill rotWithShape="1">
          <a:blip r:embed="rId3"/>
          <a:srcRect l="83692" t="2637" r="-838" b="74173"/>
          <a:stretch/>
        </p:blipFill>
        <p:spPr>
          <a:xfrm>
            <a:off x="6315820" y="1238618"/>
            <a:ext cx="2465465" cy="169508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 name="Picture 2"/>
          <p:cNvPicPr>
            <a:picLocks noChangeAspect="1"/>
          </p:cNvPicPr>
          <p:nvPr/>
        </p:nvPicPr>
        <p:blipFill>
          <a:blip r:embed="rId3"/>
          <a:srcRect/>
          <a:stretch/>
        </p:blipFill>
        <p:spPr>
          <a:xfrm>
            <a:off x="546100" y="963975"/>
            <a:ext cx="7713573" cy="3699242"/>
          </a:xfrm>
          <a:prstGeom prst="rect">
            <a:avLst/>
          </a:prstGeom>
        </p:spPr>
      </p:pic>
      <p:sp>
        <p:nvSpPr>
          <p:cNvPr id="226" name="Google Shape;226;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Memory Footprint Over the Last Year</a:t>
            </a:r>
            <a:endParaRPr/>
          </a:p>
        </p:txBody>
      </p:sp>
      <p:sp>
        <p:nvSpPr>
          <p:cNvPr id="228" name="Google Shape;228;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pic>
        <p:nvPicPr>
          <p:cNvPr id="7" name="Picture 2">
            <a:extLst>
              <a:ext uri="{FF2B5EF4-FFF2-40B4-BE49-F238E27FC236}">
                <a16:creationId xmlns:a16="http://schemas.microsoft.com/office/drawing/2014/main" id="{21195427-F8F6-8C45-B846-6E38C573B4DC}"/>
              </a:ext>
            </a:extLst>
          </p:cNvPr>
          <p:cNvPicPr>
            <a:picLocks noChangeAspect="1"/>
          </p:cNvPicPr>
          <p:nvPr/>
        </p:nvPicPr>
        <p:blipFill rotWithShape="1">
          <a:blip r:embed="rId3"/>
          <a:srcRect t="96629" r="79495" b="500"/>
          <a:stretch/>
        </p:blipFill>
        <p:spPr>
          <a:xfrm>
            <a:off x="1888795" y="4687302"/>
            <a:ext cx="5045405" cy="33884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CPU and Memory Efficiency Over the Last Year</a:t>
            </a:r>
            <a:endParaRPr/>
          </a:p>
        </p:txBody>
      </p:sp>
      <p:sp>
        <p:nvSpPr>
          <p:cNvPr id="238" name="Google Shape;238;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pic>
        <p:nvPicPr>
          <p:cNvPr id="5" name="Picture 4" descr="A picture containing implement, stationary, pencil&#10;&#10;Description automatically generated">
            <a:extLst>
              <a:ext uri="{FF2B5EF4-FFF2-40B4-BE49-F238E27FC236}">
                <a16:creationId xmlns:a16="http://schemas.microsoft.com/office/drawing/2014/main" id="{65E2045A-1DE1-D840-B14E-C3061FC87F96}"/>
              </a:ext>
            </a:extLst>
          </p:cNvPr>
          <p:cNvPicPr>
            <a:picLocks noChangeAspect="1"/>
          </p:cNvPicPr>
          <p:nvPr/>
        </p:nvPicPr>
        <p:blipFill>
          <a:blip r:embed="rId3"/>
          <a:stretch>
            <a:fillRect/>
          </a:stretch>
        </p:blipFill>
        <p:spPr>
          <a:xfrm>
            <a:off x="115481" y="1017725"/>
            <a:ext cx="6410220" cy="2068375"/>
          </a:xfrm>
          <a:prstGeom prst="rect">
            <a:avLst/>
          </a:prstGeom>
        </p:spPr>
      </p:pic>
      <p:pic>
        <p:nvPicPr>
          <p:cNvPr id="7" name="Picture 6" descr="A picture containing implement, stationary, pencil&#10;&#10;Description automatically generated">
            <a:extLst>
              <a:ext uri="{FF2B5EF4-FFF2-40B4-BE49-F238E27FC236}">
                <a16:creationId xmlns:a16="http://schemas.microsoft.com/office/drawing/2014/main" id="{F9021377-8F07-CA43-B130-A2853E61C640}"/>
              </a:ext>
            </a:extLst>
          </p:cNvPr>
          <p:cNvPicPr>
            <a:picLocks noChangeAspect="1"/>
          </p:cNvPicPr>
          <p:nvPr/>
        </p:nvPicPr>
        <p:blipFill>
          <a:blip r:embed="rId4"/>
          <a:stretch>
            <a:fillRect/>
          </a:stretch>
        </p:blipFill>
        <p:spPr>
          <a:xfrm>
            <a:off x="2062239" y="3086100"/>
            <a:ext cx="6410219" cy="191460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8"/>
          <p:cNvSpPr txBox="1">
            <a:spLocks noGrp="1"/>
          </p:cNvSpPr>
          <p:nvPr>
            <p:ph type="title"/>
          </p:nvPr>
        </p:nvSpPr>
        <p:spPr>
          <a:xfrm>
            <a:off x="311700" y="445025"/>
            <a:ext cx="8520600" cy="80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CPU - Prediction Going Forward and Accuracy of Your Predictions  [units of Million (1 CPU, 2GB) wall hours per CY]</a:t>
            </a:r>
            <a:endParaRPr sz="1800"/>
          </a:p>
          <a:p>
            <a:pPr marL="0" lvl="0" indent="0" algn="l" rtl="0">
              <a:spcBef>
                <a:spcPts val="0"/>
              </a:spcBef>
              <a:spcAft>
                <a:spcPts val="0"/>
              </a:spcAft>
              <a:buNone/>
            </a:pPr>
            <a:r>
              <a:rPr lang="en" sz="1200"/>
              <a:t>	</a:t>
            </a:r>
            <a:endParaRPr sz="1200"/>
          </a:p>
        </p:txBody>
      </p:sp>
      <p:sp>
        <p:nvSpPr>
          <p:cNvPr id="246" name="Google Shape;246;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graphicFrame>
        <p:nvGraphicFramePr>
          <p:cNvPr id="247" name="Google Shape;247;p28"/>
          <p:cNvGraphicFramePr/>
          <p:nvPr>
            <p:extLst>
              <p:ext uri="{D42A27DB-BD31-4B8C-83A1-F6EECF244321}">
                <p14:modId xmlns:p14="http://schemas.microsoft.com/office/powerpoint/2010/main" val="187131939"/>
              </p:ext>
            </p:extLst>
          </p:nvPr>
        </p:nvGraphicFramePr>
        <p:xfrm>
          <a:off x="532100" y="1399225"/>
          <a:ext cx="7802095" cy="3300525"/>
        </p:xfrm>
        <a:graphic>
          <a:graphicData uri="http://schemas.openxmlformats.org/drawingml/2006/table">
            <a:tbl>
              <a:tblPr>
                <a:noFill/>
                <a:tableStyleId>{00907C85-0280-4CAD-9BA9-4041368597F6}</a:tableStyleId>
              </a:tblPr>
              <a:tblGrid>
                <a:gridCol w="1200150">
                  <a:extLst>
                    <a:ext uri="{9D8B030D-6E8A-4147-A177-3AD203B41FA5}">
                      <a16:colId xmlns:a16="http://schemas.microsoft.com/office/drawing/2014/main" val="20000"/>
                    </a:ext>
                  </a:extLst>
                </a:gridCol>
                <a:gridCol w="1029020">
                  <a:extLst>
                    <a:ext uri="{9D8B030D-6E8A-4147-A177-3AD203B41FA5}">
                      <a16:colId xmlns:a16="http://schemas.microsoft.com/office/drawing/2014/main" val="20001"/>
                    </a:ext>
                  </a:extLst>
                </a:gridCol>
                <a:gridCol w="1114585">
                  <a:extLst>
                    <a:ext uri="{9D8B030D-6E8A-4147-A177-3AD203B41FA5}">
                      <a16:colId xmlns:a16="http://schemas.microsoft.com/office/drawing/2014/main" val="20002"/>
                    </a:ext>
                  </a:extLst>
                </a:gridCol>
                <a:gridCol w="1114585">
                  <a:extLst>
                    <a:ext uri="{9D8B030D-6E8A-4147-A177-3AD203B41FA5}">
                      <a16:colId xmlns:a16="http://schemas.microsoft.com/office/drawing/2014/main" val="20003"/>
                    </a:ext>
                  </a:extLst>
                </a:gridCol>
                <a:gridCol w="1114585">
                  <a:extLst>
                    <a:ext uri="{9D8B030D-6E8A-4147-A177-3AD203B41FA5}">
                      <a16:colId xmlns:a16="http://schemas.microsoft.com/office/drawing/2014/main" val="20004"/>
                    </a:ext>
                  </a:extLst>
                </a:gridCol>
                <a:gridCol w="1114585">
                  <a:extLst>
                    <a:ext uri="{9D8B030D-6E8A-4147-A177-3AD203B41FA5}">
                      <a16:colId xmlns:a16="http://schemas.microsoft.com/office/drawing/2014/main" val="20005"/>
                    </a:ext>
                  </a:extLst>
                </a:gridCol>
                <a:gridCol w="1114585">
                  <a:extLst>
                    <a:ext uri="{9D8B030D-6E8A-4147-A177-3AD203B41FA5}">
                      <a16:colId xmlns:a16="http://schemas.microsoft.com/office/drawing/2014/main" val="2789518702"/>
                    </a:ext>
                  </a:extLst>
                </a:gridCol>
              </a:tblGrid>
              <a:tr h="739475">
                <a:tc>
                  <a:txBody>
                    <a:bodyPr/>
                    <a:lstStyle/>
                    <a:p>
                      <a:pPr marL="0" lvl="0" indent="0" algn="ctr" rtl="0">
                        <a:spcBef>
                          <a:spcPts val="0"/>
                        </a:spcBef>
                        <a:spcAft>
                          <a:spcPts val="0"/>
                        </a:spcAft>
                        <a:buNone/>
                      </a:pPr>
                      <a:endParaRPr/>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b="1" dirty="0"/>
                        <a:t>2017</a:t>
                      </a:r>
                      <a:endParaRPr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b="1" dirty="0"/>
                        <a:t>2018</a:t>
                      </a:r>
                      <a:endParaRPr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b="1" dirty="0"/>
                        <a:t>2019</a:t>
                      </a:r>
                      <a:endParaRPr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b="1" dirty="0"/>
                        <a:t>2020</a:t>
                      </a:r>
                      <a:endParaRPr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b="1" dirty="0"/>
                        <a:t>2021</a:t>
                      </a:r>
                      <a:endParaRPr b="1" dirty="0"/>
                    </a:p>
                  </a:txBody>
                  <a:tcPr marL="91425" marR="91425" marT="91425" marB="91425" anchor="ctr">
                    <a:lnL w="28575" cap="flat" cmpd="sng">
                      <a:solidFill>
                        <a:srgbClr val="0E65F0"/>
                      </a:solidFill>
                      <a:prstDash val="solid"/>
                      <a:round/>
                      <a:headEnd type="none" w="sm" len="sm"/>
                      <a:tailEnd type="none" w="sm" len="sm"/>
                    </a:lnL>
                    <a:lnR w="28575" cap="flat" cmpd="sng" algn="ctr">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ctr">
                        <a:buNone/>
                      </a:pPr>
                      <a:r>
                        <a:rPr lang="en" b="1" dirty="0"/>
                        <a:t>2022</a:t>
                      </a:r>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0"/>
                  </a:ext>
                </a:extLst>
              </a:tr>
              <a:tr h="1082100">
                <a:tc>
                  <a:txBody>
                    <a:bodyPr/>
                    <a:lstStyle/>
                    <a:p>
                      <a:pPr marL="0" lvl="0" indent="0" algn="l" rtl="0">
                        <a:spcBef>
                          <a:spcPts val="0"/>
                        </a:spcBef>
                        <a:spcAft>
                          <a:spcPts val="0"/>
                        </a:spcAft>
                        <a:buNone/>
                      </a:pPr>
                      <a:r>
                        <a:rPr lang="en" b="1" dirty="0"/>
                        <a:t>Requested</a:t>
                      </a:r>
                      <a:endParaRPr b="1" dirty="0"/>
                    </a:p>
                    <a:p>
                      <a:pPr marL="0" lvl="0" indent="0" algn="l" rtl="0">
                        <a:spcBef>
                          <a:spcPts val="0"/>
                        </a:spcBef>
                        <a:spcAft>
                          <a:spcPts val="0"/>
                        </a:spcAft>
                        <a:buNone/>
                      </a:pPr>
                      <a:endParaRPr sz="1200" b="1"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l">
                        <a:spcBef>
                          <a:spcPts val="0"/>
                        </a:spcBef>
                        <a:spcAft>
                          <a:spcPts val="0"/>
                        </a:spcAft>
                        <a:buNone/>
                      </a:pPr>
                      <a:endParaRPr lang="en-US" sz="1400" b="0" i="0" u="none" strike="noStrike" noProof="0" dirty="0">
                        <a:solidFill>
                          <a:srgbClr val="000000"/>
                        </a:solidFill>
                        <a:latin typeface="Arial"/>
                      </a:endParaRPr>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l">
                        <a:spcBef>
                          <a:spcPts val="0"/>
                        </a:spcBef>
                        <a:spcAft>
                          <a:spcPts val="0"/>
                        </a:spcAft>
                        <a:buNone/>
                      </a:pPr>
                      <a:endParaRPr lang="en-US" sz="1400" b="0" i="0" u="none" strike="noStrike" noProof="0" dirty="0">
                        <a:solidFill>
                          <a:srgbClr val="000000"/>
                        </a:solidFill>
                        <a:latin typeface="Arial"/>
                      </a:endParaRPr>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l">
                        <a:spcBef>
                          <a:spcPts val="0"/>
                        </a:spcBef>
                        <a:spcAft>
                          <a:spcPts val="0"/>
                        </a:spcAft>
                        <a:buNone/>
                      </a:pPr>
                      <a:r>
                        <a:rPr lang="en-US" sz="1400" b="0" i="0" u="none" strike="noStrike" noProof="0" dirty="0">
                          <a:solidFill>
                            <a:srgbClr val="000000"/>
                          </a:solidFill>
                          <a:latin typeface="Arial"/>
                        </a:rPr>
                        <a:t>6</a:t>
                      </a:r>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l" rtl="0">
                        <a:spcBef>
                          <a:spcPts val="0"/>
                        </a:spcBef>
                        <a:spcAft>
                          <a:spcPts val="0"/>
                        </a:spcAft>
                        <a:buNone/>
                      </a:pPr>
                      <a:r>
                        <a:rPr lang="en-US" dirty="0">
                          <a:highlight>
                            <a:srgbClr val="FFFF00"/>
                          </a:highlight>
                        </a:rPr>
                        <a:t>6</a:t>
                      </a:r>
                      <a:endParaRPr dirty="0">
                        <a:highlight>
                          <a:srgbClr val="FFFF00"/>
                        </a:highlight>
                      </a:endParaRPr>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l">
                        <a:buNone/>
                      </a:pPr>
                      <a:r>
                        <a:rPr lang="en-US" dirty="0">
                          <a:highlight>
                            <a:srgbClr val="FFFF00"/>
                          </a:highlight>
                        </a:rPr>
                        <a:t>2</a:t>
                      </a:r>
                      <a:endParaRPr dirty="0">
                        <a:highlight>
                          <a:srgbClr val="FFFF00"/>
                        </a:highlight>
                      </a:endParaRPr>
                    </a:p>
                  </a:txBody>
                  <a:tcPr marL="91425" marR="91425" marT="91425" marB="91425">
                    <a:lnL w="28575" cap="flat" cmpd="sng">
                      <a:solidFill>
                        <a:srgbClr val="0E65F0"/>
                      </a:solidFill>
                      <a:prstDash val="solid"/>
                      <a:round/>
                      <a:headEnd type="none" w="sm" len="sm"/>
                      <a:tailEnd type="none" w="sm" len="sm"/>
                    </a:lnL>
                    <a:lnR w="28575" cap="flat" cmpd="sng" algn="ctr">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l">
                        <a:buNone/>
                      </a:pPr>
                      <a:r>
                        <a:rPr lang="en-US" dirty="0">
                          <a:highlight>
                            <a:srgbClr val="FFFF00"/>
                          </a:highlight>
                        </a:rPr>
                        <a:t>1</a:t>
                      </a:r>
                      <a:endParaRPr dirty="0">
                        <a:highlight>
                          <a:srgbClr val="FFFF00"/>
                        </a:highlight>
                      </a:endParaRPr>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1"/>
                  </a:ext>
                </a:extLst>
              </a:tr>
              <a:tr h="739475">
                <a:tc>
                  <a:txBody>
                    <a:bodyPr/>
                    <a:lstStyle/>
                    <a:p>
                      <a:pPr marL="0" lvl="0" indent="0" algn="l" rtl="0">
                        <a:spcBef>
                          <a:spcPts val="0"/>
                        </a:spcBef>
                        <a:spcAft>
                          <a:spcPts val="0"/>
                        </a:spcAft>
                        <a:buNone/>
                      </a:pPr>
                      <a:r>
                        <a:rPr lang="en" b="1" dirty="0"/>
                        <a:t>Actual Used</a:t>
                      </a:r>
                      <a:endParaRPr b="1"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l">
                        <a:buNone/>
                      </a:pPr>
                      <a:r>
                        <a:rPr lang="en" sz="1400" b="0" i="0" u="none" strike="noStrike" noProof="0" dirty="0">
                          <a:solidFill>
                            <a:srgbClr val="000000"/>
                          </a:solidFill>
                          <a:latin typeface="Arial"/>
                        </a:rPr>
                        <a:t>15.51</a:t>
                      </a:r>
                      <a:endParaRPr lang="en-US"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l">
                        <a:buNone/>
                      </a:pPr>
                      <a:r>
                        <a:rPr lang="en" sz="1400" b="0" i="0" u="none" strike="noStrike" noProof="0" dirty="0">
                          <a:solidFill>
                            <a:srgbClr val="000000"/>
                          </a:solidFill>
                          <a:latin typeface="Arial"/>
                        </a:rPr>
                        <a:t>5.8</a:t>
                      </a:r>
                      <a:endParaRPr lang="en-US"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l">
                        <a:buNone/>
                      </a:pPr>
                      <a:r>
                        <a:rPr lang="en" sz="1400" b="0" i="0" u="none" strike="noStrike" noProof="0" dirty="0">
                          <a:solidFill>
                            <a:srgbClr val="000000"/>
                          </a:solidFill>
                          <a:latin typeface="Arial"/>
                        </a:rPr>
                        <a:t>3.63</a:t>
                      </a:r>
                      <a:endParaRPr lang="en-US"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l">
                        <a:buNone/>
                      </a:pPr>
                      <a:r>
                        <a:rPr lang="en" sz="1400" b="0" i="0" u="none" strike="noStrike" noProof="0" dirty="0">
                          <a:solidFill>
                            <a:srgbClr val="000000"/>
                          </a:solidFill>
                          <a:latin typeface="Arial"/>
                        </a:rPr>
                        <a:t>thru Feb</a:t>
                      </a:r>
                      <a:endParaRPr lang="en-US"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l" rtl="0">
                        <a:spcBef>
                          <a:spcPts val="0"/>
                        </a:spcBef>
                        <a:spcAft>
                          <a:spcPts val="0"/>
                        </a:spcAft>
                        <a:buNone/>
                      </a:pPr>
                      <a:r>
                        <a:rPr lang="en" dirty="0"/>
                        <a:t>N/A</a:t>
                      </a:r>
                      <a:endParaRPr dirty="0"/>
                    </a:p>
                  </a:txBody>
                  <a:tcPr marL="91425" marR="91425" marT="91425" marB="91425">
                    <a:lnL w="28575" cap="flat" cmpd="sng">
                      <a:solidFill>
                        <a:srgbClr val="0E65F0"/>
                      </a:solidFill>
                      <a:prstDash val="solid"/>
                      <a:round/>
                      <a:headEnd type="none" w="sm" len="sm"/>
                      <a:tailEnd type="none" w="sm" len="sm"/>
                    </a:lnL>
                    <a:lnR w="28575" cap="flat" cmpd="sng" algn="ctr">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l">
                        <a:buNone/>
                      </a:pPr>
                      <a:r>
                        <a:rPr lang="en" dirty="0"/>
                        <a:t>N/A</a:t>
                      </a:r>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2"/>
                  </a:ext>
                </a:extLst>
              </a:tr>
              <a:tr h="739475">
                <a:tc>
                  <a:txBody>
                    <a:bodyPr/>
                    <a:lstStyle/>
                    <a:p>
                      <a:pPr marL="0" lvl="0" indent="0" algn="l" rtl="0">
                        <a:spcBef>
                          <a:spcPts val="0"/>
                        </a:spcBef>
                        <a:spcAft>
                          <a:spcPts val="0"/>
                        </a:spcAft>
                        <a:buNone/>
                      </a:pPr>
                      <a:r>
                        <a:rPr lang="en" b="1" dirty="0"/>
                        <a:t>Efficiency</a:t>
                      </a:r>
                      <a:endParaRPr b="1"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l">
                        <a:buNone/>
                      </a:pPr>
                      <a:r>
                        <a:rPr lang="en" sz="1400" b="0" i="0" u="none" strike="noStrike" noProof="0" dirty="0">
                          <a:solidFill>
                            <a:srgbClr val="000000"/>
                          </a:solidFill>
                          <a:latin typeface="Arial"/>
                        </a:rPr>
                        <a:t>83%</a:t>
                      </a:r>
                      <a:endParaRPr lang="en-US"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l">
                        <a:buNone/>
                      </a:pPr>
                      <a:r>
                        <a:rPr lang="en" sz="1400" b="0" i="0" u="none" strike="noStrike" noProof="0" dirty="0">
                          <a:solidFill>
                            <a:srgbClr val="000000"/>
                          </a:solidFill>
                          <a:latin typeface="Arial"/>
                        </a:rPr>
                        <a:t>93%</a:t>
                      </a:r>
                      <a:endParaRPr lang="en-US"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l">
                        <a:buNone/>
                      </a:pPr>
                      <a:r>
                        <a:rPr lang="en" sz="1400" b="0" i="0" u="none" strike="noStrike" noProof="0" dirty="0">
                          <a:solidFill>
                            <a:srgbClr val="000000"/>
                          </a:solidFill>
                          <a:latin typeface="Arial"/>
                        </a:rPr>
                        <a:t>85%</a:t>
                      </a:r>
                      <a:endParaRPr lang="en-US" dirty="0"/>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l" rtl="0">
                        <a:spcBef>
                          <a:spcPts val="0"/>
                        </a:spcBef>
                        <a:spcAft>
                          <a:spcPts val="0"/>
                        </a:spcAft>
                        <a:buNone/>
                      </a:pPr>
                      <a:r>
                        <a:rPr lang="en" dirty="0"/>
                        <a:t>To date:</a:t>
                      </a:r>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l" rtl="0">
                        <a:spcBef>
                          <a:spcPts val="0"/>
                        </a:spcBef>
                        <a:spcAft>
                          <a:spcPts val="0"/>
                        </a:spcAft>
                        <a:buNone/>
                      </a:pPr>
                      <a:r>
                        <a:rPr lang="en" dirty="0"/>
                        <a:t>N/A</a:t>
                      </a:r>
                      <a:endParaRPr dirty="0"/>
                    </a:p>
                  </a:txBody>
                  <a:tcPr marL="91425" marR="91425" marT="91425" marB="91425">
                    <a:lnL w="28575" cap="flat" cmpd="sng">
                      <a:solidFill>
                        <a:srgbClr val="0E65F0"/>
                      </a:solidFill>
                      <a:prstDash val="solid"/>
                      <a:round/>
                      <a:headEnd type="none" w="sm" len="sm"/>
                      <a:tailEnd type="none" w="sm" len="sm"/>
                    </a:lnL>
                    <a:lnR w="28575" cap="flat" cmpd="sng" algn="ctr">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lvl="0" algn="l">
                        <a:buNone/>
                      </a:pPr>
                      <a:r>
                        <a:rPr lang="en" dirty="0"/>
                        <a:t>N/A</a:t>
                      </a:r>
                    </a:p>
                  </a:txBody>
                  <a:tcPr marL="91425" marR="91425" marT="91425" marB="91425">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CPU Adaptations Going Forward</a:t>
            </a:r>
            <a:endParaRPr dirty="0"/>
          </a:p>
        </p:txBody>
      </p:sp>
      <p:sp>
        <p:nvSpPr>
          <p:cNvPr id="255" name="Google Shape;255;p29"/>
          <p:cNvSpPr txBox="1">
            <a:spLocks noGrp="1"/>
          </p:cNvSpPr>
          <p:nvPr>
            <p:ph type="body" idx="1"/>
          </p:nvPr>
        </p:nvSpPr>
        <p:spPr>
          <a:xfrm>
            <a:off x="311700" y="12286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dirty="0"/>
              <a:t>Currently using OSG and HEP cloud</a:t>
            </a:r>
          </a:p>
          <a:p>
            <a:pPr marL="0" lvl="0" indent="0" algn="l" rtl="0">
              <a:spcBef>
                <a:spcPts val="0"/>
              </a:spcBef>
              <a:spcAft>
                <a:spcPts val="1600"/>
              </a:spcAft>
              <a:buNone/>
            </a:pPr>
            <a:r>
              <a:rPr lang="en-US" dirty="0"/>
              <a:t>We don’t plan to use HPC resources</a:t>
            </a:r>
            <a:endParaRPr dirty="0"/>
          </a:p>
        </p:txBody>
      </p:sp>
      <p:sp>
        <p:nvSpPr>
          <p:cNvPr id="256" name="Google Shape;256;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Disk: </a:t>
            </a:r>
            <a:r>
              <a:rPr lang="en" dirty="0" err="1"/>
              <a:t>dCache</a:t>
            </a:r>
            <a:r>
              <a:rPr lang="en" dirty="0"/>
              <a:t> Usage and Predictions (in TB)</a:t>
            </a:r>
            <a:endParaRPr dirty="0"/>
          </a:p>
        </p:txBody>
      </p:sp>
      <p:sp>
        <p:nvSpPr>
          <p:cNvPr id="263" name="Google Shape;263;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graphicFrame>
        <p:nvGraphicFramePr>
          <p:cNvPr id="265" name="Google Shape;265;p30"/>
          <p:cNvGraphicFramePr/>
          <p:nvPr>
            <p:extLst>
              <p:ext uri="{D42A27DB-BD31-4B8C-83A1-F6EECF244321}">
                <p14:modId xmlns:p14="http://schemas.microsoft.com/office/powerpoint/2010/main" val="2570149626"/>
              </p:ext>
            </p:extLst>
          </p:nvPr>
        </p:nvGraphicFramePr>
        <p:xfrm>
          <a:off x="5887724" y="1166050"/>
          <a:ext cx="2700198" cy="3935874"/>
        </p:xfrm>
        <a:graphic>
          <a:graphicData uri="http://schemas.openxmlformats.org/drawingml/2006/table">
            <a:tbl>
              <a:tblPr>
                <a:noFill/>
                <a:tableStyleId>{00907C85-0280-4CAD-9BA9-4041368597F6}</a:tableStyleId>
              </a:tblPr>
              <a:tblGrid>
                <a:gridCol w="873578">
                  <a:extLst>
                    <a:ext uri="{9D8B030D-6E8A-4147-A177-3AD203B41FA5}">
                      <a16:colId xmlns:a16="http://schemas.microsoft.com/office/drawing/2014/main" val="20000"/>
                    </a:ext>
                  </a:extLst>
                </a:gridCol>
                <a:gridCol w="987878">
                  <a:extLst>
                    <a:ext uri="{9D8B030D-6E8A-4147-A177-3AD203B41FA5}">
                      <a16:colId xmlns:a16="http://schemas.microsoft.com/office/drawing/2014/main" val="20003"/>
                    </a:ext>
                  </a:extLst>
                </a:gridCol>
                <a:gridCol w="838742">
                  <a:extLst>
                    <a:ext uri="{9D8B030D-6E8A-4147-A177-3AD203B41FA5}">
                      <a16:colId xmlns:a16="http://schemas.microsoft.com/office/drawing/2014/main" val="20004"/>
                    </a:ext>
                  </a:extLst>
                </a:gridCol>
              </a:tblGrid>
              <a:tr h="787175">
                <a:tc>
                  <a:txBody>
                    <a:bodyPr/>
                    <a:lstStyle/>
                    <a:p>
                      <a:pPr marL="0" lvl="0" indent="0" algn="ctr" rtl="0">
                        <a:spcBef>
                          <a:spcPts val="0"/>
                        </a:spcBef>
                        <a:spcAft>
                          <a:spcPts val="0"/>
                        </a:spcAft>
                        <a:buNone/>
                      </a:pPr>
                      <a:endParaRPr lang="en"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sz="1000" b="1" dirty="0"/>
                        <a:t>Analysis</a:t>
                      </a:r>
                      <a:endParaRPr sz="1000" b="1" dirty="0"/>
                    </a:p>
                    <a:p>
                      <a:pPr marL="0" lvl="0" indent="0" algn="ctr" rtl="0">
                        <a:spcBef>
                          <a:spcPts val="0"/>
                        </a:spcBef>
                        <a:spcAft>
                          <a:spcPts val="0"/>
                        </a:spcAft>
                        <a:buNone/>
                      </a:pPr>
                      <a:r>
                        <a:rPr lang="en" sz="1000" b="1" dirty="0"/>
                        <a:t>(Persistent)</a:t>
                      </a:r>
                      <a:endParaRPr sz="1000" b="1" dirty="0"/>
                    </a:p>
                  </a:txBody>
                  <a:tcPr marL="91425" marR="91425" marT="91425" marB="91425" anchor="ctr">
                    <a:lnL w="28575" cap="flat" cmpd="sng" algn="ctr">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 sz="1000" b="1" dirty="0"/>
                        <a:t>Other</a:t>
                      </a:r>
                      <a:endParaRPr sz="1000" b="1" dirty="0"/>
                    </a:p>
                    <a:p>
                      <a:pPr marL="0" lvl="0" indent="0" algn="ctr">
                        <a:spcBef>
                          <a:spcPts val="0"/>
                        </a:spcBef>
                        <a:spcAft>
                          <a:spcPts val="0"/>
                        </a:spcAft>
                        <a:buNone/>
                      </a:pPr>
                      <a:r>
                        <a:rPr lang="en" sz="1000" b="1" dirty="0"/>
                        <a:t>Dedicated</a:t>
                      </a:r>
                    </a:p>
                    <a:p>
                      <a:pPr marL="0" lvl="0" indent="0" algn="ctr" rtl="0">
                        <a:spcBef>
                          <a:spcPts val="0"/>
                        </a:spcBef>
                        <a:spcAft>
                          <a:spcPts val="0"/>
                        </a:spcAft>
                        <a:buNone/>
                      </a:pPr>
                      <a:r>
                        <a:rPr lang="en" sz="1000" b="1" dirty="0"/>
                        <a:t>(Write)</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0"/>
                  </a:ext>
                </a:extLst>
              </a:tr>
              <a:tr h="787174">
                <a:tc>
                  <a:txBody>
                    <a:bodyPr/>
                    <a:lstStyle/>
                    <a:p>
                      <a:pPr lvl="0" algn="ctr">
                        <a:buNone/>
                      </a:pPr>
                      <a:r>
                        <a:rPr lang="en" sz="1000" b="1" dirty="0"/>
                        <a:t>Current</a:t>
                      </a:r>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a:spcBef>
                          <a:spcPts val="0"/>
                        </a:spcBef>
                        <a:spcAft>
                          <a:spcPts val="0"/>
                        </a:spcAft>
                        <a:buNone/>
                      </a:pPr>
                      <a:r>
                        <a:rPr lang="en-US" sz="1000" b="0" i="0" u="none" strike="noStrike" noProof="0" dirty="0">
                          <a:solidFill>
                            <a:srgbClr val="000000"/>
                          </a:solidFill>
                          <a:latin typeface="Arial"/>
                        </a:rPr>
                        <a:t>55 TB</a:t>
                      </a:r>
                    </a:p>
                    <a:p>
                      <a:pPr marL="0" lvl="0" indent="0" algn="ctr">
                        <a:spcBef>
                          <a:spcPts val="0"/>
                        </a:spcBef>
                        <a:spcAft>
                          <a:spcPts val="0"/>
                        </a:spcAft>
                        <a:buNone/>
                      </a:pPr>
                      <a:r>
                        <a:rPr lang="en-US" sz="1000" b="0" i="0" u="none" strike="noStrike" noProof="0" dirty="0">
                          <a:solidFill>
                            <a:srgbClr val="000000"/>
                          </a:solidFill>
                          <a:latin typeface="Arial"/>
                        </a:rPr>
                        <a:t>(actual)</a:t>
                      </a:r>
                    </a:p>
                  </a:txBody>
                  <a:tcPr marL="91425" marR="91425" marT="91425" marB="91425" anchor="ctr">
                    <a:lnL w="28575" cap="flat" cmpd="sng" algn="ctr">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lgn="ctr">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tc>
                  <a:txBody>
                    <a:bodyPr/>
                    <a:lstStyle/>
                    <a:p>
                      <a:pPr marL="0" lvl="0" indent="0" algn="ctr">
                        <a:spcBef>
                          <a:spcPts val="0"/>
                        </a:spcBef>
                        <a:spcAft>
                          <a:spcPts val="0"/>
                        </a:spcAft>
                        <a:buNone/>
                      </a:pPr>
                      <a:r>
                        <a:rPr lang="en-US" sz="1000" b="0" i="0" u="none" strike="noStrike" noProof="0" dirty="0">
                          <a:solidFill>
                            <a:srgbClr val="000000"/>
                          </a:solidFill>
                          <a:latin typeface="Arial"/>
                        </a:rPr>
                        <a:t>22 TB</a:t>
                      </a:r>
                    </a:p>
                    <a:p>
                      <a:pPr marL="0" lvl="0" indent="0" algn="ctr">
                        <a:spcBef>
                          <a:spcPts val="0"/>
                        </a:spcBef>
                        <a:spcAft>
                          <a:spcPts val="0"/>
                        </a:spcAft>
                        <a:buNone/>
                      </a:pPr>
                      <a:r>
                        <a:rPr lang="en-US" sz="1000" b="0" i="0" u="none" strike="noStrike" noProof="0" dirty="0">
                          <a:solidFill>
                            <a:srgbClr val="000000"/>
                          </a:solidFill>
                          <a:latin typeface="Arial"/>
                        </a:rPr>
                        <a:t>(actual)</a:t>
                      </a:r>
                      <a:endParaRPr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467582554"/>
                  </a:ext>
                </a:extLst>
              </a:tr>
              <a:tr h="787175">
                <a:tc>
                  <a:txBody>
                    <a:bodyPr/>
                    <a:lstStyle/>
                    <a:p>
                      <a:pPr marL="0" lvl="0" indent="0" algn="ctr" rtl="0">
                        <a:spcBef>
                          <a:spcPts val="0"/>
                        </a:spcBef>
                        <a:spcAft>
                          <a:spcPts val="0"/>
                        </a:spcAft>
                        <a:buNone/>
                      </a:pPr>
                      <a:r>
                        <a:rPr lang="en" sz="1000" b="1" dirty="0"/>
                        <a:t>2020</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dirty="0"/>
                        <a:t>55</a:t>
                      </a:r>
                    </a:p>
                  </a:txBody>
                  <a:tcPr marL="91425" marR="91425" marT="91425" marB="91425" anchor="ctr">
                    <a:lnL w="28575" cap="flat" cmpd="sng" algn="ctr">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lgn="ctr">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dirty="0"/>
                        <a:t>22</a:t>
                      </a:r>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1"/>
                  </a:ext>
                </a:extLst>
              </a:tr>
              <a:tr h="787175">
                <a:tc>
                  <a:txBody>
                    <a:bodyPr/>
                    <a:lstStyle/>
                    <a:p>
                      <a:pPr marL="0" lvl="0" indent="0" algn="ctr" rtl="0">
                        <a:spcBef>
                          <a:spcPts val="0"/>
                        </a:spcBef>
                        <a:spcAft>
                          <a:spcPts val="0"/>
                        </a:spcAft>
                        <a:buNone/>
                      </a:pPr>
                      <a:r>
                        <a:rPr lang="en" sz="1000" b="1" dirty="0"/>
                        <a:t>2021</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dirty="0"/>
                        <a:t>55</a:t>
                      </a:r>
                      <a:endParaRPr sz="1000" dirty="0"/>
                    </a:p>
                  </a:txBody>
                  <a:tcPr marL="91425" marR="91425" marT="91425" marB="91425" anchor="ctr">
                    <a:lnL w="28575" cap="flat" cmpd="sng" algn="ctr">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lgn="ctr">
                      <a:solidFill>
                        <a:srgbClr val="0E65F0"/>
                      </a:solidFill>
                      <a:prstDash val="solid"/>
                      <a:round/>
                      <a:headEnd type="none" w="sm" len="sm"/>
                      <a:tailEnd type="none" w="sm" len="sm"/>
                    </a:lnT>
                    <a:lnB w="28575" cap="flat" cmpd="sng" algn="ctr">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dirty="0"/>
                        <a:t>22</a:t>
                      </a:r>
                      <a:endParaRPr sz="1000"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2"/>
                  </a:ext>
                </a:extLst>
              </a:tr>
              <a:tr h="787175">
                <a:tc>
                  <a:txBody>
                    <a:bodyPr/>
                    <a:lstStyle/>
                    <a:p>
                      <a:pPr marL="0" lvl="0" indent="0" algn="ctr" rtl="0">
                        <a:spcBef>
                          <a:spcPts val="0"/>
                        </a:spcBef>
                        <a:spcAft>
                          <a:spcPts val="0"/>
                        </a:spcAft>
                        <a:buNone/>
                      </a:pPr>
                      <a:r>
                        <a:rPr lang="en" sz="1000" b="1" dirty="0"/>
                        <a:t>2022</a:t>
                      </a:r>
                      <a:endParaRPr sz="1000" b="1"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dirty="0"/>
                        <a:t>55</a:t>
                      </a:r>
                      <a:endParaRPr sz="1000" dirty="0"/>
                    </a:p>
                  </a:txBody>
                  <a:tcPr marL="91425" marR="91425" marT="91425" marB="91425" anchor="ctr">
                    <a:lnL w="28575" cap="flat" cmpd="sng" algn="ctr">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lgn="ctr">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tc>
                  <a:txBody>
                    <a:bodyPr/>
                    <a:lstStyle/>
                    <a:p>
                      <a:pPr marL="0" lvl="0" indent="0" algn="ctr" rtl="0">
                        <a:spcBef>
                          <a:spcPts val="0"/>
                        </a:spcBef>
                        <a:spcAft>
                          <a:spcPts val="0"/>
                        </a:spcAft>
                        <a:buNone/>
                      </a:pPr>
                      <a:r>
                        <a:rPr lang="en-US" sz="1000" dirty="0"/>
                        <a:t>22</a:t>
                      </a:r>
                      <a:endParaRPr sz="1000" dirty="0"/>
                    </a:p>
                  </a:txBody>
                  <a:tcPr marL="91425" marR="91425" marT="91425" marB="91425" anchor="ctr">
                    <a:lnL w="28575" cap="flat" cmpd="sng">
                      <a:solidFill>
                        <a:srgbClr val="0E65F0"/>
                      </a:solidFill>
                      <a:prstDash val="solid"/>
                      <a:round/>
                      <a:headEnd type="none" w="sm" len="sm"/>
                      <a:tailEnd type="none" w="sm" len="sm"/>
                    </a:lnL>
                    <a:lnR w="28575" cap="flat" cmpd="sng">
                      <a:solidFill>
                        <a:srgbClr val="0E65F0"/>
                      </a:solidFill>
                      <a:prstDash val="solid"/>
                      <a:round/>
                      <a:headEnd type="none" w="sm" len="sm"/>
                      <a:tailEnd type="none" w="sm" len="sm"/>
                    </a:lnR>
                    <a:lnT w="28575" cap="flat" cmpd="sng">
                      <a:solidFill>
                        <a:srgbClr val="0E65F0"/>
                      </a:solidFill>
                      <a:prstDash val="solid"/>
                      <a:round/>
                      <a:headEnd type="none" w="sm" len="sm"/>
                      <a:tailEnd type="none" w="sm" len="sm"/>
                    </a:lnT>
                    <a:lnB w="28575" cap="flat" cmpd="sng">
                      <a:solidFill>
                        <a:srgbClr val="0E65F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66" name="Google Shape;266;p30"/>
          <p:cNvSpPr txBox="1"/>
          <p:nvPr/>
        </p:nvSpPr>
        <p:spPr>
          <a:xfrm>
            <a:off x="396123" y="3793015"/>
            <a:ext cx="3945000" cy="99366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Total r/w (tape backed): 6264 TB</a:t>
            </a:r>
          </a:p>
          <a:p>
            <a:pPr marL="0" lvl="0" indent="0" algn="l" rtl="0">
              <a:spcBef>
                <a:spcPts val="0"/>
              </a:spcBef>
              <a:spcAft>
                <a:spcPts val="0"/>
              </a:spcAft>
              <a:buNone/>
            </a:pPr>
            <a:r>
              <a:rPr lang="en" dirty="0"/>
              <a:t>Total scratch: 2333 TB</a:t>
            </a:r>
          </a:p>
          <a:p>
            <a:pPr marL="0" lvl="0" indent="0" algn="l" rtl="0">
              <a:spcBef>
                <a:spcPts val="0"/>
              </a:spcBef>
              <a:spcAft>
                <a:spcPts val="0"/>
              </a:spcAft>
              <a:buNone/>
            </a:pPr>
            <a:r>
              <a:rPr lang="en" dirty="0"/>
              <a:t>Total persistent: 2576 TB</a:t>
            </a:r>
          </a:p>
          <a:p>
            <a:pPr marL="0" lvl="0" indent="0" algn="l" rtl="0">
              <a:spcBef>
                <a:spcPts val="0"/>
              </a:spcBef>
              <a:spcAft>
                <a:spcPts val="0"/>
              </a:spcAft>
              <a:buNone/>
            </a:pPr>
            <a:r>
              <a:rPr lang="en" dirty="0"/>
              <a:t>Total other: 2131 TB</a:t>
            </a:r>
          </a:p>
          <a:p>
            <a:pPr marL="0" lvl="0" indent="0" algn="l" rtl="0">
              <a:spcBef>
                <a:spcPts val="0"/>
              </a:spcBef>
              <a:spcAft>
                <a:spcPts val="0"/>
              </a:spcAft>
              <a:buNone/>
            </a:pPr>
            <a:endParaRPr dirty="0"/>
          </a:p>
        </p:txBody>
      </p:sp>
      <p:sp>
        <p:nvSpPr>
          <p:cNvPr id="4" name="TextBox 3"/>
          <p:cNvSpPr txBox="1"/>
          <p:nvPr/>
        </p:nvSpPr>
        <p:spPr>
          <a:xfrm>
            <a:off x="3371849" y="4245428"/>
            <a:ext cx="2065565"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Will not track cache usage,</a:t>
            </a:r>
          </a:p>
          <a:p>
            <a:r>
              <a:rPr lang="en-US" sz="1200" dirty="0"/>
              <a:t>but need to know of unusual requests</a:t>
            </a:r>
          </a:p>
        </p:txBody>
      </p:sp>
      <p:pic>
        <p:nvPicPr>
          <p:cNvPr id="7" name="Picture 6" descr="A screenshot of a social media post&#10;&#10;Description automatically generated">
            <a:extLst>
              <a:ext uri="{FF2B5EF4-FFF2-40B4-BE49-F238E27FC236}">
                <a16:creationId xmlns:a16="http://schemas.microsoft.com/office/drawing/2014/main" id="{1B16EAE6-BE7C-444D-9E3A-8324920A6160}"/>
              </a:ext>
            </a:extLst>
          </p:cNvPr>
          <p:cNvPicPr>
            <a:picLocks noChangeAspect="1"/>
          </p:cNvPicPr>
          <p:nvPr/>
        </p:nvPicPr>
        <p:blipFill>
          <a:blip r:embed="rId3"/>
          <a:stretch>
            <a:fillRect/>
          </a:stretch>
        </p:blipFill>
        <p:spPr>
          <a:xfrm>
            <a:off x="309983" y="1017725"/>
            <a:ext cx="5274734" cy="2641637"/>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ermilab_PowerPoint_Template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Year xmlns="be3f9213-c5b7-4449-80a1-edafd8f66b2b">2020</Year>
    <Document_x0020_Type xmlns="b2a470d6-0deb-4550-8ae0-d7ea8881e2b6">Technical Document</Document_x0020_Type>
    <Worktype xmlns="be3f9213-c5b7-4449-80a1-edafd8f66b2b">scpmt-pres</Worktype>
    <fajd xmlns="be3f9213-c5b7-4449-80a1-edafd8f66b2b" xsi:nil="true"/>
    <SharedWithUsers xmlns="17a0ef37-c42d-4973-8e09-2c39841c734b">
      <UserInfo>
        <DisplayName>Joseph B Boyd</DisplayName>
        <AccountId>280</AccountId>
        <AccountType/>
      </UserInfo>
      <UserInfo>
        <DisplayName>Robert A Illingworth</DisplayName>
        <AccountId>296</AccountId>
        <AccountType/>
      </UserInfo>
    </SharedWithUser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C4F226A9081EE44C8ECEE733CAFE383C" ma:contentTypeVersion="6" ma:contentTypeDescription="Create a new document." ma:contentTypeScope="" ma:versionID="90f90c661ae6e96001553259eed048c8">
  <xsd:schema xmlns:xsd="http://www.w3.org/2001/XMLSchema" xmlns:xs="http://www.w3.org/2001/XMLSchema" xmlns:p="http://schemas.microsoft.com/office/2006/metadata/properties" xmlns:ns2="b2a470d6-0deb-4550-8ae0-d7ea8881e2b6" xmlns:ns3="3427cf1b-08f6-4349-98e1-9c40df501855" xmlns:ns4="be3f9213-c5b7-4449-80a1-edafd8f66b2b" xmlns:ns5="17a0ef37-c42d-4973-8e09-2c39841c734b" targetNamespace="http://schemas.microsoft.com/office/2006/metadata/properties" ma:root="true" ma:fieldsID="e6ce62bc94153b1a31d7cb036fd8eaa8" ns2:_="" ns3:_="" ns4:_="" ns5:_="">
    <xsd:import namespace="b2a470d6-0deb-4550-8ae0-d7ea8881e2b6"/>
    <xsd:import namespace="3427cf1b-08f6-4349-98e1-9c40df501855"/>
    <xsd:import namespace="be3f9213-c5b7-4449-80a1-edafd8f66b2b"/>
    <xsd:import namespace="17a0ef37-c42d-4973-8e09-2c39841c734b"/>
    <xsd:element name="properties">
      <xsd:complexType>
        <xsd:sequence>
          <xsd:element name="documentManagement">
            <xsd:complexType>
              <xsd:all>
                <xsd:element ref="ns2:Document_x0020_Type"/>
                <xsd:element ref="ns3:_dlc_DocId" minOccurs="0"/>
                <xsd:element ref="ns3:_dlc_DocIdUrl" minOccurs="0"/>
                <xsd:element ref="ns3:_dlc_DocIdPersistId" minOccurs="0"/>
                <xsd:element ref="ns4:Year" minOccurs="0"/>
                <xsd:element ref="ns4:Worktype" minOccurs="0"/>
                <xsd:element ref="ns4:fajd" minOccurs="0"/>
                <xsd:element ref="ns5:SharedWithUsers" minOccurs="0"/>
                <xsd:element ref="ns5: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a470d6-0deb-4550-8ae0-d7ea8881e2b6" elementFormDefault="qualified">
    <xsd:import namespace="http://schemas.microsoft.com/office/2006/documentManagement/types"/>
    <xsd:import namespace="http://schemas.microsoft.com/office/infopath/2007/PartnerControls"/>
    <xsd:element name="Document_x0020_Type" ma:index="8" ma:displayName="Document Type" ma:description="Field to indicate the type of document this document is such as Project Charter, Project Schedule, Meeting Minutes, Meeting Agenda, etc." ma:format="Dropdown" ma:internalName="Document_x0020_Type">
      <xsd:simpleType>
        <xsd:restriction base="dms:Choice">
          <xsd:enumeration value="Action Item List"/>
          <xsd:enumeration value="Change Request Log"/>
          <xsd:enumeration value="Communications Plan"/>
          <xsd:enumeration value="Decision Log"/>
          <xsd:enumeration value="Design Document"/>
          <xsd:enumeration value="Issues Log"/>
          <xsd:enumeration value="Lesson Learned"/>
          <xsd:enumeration value="Management and Organization Structure"/>
          <xsd:enumeration value="Meeting Minutes"/>
          <xsd:enumeration value="Project Acceptance Criteria"/>
          <xsd:enumeration value="Project Charter"/>
          <xsd:enumeration value="Project Cost Estimate"/>
          <xsd:enumeration value="Project Management Workbook"/>
          <xsd:enumeration value="Project Summary"/>
          <xsd:enumeration value="Requirements Document"/>
          <xsd:enumeration value="Risk Register"/>
          <xsd:enumeration value="Schedule"/>
          <xsd:enumeration value="Security Management Plan"/>
          <xsd:enumeration value="Technical Document"/>
          <xsd:enumeration value="Weekly Status Reports"/>
        </xsd:restriction>
      </xsd:simpleType>
    </xsd:element>
  </xsd:schema>
  <xsd:schema xmlns:xsd="http://www.w3.org/2001/XMLSchema" xmlns:xs="http://www.w3.org/2001/XMLSchema" xmlns:dms="http://schemas.microsoft.com/office/2006/documentManagement/types" xmlns:pc="http://schemas.microsoft.com/office/infopath/2007/PartnerControls" targetNamespace="3427cf1b-08f6-4349-98e1-9c40df501855"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e3f9213-c5b7-4449-80a1-edafd8f66b2b" elementFormDefault="qualified">
    <xsd:import namespace="http://schemas.microsoft.com/office/2006/documentManagement/types"/>
    <xsd:import namespace="http://schemas.microsoft.com/office/infopath/2007/PartnerControls"/>
    <xsd:element name="Year" ma:index="12" nillable="true" ma:displayName="Fiscal Year" ma:description="" ma:format="Dropdown" ma:internalName="Year">
      <xsd:simpleType>
        <xsd:restriction base="dms:Choice">
          <xsd:enumeration value="2020"/>
          <xsd:enumeration value="2019"/>
          <xsd:enumeration value="2018"/>
          <xsd:enumeration value="2017"/>
          <xsd:enumeration value="2016"/>
          <xsd:enumeration value="2015"/>
          <xsd:enumeration value="2014"/>
          <xsd:enumeration value="2013"/>
          <xsd:enumeration value="2012"/>
          <xsd:enumeration value="2011"/>
        </xsd:restriction>
      </xsd:simpleType>
    </xsd:element>
    <xsd:element name="Worktype" ma:index="13" nillable="true" ma:displayName="Worktype" ma:description="" ma:format="Dropdown" ma:internalName="Worktype">
      <xsd:simpleType>
        <xsd:restriction base="dms:Choice">
          <xsd:enumeration value="scpmt-prep"/>
          <xsd:enumeration value="scpmt-pres"/>
          <xsd:enumeration value="scpmt-report"/>
          <xsd:enumeration value="sppmwg"/>
          <xsd:enumeration value="other"/>
        </xsd:restriction>
      </xsd:simpleType>
    </xsd:element>
    <xsd:element name="fajd" ma:index="14" nillable="true" ma:displayName="Date and Time" ma:internalName="faj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7a0ef37-c42d-4973-8e09-2c39841c734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6E954F-304D-4FDC-B5F7-D7B718C0A3EB}">
  <ds:schemaRefs>
    <ds:schemaRef ds:uri="http://schemas.microsoft.com/sharepoint/events"/>
  </ds:schemaRefs>
</ds:datastoreItem>
</file>

<file path=customXml/itemProps2.xml><?xml version="1.0" encoding="utf-8"?>
<ds:datastoreItem xmlns:ds="http://schemas.openxmlformats.org/officeDocument/2006/customXml" ds:itemID="{69E7E343-9E6C-4447-8465-89E0EA8D2DD2}">
  <ds:schemaRefs>
    <ds:schemaRef ds:uri="http://schemas.microsoft.com/sharepoint/v3/contenttype/forms"/>
  </ds:schemaRefs>
</ds:datastoreItem>
</file>

<file path=customXml/itemProps3.xml><?xml version="1.0" encoding="utf-8"?>
<ds:datastoreItem xmlns:ds="http://schemas.openxmlformats.org/officeDocument/2006/customXml" ds:itemID="{8EE7B2AA-DA7C-41C8-B408-030F5599C46E}">
  <ds:schemaRefs>
    <ds:schemaRef ds:uri="b2a470d6-0deb-4550-8ae0-d7ea8881e2b6"/>
    <ds:schemaRef ds:uri="http://purl.org/dc/elements/1.1/"/>
    <ds:schemaRef ds:uri="http://schemas.microsoft.com/office/2006/metadata/properties"/>
    <ds:schemaRef ds:uri="17a0ef37-c42d-4973-8e09-2c39841c734b"/>
    <ds:schemaRef ds:uri="http://schemas.openxmlformats.org/package/2006/metadata/core-properties"/>
    <ds:schemaRef ds:uri="http://purl.org/dc/terms/"/>
    <ds:schemaRef ds:uri="http://schemas.microsoft.com/office/infopath/2007/PartnerControls"/>
    <ds:schemaRef ds:uri="be3f9213-c5b7-4449-80a1-edafd8f66b2b"/>
    <ds:schemaRef ds:uri="http://schemas.microsoft.com/office/2006/documentManagement/types"/>
    <ds:schemaRef ds:uri="3427cf1b-08f6-4349-98e1-9c40df501855"/>
    <ds:schemaRef ds:uri="http://www.w3.org/XML/1998/namespace"/>
    <ds:schemaRef ds:uri="http://purl.org/dc/dcmitype/"/>
  </ds:schemaRefs>
</ds:datastoreItem>
</file>

<file path=customXml/itemProps4.xml><?xml version="1.0" encoding="utf-8"?>
<ds:datastoreItem xmlns:ds="http://schemas.openxmlformats.org/officeDocument/2006/customXml" ds:itemID="{60308EEC-207D-4471-ACBC-4387903A0B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a470d6-0deb-4550-8ae0-d7ea8881e2b6"/>
    <ds:schemaRef ds:uri="3427cf1b-08f6-4349-98e1-9c40df501855"/>
    <ds:schemaRef ds:uri="be3f9213-c5b7-4449-80a1-edafd8f66b2b"/>
    <ds:schemaRef ds:uri="17a0ef37-c42d-4973-8e09-2c39841c73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444</TotalTime>
  <Words>852</Words>
  <Application>Microsoft Office PowerPoint</Application>
  <PresentationFormat>On-screen Show (16:9)</PresentationFormat>
  <Paragraphs>179</Paragraphs>
  <Slides>16</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Helvetica Neue</vt:lpstr>
      <vt:lpstr>Calibri</vt:lpstr>
      <vt:lpstr>Roboto</vt:lpstr>
      <vt:lpstr>Arial</vt:lpstr>
      <vt:lpstr>Simple Light</vt:lpstr>
      <vt:lpstr>Fermilab_PowerPoint_Template_090915</vt:lpstr>
      <vt:lpstr>PowerPoint Presentation</vt:lpstr>
      <vt:lpstr>Experiment Organization Chart for Offline Computing</vt:lpstr>
      <vt:lpstr>Important Dates to Remember </vt:lpstr>
      <vt:lpstr>CPU  - Experiment Usage Over the Last Year</vt:lpstr>
      <vt:lpstr>Memory Footprint Over the Last Year</vt:lpstr>
      <vt:lpstr>CPU and Memory Efficiency Over the Last Year</vt:lpstr>
      <vt:lpstr>CPU - Prediction Going Forward and Accuracy of Your Predictions  [units of Million (1 CPU, 2GB) wall hours per CY]  </vt:lpstr>
      <vt:lpstr>CPU Adaptations Going Forward</vt:lpstr>
      <vt:lpstr>Disk: dCache Usage and Predictions (in TB)</vt:lpstr>
      <vt:lpstr>Tape - Usage and Predictions (in PB)</vt:lpstr>
      <vt:lpstr>Disk: NAS Usage and Predictions (in TB Units)</vt:lpstr>
      <vt:lpstr>Age of files in NAS</vt:lpstr>
      <vt:lpstr>Data Lifetimes</vt:lpstr>
      <vt:lpstr>What Do You Want to Achieve in Computing Over Next Three Years</vt:lpstr>
      <vt:lpstr>Anything else?</vt:lpstr>
      <vt:lpstr>Summary of Facility Costs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Stuart C Fuess</cp:lastModifiedBy>
  <cp:revision>14</cp:revision>
  <dcterms:modified xsi:type="dcterms:W3CDTF">2020-05-03T22:12:40Z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0x010100C4F226A9081EE44C8ECEE733CAFE383C</vt:lpwstr>
  </property>
</Properties>
</file>