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6" r:id="rId4"/>
  </p:sldMasterIdLst>
  <p:notesMasterIdLst>
    <p:notesMasterId r:id="rId23"/>
  </p:notesMasterIdLst>
  <p:handoutMasterIdLst>
    <p:handoutMasterId r:id="rId24"/>
  </p:handoutMasterIdLst>
  <p:sldIdLst>
    <p:sldId id="257" r:id="rId5"/>
    <p:sldId id="617" r:id="rId6"/>
    <p:sldId id="618" r:id="rId7"/>
    <p:sldId id="619" r:id="rId8"/>
    <p:sldId id="620" r:id="rId9"/>
    <p:sldId id="621" r:id="rId10"/>
    <p:sldId id="622" r:id="rId11"/>
    <p:sldId id="627" r:id="rId12"/>
    <p:sldId id="625" r:id="rId13"/>
    <p:sldId id="629" r:id="rId14"/>
    <p:sldId id="628" r:id="rId15"/>
    <p:sldId id="630" r:id="rId16"/>
    <p:sldId id="631" r:id="rId17"/>
    <p:sldId id="632" r:id="rId18"/>
    <p:sldId id="635" r:id="rId19"/>
    <p:sldId id="633" r:id="rId20"/>
    <p:sldId id="634" r:id="rId21"/>
    <p:sldId id="557" r:id="rId2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A1AC9"/>
    <a:srgbClr val="094875"/>
    <a:srgbClr val="17375E"/>
    <a:srgbClr val="558ED5"/>
    <a:srgbClr val="005C98"/>
    <a:srgbClr val="4E7601"/>
    <a:srgbClr val="920204"/>
    <a:srgbClr val="760001"/>
    <a:srgbClr val="006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63356-588F-4964-928C-0BBBFA0006C3}" v="8" dt="2024-04-15T01:54:18.671"/>
    <p1510:client id="{7DC14CA7-7853-4BEC-905C-5284BD1BB799}" v="6" dt="2024-04-15T14:32:28.799"/>
    <p1510:client id="{C94BFED7-8507-7467-C189-C4BE8017C82E}" v="9" dt="2024-04-15T14:18:23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15" autoAdjust="0"/>
    <p:restoredTop sz="91735" autoAdjust="0"/>
  </p:normalViewPr>
  <p:slideViewPr>
    <p:cSldViewPr snapToGrid="0">
      <p:cViewPr varScale="1">
        <p:scale>
          <a:sx n="148" d="100"/>
          <a:sy n="148" d="100"/>
        </p:scale>
        <p:origin x="3636" y="120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50" d="100"/>
        <a:sy n="150" d="100"/>
      </p:scale>
      <p:origin x="0" y="7552"/>
    </p:cViewPr>
  </p:sorterViewPr>
  <p:notesViewPr>
    <p:cSldViewPr snapToGrid="0" snapToObjects="1">
      <p:cViewPr varScale="1">
        <p:scale>
          <a:sx n="56" d="100"/>
          <a:sy n="56" d="100"/>
        </p:scale>
        <p:origin x="2838" y="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ute, Timothy Karl" userId="ac634304-7741-4583-9bf1-44b3b98b2105" providerId="ADAL" clId="{7DC14CA7-7853-4BEC-905C-5284BD1BB799}"/>
    <pc:docChg chg="undo custSel addSld delSld modSld sldOrd">
      <pc:chgData name="Clute, Timothy Karl" userId="ac634304-7741-4583-9bf1-44b3b98b2105" providerId="ADAL" clId="{7DC14CA7-7853-4BEC-905C-5284BD1BB799}" dt="2024-04-15T14:35:00.690" v="5518" actId="20577"/>
      <pc:docMkLst>
        <pc:docMk/>
      </pc:docMkLst>
      <pc:sldChg chg="modSp mod">
        <pc:chgData name="Clute, Timothy Karl" userId="ac634304-7741-4583-9bf1-44b3b98b2105" providerId="ADAL" clId="{7DC14CA7-7853-4BEC-905C-5284BD1BB799}" dt="2024-04-11T20:35:47.455" v="219" actId="20577"/>
        <pc:sldMkLst>
          <pc:docMk/>
          <pc:sldMk cId="2014994898" sldId="257"/>
        </pc:sldMkLst>
        <pc:spChg chg="mod">
          <ac:chgData name="Clute, Timothy Karl" userId="ac634304-7741-4583-9bf1-44b3b98b2105" providerId="ADAL" clId="{7DC14CA7-7853-4BEC-905C-5284BD1BB799}" dt="2024-04-11T20:35:47.455" v="219" actId="20577"/>
          <ac:spMkLst>
            <pc:docMk/>
            <pc:sldMk cId="2014994898" sldId="257"/>
            <ac:spMk id="3" creationId="{00000000-0000-0000-0000-000000000000}"/>
          </ac:spMkLst>
        </pc:spChg>
        <pc:spChg chg="mod">
          <ac:chgData name="Clute, Timothy Karl" userId="ac634304-7741-4583-9bf1-44b3b98b2105" providerId="ADAL" clId="{7DC14CA7-7853-4BEC-905C-5284BD1BB799}" dt="2024-04-11T20:35:06.977" v="149" actId="6549"/>
          <ac:spMkLst>
            <pc:docMk/>
            <pc:sldMk cId="2014994898" sldId="257"/>
            <ac:spMk id="15" creationId="{00000000-0000-0000-0000-000000000000}"/>
          </ac:spMkLst>
        </pc:spChg>
      </pc:sldChg>
      <pc:sldChg chg="del">
        <pc:chgData name="Clute, Timothy Karl" userId="ac634304-7741-4583-9bf1-44b3b98b2105" providerId="ADAL" clId="{7DC14CA7-7853-4BEC-905C-5284BD1BB799}" dt="2024-04-11T20:19:27.291" v="0" actId="47"/>
        <pc:sldMkLst>
          <pc:docMk/>
          <pc:sldMk cId="3614076511" sldId="550"/>
        </pc:sldMkLst>
      </pc:sldChg>
      <pc:sldChg chg="new add del">
        <pc:chgData name="Clute, Timothy Karl" userId="ac634304-7741-4583-9bf1-44b3b98b2105" providerId="ADAL" clId="{7DC14CA7-7853-4BEC-905C-5284BD1BB799}" dt="2024-04-11T20:34:45.212" v="125" actId="680"/>
        <pc:sldMkLst>
          <pc:docMk/>
          <pc:sldMk cId="2397285835" sldId="558"/>
        </pc:sldMkLst>
      </pc:sldChg>
      <pc:sldChg chg="del">
        <pc:chgData name="Clute, Timothy Karl" userId="ac634304-7741-4583-9bf1-44b3b98b2105" providerId="ADAL" clId="{7DC14CA7-7853-4BEC-905C-5284BD1BB799}" dt="2024-04-11T20:19:28.287" v="1" actId="47"/>
        <pc:sldMkLst>
          <pc:docMk/>
          <pc:sldMk cId="1930006237" sldId="577"/>
        </pc:sldMkLst>
      </pc:sldChg>
      <pc:sldChg chg="del">
        <pc:chgData name="Clute, Timothy Karl" userId="ac634304-7741-4583-9bf1-44b3b98b2105" providerId="ADAL" clId="{7DC14CA7-7853-4BEC-905C-5284BD1BB799}" dt="2024-04-11T20:19:31.180" v="4" actId="47"/>
        <pc:sldMkLst>
          <pc:docMk/>
          <pc:sldMk cId="592793489" sldId="578"/>
        </pc:sldMkLst>
      </pc:sldChg>
      <pc:sldChg chg="del">
        <pc:chgData name="Clute, Timothy Karl" userId="ac634304-7741-4583-9bf1-44b3b98b2105" providerId="ADAL" clId="{7DC14CA7-7853-4BEC-905C-5284BD1BB799}" dt="2024-04-11T20:19:31.919" v="5" actId="47"/>
        <pc:sldMkLst>
          <pc:docMk/>
          <pc:sldMk cId="3966656933" sldId="596"/>
        </pc:sldMkLst>
      </pc:sldChg>
      <pc:sldChg chg="del">
        <pc:chgData name="Clute, Timothy Karl" userId="ac634304-7741-4583-9bf1-44b3b98b2105" providerId="ADAL" clId="{7DC14CA7-7853-4BEC-905C-5284BD1BB799}" dt="2024-04-11T20:19:29.427" v="3" actId="47"/>
        <pc:sldMkLst>
          <pc:docMk/>
          <pc:sldMk cId="3038552550" sldId="597"/>
        </pc:sldMkLst>
      </pc:sldChg>
      <pc:sldChg chg="del">
        <pc:chgData name="Clute, Timothy Karl" userId="ac634304-7741-4583-9bf1-44b3b98b2105" providerId="ADAL" clId="{7DC14CA7-7853-4BEC-905C-5284BD1BB799}" dt="2024-04-11T20:19:28.872" v="2" actId="47"/>
        <pc:sldMkLst>
          <pc:docMk/>
          <pc:sldMk cId="3144246417" sldId="598"/>
        </pc:sldMkLst>
      </pc:sldChg>
      <pc:sldChg chg="del">
        <pc:chgData name="Clute, Timothy Karl" userId="ac634304-7741-4583-9bf1-44b3b98b2105" providerId="ADAL" clId="{7DC14CA7-7853-4BEC-905C-5284BD1BB799}" dt="2024-04-11T20:19:45.376" v="17" actId="47"/>
        <pc:sldMkLst>
          <pc:docMk/>
          <pc:sldMk cId="3640342132" sldId="599"/>
        </pc:sldMkLst>
      </pc:sldChg>
      <pc:sldChg chg="del">
        <pc:chgData name="Clute, Timothy Karl" userId="ac634304-7741-4583-9bf1-44b3b98b2105" providerId="ADAL" clId="{7DC14CA7-7853-4BEC-905C-5284BD1BB799}" dt="2024-04-11T20:19:42.749" v="14" actId="47"/>
        <pc:sldMkLst>
          <pc:docMk/>
          <pc:sldMk cId="1376370323" sldId="602"/>
        </pc:sldMkLst>
      </pc:sldChg>
      <pc:sldChg chg="del">
        <pc:chgData name="Clute, Timothy Karl" userId="ac634304-7741-4583-9bf1-44b3b98b2105" providerId="ADAL" clId="{7DC14CA7-7853-4BEC-905C-5284BD1BB799}" dt="2024-04-11T20:19:39.405" v="11" actId="47"/>
        <pc:sldMkLst>
          <pc:docMk/>
          <pc:sldMk cId="3906928600" sldId="607"/>
        </pc:sldMkLst>
      </pc:sldChg>
      <pc:sldChg chg="del">
        <pc:chgData name="Clute, Timothy Karl" userId="ac634304-7741-4583-9bf1-44b3b98b2105" providerId="ADAL" clId="{7DC14CA7-7853-4BEC-905C-5284BD1BB799}" dt="2024-04-11T20:19:40.883" v="12" actId="47"/>
        <pc:sldMkLst>
          <pc:docMk/>
          <pc:sldMk cId="334515683" sldId="608"/>
        </pc:sldMkLst>
      </pc:sldChg>
      <pc:sldChg chg="del">
        <pc:chgData name="Clute, Timothy Karl" userId="ac634304-7741-4583-9bf1-44b3b98b2105" providerId="ADAL" clId="{7DC14CA7-7853-4BEC-905C-5284BD1BB799}" dt="2024-04-11T20:19:47.069" v="21" actId="47"/>
        <pc:sldMkLst>
          <pc:docMk/>
          <pc:sldMk cId="2969302229" sldId="611"/>
        </pc:sldMkLst>
      </pc:sldChg>
      <pc:sldChg chg="del">
        <pc:chgData name="Clute, Timothy Karl" userId="ac634304-7741-4583-9bf1-44b3b98b2105" providerId="ADAL" clId="{7DC14CA7-7853-4BEC-905C-5284BD1BB799}" dt="2024-04-11T20:19:46.032" v="19" actId="47"/>
        <pc:sldMkLst>
          <pc:docMk/>
          <pc:sldMk cId="1691891819" sldId="614"/>
        </pc:sldMkLst>
      </pc:sldChg>
      <pc:sldChg chg="delSp add del">
        <pc:chgData name="Clute, Timothy Karl" userId="ac634304-7741-4583-9bf1-44b3b98b2105" providerId="ADAL" clId="{7DC14CA7-7853-4BEC-905C-5284BD1BB799}" dt="2024-04-11T20:36:13.354" v="221" actId="47"/>
        <pc:sldMkLst>
          <pc:docMk/>
          <pc:sldMk cId="265496364" sldId="615"/>
        </pc:sldMkLst>
        <pc:picChg chg="del">
          <ac:chgData name="Clute, Timothy Karl" userId="ac634304-7741-4583-9bf1-44b3b98b2105" providerId="ADAL" clId="{7DC14CA7-7853-4BEC-905C-5284BD1BB799}" dt="2024-04-11T20:35:52.367" v="220" actId="478"/>
          <ac:picMkLst>
            <pc:docMk/>
            <pc:sldMk cId="265496364" sldId="615"/>
            <ac:picMk id="7172" creationId="{B0A9169D-C245-B9ED-F666-186E57055B09}"/>
          </ac:picMkLst>
        </pc:picChg>
      </pc:sldChg>
      <pc:sldChg chg="addSp delSp modSp add del mod">
        <pc:chgData name="Clute, Timothy Karl" userId="ac634304-7741-4583-9bf1-44b3b98b2105" providerId="ADAL" clId="{7DC14CA7-7853-4BEC-905C-5284BD1BB799}" dt="2024-04-11T20:46:03.556" v="496" actId="47"/>
        <pc:sldMkLst>
          <pc:docMk/>
          <pc:sldMk cId="3589868148" sldId="616"/>
        </pc:sldMkLst>
        <pc:spChg chg="mod">
          <ac:chgData name="Clute, Timothy Karl" userId="ac634304-7741-4583-9bf1-44b3b98b2105" providerId="ADAL" clId="{7DC14CA7-7853-4BEC-905C-5284BD1BB799}" dt="2024-04-11T20:36:27.862" v="230" actId="20577"/>
          <ac:spMkLst>
            <pc:docMk/>
            <pc:sldMk cId="3589868148" sldId="616"/>
            <ac:spMk id="2" creationId="{00000000-0000-0000-0000-000000000000}"/>
          </ac:spMkLst>
        </pc:spChg>
        <pc:spChg chg="del">
          <ac:chgData name="Clute, Timothy Karl" userId="ac634304-7741-4583-9bf1-44b3b98b2105" providerId="ADAL" clId="{7DC14CA7-7853-4BEC-905C-5284BD1BB799}" dt="2024-04-11T20:36:22.503" v="223" actId="478"/>
          <ac:spMkLst>
            <pc:docMk/>
            <pc:sldMk cId="3589868148" sldId="616"/>
            <ac:spMk id="3" creationId="{1E7A90E3-5D0D-9535-4582-52515B13BCA4}"/>
          </ac:spMkLst>
        </pc:spChg>
        <pc:spChg chg="add mod">
          <ac:chgData name="Clute, Timothy Karl" userId="ac634304-7741-4583-9bf1-44b3b98b2105" providerId="ADAL" clId="{7DC14CA7-7853-4BEC-905C-5284BD1BB799}" dt="2024-04-11T20:45:17.381" v="483" actId="15"/>
          <ac:spMkLst>
            <pc:docMk/>
            <pc:sldMk cId="3589868148" sldId="616"/>
            <ac:spMk id="5" creationId="{6BA67B50-FA77-D195-EE3C-9CDBEF512719}"/>
          </ac:spMkLst>
        </pc:spChg>
        <pc:spChg chg="del">
          <ac:chgData name="Clute, Timothy Karl" userId="ac634304-7741-4583-9bf1-44b3b98b2105" providerId="ADAL" clId="{7DC14CA7-7853-4BEC-905C-5284BD1BB799}" dt="2024-04-11T20:36:24.473" v="224" actId="478"/>
          <ac:spMkLst>
            <pc:docMk/>
            <pc:sldMk cId="3589868148" sldId="616"/>
            <ac:spMk id="11" creationId="{00000000-0000-0000-0000-000000000000}"/>
          </ac:spMkLst>
        </pc:spChg>
        <pc:picChg chg="del">
          <ac:chgData name="Clute, Timothy Karl" userId="ac634304-7741-4583-9bf1-44b3b98b2105" providerId="ADAL" clId="{7DC14CA7-7853-4BEC-905C-5284BD1BB799}" dt="2024-04-11T20:36:15.350" v="222" actId="478"/>
          <ac:picMkLst>
            <pc:docMk/>
            <pc:sldMk cId="3589868148" sldId="616"/>
            <ac:picMk id="1026" creationId="{C2B12068-3820-F405-FBB0-477EE2BF15A2}"/>
          </ac:picMkLst>
        </pc:picChg>
      </pc:sldChg>
      <pc:sldChg chg="modSp new mod ord">
        <pc:chgData name="Clute, Timothy Karl" userId="ac634304-7741-4583-9bf1-44b3b98b2105" providerId="ADAL" clId="{7DC14CA7-7853-4BEC-905C-5284BD1BB799}" dt="2024-04-11T20:46:02.170" v="495"/>
        <pc:sldMkLst>
          <pc:docMk/>
          <pc:sldMk cId="1119358085" sldId="617"/>
        </pc:sldMkLst>
        <pc:spChg chg="mod">
          <ac:chgData name="Clute, Timothy Karl" userId="ac634304-7741-4583-9bf1-44b3b98b2105" providerId="ADAL" clId="{7DC14CA7-7853-4BEC-905C-5284BD1BB799}" dt="2024-04-11T20:45:57.660" v="494" actId="20577"/>
          <ac:spMkLst>
            <pc:docMk/>
            <pc:sldMk cId="1119358085" sldId="617"/>
            <ac:spMk id="2" creationId="{28CDAC6D-0A7B-7093-F3B3-8BF2591351E8}"/>
          </ac:spMkLst>
        </pc:spChg>
        <pc:spChg chg="mod">
          <ac:chgData name="Clute, Timothy Karl" userId="ac634304-7741-4583-9bf1-44b3b98b2105" providerId="ADAL" clId="{7DC14CA7-7853-4BEC-905C-5284BD1BB799}" dt="2024-04-11T20:46:02.170" v="495"/>
          <ac:spMkLst>
            <pc:docMk/>
            <pc:sldMk cId="1119358085" sldId="617"/>
            <ac:spMk id="3" creationId="{2A6EB495-B765-8822-4923-378D45D10B1B}"/>
          </ac:spMkLst>
        </pc:spChg>
      </pc:sldChg>
      <pc:sldChg chg="new del">
        <pc:chgData name="Clute, Timothy Karl" userId="ac634304-7741-4583-9bf1-44b3b98b2105" providerId="ADAL" clId="{7DC14CA7-7853-4BEC-905C-5284BD1BB799}" dt="2024-04-11T20:45:46.633" v="485" actId="47"/>
        <pc:sldMkLst>
          <pc:docMk/>
          <pc:sldMk cId="3071984900" sldId="617"/>
        </pc:sldMkLst>
      </pc:sldChg>
      <pc:sldChg chg="new del">
        <pc:chgData name="Clute, Timothy Karl" userId="ac634304-7741-4583-9bf1-44b3b98b2105" providerId="ADAL" clId="{7DC14CA7-7853-4BEC-905C-5284BD1BB799}" dt="2024-04-11T20:46:08.138" v="498" actId="680"/>
        <pc:sldMkLst>
          <pc:docMk/>
          <pc:sldMk cId="882818268" sldId="618"/>
        </pc:sldMkLst>
      </pc:sldChg>
      <pc:sldChg chg="modSp new mod">
        <pc:chgData name="Clute, Timothy Karl" userId="ac634304-7741-4583-9bf1-44b3b98b2105" providerId="ADAL" clId="{7DC14CA7-7853-4BEC-905C-5284BD1BB799}" dt="2024-04-11T20:57:13.089" v="1502" actId="20577"/>
        <pc:sldMkLst>
          <pc:docMk/>
          <pc:sldMk cId="4058621509" sldId="618"/>
        </pc:sldMkLst>
        <pc:spChg chg="mod">
          <ac:chgData name="Clute, Timothy Karl" userId="ac634304-7741-4583-9bf1-44b3b98b2105" providerId="ADAL" clId="{7DC14CA7-7853-4BEC-905C-5284BD1BB799}" dt="2024-04-11T20:46:17.484" v="520" actId="20577"/>
          <ac:spMkLst>
            <pc:docMk/>
            <pc:sldMk cId="4058621509" sldId="618"/>
            <ac:spMk id="2" creationId="{3358F4C7-0AAB-8BCC-F8E8-629600137E07}"/>
          </ac:spMkLst>
        </pc:spChg>
        <pc:spChg chg="mod">
          <ac:chgData name="Clute, Timothy Karl" userId="ac634304-7741-4583-9bf1-44b3b98b2105" providerId="ADAL" clId="{7DC14CA7-7853-4BEC-905C-5284BD1BB799}" dt="2024-04-11T20:57:13.089" v="1502" actId="20577"/>
          <ac:spMkLst>
            <pc:docMk/>
            <pc:sldMk cId="4058621509" sldId="618"/>
            <ac:spMk id="3" creationId="{9285B336-61A4-1587-E573-5D1431A680C5}"/>
          </ac:spMkLst>
        </pc:spChg>
      </pc:sldChg>
      <pc:sldChg chg="modSp new mod">
        <pc:chgData name="Clute, Timothy Karl" userId="ac634304-7741-4583-9bf1-44b3b98b2105" providerId="ADAL" clId="{7DC14CA7-7853-4BEC-905C-5284BD1BB799}" dt="2024-04-11T21:01:17.770" v="2037" actId="6549"/>
        <pc:sldMkLst>
          <pc:docMk/>
          <pc:sldMk cId="1312027083" sldId="619"/>
        </pc:sldMkLst>
        <pc:spChg chg="mod">
          <ac:chgData name="Clute, Timothy Karl" userId="ac634304-7741-4583-9bf1-44b3b98b2105" providerId="ADAL" clId="{7DC14CA7-7853-4BEC-905C-5284BD1BB799}" dt="2024-04-11T20:56:33.921" v="1389" actId="20577"/>
          <ac:spMkLst>
            <pc:docMk/>
            <pc:sldMk cId="1312027083" sldId="619"/>
            <ac:spMk id="2" creationId="{B02D794C-6456-03EF-3B33-6DA28458B9D3}"/>
          </ac:spMkLst>
        </pc:spChg>
        <pc:spChg chg="mod">
          <ac:chgData name="Clute, Timothy Karl" userId="ac634304-7741-4583-9bf1-44b3b98b2105" providerId="ADAL" clId="{7DC14CA7-7853-4BEC-905C-5284BD1BB799}" dt="2024-04-11T21:01:17.770" v="2037" actId="6549"/>
          <ac:spMkLst>
            <pc:docMk/>
            <pc:sldMk cId="1312027083" sldId="619"/>
            <ac:spMk id="3" creationId="{B81803A4-8EBA-1E4C-E127-7B992C340495}"/>
          </ac:spMkLst>
        </pc:spChg>
      </pc:sldChg>
      <pc:sldChg chg="del">
        <pc:chgData name="Clute, Timothy Karl" userId="ac634304-7741-4583-9bf1-44b3b98b2105" providerId="ADAL" clId="{7DC14CA7-7853-4BEC-905C-5284BD1BB799}" dt="2024-04-11T20:19:37.251" v="10" actId="47"/>
        <pc:sldMkLst>
          <pc:docMk/>
          <pc:sldMk cId="1527506946" sldId="619"/>
        </pc:sldMkLst>
      </pc:sldChg>
      <pc:sldChg chg="del">
        <pc:chgData name="Clute, Timothy Karl" userId="ac634304-7741-4583-9bf1-44b3b98b2105" providerId="ADAL" clId="{7DC14CA7-7853-4BEC-905C-5284BD1BB799}" dt="2024-04-11T20:19:32.399" v="6" actId="47"/>
        <pc:sldMkLst>
          <pc:docMk/>
          <pc:sldMk cId="1082154286" sldId="620"/>
        </pc:sldMkLst>
      </pc:sldChg>
      <pc:sldChg chg="modSp new mod">
        <pc:chgData name="Clute, Timothy Karl" userId="ac634304-7741-4583-9bf1-44b3b98b2105" providerId="ADAL" clId="{7DC14CA7-7853-4BEC-905C-5284BD1BB799}" dt="2024-04-11T21:08:43.772" v="2616" actId="14100"/>
        <pc:sldMkLst>
          <pc:docMk/>
          <pc:sldMk cId="2603434254" sldId="620"/>
        </pc:sldMkLst>
        <pc:spChg chg="mod">
          <ac:chgData name="Clute, Timothy Karl" userId="ac634304-7741-4583-9bf1-44b3b98b2105" providerId="ADAL" clId="{7DC14CA7-7853-4BEC-905C-5284BD1BB799}" dt="2024-04-11T21:02:19.327" v="2064" actId="20577"/>
          <ac:spMkLst>
            <pc:docMk/>
            <pc:sldMk cId="2603434254" sldId="620"/>
            <ac:spMk id="2" creationId="{AD0BDF41-9D6A-9A98-051A-9C434A3A8C73}"/>
          </ac:spMkLst>
        </pc:spChg>
        <pc:spChg chg="mod">
          <ac:chgData name="Clute, Timothy Karl" userId="ac634304-7741-4583-9bf1-44b3b98b2105" providerId="ADAL" clId="{7DC14CA7-7853-4BEC-905C-5284BD1BB799}" dt="2024-04-11T21:08:43.772" v="2616" actId="14100"/>
          <ac:spMkLst>
            <pc:docMk/>
            <pc:sldMk cId="2603434254" sldId="620"/>
            <ac:spMk id="3" creationId="{2F65ABC2-1854-0E82-6A5D-14951FF14C81}"/>
          </ac:spMkLst>
        </pc:spChg>
      </pc:sldChg>
      <pc:sldChg chg="del">
        <pc:chgData name="Clute, Timothy Karl" userId="ac634304-7741-4583-9bf1-44b3b98b2105" providerId="ADAL" clId="{7DC14CA7-7853-4BEC-905C-5284BD1BB799}" dt="2024-04-11T20:19:33.790" v="8" actId="47"/>
        <pc:sldMkLst>
          <pc:docMk/>
          <pc:sldMk cId="329938656" sldId="621"/>
        </pc:sldMkLst>
      </pc:sldChg>
      <pc:sldChg chg="modSp add mod">
        <pc:chgData name="Clute, Timothy Karl" userId="ac634304-7741-4583-9bf1-44b3b98b2105" providerId="ADAL" clId="{7DC14CA7-7853-4BEC-905C-5284BD1BB799}" dt="2024-04-11T21:20:55.314" v="3206" actId="20577"/>
        <pc:sldMkLst>
          <pc:docMk/>
          <pc:sldMk cId="3923767664" sldId="621"/>
        </pc:sldMkLst>
        <pc:spChg chg="mod">
          <ac:chgData name="Clute, Timothy Karl" userId="ac634304-7741-4583-9bf1-44b3b98b2105" providerId="ADAL" clId="{7DC14CA7-7853-4BEC-905C-5284BD1BB799}" dt="2024-04-11T21:20:55.314" v="3206" actId="20577"/>
          <ac:spMkLst>
            <pc:docMk/>
            <pc:sldMk cId="3923767664" sldId="621"/>
            <ac:spMk id="3" creationId="{2F65ABC2-1854-0E82-6A5D-14951FF14C81}"/>
          </ac:spMkLst>
        </pc:spChg>
      </pc:sldChg>
      <pc:sldChg chg="modSp new mod">
        <pc:chgData name="Clute, Timothy Karl" userId="ac634304-7741-4583-9bf1-44b3b98b2105" providerId="ADAL" clId="{7DC14CA7-7853-4BEC-905C-5284BD1BB799}" dt="2024-04-11T21:20:30.621" v="3144" actId="20577"/>
        <pc:sldMkLst>
          <pc:docMk/>
          <pc:sldMk cId="1618104542" sldId="622"/>
        </pc:sldMkLst>
        <pc:spChg chg="mod">
          <ac:chgData name="Clute, Timothy Karl" userId="ac634304-7741-4583-9bf1-44b3b98b2105" providerId="ADAL" clId="{7DC14CA7-7853-4BEC-905C-5284BD1BB799}" dt="2024-04-11T21:18:51.011" v="2855" actId="20577"/>
          <ac:spMkLst>
            <pc:docMk/>
            <pc:sldMk cId="1618104542" sldId="622"/>
            <ac:spMk id="2" creationId="{A97D20E8-8F65-AA43-2BD9-24C74276EF0A}"/>
          </ac:spMkLst>
        </pc:spChg>
        <pc:spChg chg="mod">
          <ac:chgData name="Clute, Timothy Karl" userId="ac634304-7741-4583-9bf1-44b3b98b2105" providerId="ADAL" clId="{7DC14CA7-7853-4BEC-905C-5284BD1BB799}" dt="2024-04-11T21:20:30.621" v="3144" actId="20577"/>
          <ac:spMkLst>
            <pc:docMk/>
            <pc:sldMk cId="1618104542" sldId="622"/>
            <ac:spMk id="3" creationId="{A5EE0C41-B4AF-FDA6-6F74-6178E84E490C}"/>
          </ac:spMkLst>
        </pc:spChg>
      </pc:sldChg>
      <pc:sldChg chg="del">
        <pc:chgData name="Clute, Timothy Karl" userId="ac634304-7741-4583-9bf1-44b3b98b2105" providerId="ADAL" clId="{7DC14CA7-7853-4BEC-905C-5284BD1BB799}" dt="2024-04-11T20:19:33.206" v="7" actId="47"/>
        <pc:sldMkLst>
          <pc:docMk/>
          <pc:sldMk cId="2564502972" sldId="622"/>
        </pc:sldMkLst>
      </pc:sldChg>
      <pc:sldChg chg="del">
        <pc:chgData name="Clute, Timothy Karl" userId="ac634304-7741-4583-9bf1-44b3b98b2105" providerId="ADAL" clId="{7DC14CA7-7853-4BEC-905C-5284BD1BB799}" dt="2024-04-11T20:19:34.351" v="9" actId="47"/>
        <pc:sldMkLst>
          <pc:docMk/>
          <pc:sldMk cId="1207796734" sldId="623"/>
        </pc:sldMkLst>
      </pc:sldChg>
      <pc:sldChg chg="new del">
        <pc:chgData name="Clute, Timothy Karl" userId="ac634304-7741-4583-9bf1-44b3b98b2105" providerId="ADAL" clId="{7DC14CA7-7853-4BEC-905C-5284BD1BB799}" dt="2024-04-12T20:58:44.337" v="3209" actId="47"/>
        <pc:sldMkLst>
          <pc:docMk/>
          <pc:sldMk cId="1386998022" sldId="623"/>
        </pc:sldMkLst>
      </pc:sldChg>
      <pc:sldChg chg="del">
        <pc:chgData name="Clute, Timothy Karl" userId="ac634304-7741-4583-9bf1-44b3b98b2105" providerId="ADAL" clId="{7DC14CA7-7853-4BEC-905C-5284BD1BB799}" dt="2024-04-11T20:19:45.568" v="18" actId="47"/>
        <pc:sldMkLst>
          <pc:docMk/>
          <pc:sldMk cId="1102729968" sldId="624"/>
        </pc:sldMkLst>
      </pc:sldChg>
      <pc:sldChg chg="modSp new add del mod">
        <pc:chgData name="Clute, Timothy Karl" userId="ac634304-7741-4583-9bf1-44b3b98b2105" providerId="ADAL" clId="{7DC14CA7-7853-4BEC-905C-5284BD1BB799}" dt="2024-04-12T21:15:51.999" v="5375" actId="47"/>
        <pc:sldMkLst>
          <pc:docMk/>
          <pc:sldMk cId="4111449090" sldId="624"/>
        </pc:sldMkLst>
        <pc:spChg chg="mod">
          <ac:chgData name="Clute, Timothy Karl" userId="ac634304-7741-4583-9bf1-44b3b98b2105" providerId="ADAL" clId="{7DC14CA7-7853-4BEC-905C-5284BD1BB799}" dt="2024-04-12T20:58:54.532" v="3228" actId="20577"/>
          <ac:spMkLst>
            <pc:docMk/>
            <pc:sldMk cId="4111449090" sldId="624"/>
            <ac:spMk id="2" creationId="{03344A92-7165-DFDA-D3AF-84A213EF8D02}"/>
          </ac:spMkLst>
        </pc:spChg>
        <pc:spChg chg="mod">
          <ac:chgData name="Clute, Timothy Karl" userId="ac634304-7741-4583-9bf1-44b3b98b2105" providerId="ADAL" clId="{7DC14CA7-7853-4BEC-905C-5284BD1BB799}" dt="2024-04-12T21:07:44.810" v="4295" actId="20577"/>
          <ac:spMkLst>
            <pc:docMk/>
            <pc:sldMk cId="4111449090" sldId="624"/>
            <ac:spMk id="3" creationId="{CF6DB1E1-833E-41C4-66C5-87D128160018}"/>
          </ac:spMkLst>
        </pc:spChg>
      </pc:sldChg>
      <pc:sldChg chg="modSp new mod">
        <pc:chgData name="Clute, Timothy Karl" userId="ac634304-7741-4583-9bf1-44b3b98b2105" providerId="ADAL" clId="{7DC14CA7-7853-4BEC-905C-5284BD1BB799}" dt="2024-04-12T21:15:46.531" v="5374" actId="20577"/>
        <pc:sldMkLst>
          <pc:docMk/>
          <pc:sldMk cId="2949947528" sldId="625"/>
        </pc:sldMkLst>
        <pc:spChg chg="mod">
          <ac:chgData name="Clute, Timothy Karl" userId="ac634304-7741-4583-9bf1-44b3b98b2105" providerId="ADAL" clId="{7DC14CA7-7853-4BEC-905C-5284BD1BB799}" dt="2024-04-12T21:08:02.617" v="4329" actId="20577"/>
          <ac:spMkLst>
            <pc:docMk/>
            <pc:sldMk cId="2949947528" sldId="625"/>
            <ac:spMk id="2" creationId="{4D14B6B0-2144-483F-0643-1AFA269C1FC5}"/>
          </ac:spMkLst>
        </pc:spChg>
        <pc:spChg chg="mod">
          <ac:chgData name="Clute, Timothy Karl" userId="ac634304-7741-4583-9bf1-44b3b98b2105" providerId="ADAL" clId="{7DC14CA7-7853-4BEC-905C-5284BD1BB799}" dt="2024-04-12T21:15:46.531" v="5374" actId="20577"/>
          <ac:spMkLst>
            <pc:docMk/>
            <pc:sldMk cId="2949947528" sldId="625"/>
            <ac:spMk id="3" creationId="{40EE6F1A-86D8-0D6E-89F2-1956FFAF8FB3}"/>
          </ac:spMkLst>
        </pc:spChg>
      </pc:sldChg>
      <pc:sldChg chg="del">
        <pc:chgData name="Clute, Timothy Karl" userId="ac634304-7741-4583-9bf1-44b3b98b2105" providerId="ADAL" clId="{7DC14CA7-7853-4BEC-905C-5284BD1BB799}" dt="2024-04-11T20:19:46.700" v="20" actId="47"/>
        <pc:sldMkLst>
          <pc:docMk/>
          <pc:sldMk cId="3634278418" sldId="625"/>
        </pc:sldMkLst>
      </pc:sldChg>
      <pc:sldChg chg="del">
        <pc:chgData name="Clute, Timothy Karl" userId="ac634304-7741-4583-9bf1-44b3b98b2105" providerId="ADAL" clId="{7DC14CA7-7853-4BEC-905C-5284BD1BB799}" dt="2024-04-11T20:19:47.655" v="22" actId="47"/>
        <pc:sldMkLst>
          <pc:docMk/>
          <pc:sldMk cId="1090555867" sldId="626"/>
        </pc:sldMkLst>
      </pc:sldChg>
      <pc:sldChg chg="modSp new mod">
        <pc:chgData name="Clute, Timothy Karl" userId="ac634304-7741-4583-9bf1-44b3b98b2105" providerId="ADAL" clId="{7DC14CA7-7853-4BEC-905C-5284BD1BB799}" dt="2024-04-12T21:16:07.307" v="5396" actId="20577"/>
        <pc:sldMkLst>
          <pc:docMk/>
          <pc:sldMk cId="2922159108" sldId="626"/>
        </pc:sldMkLst>
        <pc:spChg chg="mod">
          <ac:chgData name="Clute, Timothy Karl" userId="ac634304-7741-4583-9bf1-44b3b98b2105" providerId="ADAL" clId="{7DC14CA7-7853-4BEC-905C-5284BD1BB799}" dt="2024-04-12T21:12:37.201" v="4805" actId="20577"/>
          <ac:spMkLst>
            <pc:docMk/>
            <pc:sldMk cId="2922159108" sldId="626"/>
            <ac:spMk id="2" creationId="{CE8B30A1-D6EB-0E51-0F3A-01733E44D501}"/>
          </ac:spMkLst>
        </pc:spChg>
        <pc:spChg chg="mod">
          <ac:chgData name="Clute, Timothy Karl" userId="ac634304-7741-4583-9bf1-44b3b98b2105" providerId="ADAL" clId="{7DC14CA7-7853-4BEC-905C-5284BD1BB799}" dt="2024-04-12T21:16:07.307" v="5396" actId="20577"/>
          <ac:spMkLst>
            <pc:docMk/>
            <pc:sldMk cId="2922159108" sldId="626"/>
            <ac:spMk id="3" creationId="{B438FCB3-5BB2-57B1-5997-35F94671564B}"/>
          </ac:spMkLst>
        </pc:spChg>
      </pc:sldChg>
      <pc:sldChg chg="del">
        <pc:chgData name="Clute, Timothy Karl" userId="ac634304-7741-4583-9bf1-44b3b98b2105" providerId="ADAL" clId="{7DC14CA7-7853-4BEC-905C-5284BD1BB799}" dt="2024-04-11T20:19:42.118" v="13" actId="47"/>
        <pc:sldMkLst>
          <pc:docMk/>
          <pc:sldMk cId="1979257777" sldId="627"/>
        </pc:sldMkLst>
      </pc:sldChg>
      <pc:sldChg chg="del">
        <pc:chgData name="Clute, Timothy Karl" userId="ac634304-7741-4583-9bf1-44b3b98b2105" providerId="ADAL" clId="{7DC14CA7-7853-4BEC-905C-5284BD1BB799}" dt="2024-04-11T20:19:48.376" v="23" actId="47"/>
        <pc:sldMkLst>
          <pc:docMk/>
          <pc:sldMk cId="3518913442" sldId="628"/>
        </pc:sldMkLst>
      </pc:sldChg>
      <pc:sldChg chg="del">
        <pc:chgData name="Clute, Timothy Karl" userId="ac634304-7741-4583-9bf1-44b3b98b2105" providerId="ADAL" clId="{7DC14CA7-7853-4BEC-905C-5284BD1BB799}" dt="2024-04-11T20:19:43.586" v="16" actId="47"/>
        <pc:sldMkLst>
          <pc:docMk/>
          <pc:sldMk cId="2185828173" sldId="629"/>
        </pc:sldMkLst>
      </pc:sldChg>
      <pc:sldChg chg="del">
        <pc:chgData name="Clute, Timothy Karl" userId="ac634304-7741-4583-9bf1-44b3b98b2105" providerId="ADAL" clId="{7DC14CA7-7853-4BEC-905C-5284BD1BB799}" dt="2024-04-11T20:19:43.303" v="15" actId="47"/>
        <pc:sldMkLst>
          <pc:docMk/>
          <pc:sldMk cId="1359741191" sldId="630"/>
        </pc:sldMkLst>
      </pc:sldChg>
      <pc:sldChg chg="modSp mod">
        <pc:chgData name="Clute, Timothy Karl" userId="ac634304-7741-4583-9bf1-44b3b98b2105" providerId="ADAL" clId="{7DC14CA7-7853-4BEC-905C-5284BD1BB799}" dt="2024-04-15T14:35:00.690" v="5518" actId="20577"/>
        <pc:sldMkLst>
          <pc:docMk/>
          <pc:sldMk cId="428715207" sldId="633"/>
        </pc:sldMkLst>
        <pc:spChg chg="mod">
          <ac:chgData name="Clute, Timothy Karl" userId="ac634304-7741-4583-9bf1-44b3b98b2105" providerId="ADAL" clId="{7DC14CA7-7853-4BEC-905C-5284BD1BB799}" dt="2024-04-15T14:35:00.690" v="5518" actId="20577"/>
          <ac:spMkLst>
            <pc:docMk/>
            <pc:sldMk cId="428715207" sldId="633"/>
            <ac:spMk id="2" creationId="{D4D50CF2-35B0-57E4-C25D-84837D224B6B}"/>
          </ac:spMkLst>
        </pc:spChg>
      </pc:sldChg>
      <pc:sldChg chg="modSp mod">
        <pc:chgData name="Clute, Timothy Karl" userId="ac634304-7741-4583-9bf1-44b3b98b2105" providerId="ADAL" clId="{7DC14CA7-7853-4BEC-905C-5284BD1BB799}" dt="2024-04-15T14:34:12.866" v="5492" actId="20577"/>
        <pc:sldMkLst>
          <pc:docMk/>
          <pc:sldMk cId="3626956192" sldId="634"/>
        </pc:sldMkLst>
        <pc:spChg chg="mod">
          <ac:chgData name="Clute, Timothy Karl" userId="ac634304-7741-4583-9bf1-44b3b98b2105" providerId="ADAL" clId="{7DC14CA7-7853-4BEC-905C-5284BD1BB799}" dt="2024-04-15T14:34:12.866" v="5492" actId="20577"/>
          <ac:spMkLst>
            <pc:docMk/>
            <pc:sldMk cId="3626956192" sldId="634"/>
            <ac:spMk id="3" creationId="{40403898-97F2-9ADB-8E09-3CACDF0F89F8}"/>
          </ac:spMkLst>
        </pc:spChg>
        <pc:picChg chg="mod">
          <ac:chgData name="Clute, Timothy Karl" userId="ac634304-7741-4583-9bf1-44b3b98b2105" providerId="ADAL" clId="{7DC14CA7-7853-4BEC-905C-5284BD1BB799}" dt="2024-04-15T14:33:51.470" v="5478" actId="14100"/>
          <ac:picMkLst>
            <pc:docMk/>
            <pc:sldMk cId="3626956192" sldId="634"/>
            <ac:picMk id="7" creationId="{5FFBE9ED-1A0E-702F-BCA5-BAC9E5E9C998}"/>
          </ac:picMkLst>
        </pc:picChg>
      </pc:sldChg>
      <pc:sldChg chg="addSp delSp modSp">
        <pc:chgData name="Clute, Timothy Karl" userId="ac634304-7741-4583-9bf1-44b3b98b2105" providerId="ADAL" clId="{7DC14CA7-7853-4BEC-905C-5284BD1BB799}" dt="2024-04-15T14:31:29.955" v="5401"/>
        <pc:sldMkLst>
          <pc:docMk/>
          <pc:sldMk cId="1951535546" sldId="635"/>
        </pc:sldMkLst>
        <pc:spChg chg="del">
          <ac:chgData name="Clute, Timothy Karl" userId="ac634304-7741-4583-9bf1-44b3b98b2105" providerId="ADAL" clId="{7DC14CA7-7853-4BEC-905C-5284BD1BB799}" dt="2024-04-15T14:30:53.695" v="5397"/>
          <ac:spMkLst>
            <pc:docMk/>
            <pc:sldMk cId="1951535546" sldId="635"/>
            <ac:spMk id="3" creationId="{8F1891C9-E1C8-E40C-15CF-EEBE3AFCA06B}"/>
          </ac:spMkLst>
        </pc:spChg>
        <pc:spChg chg="add del mod">
          <ac:chgData name="Clute, Timothy Karl" userId="ac634304-7741-4583-9bf1-44b3b98b2105" providerId="ADAL" clId="{7DC14CA7-7853-4BEC-905C-5284BD1BB799}" dt="2024-04-15T14:31:29.955" v="5401"/>
          <ac:spMkLst>
            <pc:docMk/>
            <pc:sldMk cId="1951535546" sldId="635"/>
            <ac:spMk id="6" creationId="{33307670-71D4-48FD-3617-D7AAD478492F}"/>
          </ac:spMkLst>
        </pc:spChg>
        <pc:picChg chg="add del mod">
          <ac:chgData name="Clute, Timothy Karl" userId="ac634304-7741-4583-9bf1-44b3b98b2105" providerId="ADAL" clId="{7DC14CA7-7853-4BEC-905C-5284BD1BB799}" dt="2024-04-15T14:30:57.051" v="5398" actId="478"/>
          <ac:picMkLst>
            <pc:docMk/>
            <pc:sldMk cId="1951535546" sldId="635"/>
            <ac:picMk id="1025" creationId="{5C717176-BDCD-176B-F7F2-3209CB294A0F}"/>
          </ac:picMkLst>
        </pc:picChg>
        <pc:picChg chg="add del mod">
          <ac:chgData name="Clute, Timothy Karl" userId="ac634304-7741-4583-9bf1-44b3b98b2105" providerId="ADAL" clId="{7DC14CA7-7853-4BEC-905C-5284BD1BB799}" dt="2024-04-15T14:31:10.460" v="5400"/>
          <ac:picMkLst>
            <pc:docMk/>
            <pc:sldMk cId="1951535546" sldId="635"/>
            <ac:picMk id="1026" creationId="{B0FD5440-4C9D-2364-D287-C442E523C408}"/>
          </ac:picMkLst>
        </pc:picChg>
        <pc:picChg chg="add mod">
          <ac:chgData name="Clute, Timothy Karl" userId="ac634304-7741-4583-9bf1-44b3b98b2105" providerId="ADAL" clId="{7DC14CA7-7853-4BEC-905C-5284BD1BB799}" dt="2024-04-15T14:31:29.955" v="5401"/>
          <ac:picMkLst>
            <pc:docMk/>
            <pc:sldMk cId="1951535546" sldId="635"/>
            <ac:picMk id="1027" creationId="{6EDEDC21-FDB2-A773-B4F7-85BA8CD0E887}"/>
          </ac:picMkLst>
        </pc:picChg>
      </pc:sldChg>
      <pc:sldMasterChg chg="addSldLayout delSldLayout">
        <pc:chgData name="Clute, Timothy Karl" userId="ac634304-7741-4583-9bf1-44b3b98b2105" providerId="ADAL" clId="{7DC14CA7-7853-4BEC-905C-5284BD1BB799}" dt="2024-04-11T20:34:48.501" v="135" actId="47"/>
        <pc:sldMasterMkLst>
          <pc:docMk/>
          <pc:sldMasterMk cId="3242806272" sldId="2147484046"/>
        </pc:sldMasterMkLst>
        <pc:sldLayoutChg chg="add del">
          <pc:chgData name="Clute, Timothy Karl" userId="ac634304-7741-4583-9bf1-44b3b98b2105" providerId="ADAL" clId="{7DC14CA7-7853-4BEC-905C-5284BD1BB799}" dt="2024-04-11T20:34:48.501" v="135" actId="47"/>
          <pc:sldLayoutMkLst>
            <pc:docMk/>
            <pc:sldMasterMk cId="3242806272" sldId="2147484046"/>
            <pc:sldLayoutMk cId="1369687271" sldId="2147484308"/>
          </pc:sldLayoutMkLst>
        </pc:sldLayoutChg>
      </pc:sldMasterChg>
    </pc:docChg>
  </pc:docChgLst>
  <pc:docChgLst>
    <pc:chgData name="Clute, Timothy Karl" userId="ac634304-7741-4583-9bf1-44b3b98b2105" providerId="ADAL" clId="{28E63356-588F-4964-928C-0BBBFA0006C3}"/>
    <pc:docChg chg="undo custSel addSld delSld modSld sldOrd">
      <pc:chgData name="Clute, Timothy Karl" userId="ac634304-7741-4583-9bf1-44b3b98b2105" providerId="ADAL" clId="{28E63356-588F-4964-928C-0BBBFA0006C3}" dt="2024-04-15T02:20:04.157" v="7033" actId="1076"/>
      <pc:docMkLst>
        <pc:docMk/>
      </pc:docMkLst>
      <pc:sldChg chg="modSp mod">
        <pc:chgData name="Clute, Timothy Karl" userId="ac634304-7741-4583-9bf1-44b3b98b2105" providerId="ADAL" clId="{28E63356-588F-4964-928C-0BBBFA0006C3}" dt="2024-04-14T01:53:35.678" v="4775" actId="20577"/>
        <pc:sldMkLst>
          <pc:docMk/>
          <pc:sldMk cId="1119358085" sldId="617"/>
        </pc:sldMkLst>
        <pc:spChg chg="mod">
          <ac:chgData name="Clute, Timothy Karl" userId="ac634304-7741-4583-9bf1-44b3b98b2105" providerId="ADAL" clId="{28E63356-588F-4964-928C-0BBBFA0006C3}" dt="2024-04-14T01:53:35.678" v="4775" actId="20577"/>
          <ac:spMkLst>
            <pc:docMk/>
            <pc:sldMk cId="1119358085" sldId="617"/>
            <ac:spMk id="3" creationId="{2A6EB495-B765-8822-4923-378D45D10B1B}"/>
          </ac:spMkLst>
        </pc:spChg>
      </pc:sldChg>
      <pc:sldChg chg="addSp modSp mod">
        <pc:chgData name="Clute, Timothy Karl" userId="ac634304-7741-4583-9bf1-44b3b98b2105" providerId="ADAL" clId="{28E63356-588F-4964-928C-0BBBFA0006C3}" dt="2024-04-14T23:09:01.615" v="6953" actId="20577"/>
        <pc:sldMkLst>
          <pc:docMk/>
          <pc:sldMk cId="4058621509" sldId="618"/>
        </pc:sldMkLst>
        <pc:spChg chg="mod">
          <ac:chgData name="Clute, Timothy Karl" userId="ac634304-7741-4583-9bf1-44b3b98b2105" providerId="ADAL" clId="{28E63356-588F-4964-928C-0BBBFA0006C3}" dt="2024-04-14T23:09:01.615" v="6953" actId="20577"/>
          <ac:spMkLst>
            <pc:docMk/>
            <pc:sldMk cId="4058621509" sldId="618"/>
            <ac:spMk id="3" creationId="{9285B336-61A4-1587-E573-5D1431A680C5}"/>
          </ac:spMkLst>
        </pc:spChg>
        <pc:picChg chg="add mod">
          <ac:chgData name="Clute, Timothy Karl" userId="ac634304-7741-4583-9bf1-44b3b98b2105" providerId="ADAL" clId="{28E63356-588F-4964-928C-0BBBFA0006C3}" dt="2024-04-14T23:08:46.427" v="6937" actId="1076"/>
          <ac:picMkLst>
            <pc:docMk/>
            <pc:sldMk cId="4058621509" sldId="618"/>
            <ac:picMk id="1026" creationId="{85DC8307-276A-05AE-B9BB-2C81A3388387}"/>
          </ac:picMkLst>
        </pc:picChg>
      </pc:sldChg>
      <pc:sldChg chg="addSp modSp mod">
        <pc:chgData name="Clute, Timothy Karl" userId="ac634304-7741-4583-9bf1-44b3b98b2105" providerId="ADAL" clId="{28E63356-588F-4964-928C-0BBBFA0006C3}" dt="2024-04-14T23:23:34.690" v="6967" actId="14100"/>
        <pc:sldMkLst>
          <pc:docMk/>
          <pc:sldMk cId="1312027083" sldId="619"/>
        </pc:sldMkLst>
        <pc:spChg chg="mod">
          <ac:chgData name="Clute, Timothy Karl" userId="ac634304-7741-4583-9bf1-44b3b98b2105" providerId="ADAL" clId="{28E63356-588F-4964-928C-0BBBFA0006C3}" dt="2024-04-14T21:39:06.978" v="5893" actId="20577"/>
          <ac:spMkLst>
            <pc:docMk/>
            <pc:sldMk cId="1312027083" sldId="619"/>
            <ac:spMk id="3" creationId="{B81803A4-8EBA-1E4C-E127-7B992C340495}"/>
          </ac:spMkLst>
        </pc:spChg>
        <pc:picChg chg="add mod">
          <ac:chgData name="Clute, Timothy Karl" userId="ac634304-7741-4583-9bf1-44b3b98b2105" providerId="ADAL" clId="{28E63356-588F-4964-928C-0BBBFA0006C3}" dt="2024-04-14T23:23:34.690" v="6967" actId="14100"/>
          <ac:picMkLst>
            <pc:docMk/>
            <pc:sldMk cId="1312027083" sldId="619"/>
            <ac:picMk id="7" creationId="{F210AFCE-576D-3254-5C1F-77FE72A57597}"/>
          </ac:picMkLst>
        </pc:picChg>
      </pc:sldChg>
      <pc:sldChg chg="addSp delSp modSp mod">
        <pc:chgData name="Clute, Timothy Karl" userId="ac634304-7741-4583-9bf1-44b3b98b2105" providerId="ADAL" clId="{28E63356-588F-4964-928C-0BBBFA0006C3}" dt="2024-04-15T02:09:58.716" v="6984" actId="1076"/>
        <pc:sldMkLst>
          <pc:docMk/>
          <pc:sldMk cId="2603434254" sldId="620"/>
        </pc:sldMkLst>
        <pc:spChg chg="mod">
          <ac:chgData name="Clute, Timothy Karl" userId="ac634304-7741-4583-9bf1-44b3b98b2105" providerId="ADAL" clId="{28E63356-588F-4964-928C-0BBBFA0006C3}" dt="2024-04-14T21:36:38.866" v="5752" actId="20577"/>
          <ac:spMkLst>
            <pc:docMk/>
            <pc:sldMk cId="2603434254" sldId="620"/>
            <ac:spMk id="3" creationId="{2F65ABC2-1854-0E82-6A5D-14951FF14C81}"/>
          </ac:spMkLst>
        </pc:spChg>
        <pc:picChg chg="add del mod">
          <ac:chgData name="Clute, Timothy Karl" userId="ac634304-7741-4583-9bf1-44b3b98b2105" providerId="ADAL" clId="{28E63356-588F-4964-928C-0BBBFA0006C3}" dt="2024-04-15T02:09:53.235" v="6980" actId="478"/>
          <ac:picMkLst>
            <pc:docMk/>
            <pc:sldMk cId="2603434254" sldId="620"/>
            <ac:picMk id="6" creationId="{E4776F63-4669-00E0-FD36-77919C1A4ECF}"/>
          </ac:picMkLst>
        </pc:picChg>
        <pc:picChg chg="add mod">
          <ac:chgData name="Clute, Timothy Karl" userId="ac634304-7741-4583-9bf1-44b3b98b2105" providerId="ADAL" clId="{28E63356-588F-4964-928C-0BBBFA0006C3}" dt="2024-04-15T02:09:58.716" v="6984" actId="1076"/>
          <ac:picMkLst>
            <pc:docMk/>
            <pc:sldMk cId="2603434254" sldId="620"/>
            <ac:picMk id="8" creationId="{1B887C04-C8E9-44BE-ACF0-AE7942DD3F36}"/>
          </ac:picMkLst>
        </pc:picChg>
      </pc:sldChg>
      <pc:sldChg chg="addSp modSp mod">
        <pc:chgData name="Clute, Timothy Karl" userId="ac634304-7741-4583-9bf1-44b3b98b2105" providerId="ADAL" clId="{28E63356-588F-4964-928C-0BBBFA0006C3}" dt="2024-04-14T23:14:57.790" v="6963" actId="1076"/>
        <pc:sldMkLst>
          <pc:docMk/>
          <pc:sldMk cId="3923767664" sldId="621"/>
        </pc:sldMkLst>
        <pc:spChg chg="mod">
          <ac:chgData name="Clute, Timothy Karl" userId="ac634304-7741-4583-9bf1-44b3b98b2105" providerId="ADAL" clId="{28E63356-588F-4964-928C-0BBBFA0006C3}" dt="2024-04-14T21:37:33.866" v="5795" actId="20577"/>
          <ac:spMkLst>
            <pc:docMk/>
            <pc:sldMk cId="3923767664" sldId="621"/>
            <ac:spMk id="3" creationId="{2F65ABC2-1854-0E82-6A5D-14951FF14C81}"/>
          </ac:spMkLst>
        </pc:spChg>
        <pc:picChg chg="add mod ord">
          <ac:chgData name="Clute, Timothy Karl" userId="ac634304-7741-4583-9bf1-44b3b98b2105" providerId="ADAL" clId="{28E63356-588F-4964-928C-0BBBFA0006C3}" dt="2024-04-14T23:14:57.790" v="6963" actId="1076"/>
          <ac:picMkLst>
            <pc:docMk/>
            <pc:sldMk cId="3923767664" sldId="621"/>
            <ac:picMk id="7" creationId="{5DD4CD15-48F7-CFB1-A4EE-94A39272F9E2}"/>
          </ac:picMkLst>
        </pc:picChg>
        <pc:picChg chg="add mod">
          <ac:chgData name="Clute, Timothy Karl" userId="ac634304-7741-4583-9bf1-44b3b98b2105" providerId="ADAL" clId="{28E63356-588F-4964-928C-0BBBFA0006C3}" dt="2024-04-14T23:14:47.918" v="6959" actId="1076"/>
          <ac:picMkLst>
            <pc:docMk/>
            <pc:sldMk cId="3923767664" sldId="621"/>
            <ac:picMk id="9" creationId="{5481BD0E-6DED-31CC-700A-72310E72C19E}"/>
          </ac:picMkLst>
        </pc:picChg>
      </pc:sldChg>
      <pc:sldChg chg="addSp modSp mod">
        <pc:chgData name="Clute, Timothy Karl" userId="ac634304-7741-4583-9bf1-44b3b98b2105" providerId="ADAL" clId="{28E63356-588F-4964-928C-0BBBFA0006C3}" dt="2024-04-15T02:07:47.116" v="6976" actId="1076"/>
        <pc:sldMkLst>
          <pc:docMk/>
          <pc:sldMk cId="1618104542" sldId="622"/>
        </pc:sldMkLst>
        <pc:spChg chg="mod">
          <ac:chgData name="Clute, Timothy Karl" userId="ac634304-7741-4583-9bf1-44b3b98b2105" providerId="ADAL" clId="{28E63356-588F-4964-928C-0BBBFA0006C3}" dt="2024-04-14T21:59:24.298" v="6318" actId="20577"/>
          <ac:spMkLst>
            <pc:docMk/>
            <pc:sldMk cId="1618104542" sldId="622"/>
            <ac:spMk id="3" creationId="{A5EE0C41-B4AF-FDA6-6F74-6178E84E490C}"/>
          </ac:spMkLst>
        </pc:spChg>
        <pc:picChg chg="add mod">
          <ac:chgData name="Clute, Timothy Karl" userId="ac634304-7741-4583-9bf1-44b3b98b2105" providerId="ADAL" clId="{28E63356-588F-4964-928C-0BBBFA0006C3}" dt="2024-04-15T02:07:47.116" v="6976" actId="1076"/>
          <ac:picMkLst>
            <pc:docMk/>
            <pc:sldMk cId="1618104542" sldId="622"/>
            <ac:picMk id="7" creationId="{D1C83D37-BB39-4ACF-0A1B-411B3A69F96A}"/>
          </ac:picMkLst>
        </pc:picChg>
      </pc:sldChg>
      <pc:sldChg chg="addSp modSp mod ord">
        <pc:chgData name="Clute, Timothy Karl" userId="ac634304-7741-4583-9bf1-44b3b98b2105" providerId="ADAL" clId="{28E63356-588F-4964-928C-0BBBFA0006C3}" dt="2024-04-15T02:13:29.128" v="6996" actId="1076"/>
        <pc:sldMkLst>
          <pc:docMk/>
          <pc:sldMk cId="2949947528" sldId="625"/>
        </pc:sldMkLst>
        <pc:spChg chg="mod">
          <ac:chgData name="Clute, Timothy Karl" userId="ac634304-7741-4583-9bf1-44b3b98b2105" providerId="ADAL" clId="{28E63356-588F-4964-928C-0BBBFA0006C3}" dt="2024-04-14T22:01:10.134" v="6417" actId="6549"/>
          <ac:spMkLst>
            <pc:docMk/>
            <pc:sldMk cId="2949947528" sldId="625"/>
            <ac:spMk id="3" creationId="{40EE6F1A-86D8-0D6E-89F2-1956FFAF8FB3}"/>
          </ac:spMkLst>
        </pc:spChg>
        <pc:picChg chg="add mod">
          <ac:chgData name="Clute, Timothy Karl" userId="ac634304-7741-4583-9bf1-44b3b98b2105" providerId="ADAL" clId="{28E63356-588F-4964-928C-0BBBFA0006C3}" dt="2024-04-15T02:13:29.128" v="6996" actId="1076"/>
          <ac:picMkLst>
            <pc:docMk/>
            <pc:sldMk cId="2949947528" sldId="625"/>
            <ac:picMk id="7" creationId="{77A87973-E18C-791B-1477-0672E5F7ACA5}"/>
          </ac:picMkLst>
        </pc:picChg>
      </pc:sldChg>
      <pc:sldChg chg="modSp del mod ord">
        <pc:chgData name="Clute, Timothy Karl" userId="ac634304-7741-4583-9bf1-44b3b98b2105" providerId="ADAL" clId="{28E63356-588F-4964-928C-0BBBFA0006C3}" dt="2024-04-14T01:50:43.684" v="4503" actId="47"/>
        <pc:sldMkLst>
          <pc:docMk/>
          <pc:sldMk cId="2922159108" sldId="626"/>
        </pc:sldMkLst>
        <pc:spChg chg="mod">
          <ac:chgData name="Clute, Timothy Karl" userId="ac634304-7741-4583-9bf1-44b3b98b2105" providerId="ADAL" clId="{28E63356-588F-4964-928C-0BBBFA0006C3}" dt="2024-04-14T01:30:57.598" v="2052" actId="6549"/>
          <ac:spMkLst>
            <pc:docMk/>
            <pc:sldMk cId="2922159108" sldId="626"/>
            <ac:spMk id="2" creationId="{CE8B30A1-D6EB-0E51-0F3A-01733E44D501}"/>
          </ac:spMkLst>
        </pc:spChg>
        <pc:spChg chg="mod">
          <ac:chgData name="Clute, Timothy Karl" userId="ac634304-7741-4583-9bf1-44b3b98b2105" providerId="ADAL" clId="{28E63356-588F-4964-928C-0BBBFA0006C3}" dt="2024-04-14T01:43:43.831" v="3799" actId="400"/>
          <ac:spMkLst>
            <pc:docMk/>
            <pc:sldMk cId="2922159108" sldId="626"/>
            <ac:spMk id="3" creationId="{B438FCB3-5BB2-57B1-5997-35F94671564B}"/>
          </ac:spMkLst>
        </pc:spChg>
      </pc:sldChg>
      <pc:sldChg chg="addSp delSp modSp new mod">
        <pc:chgData name="Clute, Timothy Karl" userId="ac634304-7741-4583-9bf1-44b3b98b2105" providerId="ADAL" clId="{28E63356-588F-4964-928C-0BBBFA0006C3}" dt="2024-04-15T02:11:45.258" v="6993" actId="1076"/>
        <pc:sldMkLst>
          <pc:docMk/>
          <pc:sldMk cId="1009869804" sldId="627"/>
        </pc:sldMkLst>
        <pc:spChg chg="mod">
          <ac:chgData name="Clute, Timothy Karl" userId="ac634304-7741-4583-9bf1-44b3b98b2105" providerId="ADAL" clId="{28E63356-588F-4964-928C-0BBBFA0006C3}" dt="2024-04-14T01:01:00.309" v="51" actId="20577"/>
          <ac:spMkLst>
            <pc:docMk/>
            <pc:sldMk cId="1009869804" sldId="627"/>
            <ac:spMk id="2" creationId="{43BD04D7-9758-C230-3FBD-231A3E7933F6}"/>
          </ac:spMkLst>
        </pc:spChg>
        <pc:spChg chg="mod">
          <ac:chgData name="Clute, Timothy Karl" userId="ac634304-7741-4583-9bf1-44b3b98b2105" providerId="ADAL" clId="{28E63356-588F-4964-928C-0BBBFA0006C3}" dt="2024-04-14T22:00:07.606" v="6406" actId="20577"/>
          <ac:spMkLst>
            <pc:docMk/>
            <pc:sldMk cId="1009869804" sldId="627"/>
            <ac:spMk id="3" creationId="{8619E131-2BFE-3785-3C9B-FB3222ED19A9}"/>
          </ac:spMkLst>
        </pc:spChg>
        <pc:picChg chg="add del mod">
          <ac:chgData name="Clute, Timothy Karl" userId="ac634304-7741-4583-9bf1-44b3b98b2105" providerId="ADAL" clId="{28E63356-588F-4964-928C-0BBBFA0006C3}" dt="2024-04-15T02:11:39.231" v="6990" actId="478"/>
          <ac:picMkLst>
            <pc:docMk/>
            <pc:sldMk cId="1009869804" sldId="627"/>
            <ac:picMk id="7" creationId="{F6127A75-9CF4-E692-866F-40D5340D7C9C}"/>
          </ac:picMkLst>
        </pc:picChg>
        <pc:picChg chg="add mod">
          <ac:chgData name="Clute, Timothy Karl" userId="ac634304-7741-4583-9bf1-44b3b98b2105" providerId="ADAL" clId="{28E63356-588F-4964-928C-0BBBFA0006C3}" dt="2024-04-15T02:11:45.258" v="6993" actId="1076"/>
          <ac:picMkLst>
            <pc:docMk/>
            <pc:sldMk cId="1009869804" sldId="627"/>
            <ac:picMk id="9" creationId="{4922090A-1C09-6246-48E9-052426FC9CA2}"/>
          </ac:picMkLst>
        </pc:picChg>
      </pc:sldChg>
      <pc:sldChg chg="new del">
        <pc:chgData name="Clute, Timothy Karl" userId="ac634304-7741-4583-9bf1-44b3b98b2105" providerId="ADAL" clId="{28E63356-588F-4964-928C-0BBBFA0006C3}" dt="2024-04-14T01:06:05.384" v="715" actId="680"/>
        <pc:sldMkLst>
          <pc:docMk/>
          <pc:sldMk cId="1874462513" sldId="628"/>
        </pc:sldMkLst>
      </pc:sldChg>
      <pc:sldChg chg="addSp modSp new mod">
        <pc:chgData name="Clute, Timothy Karl" userId="ac634304-7741-4583-9bf1-44b3b98b2105" providerId="ADAL" clId="{28E63356-588F-4964-928C-0BBBFA0006C3}" dt="2024-04-15T02:15:11.919" v="6999" actId="1076"/>
        <pc:sldMkLst>
          <pc:docMk/>
          <pc:sldMk cId="3622235437" sldId="628"/>
        </pc:sldMkLst>
        <pc:spChg chg="mod">
          <ac:chgData name="Clute, Timothy Karl" userId="ac634304-7741-4583-9bf1-44b3b98b2105" providerId="ADAL" clId="{28E63356-588F-4964-928C-0BBBFA0006C3}" dt="2024-04-14T01:27:19.636" v="1655" actId="20577"/>
          <ac:spMkLst>
            <pc:docMk/>
            <pc:sldMk cId="3622235437" sldId="628"/>
            <ac:spMk id="2" creationId="{9385656E-EDD0-CA3C-0F4A-FE01BD9C8670}"/>
          </ac:spMkLst>
        </pc:spChg>
        <pc:spChg chg="mod">
          <ac:chgData name="Clute, Timothy Karl" userId="ac634304-7741-4583-9bf1-44b3b98b2105" providerId="ADAL" clId="{28E63356-588F-4964-928C-0BBBFA0006C3}" dt="2024-04-14T22:02:33.464" v="6506" actId="14100"/>
          <ac:spMkLst>
            <pc:docMk/>
            <pc:sldMk cId="3622235437" sldId="628"/>
            <ac:spMk id="3" creationId="{FBD0557C-9478-3886-0561-202B1C8FBEFF}"/>
          </ac:spMkLst>
        </pc:spChg>
        <pc:picChg chg="add mod">
          <ac:chgData name="Clute, Timothy Karl" userId="ac634304-7741-4583-9bf1-44b3b98b2105" providerId="ADAL" clId="{28E63356-588F-4964-928C-0BBBFA0006C3}" dt="2024-04-15T02:15:11.919" v="6999" actId="1076"/>
          <ac:picMkLst>
            <pc:docMk/>
            <pc:sldMk cId="3622235437" sldId="628"/>
            <ac:picMk id="7" creationId="{6D460553-A050-F89E-70D8-89C02DEB86A6}"/>
          </ac:picMkLst>
        </pc:picChg>
      </pc:sldChg>
      <pc:sldChg chg="modSp new del mod ord">
        <pc:chgData name="Clute, Timothy Karl" userId="ac634304-7741-4583-9bf1-44b3b98b2105" providerId="ADAL" clId="{28E63356-588F-4964-928C-0BBBFA0006C3}" dt="2024-04-14T01:14:50.411" v="1071" actId="47"/>
        <pc:sldMkLst>
          <pc:docMk/>
          <pc:sldMk cId="3667137788" sldId="628"/>
        </pc:sldMkLst>
        <pc:spChg chg="mod">
          <ac:chgData name="Clute, Timothy Karl" userId="ac634304-7741-4583-9bf1-44b3b98b2105" providerId="ADAL" clId="{28E63356-588F-4964-928C-0BBBFA0006C3}" dt="2024-04-14T01:06:23.777" v="790" actId="20577"/>
          <ac:spMkLst>
            <pc:docMk/>
            <pc:sldMk cId="3667137788" sldId="628"/>
            <ac:spMk id="2" creationId="{EE21F8CF-122C-48A5-90DC-D25FC45FA399}"/>
          </ac:spMkLst>
        </pc:spChg>
        <pc:spChg chg="mod">
          <ac:chgData name="Clute, Timothy Karl" userId="ac634304-7741-4583-9bf1-44b3b98b2105" providerId="ADAL" clId="{28E63356-588F-4964-928C-0BBBFA0006C3}" dt="2024-04-14T01:13:42.962" v="1055" actId="20577"/>
          <ac:spMkLst>
            <pc:docMk/>
            <pc:sldMk cId="3667137788" sldId="628"/>
            <ac:spMk id="3" creationId="{8B40C17A-51E6-22FB-A02D-B8F4FC91FE1B}"/>
          </ac:spMkLst>
        </pc:spChg>
      </pc:sldChg>
      <pc:sldChg chg="addSp modSp new mod">
        <pc:chgData name="Clute, Timothy Karl" userId="ac634304-7741-4583-9bf1-44b3b98b2105" providerId="ADAL" clId="{28E63356-588F-4964-928C-0BBBFA0006C3}" dt="2024-04-15T02:16:14.484" v="7002" actId="1076"/>
        <pc:sldMkLst>
          <pc:docMk/>
          <pc:sldMk cId="3804705257" sldId="629"/>
        </pc:sldMkLst>
        <pc:spChg chg="mod">
          <ac:chgData name="Clute, Timothy Karl" userId="ac634304-7741-4583-9bf1-44b3b98b2105" providerId="ADAL" clId="{28E63356-588F-4964-928C-0BBBFA0006C3}" dt="2024-04-14T01:25:05.916" v="1275" actId="20577"/>
          <ac:spMkLst>
            <pc:docMk/>
            <pc:sldMk cId="3804705257" sldId="629"/>
            <ac:spMk id="2" creationId="{C8B3DB66-8B18-07B6-DA71-CF4341379C31}"/>
          </ac:spMkLst>
        </pc:spChg>
        <pc:spChg chg="mod">
          <ac:chgData name="Clute, Timothy Karl" userId="ac634304-7741-4583-9bf1-44b3b98b2105" providerId="ADAL" clId="{28E63356-588F-4964-928C-0BBBFA0006C3}" dt="2024-04-14T22:01:34.347" v="6483" actId="20577"/>
          <ac:spMkLst>
            <pc:docMk/>
            <pc:sldMk cId="3804705257" sldId="629"/>
            <ac:spMk id="3" creationId="{A0D7D972-C6D2-2B49-A581-515BE01DDA2F}"/>
          </ac:spMkLst>
        </pc:spChg>
        <pc:picChg chg="add mod">
          <ac:chgData name="Clute, Timothy Karl" userId="ac634304-7741-4583-9bf1-44b3b98b2105" providerId="ADAL" clId="{28E63356-588F-4964-928C-0BBBFA0006C3}" dt="2024-04-15T02:10:42.774" v="6989" actId="1076"/>
          <ac:picMkLst>
            <pc:docMk/>
            <pc:sldMk cId="3804705257" sldId="629"/>
            <ac:picMk id="7" creationId="{2CFFD4F4-3513-7AE6-CFAB-17220F699944}"/>
          </ac:picMkLst>
        </pc:picChg>
        <pc:picChg chg="add mod">
          <ac:chgData name="Clute, Timothy Karl" userId="ac634304-7741-4583-9bf1-44b3b98b2105" providerId="ADAL" clId="{28E63356-588F-4964-928C-0BBBFA0006C3}" dt="2024-04-15T02:16:14.484" v="7002" actId="1076"/>
          <ac:picMkLst>
            <pc:docMk/>
            <pc:sldMk cId="3804705257" sldId="629"/>
            <ac:picMk id="9" creationId="{9F5C12D5-5590-BFE9-9D12-E5F28ADF920C}"/>
          </ac:picMkLst>
        </pc:picChg>
      </pc:sldChg>
      <pc:sldChg chg="modSp new del mod">
        <pc:chgData name="Clute, Timothy Karl" userId="ac634304-7741-4583-9bf1-44b3b98b2105" providerId="ADAL" clId="{28E63356-588F-4964-928C-0BBBFA0006C3}" dt="2024-04-14T01:22:47.159" v="1194" actId="47"/>
        <pc:sldMkLst>
          <pc:docMk/>
          <pc:sldMk cId="3875711899" sldId="629"/>
        </pc:sldMkLst>
        <pc:spChg chg="mod">
          <ac:chgData name="Clute, Timothy Karl" userId="ac634304-7741-4583-9bf1-44b3b98b2105" providerId="ADAL" clId="{28E63356-588F-4964-928C-0BBBFA0006C3}" dt="2024-04-14T01:21:39.511" v="1134" actId="20577"/>
          <ac:spMkLst>
            <pc:docMk/>
            <pc:sldMk cId="3875711899" sldId="629"/>
            <ac:spMk id="2" creationId="{6CDDBD28-CDA6-374A-BC30-D30C3975D01B}"/>
          </ac:spMkLst>
        </pc:spChg>
        <pc:spChg chg="mod">
          <ac:chgData name="Clute, Timothy Karl" userId="ac634304-7741-4583-9bf1-44b3b98b2105" providerId="ADAL" clId="{28E63356-588F-4964-928C-0BBBFA0006C3}" dt="2024-04-14T01:21:45.827" v="1144" actId="20577"/>
          <ac:spMkLst>
            <pc:docMk/>
            <pc:sldMk cId="3875711899" sldId="629"/>
            <ac:spMk id="3" creationId="{E1189C79-2DF2-97D2-8710-F48FA195580C}"/>
          </ac:spMkLst>
        </pc:spChg>
      </pc:sldChg>
      <pc:sldChg chg="addSp delSp modSp new mod">
        <pc:chgData name="Clute, Timothy Karl" userId="ac634304-7741-4583-9bf1-44b3b98b2105" providerId="ADAL" clId="{28E63356-588F-4964-928C-0BBBFA0006C3}" dt="2024-04-15T02:20:04.157" v="7033" actId="1076"/>
        <pc:sldMkLst>
          <pc:docMk/>
          <pc:sldMk cId="1439359087" sldId="630"/>
        </pc:sldMkLst>
        <pc:spChg chg="mod">
          <ac:chgData name="Clute, Timothy Karl" userId="ac634304-7741-4583-9bf1-44b3b98b2105" providerId="ADAL" clId="{28E63356-588F-4964-928C-0BBBFA0006C3}" dt="2024-04-14T01:32:31.755" v="2235" actId="20577"/>
          <ac:spMkLst>
            <pc:docMk/>
            <pc:sldMk cId="1439359087" sldId="630"/>
            <ac:spMk id="2" creationId="{9A38A6F1-E299-082A-C7D0-7E9DE8B6E0AB}"/>
          </ac:spMkLst>
        </pc:spChg>
        <pc:spChg chg="mod">
          <ac:chgData name="Clute, Timothy Karl" userId="ac634304-7741-4583-9bf1-44b3b98b2105" providerId="ADAL" clId="{28E63356-588F-4964-928C-0BBBFA0006C3}" dt="2024-04-14T22:03:16.633" v="6512" actId="14100"/>
          <ac:spMkLst>
            <pc:docMk/>
            <pc:sldMk cId="1439359087" sldId="630"/>
            <ac:spMk id="3" creationId="{D3009019-25E1-CCE7-C2A5-80D6285DFC55}"/>
          </ac:spMkLst>
        </pc:spChg>
        <pc:spChg chg="add del mod">
          <ac:chgData name="Clute, Timothy Karl" userId="ac634304-7741-4583-9bf1-44b3b98b2105" providerId="ADAL" clId="{28E63356-588F-4964-928C-0BBBFA0006C3}" dt="2024-04-14T01:38:00.477" v="2982" actId="22"/>
          <ac:spMkLst>
            <pc:docMk/>
            <pc:sldMk cId="1439359087" sldId="630"/>
            <ac:spMk id="7" creationId="{38D32E82-9841-813F-BE25-C393FFF8C667}"/>
          </ac:spMkLst>
        </pc:spChg>
        <pc:picChg chg="add del mod">
          <ac:chgData name="Clute, Timothy Karl" userId="ac634304-7741-4583-9bf1-44b3b98b2105" providerId="ADAL" clId="{28E63356-588F-4964-928C-0BBBFA0006C3}" dt="2024-04-14T22:08:03.564" v="6795" actId="21"/>
          <ac:picMkLst>
            <pc:docMk/>
            <pc:sldMk cId="1439359087" sldId="630"/>
            <ac:picMk id="7" creationId="{29BBAD45-F202-1AB6-0746-16C7B1385402}"/>
          </ac:picMkLst>
        </pc:picChg>
        <pc:picChg chg="add mod">
          <ac:chgData name="Clute, Timothy Karl" userId="ac634304-7741-4583-9bf1-44b3b98b2105" providerId="ADAL" clId="{28E63356-588F-4964-928C-0BBBFA0006C3}" dt="2024-04-15T02:20:04.157" v="7033" actId="1076"/>
          <ac:picMkLst>
            <pc:docMk/>
            <pc:sldMk cId="1439359087" sldId="630"/>
            <ac:picMk id="7" creationId="{B21F4CF2-A42B-6C60-ADE4-113C789A869A}"/>
          </ac:picMkLst>
        </pc:picChg>
      </pc:sldChg>
      <pc:sldChg chg="new del">
        <pc:chgData name="Clute, Timothy Karl" userId="ac634304-7741-4583-9bf1-44b3b98b2105" providerId="ADAL" clId="{28E63356-588F-4964-928C-0BBBFA0006C3}" dt="2024-04-14T01:35:47.871" v="2742" actId="47"/>
        <pc:sldMkLst>
          <pc:docMk/>
          <pc:sldMk cId="1393671821" sldId="631"/>
        </pc:sldMkLst>
      </pc:sldChg>
      <pc:sldChg chg="addSp modSp new mod">
        <pc:chgData name="Clute, Timothy Karl" userId="ac634304-7741-4583-9bf1-44b3b98b2105" providerId="ADAL" clId="{28E63356-588F-4964-928C-0BBBFA0006C3}" dt="2024-04-15T02:01:50.997" v="6973" actId="1076"/>
        <pc:sldMkLst>
          <pc:docMk/>
          <pc:sldMk cId="2372322364" sldId="631"/>
        </pc:sldMkLst>
        <pc:spChg chg="mod">
          <ac:chgData name="Clute, Timothy Karl" userId="ac634304-7741-4583-9bf1-44b3b98b2105" providerId="ADAL" clId="{28E63356-588F-4964-928C-0BBBFA0006C3}" dt="2024-04-14T01:39:05.667" v="3033" actId="20577"/>
          <ac:spMkLst>
            <pc:docMk/>
            <pc:sldMk cId="2372322364" sldId="631"/>
            <ac:spMk id="2" creationId="{ECD18F38-5E74-0707-D0F2-F8B38D957023}"/>
          </ac:spMkLst>
        </pc:spChg>
        <pc:spChg chg="mod">
          <ac:chgData name="Clute, Timothy Karl" userId="ac634304-7741-4583-9bf1-44b3b98b2105" providerId="ADAL" clId="{28E63356-588F-4964-928C-0BBBFA0006C3}" dt="2024-04-14T22:05:37.069" v="6562" actId="6549"/>
          <ac:spMkLst>
            <pc:docMk/>
            <pc:sldMk cId="2372322364" sldId="631"/>
            <ac:spMk id="3" creationId="{07F7AE86-A9E2-4263-2416-2BCAB0CAEDAC}"/>
          </ac:spMkLst>
        </pc:spChg>
        <pc:picChg chg="add mod">
          <ac:chgData name="Clute, Timothy Karl" userId="ac634304-7741-4583-9bf1-44b3b98b2105" providerId="ADAL" clId="{28E63356-588F-4964-928C-0BBBFA0006C3}" dt="2024-04-15T02:01:50.997" v="6973" actId="1076"/>
          <ac:picMkLst>
            <pc:docMk/>
            <pc:sldMk cId="2372322364" sldId="631"/>
            <ac:picMk id="7" creationId="{23DAB40D-891D-F80C-64D5-F8EA4F2E495E}"/>
          </ac:picMkLst>
        </pc:picChg>
      </pc:sldChg>
      <pc:sldChg chg="new del">
        <pc:chgData name="Clute, Timothy Karl" userId="ac634304-7741-4583-9bf1-44b3b98b2105" providerId="ADAL" clId="{28E63356-588F-4964-928C-0BBBFA0006C3}" dt="2024-04-14T01:38:49.653" v="3004" actId="680"/>
        <pc:sldMkLst>
          <pc:docMk/>
          <pc:sldMk cId="4208771878" sldId="631"/>
        </pc:sldMkLst>
      </pc:sldChg>
      <pc:sldChg chg="addSp modSp new mod">
        <pc:chgData name="Clute, Timothy Karl" userId="ac634304-7741-4583-9bf1-44b3b98b2105" providerId="ADAL" clId="{28E63356-588F-4964-928C-0BBBFA0006C3}" dt="2024-04-15T02:18:50.245" v="7008" actId="1076"/>
        <pc:sldMkLst>
          <pc:docMk/>
          <pc:sldMk cId="2500763230" sldId="632"/>
        </pc:sldMkLst>
        <pc:spChg chg="mod">
          <ac:chgData name="Clute, Timothy Karl" userId="ac634304-7741-4583-9bf1-44b3b98b2105" providerId="ADAL" clId="{28E63356-588F-4964-928C-0BBBFA0006C3}" dt="2024-04-14T01:43:26.720" v="3798" actId="20577"/>
          <ac:spMkLst>
            <pc:docMk/>
            <pc:sldMk cId="2500763230" sldId="632"/>
            <ac:spMk id="2" creationId="{B999244E-FC46-1F9D-BC7A-5DF357E74ADF}"/>
          </ac:spMkLst>
        </pc:spChg>
        <pc:spChg chg="mod">
          <ac:chgData name="Clute, Timothy Karl" userId="ac634304-7741-4583-9bf1-44b3b98b2105" providerId="ADAL" clId="{28E63356-588F-4964-928C-0BBBFA0006C3}" dt="2024-04-14T22:07:43.266" v="6794" actId="20577"/>
          <ac:spMkLst>
            <pc:docMk/>
            <pc:sldMk cId="2500763230" sldId="632"/>
            <ac:spMk id="3" creationId="{C76AB035-A0D7-958D-17DA-E0B2E5C0E3C8}"/>
          </ac:spMkLst>
        </pc:spChg>
        <pc:picChg chg="add mod">
          <ac:chgData name="Clute, Timothy Karl" userId="ac634304-7741-4583-9bf1-44b3b98b2105" providerId="ADAL" clId="{28E63356-588F-4964-928C-0BBBFA0006C3}" dt="2024-04-15T02:18:50.245" v="7008" actId="1076"/>
          <ac:picMkLst>
            <pc:docMk/>
            <pc:sldMk cId="2500763230" sldId="632"/>
            <ac:picMk id="7" creationId="{AF1C9BAC-FC1B-8902-22F2-3991FDFA8429}"/>
          </ac:picMkLst>
        </pc:picChg>
      </pc:sldChg>
      <pc:sldChg chg="addSp modSp new mod">
        <pc:chgData name="Clute, Timothy Karl" userId="ac634304-7741-4583-9bf1-44b3b98b2105" providerId="ADAL" clId="{28E63356-588F-4964-928C-0BBBFA0006C3}" dt="2024-04-14T22:09:05.882" v="6906" actId="20577"/>
        <pc:sldMkLst>
          <pc:docMk/>
          <pc:sldMk cId="428715207" sldId="633"/>
        </pc:sldMkLst>
        <pc:spChg chg="mod">
          <ac:chgData name="Clute, Timothy Karl" userId="ac634304-7741-4583-9bf1-44b3b98b2105" providerId="ADAL" clId="{28E63356-588F-4964-928C-0BBBFA0006C3}" dt="2024-04-14T01:50:06.278" v="4424" actId="20577"/>
          <ac:spMkLst>
            <pc:docMk/>
            <pc:sldMk cId="428715207" sldId="633"/>
            <ac:spMk id="2" creationId="{D4D50CF2-35B0-57E4-C25D-84837D224B6B}"/>
          </ac:spMkLst>
        </pc:spChg>
        <pc:spChg chg="mod">
          <ac:chgData name="Clute, Timothy Karl" userId="ac634304-7741-4583-9bf1-44b3b98b2105" providerId="ADAL" clId="{28E63356-588F-4964-928C-0BBBFA0006C3}" dt="2024-04-14T22:09:05.882" v="6906" actId="20577"/>
          <ac:spMkLst>
            <pc:docMk/>
            <pc:sldMk cId="428715207" sldId="633"/>
            <ac:spMk id="3" creationId="{C942CBE1-47F9-69BC-4AD2-E00E1FB3234C}"/>
          </ac:spMkLst>
        </pc:spChg>
        <pc:picChg chg="add mod">
          <ac:chgData name="Clute, Timothy Karl" userId="ac634304-7741-4583-9bf1-44b3b98b2105" providerId="ADAL" clId="{28E63356-588F-4964-928C-0BBBFA0006C3}" dt="2024-04-14T22:08:06.420" v="6796"/>
          <ac:picMkLst>
            <pc:docMk/>
            <pc:sldMk cId="428715207" sldId="633"/>
            <ac:picMk id="6" creationId="{4730B54B-BCAD-6559-B565-D26BD51897DA}"/>
          </ac:picMkLst>
        </pc:picChg>
      </pc:sldChg>
      <pc:sldChg chg="addSp modSp new mod">
        <pc:chgData name="Clute, Timothy Karl" userId="ac634304-7741-4583-9bf1-44b3b98b2105" providerId="ADAL" clId="{28E63356-588F-4964-928C-0BBBFA0006C3}" dt="2024-04-15T02:18:00.176" v="7005" actId="1076"/>
        <pc:sldMkLst>
          <pc:docMk/>
          <pc:sldMk cId="3626956192" sldId="634"/>
        </pc:sldMkLst>
        <pc:spChg chg="mod">
          <ac:chgData name="Clute, Timothy Karl" userId="ac634304-7741-4583-9bf1-44b3b98b2105" providerId="ADAL" clId="{28E63356-588F-4964-928C-0BBBFA0006C3}" dt="2024-04-14T01:53:41.681" v="4785" actId="20577"/>
          <ac:spMkLst>
            <pc:docMk/>
            <pc:sldMk cId="3626956192" sldId="634"/>
            <ac:spMk id="2" creationId="{0645EEC2-185B-0615-1899-4C81D7A0CB2D}"/>
          </ac:spMkLst>
        </pc:spChg>
        <pc:spChg chg="mod">
          <ac:chgData name="Clute, Timothy Karl" userId="ac634304-7741-4583-9bf1-44b3b98b2105" providerId="ADAL" clId="{28E63356-588F-4964-928C-0BBBFA0006C3}" dt="2024-04-14T22:10:06.517" v="6932" actId="20577"/>
          <ac:spMkLst>
            <pc:docMk/>
            <pc:sldMk cId="3626956192" sldId="634"/>
            <ac:spMk id="3" creationId="{40403898-97F2-9ADB-8E09-3CACDF0F89F8}"/>
          </ac:spMkLst>
        </pc:spChg>
        <pc:picChg chg="add mod">
          <ac:chgData name="Clute, Timothy Karl" userId="ac634304-7741-4583-9bf1-44b3b98b2105" providerId="ADAL" clId="{28E63356-588F-4964-928C-0BBBFA0006C3}" dt="2024-04-15T02:18:00.176" v="7005" actId="1076"/>
          <ac:picMkLst>
            <pc:docMk/>
            <pc:sldMk cId="3626956192" sldId="634"/>
            <ac:picMk id="7" creationId="{5FFBE9ED-1A0E-702F-BCA5-BAC9E5E9C998}"/>
          </ac:picMkLst>
        </pc:picChg>
      </pc:sldChg>
      <pc:sldChg chg="modSp new mod">
        <pc:chgData name="Clute, Timothy Karl" userId="ac634304-7741-4583-9bf1-44b3b98b2105" providerId="ADAL" clId="{28E63356-588F-4964-928C-0BBBFA0006C3}" dt="2024-04-15T02:18:59.272" v="7031" actId="20577"/>
        <pc:sldMkLst>
          <pc:docMk/>
          <pc:sldMk cId="1951535546" sldId="635"/>
        </pc:sldMkLst>
        <pc:spChg chg="mod">
          <ac:chgData name="Clute, Timothy Karl" userId="ac634304-7741-4583-9bf1-44b3b98b2105" providerId="ADAL" clId="{28E63356-588F-4964-928C-0BBBFA0006C3}" dt="2024-04-15T02:18:59.272" v="7031" actId="20577"/>
          <ac:spMkLst>
            <pc:docMk/>
            <pc:sldMk cId="1951535546" sldId="635"/>
            <ac:spMk id="2" creationId="{C101FDDA-CDB1-F3A1-DA3A-B551251056C7}"/>
          </ac:spMkLst>
        </pc:spChg>
      </pc:sldChg>
      <pc:sldChg chg="modSp new del mod">
        <pc:chgData name="Clute, Timothy Karl" userId="ac634304-7741-4583-9bf1-44b3b98b2105" providerId="ADAL" clId="{28E63356-588F-4964-928C-0BBBFA0006C3}" dt="2024-04-14T01:58:50.758" v="5327" actId="47"/>
        <pc:sldMkLst>
          <pc:docMk/>
          <pc:sldMk cId="3877675917" sldId="635"/>
        </pc:sldMkLst>
        <pc:spChg chg="mod">
          <ac:chgData name="Clute, Timothy Karl" userId="ac634304-7741-4583-9bf1-44b3b98b2105" providerId="ADAL" clId="{28E63356-588F-4964-928C-0BBBFA0006C3}" dt="2024-04-14T01:56:38.523" v="5032" actId="20577"/>
          <ac:spMkLst>
            <pc:docMk/>
            <pc:sldMk cId="3877675917" sldId="635"/>
            <ac:spMk id="2" creationId="{13D9F440-E69B-72A1-208F-A25B30399660}"/>
          </ac:spMkLst>
        </pc:spChg>
      </pc:sldChg>
    </pc:docChg>
  </pc:docChgLst>
  <pc:docChgLst>
    <pc:chgData name="Clute, Timothy Karl" userId="S::clute@anl.gov::ac634304-7741-4583-9bf1-44b3b98b2105" providerId="AD" clId="Web-{C94BFED7-8507-7467-C189-C4BE8017C82E}"/>
    <pc:docChg chg="modSld">
      <pc:chgData name="Clute, Timothy Karl" userId="S::clute@anl.gov::ac634304-7741-4583-9bf1-44b3b98b2105" providerId="AD" clId="Web-{C94BFED7-8507-7467-C189-C4BE8017C82E}" dt="2024-04-15T14:18:23.267" v="4"/>
      <pc:docMkLst>
        <pc:docMk/>
      </pc:docMkLst>
      <pc:sldChg chg="addSp delSp modSp">
        <pc:chgData name="Clute, Timothy Karl" userId="S::clute@anl.gov::ac634304-7741-4583-9bf1-44b3b98b2105" providerId="AD" clId="Web-{C94BFED7-8507-7467-C189-C4BE8017C82E}" dt="2024-04-15T14:18:23.267" v="4"/>
        <pc:sldMkLst>
          <pc:docMk/>
          <pc:sldMk cId="1618104542" sldId="622"/>
        </pc:sldMkLst>
        <pc:spChg chg="add del mod">
          <ac:chgData name="Clute, Timothy Karl" userId="S::clute@anl.gov::ac634304-7741-4583-9bf1-44b3b98b2105" providerId="AD" clId="Web-{C94BFED7-8507-7467-C189-C4BE8017C82E}" dt="2024-04-15T14:18:23.267" v="4"/>
          <ac:spMkLst>
            <pc:docMk/>
            <pc:sldMk cId="1618104542" sldId="622"/>
            <ac:spMk id="6" creationId="{CF79169A-003D-E472-8B2F-A107D4020FE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32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r">
              <a:defRPr sz="1200"/>
            </a:lvl1pPr>
          </a:lstStyle>
          <a:p>
            <a:fld id="{B691EE03-8B86-4483-A61E-7F251E4A648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32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r">
              <a:defRPr sz="1200"/>
            </a:lvl1pPr>
          </a:lstStyle>
          <a:p>
            <a:fld id="{06B5E9DE-290D-4688-9E0B-EC76B129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r">
              <a:defRPr sz="1200"/>
            </a:lvl1pPr>
          </a:lstStyle>
          <a:p>
            <a:fld id="{1AF9D93D-2DCD-4941-9148-539F4B11DA5A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6" tIns="48324" rIns="96646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6" tIns="48324" rIns="96646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r">
              <a:defRPr sz="1200"/>
            </a:lvl1pPr>
          </a:lstStyle>
          <a:p>
            <a:fld id="{96257B74-7AA3-6D4E-A5F4-7C976DCE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80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075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0183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3288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6394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4BE3096-FF3B-1648-A643-D3909CD99245}" type="slidenum">
              <a:rPr lang="en-US" sz="15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en-US" sz="15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" y="0"/>
            <a:ext cx="1694" cy="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5100" tIns="47553" rIns="95100" bIns="47553"/>
          <a:lstStyle/>
          <a:p>
            <a:pPr defTabSz="96642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404040"/>
                </a:solidFill>
                <a:latin typeface="Calibri" charset="0"/>
                <a:ea typeface="+mn-ea"/>
              </a:rPr>
              <a:t>Univ</a:t>
            </a:r>
            <a:r>
              <a:rPr lang="en-US" dirty="0">
                <a:solidFill>
                  <a:srgbClr val="404040"/>
                </a:solidFill>
                <a:latin typeface="Calibri" charset="0"/>
                <a:ea typeface="+mn-ea"/>
              </a:rPr>
              <a:t> of Chicago Review, Aug. 30, 2010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" y="0"/>
            <a:ext cx="1694" cy="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5100" tIns="47553" rIns="95100" bIns="47553"/>
          <a:lstStyle/>
          <a:p>
            <a:pPr defTabSz="966423" fontAlgn="auto">
              <a:spcBef>
                <a:spcPts val="0"/>
              </a:spcBef>
              <a:spcAft>
                <a:spcPts val="0"/>
              </a:spcAft>
              <a:defRPr/>
            </a:pPr>
            <a:fld id="{D8C02FBE-B1A1-9949-B8FC-82EFBC57DDE8}" type="slidenum">
              <a:rPr lang="en-US">
                <a:solidFill>
                  <a:srgbClr val="404040"/>
                </a:solidFill>
                <a:latin typeface="Calibri" charset="0"/>
                <a:ea typeface="+mn-ea"/>
              </a:rPr>
              <a:pPr defTabSz="966423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>
              <a:solidFill>
                <a:srgbClr val="404040"/>
              </a:solidFill>
              <a:latin typeface="Calibri" charset="0"/>
              <a:ea typeface="+mn-ea"/>
            </a:endParaRPr>
          </a:p>
        </p:txBody>
      </p:sp>
      <p:sp>
        <p:nvSpPr>
          <p:cNvPr id="16387" name="Text Box 3"/>
          <p:cNvSpPr>
            <a:spLocks noGrp="1" noChangeArrowheads="1"/>
          </p:cNvSpPr>
          <p:nvPr>
            <p:ph type="body"/>
          </p:nvPr>
        </p:nvSpPr>
        <p:spPr>
          <a:xfrm>
            <a:off x="7" y="2"/>
            <a:ext cx="301917" cy="47219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  <a:defRPr/>
            </a:pPr>
            <a:endParaRPr lang="en-US" sz="2100" dirty="0">
              <a:latin typeface="Arial" charset="0"/>
              <a:cs typeface="WenQuanYi Zen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8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5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573088" indent="-298450">
              <a:defRPr>
                <a:solidFill>
                  <a:srgbClr val="000000"/>
                </a:solidFill>
              </a:defRPr>
            </a:lvl2pPr>
            <a:lvl3pPr marL="519113" indent="217488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17300" y="6471466"/>
            <a:ext cx="609600" cy="182880"/>
          </a:xfrm>
          <a:ln/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1" y="6455188"/>
            <a:ext cx="9098844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8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17300" y="6513801"/>
            <a:ext cx="6096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0996" y="6497523"/>
            <a:ext cx="653328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06116" y="5747819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730250"/>
            <a:ext cx="8250767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246" y="523876"/>
            <a:ext cx="1739197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179725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081" y="1207516"/>
            <a:ext cx="11094260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323709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3889" r:id="rId2"/>
    <p:sldLayoutId id="2147484064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3YIeBMcZX_4&amp;list=PL994D8197DEEFCC59&amp;index=2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27546" y="1552490"/>
            <a:ext cx="8227174" cy="2733587"/>
          </a:xfrm>
          <a:solidFill>
            <a:schemeClr val="accent2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sz="3200" dirty="0"/>
              <a:t>Installation of Vacuum Components for the APS-Upgrade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0342" y="4425360"/>
            <a:ext cx="80205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Tim Clute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Interim APSU Technician Group Section Lead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Advanced Photon Source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Argonne National Laboratory, Lemont, IL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OLAV-IV: 6th Workshop on the Operation of Large Vacuum Systems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April 17, 2024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1133083-56AC-4506-8B65-CF28F0FB1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720" y="1552490"/>
            <a:ext cx="3637280" cy="27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DB66-8B18-07B6-DA71-CF4341379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7D972-C6D2-2B49-A581-515BE01DD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6324396" cy="4987365"/>
          </a:xfrm>
        </p:spPr>
        <p:txBody>
          <a:bodyPr/>
          <a:lstStyle/>
          <a:p>
            <a:r>
              <a:rPr lang="en-US" dirty="0"/>
              <a:t>Type of joints used at the APS</a:t>
            </a:r>
          </a:p>
          <a:p>
            <a:pPr lvl="1"/>
            <a:r>
              <a:rPr lang="en-US" dirty="0"/>
              <a:t>Several types of joints are used at the APS depending on requirements of space and material</a:t>
            </a:r>
          </a:p>
          <a:p>
            <a:pPr lvl="1"/>
            <a:r>
              <a:rPr lang="en-US" dirty="0"/>
              <a:t>This includes: </a:t>
            </a:r>
          </a:p>
          <a:p>
            <a:pPr lvl="2"/>
            <a:r>
              <a:rPr lang="en-US" dirty="0"/>
              <a:t>Aluminum </a:t>
            </a:r>
            <a:r>
              <a:rPr lang="en-US" dirty="0" err="1"/>
              <a:t>Conflat</a:t>
            </a:r>
            <a:r>
              <a:rPr lang="en-US" dirty="0"/>
              <a:t> Flanges</a:t>
            </a:r>
          </a:p>
          <a:p>
            <a:pPr lvl="2"/>
            <a:r>
              <a:rPr lang="en-US" dirty="0"/>
              <a:t>Stainless </a:t>
            </a:r>
            <a:r>
              <a:rPr lang="en-US" dirty="0" err="1"/>
              <a:t>Conflat</a:t>
            </a:r>
            <a:r>
              <a:rPr lang="en-US" dirty="0"/>
              <a:t> Flanges</a:t>
            </a:r>
          </a:p>
          <a:p>
            <a:pPr lvl="2"/>
            <a:r>
              <a:rPr lang="en-US" dirty="0"/>
              <a:t>Stainless QCF Flanges</a:t>
            </a:r>
          </a:p>
          <a:p>
            <a:pPr lvl="1"/>
            <a:r>
              <a:rPr lang="en-US" dirty="0"/>
              <a:t>Many of these joints required custom RF gaskets</a:t>
            </a:r>
          </a:p>
          <a:p>
            <a:pPr lvl="1"/>
            <a:r>
              <a:rPr lang="en-US" dirty="0"/>
              <a:t>Specific instruction sheets handed out for each type of joint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C135B-4AC7-D6FE-E701-3E53F2D4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4D62D-1C7F-3333-1B8B-D57068C89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FD4F4-3513-7AE6-CFAB-17220F699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876" y="1207516"/>
            <a:ext cx="3400381" cy="4582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5C12D5-5590-BFE9-9D12-E5F28ADF9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413" y="3485256"/>
            <a:ext cx="2628539" cy="27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05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5656E-EDD0-CA3C-0F4A-FE01BD9C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557C-9478-3886-0561-202B1C8FB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6635057" cy="4987365"/>
          </a:xfrm>
        </p:spPr>
        <p:txBody>
          <a:bodyPr/>
          <a:lstStyle/>
          <a:p>
            <a:r>
              <a:rPr lang="en-US" dirty="0"/>
              <a:t>Custom leak test carts built for the APS in order to handle pumping and fit in required spaces</a:t>
            </a:r>
          </a:p>
          <a:p>
            <a:r>
              <a:rPr lang="en-US" dirty="0"/>
              <a:t>Each vacuum section was independently pumped down to ~1e-5 torr before helium spray leak check performed</a:t>
            </a:r>
          </a:p>
          <a:p>
            <a:pPr lvl="1"/>
            <a:r>
              <a:rPr lang="en-US" dirty="0"/>
              <a:t>Standard for leak check was no response with a helium background of 5e-10 torr-L/sec or better</a:t>
            </a:r>
          </a:p>
          <a:p>
            <a:r>
              <a:rPr lang="en-US" dirty="0"/>
              <a:t>At this point the vacuum section is considered installed but not certified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9333D-392A-827C-AE45-9E5650EA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C15BF-8F88-8346-1A1F-4A0BD8A4C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460553-A050-F89E-70D8-89C02DEB8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174" y="1008673"/>
            <a:ext cx="3950745" cy="47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35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A6F1-E299-082A-C7D0-7E9DE8B6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09019-25E1-CCE7-C2A5-80D6285DF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5585842" cy="4987365"/>
          </a:xfrm>
        </p:spPr>
        <p:txBody>
          <a:bodyPr/>
          <a:lstStyle/>
          <a:p>
            <a:r>
              <a:rPr lang="en-US" dirty="0"/>
              <a:t>Each vacuum section of the accelerator storage ring was vacuum baked</a:t>
            </a:r>
          </a:p>
          <a:p>
            <a:pPr lvl="1"/>
            <a:r>
              <a:rPr lang="en-US" dirty="0"/>
              <a:t>This included the 5 SR modules and any straight sections</a:t>
            </a:r>
          </a:p>
          <a:p>
            <a:pPr lvl="1"/>
            <a:r>
              <a:rPr lang="en-US" dirty="0"/>
              <a:t>Front Ends, Beamlines and Booster to Storage ring transport line were not baked unless minimum pressure requirement was not reached. </a:t>
            </a:r>
          </a:p>
          <a:p>
            <a:pPr lvl="2"/>
            <a:r>
              <a:rPr lang="en-US" dirty="0"/>
              <a:t>Target of 1e-9 torr vacuum</a:t>
            </a:r>
          </a:p>
          <a:p>
            <a:r>
              <a:rPr lang="en-US" dirty="0"/>
              <a:t>Once the bake out was complete an RGA scan was performed and compared to the APS standard 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D4C73-35AC-237D-C402-3D570CFA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A758D-99E7-8960-2C7B-17A432A76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F4CF2-A42B-6C60-ADE4-113C789A8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766" y="1008673"/>
            <a:ext cx="4559534" cy="48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9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8F38-5E74-0707-D0F2-F8B38D95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7AE86-A9E2-4263-2416-2BCAB0CAE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7502565" cy="4987365"/>
          </a:xfrm>
        </p:spPr>
        <p:txBody>
          <a:bodyPr/>
          <a:lstStyle/>
          <a:p>
            <a:r>
              <a:rPr lang="en-US" dirty="0"/>
              <a:t>Bake out was performed with electrical heaters</a:t>
            </a:r>
          </a:p>
          <a:p>
            <a:pPr lvl="1"/>
            <a:r>
              <a:rPr lang="en-US" dirty="0"/>
              <a:t>Chamber installed heaters</a:t>
            </a:r>
          </a:p>
          <a:p>
            <a:pPr lvl="1"/>
            <a:r>
              <a:rPr lang="en-US" dirty="0"/>
              <a:t>Heat tapes wrapped around unheated components</a:t>
            </a:r>
          </a:p>
          <a:p>
            <a:pPr lvl="1"/>
            <a:r>
              <a:rPr lang="en-US" dirty="0"/>
              <a:t>Heat plates on large flat chambers</a:t>
            </a:r>
          </a:p>
          <a:p>
            <a:pPr lvl="1"/>
            <a:r>
              <a:rPr lang="en-US" dirty="0"/>
              <a:t>Circuits were wired at build</a:t>
            </a:r>
          </a:p>
          <a:p>
            <a:r>
              <a:rPr lang="en-US" dirty="0"/>
              <a:t>Heaters were divided up into circuits run in either series or parallel to help balance the load and keep heating consistent. </a:t>
            </a:r>
          </a:p>
          <a:p>
            <a:pPr lvl="1"/>
            <a:r>
              <a:rPr lang="en-US" dirty="0"/>
              <a:t>Circuits needed to be checked prior to use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ADE76-EA29-27E8-1BF8-BFABB3A7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CB354-44AD-97EF-DFE5-5295C6F0B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DAB40D-891D-F80C-64D5-F8EA4F2E4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7029552" y="2247476"/>
            <a:ext cx="5828831" cy="197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2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244E-FC46-1F9D-BC7A-5DF357E7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AB035-A0D7-958D-17DA-E0B2E5C0E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6254057" cy="4987365"/>
          </a:xfrm>
        </p:spPr>
        <p:txBody>
          <a:bodyPr/>
          <a:lstStyle/>
          <a:p>
            <a:r>
              <a:rPr lang="en-US" dirty="0"/>
              <a:t>Bake out procedure</a:t>
            </a:r>
          </a:p>
          <a:p>
            <a:pPr lvl="1"/>
            <a:r>
              <a:rPr lang="en-US" dirty="0"/>
              <a:t>System pumped down to 5e-6 torr</a:t>
            </a:r>
          </a:p>
          <a:p>
            <a:pPr lvl="1"/>
            <a:r>
              <a:rPr lang="en-US" dirty="0"/>
              <a:t>Heaters ramped at 20 C/</a:t>
            </a:r>
            <a:r>
              <a:rPr lang="en-US" dirty="0" err="1"/>
              <a:t>hr</a:t>
            </a:r>
            <a:r>
              <a:rPr lang="en-US" dirty="0"/>
              <a:t> to desired temperature</a:t>
            </a:r>
          </a:p>
          <a:p>
            <a:pPr lvl="2"/>
            <a:r>
              <a:rPr lang="en-US" dirty="0"/>
              <a:t>NEG coated to 100 C / Uncoated chambers to 130 C</a:t>
            </a:r>
          </a:p>
          <a:p>
            <a:pPr lvl="1"/>
            <a:r>
              <a:rPr lang="en-US" dirty="0"/>
              <a:t>Once temperature reached, dwelled for 16 hours </a:t>
            </a:r>
          </a:p>
          <a:p>
            <a:pPr lvl="1"/>
            <a:r>
              <a:rPr lang="en-US" dirty="0"/>
              <a:t>Crossover process</a:t>
            </a:r>
          </a:p>
          <a:p>
            <a:pPr lvl="2"/>
            <a:r>
              <a:rPr lang="en-US" dirty="0"/>
              <a:t>NEG coated to 130 C / Uncoated chambers to 100 C</a:t>
            </a:r>
          </a:p>
          <a:p>
            <a:pPr lvl="2"/>
            <a:r>
              <a:rPr lang="en-US" dirty="0"/>
              <a:t>NEG strips/cartridges conditioned</a:t>
            </a:r>
          </a:p>
          <a:p>
            <a:pPr lvl="1"/>
            <a:r>
              <a:rPr lang="en-US" dirty="0"/>
              <a:t>Dwelled for 16 hours</a:t>
            </a:r>
          </a:p>
          <a:p>
            <a:pPr lvl="1"/>
            <a:r>
              <a:rPr lang="en-US" dirty="0"/>
              <a:t>Cooled down while NEG systems activated</a:t>
            </a:r>
          </a:p>
          <a:p>
            <a:pPr lvl="1"/>
            <a:r>
              <a:rPr lang="en-US" dirty="0"/>
              <a:t>Isolated and Ion Pumps turned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E7794-63F1-FD8F-F0DE-0F9C78FD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877D8-8FFD-165A-C4B3-7B258DC29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C9BAC-FC1B-8902-22F2-3991FDFA8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657" y="1723293"/>
            <a:ext cx="3652530" cy="364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6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1FDDA-CDB1-F3A1-DA3A-B5512510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Certification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9944D-5F01-CACF-F6C9-7CE2CEC7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dirty="0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04B7C-1823-706D-EA30-326457F80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DOE/SC Status Review of the APS-U Project at ANL December 12-13, 2017 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EDEDC21-FDB2-A773-B4F7-85BA8CD0E8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1286669"/>
            <a:ext cx="8029575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35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0CF2-35B0-57E4-C25D-84837D22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2CBE1-47F9-69BC-4AD2-E00E1FB32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5497919" cy="4987365"/>
          </a:xfrm>
        </p:spPr>
        <p:txBody>
          <a:bodyPr/>
          <a:lstStyle/>
          <a:p>
            <a:r>
              <a:rPr lang="en-US" dirty="0"/>
              <a:t>Once the bake out was completed RGA and final leak check performed</a:t>
            </a:r>
          </a:p>
          <a:p>
            <a:r>
              <a:rPr lang="en-US" dirty="0"/>
              <a:t>Data stored in e-traveler system</a:t>
            </a:r>
          </a:p>
          <a:p>
            <a:r>
              <a:rPr lang="en-US" dirty="0"/>
              <a:t>Monitoring of ion pumps and vacuum gauge readings</a:t>
            </a:r>
          </a:p>
          <a:p>
            <a:r>
              <a:rPr lang="en-US" dirty="0"/>
              <a:t>Current vacuum levels ~5e-10 torr with clean RGAs throughout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97C56-971B-9586-6684-7D205D2D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dirty="0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FD230-EA20-E21F-AC60-68DAE18FC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DOE/SC Status Review of the APS-U Project at ANL December 12-13, 2017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0B54B-BCAD-6559-B565-D26BD5189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690" y="1524000"/>
            <a:ext cx="5093743" cy="36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5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EEC2-185B-0615-1899-4C81D7A0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03898-97F2-9ADB-8E09-3CACDF0F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7889427" cy="4987365"/>
          </a:xfrm>
        </p:spPr>
        <p:txBody>
          <a:bodyPr/>
          <a:lstStyle/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Learning curve when it came to gasket installation</a:t>
            </a:r>
          </a:p>
          <a:p>
            <a:pPr lvl="1"/>
            <a:r>
              <a:rPr lang="en-US" dirty="0"/>
              <a:t>Adjustment of bake out heater circuits</a:t>
            </a:r>
          </a:p>
          <a:p>
            <a:pPr lvl="1"/>
            <a:r>
              <a:rPr lang="en-US" dirty="0"/>
              <a:t>Adjustment of NEG condition/activation procedures</a:t>
            </a:r>
          </a:p>
          <a:p>
            <a:pPr lvl="1"/>
            <a:r>
              <a:rPr lang="en-US" dirty="0"/>
              <a:t>Identification of leaks</a:t>
            </a:r>
          </a:p>
          <a:p>
            <a:pPr lvl="1"/>
            <a:r>
              <a:rPr lang="en-US" dirty="0"/>
              <a:t>Contamination</a:t>
            </a:r>
          </a:p>
          <a:p>
            <a:r>
              <a:rPr lang="en-US" dirty="0"/>
              <a:t>Lessons Learned</a:t>
            </a:r>
          </a:p>
          <a:p>
            <a:pPr lvl="1"/>
            <a:r>
              <a:rPr lang="en-US" dirty="0"/>
              <a:t>Practice makes better</a:t>
            </a:r>
          </a:p>
          <a:p>
            <a:pPr lvl="1"/>
            <a:r>
              <a:rPr lang="en-US" dirty="0"/>
              <a:t>Flexibility</a:t>
            </a:r>
          </a:p>
          <a:p>
            <a:pPr lvl="1"/>
            <a:r>
              <a:rPr lang="en-US" dirty="0"/>
              <a:t>Communication</a:t>
            </a:r>
          </a:p>
          <a:p>
            <a:pPr lvl="1"/>
            <a:r>
              <a:rPr lang="en-US" dirty="0"/>
              <a:t>Team did an amazing job completing this project </a:t>
            </a:r>
          </a:p>
          <a:p>
            <a:pPr marL="274638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F4B8E-59CE-0709-B769-45CD594C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A9D78-642E-85A4-83A1-BBA490881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BE9ED-1A0E-702F-BCA5-BAC9E5E9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660" y="2414788"/>
            <a:ext cx="4511239" cy="26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5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" y="1689099"/>
            <a:ext cx="12191998" cy="273780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560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DAC6D-0A7B-7093-F3B3-8BF25913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EB495-B765-8822-4923-378D45D10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Scope of installation</a:t>
            </a:r>
          </a:p>
          <a:p>
            <a:pPr lvl="1"/>
            <a:r>
              <a:rPr lang="en-US" dirty="0"/>
              <a:t>Harvesting of components from APS</a:t>
            </a:r>
          </a:p>
          <a:p>
            <a:pPr lvl="1"/>
            <a:r>
              <a:rPr lang="en-US" dirty="0"/>
              <a:t>Installation Plan</a:t>
            </a:r>
          </a:p>
          <a:p>
            <a:r>
              <a:rPr lang="en-US" dirty="0"/>
              <a:t>Vacuum Installation</a:t>
            </a:r>
          </a:p>
          <a:p>
            <a:r>
              <a:rPr lang="en-US" dirty="0"/>
              <a:t>Vacuum Certification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6C3B2-8821-E030-DA0D-9DC62B87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B2612-CBFA-35D8-A6B3-EBF50FFB6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58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8F4C7-0AAB-8BCC-F8E8-62960013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5B336-61A4-1587-E573-5D1431A68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0" y="1207517"/>
            <a:ext cx="10955011" cy="4958822"/>
          </a:xfrm>
        </p:spPr>
        <p:txBody>
          <a:bodyPr/>
          <a:lstStyle/>
          <a:p>
            <a:r>
              <a:rPr lang="en-US" dirty="0"/>
              <a:t>APS-U is composed of 40 Storage Ring Sectors that each contain:</a:t>
            </a:r>
          </a:p>
          <a:p>
            <a:pPr lvl="1"/>
            <a:r>
              <a:rPr lang="en-US" dirty="0"/>
              <a:t>5 modules</a:t>
            </a:r>
          </a:p>
          <a:p>
            <a:pPr lvl="1"/>
            <a:r>
              <a:rPr lang="en-US" dirty="0"/>
              <a:t>1 straight section</a:t>
            </a:r>
          </a:p>
          <a:p>
            <a:pPr lvl="1"/>
            <a:r>
              <a:rPr lang="en-US" dirty="0"/>
              <a:t>2 x-ray extraction lines	(only 54 of them are used)</a:t>
            </a:r>
          </a:p>
          <a:p>
            <a:r>
              <a:rPr lang="en-US" dirty="0"/>
              <a:t>5 of the straight sections are unique</a:t>
            </a:r>
          </a:p>
          <a:p>
            <a:pPr lvl="1"/>
            <a:r>
              <a:rPr lang="en-US" dirty="0"/>
              <a:t>3 contain RF cavities</a:t>
            </a:r>
          </a:p>
          <a:p>
            <a:pPr lvl="1"/>
            <a:r>
              <a:rPr lang="en-US" dirty="0"/>
              <a:t>1 contains the Bunch Lengthening System</a:t>
            </a:r>
          </a:p>
          <a:p>
            <a:pPr lvl="1"/>
            <a:r>
              <a:rPr lang="en-US" dirty="0"/>
              <a:t>1 contains the septum magnet for injection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6D36F-B8C8-C4C3-8A7F-E614DDC2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875E2-BFBE-D894-F8C1-078B51288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DC8307-276A-05AE-B9BB-2C81A338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83" y="4356122"/>
            <a:ext cx="9261231" cy="191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621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D794C-6456-03EF-3B33-6DA28458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803A4-8EBA-1E4C-E127-7B992C340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total this represents 192 unique vacuum sections up to the user beamlines</a:t>
            </a:r>
          </a:p>
          <a:p>
            <a:r>
              <a:rPr lang="en-US" dirty="0"/>
              <a:t>Each vacuum section underwent the following process.</a:t>
            </a:r>
          </a:p>
          <a:p>
            <a:pPr lvl="1"/>
            <a:r>
              <a:rPr lang="en-US" dirty="0"/>
              <a:t>Cable pull</a:t>
            </a:r>
          </a:p>
          <a:p>
            <a:pPr lvl="1"/>
            <a:r>
              <a:rPr lang="en-US" dirty="0"/>
              <a:t>Module/Table installation</a:t>
            </a:r>
          </a:p>
          <a:p>
            <a:pPr lvl="1"/>
            <a:r>
              <a:rPr lang="en-US" dirty="0"/>
              <a:t>Module/Table alignment</a:t>
            </a:r>
          </a:p>
          <a:p>
            <a:pPr lvl="1"/>
            <a:r>
              <a:rPr lang="en-US" dirty="0"/>
              <a:t>Vacuum connections and certification</a:t>
            </a:r>
          </a:p>
          <a:p>
            <a:pPr lvl="1"/>
            <a:r>
              <a:rPr lang="en-US" dirty="0"/>
              <a:t>Cable and water line landing</a:t>
            </a:r>
          </a:p>
          <a:p>
            <a:pPr lvl="1"/>
            <a:r>
              <a:rPr lang="en-US" dirty="0"/>
              <a:t>Test and Checkout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30EB7-94D4-334D-2FF6-ED6CE370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0BAB-42FB-D7D6-479E-F2A62A087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0AFCE-576D-3254-5C1F-77FE72A5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138" y="2033619"/>
            <a:ext cx="4100535" cy="40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27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BDF41-9D6A-9A98-051A-9C434A3A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Harvesting of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5ABC2-1854-0E82-6A5D-14951FF14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6358531" cy="4987365"/>
          </a:xfrm>
        </p:spPr>
        <p:txBody>
          <a:bodyPr/>
          <a:lstStyle/>
          <a:p>
            <a:r>
              <a:rPr lang="en-US" dirty="0"/>
              <a:t>Approximately 40% of the Front End systems were harvested during the removal process for use in the APS-U.</a:t>
            </a:r>
          </a:p>
          <a:p>
            <a:r>
              <a:rPr lang="en-US" dirty="0"/>
              <a:t>These components were carefully tagged prior to the removal process and moved to our offsite building for refurbishment.</a:t>
            </a:r>
          </a:p>
          <a:p>
            <a:pPr lvl="1"/>
            <a:r>
              <a:rPr lang="en-US" dirty="0"/>
              <a:t>New identifying QR codes were given to every component</a:t>
            </a:r>
          </a:p>
          <a:p>
            <a:pPr lvl="1"/>
            <a:r>
              <a:rPr lang="en-US" dirty="0"/>
              <a:t>List of tagged components were distributed to all stake holders</a:t>
            </a:r>
          </a:p>
          <a:p>
            <a:pPr lvl="1"/>
            <a:r>
              <a:rPr lang="en-US" dirty="0"/>
              <a:t>Removal team and receiving team compared lists daily to confirm all components accounted for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A7FE0-F8A5-A65E-4321-BC039F61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5C96F-06E6-BE45-1C16-55F2E32FD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887C04-C8E9-44BE-ACF0-AE7942DD3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262" y="1371599"/>
            <a:ext cx="2981803" cy="396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3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BDF41-9D6A-9A98-051A-9C434A3A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Harvesting of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5ABC2-1854-0E82-6A5D-14951FF14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6161307" cy="4987365"/>
          </a:xfrm>
        </p:spPr>
        <p:txBody>
          <a:bodyPr/>
          <a:lstStyle/>
          <a:p>
            <a:r>
              <a:rPr lang="en-US" dirty="0"/>
              <a:t>Harvesting process:</a:t>
            </a:r>
          </a:p>
          <a:p>
            <a:pPr lvl="1"/>
            <a:r>
              <a:rPr lang="en-US" dirty="0"/>
              <a:t>Entire machine was vented to boil off N2</a:t>
            </a:r>
          </a:p>
          <a:p>
            <a:pPr lvl="1"/>
            <a:r>
              <a:rPr lang="en-US" dirty="0"/>
              <a:t>All gate valves closed</a:t>
            </a:r>
          </a:p>
          <a:p>
            <a:pPr lvl="1"/>
            <a:r>
              <a:rPr lang="en-US" dirty="0"/>
              <a:t>Bellows between assemblies were removed and wrapped in UHV foil, placed in special built crates</a:t>
            </a:r>
          </a:p>
          <a:p>
            <a:pPr lvl="1"/>
            <a:r>
              <a:rPr lang="en-US" dirty="0"/>
              <a:t>Table assemblies blanked and filled with high purity N2</a:t>
            </a:r>
          </a:p>
          <a:p>
            <a:pPr lvl="1"/>
            <a:r>
              <a:rPr lang="en-US" dirty="0"/>
              <a:t>Transported by truck for refurbishment in clean room</a:t>
            </a:r>
          </a:p>
          <a:p>
            <a:pPr lvl="1"/>
            <a:r>
              <a:rPr lang="en-US" dirty="0"/>
              <a:t>Unneeded components went with rest of ring to excess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A7FE0-F8A5-A65E-4321-BC039F61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5C96F-06E6-BE45-1C16-55F2E32FD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81BD0E-6DED-31CC-700A-72310E72C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856" y="1207516"/>
            <a:ext cx="2368848" cy="4695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4CD15-48F7-CFB1-A4EE-94A39272F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872" y="3296221"/>
            <a:ext cx="2422622" cy="27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67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20E8-8F65-AA43-2BD9-24C74276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E0C41-B4AF-FDA6-6F74-6178E84E4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6107519" cy="4987365"/>
          </a:xfrm>
        </p:spPr>
        <p:txBody>
          <a:bodyPr/>
          <a:lstStyle/>
          <a:p>
            <a:r>
              <a:rPr lang="en-US" dirty="0"/>
              <a:t>APS-U scheduled order of operation for each major component</a:t>
            </a:r>
          </a:p>
          <a:p>
            <a:pPr lvl="1"/>
            <a:r>
              <a:rPr lang="en-US" dirty="0"/>
              <a:t>Daily meetings for work to take place the next day</a:t>
            </a:r>
          </a:p>
          <a:p>
            <a:r>
              <a:rPr lang="en-US" dirty="0"/>
              <a:t>Multiple contractors to perform bulk of installation</a:t>
            </a:r>
          </a:p>
          <a:p>
            <a:r>
              <a:rPr lang="en-US" dirty="0"/>
              <a:t>Vacuum work scheduled for when area was clear of possible contamination</a:t>
            </a:r>
          </a:p>
          <a:p>
            <a:r>
              <a:rPr lang="en-US" dirty="0"/>
              <a:t>Daily reports of which sector, module, assembly was installed and ready for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5D81B-4EE2-1204-3B8C-CFEE4045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CA38B-A7EA-2BCE-D76E-543127885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83D37-BB39-4ACF-0A1B-411B3A69F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350" y="1535723"/>
            <a:ext cx="4902017" cy="32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04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D04D7-9758-C230-3FBD-231A3E79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9E131-2BFE-3785-3C9B-FB3222ED1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6928134" cy="4987365"/>
          </a:xfrm>
        </p:spPr>
        <p:txBody>
          <a:bodyPr/>
          <a:lstStyle/>
          <a:p>
            <a:r>
              <a:rPr lang="en-US" dirty="0"/>
              <a:t>Installation Started at Sector 24 and worked counterclockwise to Sector 1 and back around to 25. </a:t>
            </a:r>
          </a:p>
          <a:p>
            <a:pPr lvl="1"/>
            <a:r>
              <a:rPr lang="en-US" dirty="0"/>
              <a:t>Specific team concentrated on injection area</a:t>
            </a:r>
          </a:p>
          <a:p>
            <a:r>
              <a:rPr lang="en-US" dirty="0"/>
              <a:t>This meant that technical teams had to be staggered so as not to overlap. </a:t>
            </a:r>
          </a:p>
          <a:p>
            <a:pPr lvl="1"/>
            <a:r>
              <a:rPr lang="en-US" dirty="0"/>
              <a:t>Fortunately, many jobs did not need to be done sequentially so teams could jump around if necessary.</a:t>
            </a:r>
          </a:p>
          <a:p>
            <a:r>
              <a:rPr lang="en-US" dirty="0"/>
              <a:t>Full installation took approximately 9 months</a:t>
            </a:r>
          </a:p>
          <a:p>
            <a:pPr lvl="1"/>
            <a:r>
              <a:rPr lang="en-US" dirty="0"/>
              <a:t>Full checkout of the system took another 6 to 8 weeks</a:t>
            </a:r>
          </a:p>
          <a:p>
            <a:pPr lvl="1"/>
            <a:endParaRPr lang="en-US" dirty="0"/>
          </a:p>
          <a:p>
            <a:r>
              <a:rPr lang="en-US" dirty="0">
                <a:hlinkClick r:id="rId2"/>
              </a:rPr>
              <a:t>Tunnel Video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C56F4-7AB7-A1EF-95E3-A01EF82B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2D678-81E5-E369-3A18-5BB7E9869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2090A-1C09-6246-48E9-052426FC9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90" y="1268980"/>
            <a:ext cx="3639410" cy="39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4B6B0-2144-483F-0643-1AFA269C1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E6F1A-86D8-0D6E-89F2-1956FFAF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Vacuum installation done according to APS vacuum standards</a:t>
            </a:r>
          </a:p>
          <a:p>
            <a:pPr lvl="1"/>
            <a:r>
              <a:rPr lang="en-US" dirty="0"/>
              <a:t>Component to join sections prepared</a:t>
            </a:r>
          </a:p>
          <a:p>
            <a:pPr lvl="2"/>
            <a:r>
              <a:rPr lang="en-US" dirty="0"/>
              <a:t>Work surfaces covered with UHV foil</a:t>
            </a:r>
          </a:p>
          <a:p>
            <a:pPr lvl="2"/>
            <a:r>
              <a:rPr lang="en-US" dirty="0"/>
              <a:t>Gloves worn</a:t>
            </a:r>
          </a:p>
          <a:p>
            <a:pPr lvl="2"/>
            <a:r>
              <a:rPr lang="en-US" dirty="0"/>
              <a:t>Shipping flanges removed</a:t>
            </a:r>
          </a:p>
          <a:p>
            <a:pPr lvl="2"/>
            <a:r>
              <a:rPr lang="en-US" dirty="0"/>
              <a:t>Joint cleaned with alcohol</a:t>
            </a:r>
          </a:p>
          <a:p>
            <a:pPr lvl="1"/>
            <a:r>
              <a:rPr lang="en-US" dirty="0"/>
              <a:t>Static component flanges removed</a:t>
            </a:r>
          </a:p>
          <a:p>
            <a:pPr lvl="2"/>
            <a:r>
              <a:rPr lang="en-US" dirty="0"/>
              <a:t>Wiped with alcohol</a:t>
            </a:r>
          </a:p>
          <a:p>
            <a:pPr lvl="1"/>
            <a:r>
              <a:rPr lang="en-US" dirty="0"/>
              <a:t>Joining component installed</a:t>
            </a:r>
          </a:p>
          <a:p>
            <a:pPr lvl="1"/>
            <a:r>
              <a:rPr lang="en-US" dirty="0"/>
              <a:t>Joints torqued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63257-EFEF-1823-349C-7C1111A2D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08E54-08BA-4EC0-F744-6C598AA67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87973-E18C-791B-1477-0672E5F7A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782" y="1729154"/>
            <a:ext cx="2324914" cy="41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47528"/>
      </p:ext>
    </p:extLst>
  </p:cSld>
  <p:clrMapOvr>
    <a:masterClrMapping/>
  </p:clrMapOvr>
</p:sld>
</file>

<file path=ppt/theme/theme1.xml><?xml version="1.0" encoding="utf-8"?>
<a:theme xmlns:a="http://schemas.openxmlformats.org/drawingml/2006/main" name="1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8F8FA6BD1FB54FBF7CA522A2908A31" ma:contentTypeVersion="18" ma:contentTypeDescription="Create a new document." ma:contentTypeScope="" ma:versionID="d3f0599a4ef5d90e42db857b519c66b0">
  <xsd:schema xmlns:xsd="http://www.w3.org/2001/XMLSchema" xmlns:xs="http://www.w3.org/2001/XMLSchema" xmlns:p="http://schemas.microsoft.com/office/2006/metadata/properties" xmlns:ns3="34e041e5-a52f-4f86-9b4e-d9c2a9a5cd7b" xmlns:ns4="7d9fe9a3-8ed9-44f4-8989-3a9ee89641bb" targetNamespace="http://schemas.microsoft.com/office/2006/metadata/properties" ma:root="true" ma:fieldsID="1ac0f7b8cfa580dc45c83aadc487fcf1" ns3:_="" ns4:_="">
    <xsd:import namespace="34e041e5-a52f-4f86-9b4e-d9c2a9a5cd7b"/>
    <xsd:import namespace="7d9fe9a3-8ed9-44f4-8989-3a9ee89641b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041e5-a52f-4f86-9b4e-d9c2a9a5cd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9fe9a3-8ed9-44f4-8989-3a9ee89641b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4e041e5-a52f-4f86-9b4e-d9c2a9a5cd7b" xsi:nil="true"/>
  </documentManagement>
</p:properties>
</file>

<file path=customXml/itemProps1.xml><?xml version="1.0" encoding="utf-8"?>
<ds:datastoreItem xmlns:ds="http://schemas.openxmlformats.org/officeDocument/2006/customXml" ds:itemID="{3D0D0C73-1D92-412D-8800-9C1E033764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F3D4B7-3792-40EF-875D-1330828AFE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e041e5-a52f-4f86-9b4e-d9c2a9a5cd7b"/>
    <ds:schemaRef ds:uri="7d9fe9a3-8ed9-44f4-8989-3a9ee8964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E60D92-EC7B-437A-AF37-55618E86DE12}">
  <ds:schemaRefs>
    <ds:schemaRef ds:uri="http://purl.org/dc/terms/"/>
    <ds:schemaRef ds:uri="http://schemas.openxmlformats.org/package/2006/metadata/core-properties"/>
    <ds:schemaRef ds:uri="http://purl.org/dc/dcmitype/"/>
    <ds:schemaRef ds:uri="7d9fe9a3-8ed9-44f4-8989-3a9ee89641bb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34e041e5-a52f-4f86-9b4e-d9c2a9a5cd7b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16365</TotalTime>
  <Words>1143</Words>
  <Application>Microsoft Office PowerPoint</Application>
  <PresentationFormat>Widescreen</PresentationFormat>
  <Paragraphs>169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Lucida Grande</vt:lpstr>
      <vt:lpstr>Times New Roman</vt:lpstr>
      <vt:lpstr>Wingdings</vt:lpstr>
      <vt:lpstr>1_presentation_4x3</vt:lpstr>
      <vt:lpstr>Installation of Vacuum Components for the APS-Upgrade</vt:lpstr>
      <vt:lpstr>Agenda</vt:lpstr>
      <vt:lpstr>Scope of Installation</vt:lpstr>
      <vt:lpstr>Scope of the Installation</vt:lpstr>
      <vt:lpstr>Harvesting of Components</vt:lpstr>
      <vt:lpstr>Harvesting of Components</vt:lpstr>
      <vt:lpstr>Logistics Plan</vt:lpstr>
      <vt:lpstr>Logistics Plan</vt:lpstr>
      <vt:lpstr>Vacuum Installation</vt:lpstr>
      <vt:lpstr>Vacuum Installation</vt:lpstr>
      <vt:lpstr>Vacuum Installation</vt:lpstr>
      <vt:lpstr>Vacuum Certification</vt:lpstr>
      <vt:lpstr>Vacuum Certification</vt:lpstr>
      <vt:lpstr>Vacuum Certification</vt:lpstr>
      <vt:lpstr>Vacuum Certification</vt:lpstr>
      <vt:lpstr>Vacuum Certification</vt:lpstr>
      <vt:lpstr>Conclusion</vt:lpstr>
      <vt:lpstr>Questions?</vt:lpstr>
    </vt:vector>
  </TitlesOfParts>
  <Manager>Diane Wilkinson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>DOE Review Template</dc:subject>
  <dc:creator>Microsoft Office User</dc:creator>
  <cp:lastModifiedBy>Clute, Timothy Karl</cp:lastModifiedBy>
  <cp:revision>1358</cp:revision>
  <cp:lastPrinted>2016-07-21T14:48:34Z</cp:lastPrinted>
  <dcterms:created xsi:type="dcterms:W3CDTF">2016-03-31T16:17:22Z</dcterms:created>
  <dcterms:modified xsi:type="dcterms:W3CDTF">2024-04-15T14:35:05Z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0x010100358F8FA6BD1FB54FBF7CA522A2908A31</vt:lpwstr>
  </property>
  <property fmtid="{D5CDD505-2E9C-101B-9397-08002B2CF9AE}" pid="3" name="_dlc_DocIdItemGuid">
    <vt:lpwstr>0ebea776-800a-4904-b74b-1b90fefb1191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id="Microsoft.Office.RecordsManagement.PolicyFeatures.Expiration.Formula.BuiltIn"&gt;&lt;number&gt;2&lt;/number&gt;&lt;property&gt;Created&lt;/property&gt;&lt;propertyId&gt;8c06beca-0777-48f7-91c7-6da68bc07b69&lt;/propertyId&gt;&lt;period&gt;years&lt;/period&gt;&lt;/formula&gt;</vt:lpwstr>
  </property>
  <property fmtid="{D5CDD505-2E9C-101B-9397-08002B2CF9AE}" pid="5" name="_dlc_policyId">
    <vt:lpwstr>0x010100D47E88405A4D2842882AAFEF0D9A40A8|-708745469</vt:lpwstr>
  </property>
</Properties>
</file>