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73" r:id="rId3"/>
    <p:sldId id="275" r:id="rId4"/>
    <p:sldId id="277" r:id="rId5"/>
    <p:sldId id="287" r:id="rId6"/>
    <p:sldId id="279" r:id="rId7"/>
    <p:sldId id="310" r:id="rId8"/>
    <p:sldId id="294" r:id="rId9"/>
    <p:sldId id="298" r:id="rId10"/>
    <p:sldId id="304" r:id="rId11"/>
    <p:sldId id="305" r:id="rId12"/>
    <p:sldId id="281" r:id="rId13"/>
    <p:sldId id="301" r:id="rId14"/>
    <p:sldId id="280" r:id="rId15"/>
    <p:sldId id="282" r:id="rId16"/>
    <p:sldId id="302" r:id="rId17"/>
    <p:sldId id="299" r:id="rId18"/>
    <p:sldId id="300" r:id="rId19"/>
    <p:sldId id="284" r:id="rId20"/>
    <p:sldId id="283" r:id="rId21"/>
    <p:sldId id="285" r:id="rId22"/>
    <p:sldId id="290" r:id="rId23"/>
    <p:sldId id="308" r:id="rId24"/>
    <p:sldId id="309" r:id="rId25"/>
    <p:sldId id="289" r:id="rId26"/>
    <p:sldId id="303" r:id="rId27"/>
    <p:sldId id="306" r:id="rId28"/>
    <p:sldId id="307" r:id="rId29"/>
    <p:sldId id="293" r:id="rId30"/>
    <p:sldId id="288" r:id="rId31"/>
    <p:sldId id="286" r:id="rId32"/>
    <p:sldId id="296" r:id="rId33"/>
    <p:sldId id="261" r:id="rId34"/>
    <p:sldId id="262" r:id="rId35"/>
    <p:sldId id="274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10"/>
    <p:restoredTop sz="94550"/>
  </p:normalViewPr>
  <p:slideViewPr>
    <p:cSldViewPr snapToGrid="0" showGuides="1">
      <p:cViewPr>
        <p:scale>
          <a:sx n="183" d="100"/>
          <a:sy n="183" d="100"/>
        </p:scale>
        <p:origin x="1184" y="456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bechtold/Documents/APS-Upgrade/Reports/Module%20Assembly%20Reports/Copy%20of%20Assembly%20weekly%20statu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Modules Completed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Sheet2!$A$2:$A$50</c:f>
              <c:numCache>
                <c:formatCode>m/d/yy</c:formatCode>
                <c:ptCount val="49"/>
                <c:pt idx="0">
                  <c:v>44931</c:v>
                </c:pt>
                <c:pt idx="1">
                  <c:v>44938</c:v>
                </c:pt>
                <c:pt idx="2">
                  <c:v>44945</c:v>
                </c:pt>
                <c:pt idx="3">
                  <c:v>44952</c:v>
                </c:pt>
                <c:pt idx="4">
                  <c:v>44959</c:v>
                </c:pt>
                <c:pt idx="5">
                  <c:v>44966</c:v>
                </c:pt>
                <c:pt idx="6">
                  <c:v>44973</c:v>
                </c:pt>
                <c:pt idx="7">
                  <c:v>44980</c:v>
                </c:pt>
                <c:pt idx="8">
                  <c:v>44987</c:v>
                </c:pt>
                <c:pt idx="9">
                  <c:v>44994</c:v>
                </c:pt>
                <c:pt idx="10">
                  <c:v>45001</c:v>
                </c:pt>
                <c:pt idx="11">
                  <c:v>45008</c:v>
                </c:pt>
                <c:pt idx="12">
                  <c:v>45015</c:v>
                </c:pt>
                <c:pt idx="13">
                  <c:v>45022</c:v>
                </c:pt>
                <c:pt idx="14">
                  <c:v>45029</c:v>
                </c:pt>
                <c:pt idx="15">
                  <c:v>45036</c:v>
                </c:pt>
                <c:pt idx="16">
                  <c:v>45043</c:v>
                </c:pt>
                <c:pt idx="17">
                  <c:v>45050</c:v>
                </c:pt>
                <c:pt idx="18">
                  <c:v>45057</c:v>
                </c:pt>
                <c:pt idx="19">
                  <c:v>45064</c:v>
                </c:pt>
                <c:pt idx="20">
                  <c:v>45071</c:v>
                </c:pt>
                <c:pt idx="21">
                  <c:v>45078</c:v>
                </c:pt>
                <c:pt idx="22">
                  <c:v>45085</c:v>
                </c:pt>
                <c:pt idx="23">
                  <c:v>45092</c:v>
                </c:pt>
                <c:pt idx="24">
                  <c:v>45099</c:v>
                </c:pt>
                <c:pt idx="25">
                  <c:v>45106</c:v>
                </c:pt>
                <c:pt idx="26">
                  <c:v>45113</c:v>
                </c:pt>
                <c:pt idx="27">
                  <c:v>45120</c:v>
                </c:pt>
                <c:pt idx="28">
                  <c:v>45127</c:v>
                </c:pt>
                <c:pt idx="29">
                  <c:v>45134</c:v>
                </c:pt>
                <c:pt idx="30">
                  <c:v>45141</c:v>
                </c:pt>
                <c:pt idx="31">
                  <c:v>45148</c:v>
                </c:pt>
                <c:pt idx="32">
                  <c:v>45155</c:v>
                </c:pt>
                <c:pt idx="33">
                  <c:v>45162</c:v>
                </c:pt>
                <c:pt idx="34">
                  <c:v>45169</c:v>
                </c:pt>
                <c:pt idx="35">
                  <c:v>45176</c:v>
                </c:pt>
                <c:pt idx="36">
                  <c:v>45183</c:v>
                </c:pt>
                <c:pt idx="37">
                  <c:v>45190</c:v>
                </c:pt>
                <c:pt idx="38">
                  <c:v>45197</c:v>
                </c:pt>
                <c:pt idx="39">
                  <c:v>45204</c:v>
                </c:pt>
                <c:pt idx="40">
                  <c:v>45211</c:v>
                </c:pt>
                <c:pt idx="41">
                  <c:v>45218</c:v>
                </c:pt>
                <c:pt idx="42">
                  <c:v>45225</c:v>
                </c:pt>
                <c:pt idx="43">
                  <c:v>45232</c:v>
                </c:pt>
                <c:pt idx="44">
                  <c:v>45239</c:v>
                </c:pt>
                <c:pt idx="45">
                  <c:v>45246</c:v>
                </c:pt>
                <c:pt idx="46">
                  <c:v>45253</c:v>
                </c:pt>
                <c:pt idx="47">
                  <c:v>45260</c:v>
                </c:pt>
                <c:pt idx="48">
                  <c:v>45267</c:v>
                </c:pt>
              </c:numCache>
            </c:numRef>
          </c:cat>
          <c:val>
            <c:numRef>
              <c:f>Sheet2!$B$2:$B$50</c:f>
              <c:numCache>
                <c:formatCode>General</c:formatCode>
                <c:ptCount val="49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26</c:v>
                </c:pt>
                <c:pt idx="5">
                  <c:v>29</c:v>
                </c:pt>
                <c:pt idx="6">
                  <c:v>30</c:v>
                </c:pt>
                <c:pt idx="7">
                  <c:v>37</c:v>
                </c:pt>
                <c:pt idx="8">
                  <c:v>42</c:v>
                </c:pt>
                <c:pt idx="9">
                  <c:v>48</c:v>
                </c:pt>
                <c:pt idx="10">
                  <c:v>55</c:v>
                </c:pt>
                <c:pt idx="11">
                  <c:v>63</c:v>
                </c:pt>
                <c:pt idx="12">
                  <c:v>71</c:v>
                </c:pt>
                <c:pt idx="13">
                  <c:v>80</c:v>
                </c:pt>
                <c:pt idx="14">
                  <c:v>88</c:v>
                </c:pt>
                <c:pt idx="15">
                  <c:v>95</c:v>
                </c:pt>
                <c:pt idx="16">
                  <c:v>105</c:v>
                </c:pt>
                <c:pt idx="17">
                  <c:v>111</c:v>
                </c:pt>
                <c:pt idx="18">
                  <c:v>118</c:v>
                </c:pt>
                <c:pt idx="19">
                  <c:v>125</c:v>
                </c:pt>
                <c:pt idx="20">
                  <c:v>133</c:v>
                </c:pt>
                <c:pt idx="21">
                  <c:v>136</c:v>
                </c:pt>
                <c:pt idx="22">
                  <c:v>142</c:v>
                </c:pt>
                <c:pt idx="23">
                  <c:v>150</c:v>
                </c:pt>
                <c:pt idx="24">
                  <c:v>157</c:v>
                </c:pt>
                <c:pt idx="25">
                  <c:v>162</c:v>
                </c:pt>
                <c:pt idx="26">
                  <c:v>164</c:v>
                </c:pt>
                <c:pt idx="27">
                  <c:v>167</c:v>
                </c:pt>
                <c:pt idx="28">
                  <c:v>171</c:v>
                </c:pt>
                <c:pt idx="29">
                  <c:v>175</c:v>
                </c:pt>
                <c:pt idx="30">
                  <c:v>176</c:v>
                </c:pt>
                <c:pt idx="31">
                  <c:v>177</c:v>
                </c:pt>
                <c:pt idx="32">
                  <c:v>177</c:v>
                </c:pt>
                <c:pt idx="33">
                  <c:v>178</c:v>
                </c:pt>
                <c:pt idx="34">
                  <c:v>179</c:v>
                </c:pt>
                <c:pt idx="35">
                  <c:v>181</c:v>
                </c:pt>
                <c:pt idx="36">
                  <c:v>183</c:v>
                </c:pt>
                <c:pt idx="37">
                  <c:v>184</c:v>
                </c:pt>
                <c:pt idx="38">
                  <c:v>185</c:v>
                </c:pt>
                <c:pt idx="39">
                  <c:v>186</c:v>
                </c:pt>
                <c:pt idx="40">
                  <c:v>186</c:v>
                </c:pt>
                <c:pt idx="41">
                  <c:v>187</c:v>
                </c:pt>
                <c:pt idx="42">
                  <c:v>187</c:v>
                </c:pt>
                <c:pt idx="43">
                  <c:v>191</c:v>
                </c:pt>
                <c:pt idx="44">
                  <c:v>192</c:v>
                </c:pt>
                <c:pt idx="45">
                  <c:v>196</c:v>
                </c:pt>
                <c:pt idx="46">
                  <c:v>199</c:v>
                </c:pt>
                <c:pt idx="47">
                  <c:v>201</c:v>
                </c:pt>
                <c:pt idx="48">
                  <c:v>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AF-4646-A4EE-23BAD73B75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02213872"/>
        <c:axId val="602215584"/>
      </c:lineChart>
      <c:dateAx>
        <c:axId val="60221387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215584"/>
        <c:crosses val="autoZero"/>
        <c:auto val="1"/>
        <c:lblOffset val="100"/>
        <c:baseTimeUnit val="days"/>
      </c:dateAx>
      <c:valAx>
        <c:axId val="602215584"/>
        <c:scaling>
          <c:orientation val="minMax"/>
          <c:max val="205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21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A2496E-77F4-45EC-8DE4-8996CCA7ADB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68E116-B51B-4AA4-B484-7AE22818BD54}">
      <dgm:prSet/>
      <dgm:spPr/>
      <dgm:t>
        <a:bodyPr/>
        <a:lstStyle/>
        <a:p>
          <a:r>
            <a:rPr lang="en-US"/>
            <a:t>Document and track any/all work performed</a:t>
          </a:r>
        </a:p>
      </dgm:t>
    </dgm:pt>
    <dgm:pt modelId="{05F3F924-879B-43B6-9583-DEBCBB89C8EF}" type="parTrans" cxnId="{A5894EB6-3465-4551-AC71-319900024801}">
      <dgm:prSet/>
      <dgm:spPr/>
      <dgm:t>
        <a:bodyPr/>
        <a:lstStyle/>
        <a:p>
          <a:endParaRPr lang="en-US"/>
        </a:p>
      </dgm:t>
    </dgm:pt>
    <dgm:pt modelId="{276E26A0-9573-40B7-8386-8A3633E49ACC}" type="sibTrans" cxnId="{A5894EB6-3465-4551-AC71-319900024801}">
      <dgm:prSet/>
      <dgm:spPr/>
      <dgm:t>
        <a:bodyPr/>
        <a:lstStyle/>
        <a:p>
          <a:endParaRPr lang="en-US"/>
        </a:p>
      </dgm:t>
    </dgm:pt>
    <dgm:pt modelId="{F02620E1-6CA0-4000-B38D-7334798ED281}">
      <dgm:prSet/>
      <dgm:spPr/>
      <dgm:t>
        <a:bodyPr/>
        <a:lstStyle/>
        <a:p>
          <a:r>
            <a:rPr lang="en-US" dirty="0"/>
            <a:t>QA and process steps </a:t>
          </a:r>
        </a:p>
      </dgm:t>
    </dgm:pt>
    <dgm:pt modelId="{A6F779FD-9708-460D-BB95-8CC1CDA1BA8F}" type="parTrans" cxnId="{2181C65C-9ADE-4611-B5EA-E64315432501}">
      <dgm:prSet/>
      <dgm:spPr/>
      <dgm:t>
        <a:bodyPr/>
        <a:lstStyle/>
        <a:p>
          <a:endParaRPr lang="en-US"/>
        </a:p>
      </dgm:t>
    </dgm:pt>
    <dgm:pt modelId="{723A4BDC-DDE8-45AE-B74B-F4FEA9D45874}" type="sibTrans" cxnId="{2181C65C-9ADE-4611-B5EA-E64315432501}">
      <dgm:prSet/>
      <dgm:spPr/>
      <dgm:t>
        <a:bodyPr/>
        <a:lstStyle/>
        <a:p>
          <a:endParaRPr lang="en-US"/>
        </a:p>
      </dgm:t>
    </dgm:pt>
    <dgm:pt modelId="{0E33DCE7-2986-43D5-87CC-D6D770C59A66}">
      <dgm:prSet/>
      <dgm:spPr/>
      <dgm:t>
        <a:bodyPr/>
        <a:lstStyle/>
        <a:p>
          <a:r>
            <a:rPr lang="en-US" dirty="0"/>
            <a:t>Discrepancy reporting</a:t>
          </a:r>
        </a:p>
      </dgm:t>
    </dgm:pt>
    <dgm:pt modelId="{F4B3E3BF-C494-43CA-90A1-F1CA73F89ABC}" type="parTrans" cxnId="{C4AAF276-5FD2-4F84-B459-215DF9343FCA}">
      <dgm:prSet/>
      <dgm:spPr/>
      <dgm:t>
        <a:bodyPr/>
        <a:lstStyle/>
        <a:p>
          <a:endParaRPr lang="en-US"/>
        </a:p>
      </dgm:t>
    </dgm:pt>
    <dgm:pt modelId="{169D3ACB-9B5B-46D0-94C4-25D8B64093A1}" type="sibTrans" cxnId="{C4AAF276-5FD2-4F84-B459-215DF9343FCA}">
      <dgm:prSet/>
      <dgm:spPr/>
      <dgm:t>
        <a:bodyPr/>
        <a:lstStyle/>
        <a:p>
          <a:endParaRPr lang="en-US"/>
        </a:p>
      </dgm:t>
    </dgm:pt>
    <dgm:pt modelId="{D1BB694E-759F-4448-88E1-7EC504452EDC}">
      <dgm:prSet/>
      <dgm:spPr/>
      <dgm:t>
        <a:bodyPr/>
        <a:lstStyle/>
        <a:p>
          <a:r>
            <a:rPr lang="en-US" dirty="0"/>
            <a:t>Data collected during work</a:t>
          </a:r>
        </a:p>
      </dgm:t>
    </dgm:pt>
    <dgm:pt modelId="{B6E93F92-F927-4E24-AAA2-BDE6128F0216}" type="parTrans" cxnId="{07A6B727-3FA1-46FA-BD83-DED9239100A1}">
      <dgm:prSet/>
      <dgm:spPr/>
      <dgm:t>
        <a:bodyPr/>
        <a:lstStyle/>
        <a:p>
          <a:endParaRPr lang="en-US"/>
        </a:p>
      </dgm:t>
    </dgm:pt>
    <dgm:pt modelId="{E32CBC3A-AF49-4CB3-9B7D-E5CC7D71FF86}" type="sibTrans" cxnId="{07A6B727-3FA1-46FA-BD83-DED9239100A1}">
      <dgm:prSet/>
      <dgm:spPr/>
      <dgm:t>
        <a:bodyPr/>
        <a:lstStyle/>
        <a:p>
          <a:endParaRPr lang="en-US"/>
        </a:p>
      </dgm:t>
    </dgm:pt>
    <dgm:pt modelId="{94B103A4-3EBF-4C30-B353-E759A228C4B7}">
      <dgm:prSet/>
      <dgm:spPr/>
      <dgm:t>
        <a:bodyPr/>
        <a:lstStyle/>
        <a:p>
          <a:r>
            <a:rPr lang="en-US" dirty="0"/>
            <a:t>Signed off by responsible engineer</a:t>
          </a:r>
        </a:p>
      </dgm:t>
    </dgm:pt>
    <dgm:pt modelId="{F94A0EE2-EFE8-4FB2-B208-149DF3B1DD69}" type="parTrans" cxnId="{EEE995D0-47D7-4633-9649-CA2D90B7493B}">
      <dgm:prSet/>
      <dgm:spPr/>
      <dgm:t>
        <a:bodyPr/>
        <a:lstStyle/>
        <a:p>
          <a:endParaRPr lang="en-US"/>
        </a:p>
      </dgm:t>
    </dgm:pt>
    <dgm:pt modelId="{3ECAD8D0-8808-43E5-91B6-20DB497BD799}" type="sibTrans" cxnId="{EEE995D0-47D7-4633-9649-CA2D90B7493B}">
      <dgm:prSet/>
      <dgm:spPr/>
      <dgm:t>
        <a:bodyPr/>
        <a:lstStyle/>
        <a:p>
          <a:endParaRPr lang="en-US"/>
        </a:p>
      </dgm:t>
    </dgm:pt>
    <dgm:pt modelId="{1DF54867-EAF3-A545-B54B-7D8B7824CE4A}" type="pres">
      <dgm:prSet presAssocID="{7CA2496E-77F4-45EC-8DE4-8996CCA7ADBD}" presName="outerComposite" presStyleCnt="0">
        <dgm:presLayoutVars>
          <dgm:chMax val="5"/>
          <dgm:dir/>
          <dgm:resizeHandles val="exact"/>
        </dgm:presLayoutVars>
      </dgm:prSet>
      <dgm:spPr/>
    </dgm:pt>
    <dgm:pt modelId="{C6ECB5DF-8FDE-954E-9A5E-727FE849CFD2}" type="pres">
      <dgm:prSet presAssocID="{7CA2496E-77F4-45EC-8DE4-8996CCA7ADBD}" presName="dummyMaxCanvas" presStyleCnt="0">
        <dgm:presLayoutVars/>
      </dgm:prSet>
      <dgm:spPr/>
    </dgm:pt>
    <dgm:pt modelId="{97F0C1BA-8E5F-5842-8212-462C63974F62}" type="pres">
      <dgm:prSet presAssocID="{7CA2496E-77F4-45EC-8DE4-8996CCA7ADBD}" presName="FiveNodes_1" presStyleLbl="node1" presStyleIdx="0" presStyleCnt="5">
        <dgm:presLayoutVars>
          <dgm:bulletEnabled val="1"/>
        </dgm:presLayoutVars>
      </dgm:prSet>
      <dgm:spPr/>
    </dgm:pt>
    <dgm:pt modelId="{E69B7DF1-63D0-1943-AAF2-D2DB42C95147}" type="pres">
      <dgm:prSet presAssocID="{7CA2496E-77F4-45EC-8DE4-8996CCA7ADBD}" presName="FiveNodes_2" presStyleLbl="node1" presStyleIdx="1" presStyleCnt="5">
        <dgm:presLayoutVars>
          <dgm:bulletEnabled val="1"/>
        </dgm:presLayoutVars>
      </dgm:prSet>
      <dgm:spPr/>
    </dgm:pt>
    <dgm:pt modelId="{D37494A6-6FEE-B146-A3BB-EF358FF8EEF7}" type="pres">
      <dgm:prSet presAssocID="{7CA2496E-77F4-45EC-8DE4-8996CCA7ADBD}" presName="FiveNodes_3" presStyleLbl="node1" presStyleIdx="2" presStyleCnt="5">
        <dgm:presLayoutVars>
          <dgm:bulletEnabled val="1"/>
        </dgm:presLayoutVars>
      </dgm:prSet>
      <dgm:spPr/>
    </dgm:pt>
    <dgm:pt modelId="{0E9010CA-F5A1-AC4C-BAA4-B63DF864505F}" type="pres">
      <dgm:prSet presAssocID="{7CA2496E-77F4-45EC-8DE4-8996CCA7ADBD}" presName="FiveNodes_4" presStyleLbl="node1" presStyleIdx="3" presStyleCnt="5">
        <dgm:presLayoutVars>
          <dgm:bulletEnabled val="1"/>
        </dgm:presLayoutVars>
      </dgm:prSet>
      <dgm:spPr/>
    </dgm:pt>
    <dgm:pt modelId="{CA11C58C-2B47-9347-9F13-A66E2FE911DF}" type="pres">
      <dgm:prSet presAssocID="{7CA2496E-77F4-45EC-8DE4-8996CCA7ADBD}" presName="FiveNodes_5" presStyleLbl="node1" presStyleIdx="4" presStyleCnt="5">
        <dgm:presLayoutVars>
          <dgm:bulletEnabled val="1"/>
        </dgm:presLayoutVars>
      </dgm:prSet>
      <dgm:spPr/>
    </dgm:pt>
    <dgm:pt modelId="{D6834AF4-2B71-3642-BBBD-1985CB319992}" type="pres">
      <dgm:prSet presAssocID="{7CA2496E-77F4-45EC-8DE4-8996CCA7ADBD}" presName="FiveConn_1-2" presStyleLbl="fgAccFollowNode1" presStyleIdx="0" presStyleCnt="4">
        <dgm:presLayoutVars>
          <dgm:bulletEnabled val="1"/>
        </dgm:presLayoutVars>
      </dgm:prSet>
      <dgm:spPr/>
    </dgm:pt>
    <dgm:pt modelId="{9D6B328C-B40A-4445-95DF-B3923097B0D1}" type="pres">
      <dgm:prSet presAssocID="{7CA2496E-77F4-45EC-8DE4-8996CCA7ADBD}" presName="FiveConn_2-3" presStyleLbl="fgAccFollowNode1" presStyleIdx="1" presStyleCnt="4">
        <dgm:presLayoutVars>
          <dgm:bulletEnabled val="1"/>
        </dgm:presLayoutVars>
      </dgm:prSet>
      <dgm:spPr/>
    </dgm:pt>
    <dgm:pt modelId="{57001AF7-EB3D-634D-91DC-CAB652867BD1}" type="pres">
      <dgm:prSet presAssocID="{7CA2496E-77F4-45EC-8DE4-8996CCA7ADBD}" presName="FiveConn_3-4" presStyleLbl="fgAccFollowNode1" presStyleIdx="2" presStyleCnt="4">
        <dgm:presLayoutVars>
          <dgm:bulletEnabled val="1"/>
        </dgm:presLayoutVars>
      </dgm:prSet>
      <dgm:spPr/>
    </dgm:pt>
    <dgm:pt modelId="{83F7E833-88AC-674E-8EFC-6177D81F1EB0}" type="pres">
      <dgm:prSet presAssocID="{7CA2496E-77F4-45EC-8DE4-8996CCA7ADBD}" presName="FiveConn_4-5" presStyleLbl="fgAccFollowNode1" presStyleIdx="3" presStyleCnt="4">
        <dgm:presLayoutVars>
          <dgm:bulletEnabled val="1"/>
        </dgm:presLayoutVars>
      </dgm:prSet>
      <dgm:spPr/>
    </dgm:pt>
    <dgm:pt modelId="{E54A9204-B0F6-2742-9794-55134DDEB405}" type="pres">
      <dgm:prSet presAssocID="{7CA2496E-77F4-45EC-8DE4-8996CCA7ADBD}" presName="FiveNodes_1_text" presStyleLbl="node1" presStyleIdx="4" presStyleCnt="5">
        <dgm:presLayoutVars>
          <dgm:bulletEnabled val="1"/>
        </dgm:presLayoutVars>
      </dgm:prSet>
      <dgm:spPr/>
    </dgm:pt>
    <dgm:pt modelId="{D828AB69-3BAB-5747-88DC-82295F20ECC9}" type="pres">
      <dgm:prSet presAssocID="{7CA2496E-77F4-45EC-8DE4-8996CCA7ADBD}" presName="FiveNodes_2_text" presStyleLbl="node1" presStyleIdx="4" presStyleCnt="5">
        <dgm:presLayoutVars>
          <dgm:bulletEnabled val="1"/>
        </dgm:presLayoutVars>
      </dgm:prSet>
      <dgm:spPr/>
    </dgm:pt>
    <dgm:pt modelId="{47786F18-8AD9-5B44-A568-6C524DCF2A61}" type="pres">
      <dgm:prSet presAssocID="{7CA2496E-77F4-45EC-8DE4-8996CCA7ADBD}" presName="FiveNodes_3_text" presStyleLbl="node1" presStyleIdx="4" presStyleCnt="5">
        <dgm:presLayoutVars>
          <dgm:bulletEnabled val="1"/>
        </dgm:presLayoutVars>
      </dgm:prSet>
      <dgm:spPr/>
    </dgm:pt>
    <dgm:pt modelId="{A1BDF48A-3CC6-B24C-BDBB-65CF71C6AF25}" type="pres">
      <dgm:prSet presAssocID="{7CA2496E-77F4-45EC-8DE4-8996CCA7ADBD}" presName="FiveNodes_4_text" presStyleLbl="node1" presStyleIdx="4" presStyleCnt="5">
        <dgm:presLayoutVars>
          <dgm:bulletEnabled val="1"/>
        </dgm:presLayoutVars>
      </dgm:prSet>
      <dgm:spPr/>
    </dgm:pt>
    <dgm:pt modelId="{BE1DDE2C-8ACF-464D-84B1-619CF348D668}" type="pres">
      <dgm:prSet presAssocID="{7CA2496E-77F4-45EC-8DE4-8996CCA7ADB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F7BF711-9BF3-2041-ACC1-D264F75FE6F3}" type="presOf" srcId="{723A4BDC-DDE8-45AE-B74B-F4FEA9D45874}" destId="{9D6B328C-B40A-4445-95DF-B3923097B0D1}" srcOrd="0" destOrd="0" presId="urn:microsoft.com/office/officeart/2005/8/layout/vProcess5"/>
    <dgm:cxn modelId="{B3620F17-473B-7C42-87F0-E658C7F8B871}" type="presOf" srcId="{D1BB694E-759F-4448-88E1-7EC504452EDC}" destId="{D37494A6-6FEE-B146-A3BB-EF358FF8EEF7}" srcOrd="0" destOrd="0" presId="urn:microsoft.com/office/officeart/2005/8/layout/vProcess5"/>
    <dgm:cxn modelId="{5854701A-1AF5-F54F-8E4B-107DB1E2DD69}" type="presOf" srcId="{94B103A4-3EBF-4C30-B353-E759A228C4B7}" destId="{BE1DDE2C-8ACF-464D-84B1-619CF348D668}" srcOrd="1" destOrd="0" presId="urn:microsoft.com/office/officeart/2005/8/layout/vProcess5"/>
    <dgm:cxn modelId="{B9B28E22-7E7C-1D43-B6D8-78B3960658C5}" type="presOf" srcId="{F02620E1-6CA0-4000-B38D-7334798ED281}" destId="{D828AB69-3BAB-5747-88DC-82295F20ECC9}" srcOrd="1" destOrd="0" presId="urn:microsoft.com/office/officeart/2005/8/layout/vProcess5"/>
    <dgm:cxn modelId="{07A6B727-3FA1-46FA-BD83-DED9239100A1}" srcId="{7CA2496E-77F4-45EC-8DE4-8996CCA7ADBD}" destId="{D1BB694E-759F-4448-88E1-7EC504452EDC}" srcOrd="2" destOrd="0" parTransId="{B6E93F92-F927-4E24-AAA2-BDE6128F0216}" sibTransId="{E32CBC3A-AF49-4CB3-9B7D-E5CC7D71FF86}"/>
    <dgm:cxn modelId="{44521628-F00E-9C46-AB2C-8122BBECFE30}" type="presOf" srcId="{0E33DCE7-2986-43D5-87CC-D6D770C59A66}" destId="{A1BDF48A-3CC6-B24C-BDBB-65CF71C6AF25}" srcOrd="1" destOrd="0" presId="urn:microsoft.com/office/officeart/2005/8/layout/vProcess5"/>
    <dgm:cxn modelId="{248EB42E-CAB5-D74A-8A8E-5608BCC30BA3}" type="presOf" srcId="{94B103A4-3EBF-4C30-B353-E759A228C4B7}" destId="{CA11C58C-2B47-9347-9F13-A66E2FE911DF}" srcOrd="0" destOrd="0" presId="urn:microsoft.com/office/officeart/2005/8/layout/vProcess5"/>
    <dgm:cxn modelId="{31118946-3DBA-D349-85DF-833968DC3663}" type="presOf" srcId="{F02620E1-6CA0-4000-B38D-7334798ED281}" destId="{E69B7DF1-63D0-1943-AAF2-D2DB42C95147}" srcOrd="0" destOrd="0" presId="urn:microsoft.com/office/officeart/2005/8/layout/vProcess5"/>
    <dgm:cxn modelId="{8D7F5D5C-457D-C441-8436-4AAF532F0573}" type="presOf" srcId="{169D3ACB-9B5B-46D0-94C4-25D8B64093A1}" destId="{83F7E833-88AC-674E-8EFC-6177D81F1EB0}" srcOrd="0" destOrd="0" presId="urn:microsoft.com/office/officeart/2005/8/layout/vProcess5"/>
    <dgm:cxn modelId="{2181C65C-9ADE-4611-B5EA-E64315432501}" srcId="{7CA2496E-77F4-45EC-8DE4-8996CCA7ADBD}" destId="{F02620E1-6CA0-4000-B38D-7334798ED281}" srcOrd="1" destOrd="0" parTransId="{A6F779FD-9708-460D-BB95-8CC1CDA1BA8F}" sibTransId="{723A4BDC-DDE8-45AE-B74B-F4FEA9D45874}"/>
    <dgm:cxn modelId="{AFE6616E-C9E8-A54B-A65D-9AF68FF8AFE9}" type="presOf" srcId="{0E33DCE7-2986-43D5-87CC-D6D770C59A66}" destId="{0E9010CA-F5A1-AC4C-BAA4-B63DF864505F}" srcOrd="0" destOrd="0" presId="urn:microsoft.com/office/officeart/2005/8/layout/vProcess5"/>
    <dgm:cxn modelId="{C4AAF276-5FD2-4F84-B459-215DF9343FCA}" srcId="{7CA2496E-77F4-45EC-8DE4-8996CCA7ADBD}" destId="{0E33DCE7-2986-43D5-87CC-D6D770C59A66}" srcOrd="3" destOrd="0" parTransId="{F4B3E3BF-C494-43CA-90A1-F1CA73F89ABC}" sibTransId="{169D3ACB-9B5B-46D0-94C4-25D8B64093A1}"/>
    <dgm:cxn modelId="{38DCC595-C8A8-FA45-9624-B15259257177}" type="presOf" srcId="{E32CBC3A-AF49-4CB3-9B7D-E5CC7D71FF86}" destId="{57001AF7-EB3D-634D-91DC-CAB652867BD1}" srcOrd="0" destOrd="0" presId="urn:microsoft.com/office/officeart/2005/8/layout/vProcess5"/>
    <dgm:cxn modelId="{A5894EB6-3465-4551-AC71-319900024801}" srcId="{7CA2496E-77F4-45EC-8DE4-8996CCA7ADBD}" destId="{3068E116-B51B-4AA4-B484-7AE22818BD54}" srcOrd="0" destOrd="0" parTransId="{05F3F924-879B-43B6-9583-DEBCBB89C8EF}" sibTransId="{276E26A0-9573-40B7-8386-8A3633E49ACC}"/>
    <dgm:cxn modelId="{B7F663B8-C6CF-CE4A-B0AA-E8FC3DBE4B2B}" type="presOf" srcId="{276E26A0-9573-40B7-8386-8A3633E49ACC}" destId="{D6834AF4-2B71-3642-BBBD-1985CB319992}" srcOrd="0" destOrd="0" presId="urn:microsoft.com/office/officeart/2005/8/layout/vProcess5"/>
    <dgm:cxn modelId="{18B5E0CB-ACA5-6846-8D81-A8013AA7F0CD}" type="presOf" srcId="{3068E116-B51B-4AA4-B484-7AE22818BD54}" destId="{E54A9204-B0F6-2742-9794-55134DDEB405}" srcOrd="1" destOrd="0" presId="urn:microsoft.com/office/officeart/2005/8/layout/vProcess5"/>
    <dgm:cxn modelId="{EEE995D0-47D7-4633-9649-CA2D90B7493B}" srcId="{7CA2496E-77F4-45EC-8DE4-8996CCA7ADBD}" destId="{94B103A4-3EBF-4C30-B353-E759A228C4B7}" srcOrd="4" destOrd="0" parTransId="{F94A0EE2-EFE8-4FB2-B208-149DF3B1DD69}" sibTransId="{3ECAD8D0-8808-43E5-91B6-20DB497BD799}"/>
    <dgm:cxn modelId="{F0F5A4D1-7BD8-AE4F-8969-CCF8EFC05D37}" type="presOf" srcId="{7CA2496E-77F4-45EC-8DE4-8996CCA7ADBD}" destId="{1DF54867-EAF3-A545-B54B-7D8B7824CE4A}" srcOrd="0" destOrd="0" presId="urn:microsoft.com/office/officeart/2005/8/layout/vProcess5"/>
    <dgm:cxn modelId="{A2F955F9-E69B-A246-9370-448C2CFFC405}" type="presOf" srcId="{D1BB694E-759F-4448-88E1-7EC504452EDC}" destId="{47786F18-8AD9-5B44-A568-6C524DCF2A61}" srcOrd="1" destOrd="0" presId="urn:microsoft.com/office/officeart/2005/8/layout/vProcess5"/>
    <dgm:cxn modelId="{5B82ABFC-A346-FF4F-8D03-E1B56BB5D03B}" type="presOf" srcId="{3068E116-B51B-4AA4-B484-7AE22818BD54}" destId="{97F0C1BA-8E5F-5842-8212-462C63974F62}" srcOrd="0" destOrd="0" presId="urn:microsoft.com/office/officeart/2005/8/layout/vProcess5"/>
    <dgm:cxn modelId="{5C3F60CA-0C25-8C41-A7BB-86CAAF7BC340}" type="presParOf" srcId="{1DF54867-EAF3-A545-B54B-7D8B7824CE4A}" destId="{C6ECB5DF-8FDE-954E-9A5E-727FE849CFD2}" srcOrd="0" destOrd="0" presId="urn:microsoft.com/office/officeart/2005/8/layout/vProcess5"/>
    <dgm:cxn modelId="{B6285401-92BA-C64D-BA5A-1158CC20B99B}" type="presParOf" srcId="{1DF54867-EAF3-A545-B54B-7D8B7824CE4A}" destId="{97F0C1BA-8E5F-5842-8212-462C63974F62}" srcOrd="1" destOrd="0" presId="urn:microsoft.com/office/officeart/2005/8/layout/vProcess5"/>
    <dgm:cxn modelId="{A1A36296-1F60-394B-9DE1-8A1F368307C4}" type="presParOf" srcId="{1DF54867-EAF3-A545-B54B-7D8B7824CE4A}" destId="{E69B7DF1-63D0-1943-AAF2-D2DB42C95147}" srcOrd="2" destOrd="0" presId="urn:microsoft.com/office/officeart/2005/8/layout/vProcess5"/>
    <dgm:cxn modelId="{9DC754EF-760E-B943-BE8F-E2863A925E1E}" type="presParOf" srcId="{1DF54867-EAF3-A545-B54B-7D8B7824CE4A}" destId="{D37494A6-6FEE-B146-A3BB-EF358FF8EEF7}" srcOrd="3" destOrd="0" presId="urn:microsoft.com/office/officeart/2005/8/layout/vProcess5"/>
    <dgm:cxn modelId="{E9BD28EA-4DF6-534B-AF77-5909ACD2742E}" type="presParOf" srcId="{1DF54867-EAF3-A545-B54B-7D8B7824CE4A}" destId="{0E9010CA-F5A1-AC4C-BAA4-B63DF864505F}" srcOrd="4" destOrd="0" presId="urn:microsoft.com/office/officeart/2005/8/layout/vProcess5"/>
    <dgm:cxn modelId="{E3EBA5E8-9280-F244-B403-A05D299D13D9}" type="presParOf" srcId="{1DF54867-EAF3-A545-B54B-7D8B7824CE4A}" destId="{CA11C58C-2B47-9347-9F13-A66E2FE911DF}" srcOrd="5" destOrd="0" presId="urn:microsoft.com/office/officeart/2005/8/layout/vProcess5"/>
    <dgm:cxn modelId="{3D365B85-C7AB-5E4B-AD1F-19E96E3FC707}" type="presParOf" srcId="{1DF54867-EAF3-A545-B54B-7D8B7824CE4A}" destId="{D6834AF4-2B71-3642-BBBD-1985CB319992}" srcOrd="6" destOrd="0" presId="urn:microsoft.com/office/officeart/2005/8/layout/vProcess5"/>
    <dgm:cxn modelId="{C8FF5778-BF25-CA4D-A76F-493FF54F814B}" type="presParOf" srcId="{1DF54867-EAF3-A545-B54B-7D8B7824CE4A}" destId="{9D6B328C-B40A-4445-95DF-B3923097B0D1}" srcOrd="7" destOrd="0" presId="urn:microsoft.com/office/officeart/2005/8/layout/vProcess5"/>
    <dgm:cxn modelId="{EF5C7CE5-3005-BB4A-9555-31DF19799628}" type="presParOf" srcId="{1DF54867-EAF3-A545-B54B-7D8B7824CE4A}" destId="{57001AF7-EB3D-634D-91DC-CAB652867BD1}" srcOrd="8" destOrd="0" presId="urn:microsoft.com/office/officeart/2005/8/layout/vProcess5"/>
    <dgm:cxn modelId="{3FF92075-153D-3A4F-9E06-1FE9700F6D3E}" type="presParOf" srcId="{1DF54867-EAF3-A545-B54B-7D8B7824CE4A}" destId="{83F7E833-88AC-674E-8EFC-6177D81F1EB0}" srcOrd="9" destOrd="0" presId="urn:microsoft.com/office/officeart/2005/8/layout/vProcess5"/>
    <dgm:cxn modelId="{85414D34-B397-F043-BB69-36D0D710748F}" type="presParOf" srcId="{1DF54867-EAF3-A545-B54B-7D8B7824CE4A}" destId="{E54A9204-B0F6-2742-9794-55134DDEB405}" srcOrd="10" destOrd="0" presId="urn:microsoft.com/office/officeart/2005/8/layout/vProcess5"/>
    <dgm:cxn modelId="{706B74B4-FE5B-2344-89DD-A634B4590125}" type="presParOf" srcId="{1DF54867-EAF3-A545-B54B-7D8B7824CE4A}" destId="{D828AB69-3BAB-5747-88DC-82295F20ECC9}" srcOrd="11" destOrd="0" presId="urn:microsoft.com/office/officeart/2005/8/layout/vProcess5"/>
    <dgm:cxn modelId="{3947A520-46F7-BA41-B1BA-FD3C953F75C7}" type="presParOf" srcId="{1DF54867-EAF3-A545-B54B-7D8B7824CE4A}" destId="{47786F18-8AD9-5B44-A568-6C524DCF2A61}" srcOrd="12" destOrd="0" presId="urn:microsoft.com/office/officeart/2005/8/layout/vProcess5"/>
    <dgm:cxn modelId="{619E1E83-6253-B14A-8D6E-D9DC574EA113}" type="presParOf" srcId="{1DF54867-EAF3-A545-B54B-7D8B7824CE4A}" destId="{A1BDF48A-3CC6-B24C-BDBB-65CF71C6AF25}" srcOrd="13" destOrd="0" presId="urn:microsoft.com/office/officeart/2005/8/layout/vProcess5"/>
    <dgm:cxn modelId="{998EEF26-C8BB-A748-AB3D-A066A3EC2935}" type="presParOf" srcId="{1DF54867-EAF3-A545-B54B-7D8B7824CE4A}" destId="{BE1DDE2C-8ACF-464D-84B1-619CF348D66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1AA57B-9C45-44C0-B064-0688B1D65221}" type="doc">
      <dgm:prSet loTypeId="urn:microsoft.com/office/officeart/2016/7/layout/AccentHomeChevron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D4264C3-6B3E-4AC8-89F4-60F5FBBC5965}">
      <dgm:prSet/>
      <dgm:spPr/>
      <dgm:t>
        <a:bodyPr/>
        <a:lstStyle/>
        <a:p>
          <a:r>
            <a:rPr lang="en-US"/>
            <a:t>Fall 2021</a:t>
          </a:r>
        </a:p>
      </dgm:t>
    </dgm:pt>
    <dgm:pt modelId="{90B17278-3423-4928-8069-FAE0989D3CC6}" type="parTrans" cxnId="{4D86BD9F-47DC-4258-83EE-D1A5A9E20F24}">
      <dgm:prSet/>
      <dgm:spPr/>
      <dgm:t>
        <a:bodyPr/>
        <a:lstStyle/>
        <a:p>
          <a:endParaRPr lang="en-US"/>
        </a:p>
      </dgm:t>
    </dgm:pt>
    <dgm:pt modelId="{4090F783-0902-4913-976F-B7F682BF94C9}" type="sibTrans" cxnId="{4D86BD9F-47DC-4258-83EE-D1A5A9E20F24}">
      <dgm:prSet/>
      <dgm:spPr/>
      <dgm:t>
        <a:bodyPr/>
        <a:lstStyle/>
        <a:p>
          <a:endParaRPr lang="en-US"/>
        </a:p>
      </dgm:t>
    </dgm:pt>
    <dgm:pt modelId="{B95ACECE-0CBB-482C-ADEE-A061C54FE4CD}">
      <dgm:prSet/>
      <dgm:spPr/>
      <dgm:t>
        <a:bodyPr/>
        <a:lstStyle/>
        <a:p>
          <a:r>
            <a:rPr lang="en-US" dirty="0"/>
            <a:t>Moved into offsite warehouse</a:t>
          </a:r>
        </a:p>
      </dgm:t>
    </dgm:pt>
    <dgm:pt modelId="{ED9D01C1-4CA5-4379-9CB8-B3E4E5708FE8}" type="parTrans" cxnId="{27E1D540-96DF-4C17-9BD5-28010AD212F5}">
      <dgm:prSet/>
      <dgm:spPr/>
      <dgm:t>
        <a:bodyPr/>
        <a:lstStyle/>
        <a:p>
          <a:endParaRPr lang="en-US"/>
        </a:p>
      </dgm:t>
    </dgm:pt>
    <dgm:pt modelId="{CB0A88B5-5804-46FA-A660-1D476C4873BC}" type="sibTrans" cxnId="{27E1D540-96DF-4C17-9BD5-28010AD212F5}">
      <dgm:prSet/>
      <dgm:spPr/>
      <dgm:t>
        <a:bodyPr/>
        <a:lstStyle/>
        <a:p>
          <a:endParaRPr lang="en-US"/>
        </a:p>
      </dgm:t>
    </dgm:pt>
    <dgm:pt modelId="{19F3F4F5-8971-4DBF-944B-A5EEEF3B94E9}">
      <dgm:prSet/>
      <dgm:spPr/>
      <dgm:t>
        <a:bodyPr/>
        <a:lstStyle/>
        <a:p>
          <a:r>
            <a:rPr lang="en-US"/>
            <a:t>Jan. 2022</a:t>
          </a:r>
        </a:p>
      </dgm:t>
    </dgm:pt>
    <dgm:pt modelId="{ED737DF5-3EE5-4466-AFFE-C0D77CE813D6}" type="parTrans" cxnId="{DD4AAD26-0554-42C5-8329-18775C7F6765}">
      <dgm:prSet/>
      <dgm:spPr/>
      <dgm:t>
        <a:bodyPr/>
        <a:lstStyle/>
        <a:p>
          <a:endParaRPr lang="en-US"/>
        </a:p>
      </dgm:t>
    </dgm:pt>
    <dgm:pt modelId="{89B8F910-C608-4566-B576-B55D2CE27FE7}" type="sibTrans" cxnId="{DD4AAD26-0554-42C5-8329-18775C7F6765}">
      <dgm:prSet/>
      <dgm:spPr/>
      <dgm:t>
        <a:bodyPr/>
        <a:lstStyle/>
        <a:p>
          <a:endParaRPr lang="en-US"/>
        </a:p>
      </dgm:t>
    </dgm:pt>
    <dgm:pt modelId="{67EA32CA-E276-4467-84B5-E152CE6893A3}">
      <dgm:prSet/>
      <dgm:spPr/>
      <dgm:t>
        <a:bodyPr/>
        <a:lstStyle/>
        <a:p>
          <a:r>
            <a:rPr lang="en-US" dirty="0"/>
            <a:t>Magnet-Vacuum module assembly starts</a:t>
          </a:r>
        </a:p>
        <a:p>
          <a:r>
            <a:rPr lang="en-US" dirty="0"/>
            <a:t>*vacuum deliveries on critical path, all magnets mounted and aligned </a:t>
          </a:r>
        </a:p>
      </dgm:t>
    </dgm:pt>
    <dgm:pt modelId="{6D6D1849-CE81-45B8-A475-45C5D7F170FD}" type="parTrans" cxnId="{8B474C76-F387-45E3-A3C4-3993E4C10FB7}">
      <dgm:prSet/>
      <dgm:spPr/>
      <dgm:t>
        <a:bodyPr/>
        <a:lstStyle/>
        <a:p>
          <a:endParaRPr lang="en-US"/>
        </a:p>
      </dgm:t>
    </dgm:pt>
    <dgm:pt modelId="{82F2FE5C-398F-4B10-989C-A1A29CD6A3CB}" type="sibTrans" cxnId="{8B474C76-F387-45E3-A3C4-3993E4C10FB7}">
      <dgm:prSet/>
      <dgm:spPr/>
      <dgm:t>
        <a:bodyPr/>
        <a:lstStyle/>
        <a:p>
          <a:endParaRPr lang="en-US"/>
        </a:p>
      </dgm:t>
    </dgm:pt>
    <dgm:pt modelId="{FE7C8EC9-746A-4B31-895C-C9C53CC21247}">
      <dgm:prSet/>
      <dgm:spPr/>
      <dgm:t>
        <a:bodyPr/>
        <a:lstStyle/>
        <a:p>
          <a:r>
            <a:rPr lang="en-US" dirty="0"/>
            <a:t>Jan 2023</a:t>
          </a:r>
        </a:p>
      </dgm:t>
    </dgm:pt>
    <dgm:pt modelId="{6ECCB869-CB62-4F3B-A748-6FDFA44EA302}" type="parTrans" cxnId="{985504EE-73E5-43A6-89FA-0164B19FD937}">
      <dgm:prSet/>
      <dgm:spPr/>
      <dgm:t>
        <a:bodyPr/>
        <a:lstStyle/>
        <a:p>
          <a:endParaRPr lang="en-US"/>
        </a:p>
      </dgm:t>
    </dgm:pt>
    <dgm:pt modelId="{34C01EA9-404C-4321-8423-7D9C16FBBB7F}" type="sibTrans" cxnId="{985504EE-73E5-43A6-89FA-0164B19FD937}">
      <dgm:prSet/>
      <dgm:spPr/>
      <dgm:t>
        <a:bodyPr/>
        <a:lstStyle/>
        <a:p>
          <a:endParaRPr lang="en-US"/>
        </a:p>
      </dgm:t>
    </dgm:pt>
    <dgm:pt modelId="{1279344D-5F6C-42E4-B949-058C6F343F4C}">
      <dgm:prSet/>
      <dgm:spPr/>
      <dgm:t>
        <a:bodyPr/>
        <a:lstStyle/>
        <a:p>
          <a:r>
            <a:rPr lang="en-US" dirty="0"/>
            <a:t>First module completed</a:t>
          </a:r>
        </a:p>
      </dgm:t>
    </dgm:pt>
    <dgm:pt modelId="{662E9D9E-8A92-4BED-9165-F7C48DD9C0FE}" type="parTrans" cxnId="{46672AAD-5F30-4DAF-B820-69C11366B92C}">
      <dgm:prSet/>
      <dgm:spPr/>
      <dgm:t>
        <a:bodyPr/>
        <a:lstStyle/>
        <a:p>
          <a:endParaRPr lang="en-US"/>
        </a:p>
      </dgm:t>
    </dgm:pt>
    <dgm:pt modelId="{26A02526-73A7-470A-81DB-838DCAADAF95}" type="sibTrans" cxnId="{46672AAD-5F30-4DAF-B820-69C11366B92C}">
      <dgm:prSet/>
      <dgm:spPr/>
      <dgm:t>
        <a:bodyPr/>
        <a:lstStyle/>
        <a:p>
          <a:endParaRPr lang="en-US"/>
        </a:p>
      </dgm:t>
    </dgm:pt>
    <dgm:pt modelId="{ECA42A64-0EAF-4BB6-8F28-48F3BE797470}">
      <dgm:prSet/>
      <dgm:spPr/>
      <dgm:t>
        <a:bodyPr/>
        <a:lstStyle/>
        <a:p>
          <a:r>
            <a:rPr lang="en-US"/>
            <a:t>Dec. 2023</a:t>
          </a:r>
        </a:p>
      </dgm:t>
    </dgm:pt>
    <dgm:pt modelId="{0C0F20BD-9942-40F0-9AD9-9F6311E27895}" type="parTrans" cxnId="{02BEEC61-594B-4E3C-82AF-1BF13FFF6100}">
      <dgm:prSet/>
      <dgm:spPr/>
      <dgm:t>
        <a:bodyPr/>
        <a:lstStyle/>
        <a:p>
          <a:endParaRPr lang="en-US"/>
        </a:p>
      </dgm:t>
    </dgm:pt>
    <dgm:pt modelId="{DEDE4D56-CF1E-4867-8843-583E84E75735}" type="sibTrans" cxnId="{02BEEC61-594B-4E3C-82AF-1BF13FFF6100}">
      <dgm:prSet/>
      <dgm:spPr/>
      <dgm:t>
        <a:bodyPr/>
        <a:lstStyle/>
        <a:p>
          <a:endParaRPr lang="en-US"/>
        </a:p>
      </dgm:t>
    </dgm:pt>
    <dgm:pt modelId="{EFF5C9FE-360E-4CD8-8E82-9405C1373391}">
      <dgm:prSet/>
      <dgm:spPr/>
      <dgm:t>
        <a:bodyPr/>
        <a:lstStyle/>
        <a:p>
          <a:r>
            <a:rPr lang="en-US" dirty="0"/>
            <a:t>Final production module completed</a:t>
          </a:r>
        </a:p>
      </dgm:t>
    </dgm:pt>
    <dgm:pt modelId="{2E91F79C-17AD-4E4D-B0DE-52371FFB4165}" type="parTrans" cxnId="{4275DB7F-17C3-4B7A-AEC5-F63EA74578A2}">
      <dgm:prSet/>
      <dgm:spPr/>
      <dgm:t>
        <a:bodyPr/>
        <a:lstStyle/>
        <a:p>
          <a:endParaRPr lang="en-US"/>
        </a:p>
      </dgm:t>
    </dgm:pt>
    <dgm:pt modelId="{3A32C635-809D-44AF-9A23-09189D7F364B}" type="sibTrans" cxnId="{4275DB7F-17C3-4B7A-AEC5-F63EA74578A2}">
      <dgm:prSet/>
      <dgm:spPr/>
      <dgm:t>
        <a:bodyPr/>
        <a:lstStyle/>
        <a:p>
          <a:endParaRPr lang="en-US"/>
        </a:p>
      </dgm:t>
    </dgm:pt>
    <dgm:pt modelId="{DBC65B4F-78C4-6844-8C14-E83AEDF13F75}">
      <dgm:prSet/>
      <dgm:spPr/>
      <dgm:t>
        <a:bodyPr/>
        <a:lstStyle/>
        <a:p>
          <a:r>
            <a:rPr lang="en-US" dirty="0"/>
            <a:t>Apr 2023</a:t>
          </a:r>
        </a:p>
      </dgm:t>
    </dgm:pt>
    <dgm:pt modelId="{8DB31F76-35BE-DA49-BD01-D032B184779E}" type="parTrans" cxnId="{28A1932E-7EF9-FB47-A56D-E60B97F81B50}">
      <dgm:prSet/>
      <dgm:spPr/>
    </dgm:pt>
    <dgm:pt modelId="{2B660D0B-71E6-604E-98D5-665D20FB961D}" type="sibTrans" cxnId="{28A1932E-7EF9-FB47-A56D-E60B97F81B50}">
      <dgm:prSet/>
      <dgm:spPr/>
    </dgm:pt>
    <dgm:pt modelId="{976D9CD4-81E8-4748-BEFD-9AFE4A94A082}">
      <dgm:prSet/>
      <dgm:spPr/>
      <dgm:t>
        <a:bodyPr/>
        <a:lstStyle/>
        <a:p>
          <a:r>
            <a:rPr lang="en-US" dirty="0"/>
            <a:t>Storage Ring enters Dark Time</a:t>
          </a:r>
        </a:p>
      </dgm:t>
    </dgm:pt>
    <dgm:pt modelId="{9CE58E06-5A9A-AA4E-8368-BFD8A958D282}" type="parTrans" cxnId="{F88D09B6-B848-BC49-BFBA-5A2540DB37BD}">
      <dgm:prSet/>
      <dgm:spPr/>
    </dgm:pt>
    <dgm:pt modelId="{DF153E95-98BA-9343-85A5-0BBCC28A8268}" type="sibTrans" cxnId="{F88D09B6-B848-BC49-BFBA-5A2540DB37BD}">
      <dgm:prSet/>
      <dgm:spPr/>
    </dgm:pt>
    <dgm:pt modelId="{D94DE11E-6899-524D-9E94-B3857BD1214C}">
      <dgm:prSet/>
      <dgm:spPr/>
      <dgm:t>
        <a:bodyPr/>
        <a:lstStyle/>
        <a:p>
          <a:r>
            <a:rPr lang="en-US" dirty="0"/>
            <a:t>Vacuum component availability became a schedule driver</a:t>
          </a:r>
        </a:p>
      </dgm:t>
    </dgm:pt>
    <dgm:pt modelId="{A53655ED-B02F-5141-9A3C-4FDB71CFB55C}" type="parTrans" cxnId="{68E57F77-D69E-F049-9FEC-700F93B3743A}">
      <dgm:prSet/>
      <dgm:spPr/>
    </dgm:pt>
    <dgm:pt modelId="{29556E1E-9C17-BE4B-A9CB-A18850B46A20}" type="sibTrans" cxnId="{68E57F77-D69E-F049-9FEC-700F93B3743A}">
      <dgm:prSet/>
      <dgm:spPr/>
    </dgm:pt>
    <dgm:pt modelId="{7DA4F6DB-431F-174F-8623-F0DAD8DBFF9D}" type="pres">
      <dgm:prSet presAssocID="{711AA57B-9C45-44C0-B064-0688B1D65221}" presName="Name0" presStyleCnt="0">
        <dgm:presLayoutVars>
          <dgm:animLvl val="lvl"/>
          <dgm:resizeHandles val="exact"/>
        </dgm:presLayoutVars>
      </dgm:prSet>
      <dgm:spPr/>
    </dgm:pt>
    <dgm:pt modelId="{31E50B81-CA4A-2543-8BAF-3A31D4F00274}" type="pres">
      <dgm:prSet presAssocID="{9D4264C3-6B3E-4AC8-89F4-60F5FBBC5965}" presName="composite" presStyleCnt="0"/>
      <dgm:spPr/>
    </dgm:pt>
    <dgm:pt modelId="{4D8D0CFE-9D32-FD41-B259-DE92A85DD891}" type="pres">
      <dgm:prSet presAssocID="{9D4264C3-6B3E-4AC8-89F4-60F5FBBC5965}" presName="L" presStyleLbl="solidFgAcc1" presStyleIdx="0" presStyleCnt="5">
        <dgm:presLayoutVars>
          <dgm:chMax val="0"/>
          <dgm:chPref val="0"/>
        </dgm:presLayoutVars>
      </dgm:prSet>
      <dgm:spPr/>
    </dgm:pt>
    <dgm:pt modelId="{DAB6878D-5F39-ED43-82F7-46404796B658}" type="pres">
      <dgm:prSet presAssocID="{9D4264C3-6B3E-4AC8-89F4-60F5FBBC5965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C35C2E1F-3882-8447-9EE0-E5AF3A558758}" type="pres">
      <dgm:prSet presAssocID="{9D4264C3-6B3E-4AC8-89F4-60F5FBBC5965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540A9519-35B7-7E44-9894-2F9C683979E0}" type="pres">
      <dgm:prSet presAssocID="{9D4264C3-6B3E-4AC8-89F4-60F5FBBC5965}" presName="EmptyPlaceHolder" presStyleCnt="0"/>
      <dgm:spPr/>
    </dgm:pt>
    <dgm:pt modelId="{6BB9EA65-08E3-E245-8477-6A2C0C5B86B6}" type="pres">
      <dgm:prSet presAssocID="{4090F783-0902-4913-976F-B7F682BF94C9}" presName="space" presStyleCnt="0"/>
      <dgm:spPr/>
    </dgm:pt>
    <dgm:pt modelId="{71C463ED-7196-1345-B5CC-F304EB920CE8}" type="pres">
      <dgm:prSet presAssocID="{19F3F4F5-8971-4DBF-944B-A5EEEF3B94E9}" presName="composite" presStyleCnt="0"/>
      <dgm:spPr/>
    </dgm:pt>
    <dgm:pt modelId="{0AB0648F-CF0D-A24E-9E55-63CED276241D}" type="pres">
      <dgm:prSet presAssocID="{19F3F4F5-8971-4DBF-944B-A5EEEF3B94E9}" presName="L" presStyleLbl="solidFgAcc1" presStyleIdx="1" presStyleCnt="5">
        <dgm:presLayoutVars>
          <dgm:chMax val="0"/>
          <dgm:chPref val="0"/>
        </dgm:presLayoutVars>
      </dgm:prSet>
      <dgm:spPr/>
    </dgm:pt>
    <dgm:pt modelId="{9512DF16-C457-F142-A16F-9681001A3FA0}" type="pres">
      <dgm:prSet presAssocID="{19F3F4F5-8971-4DBF-944B-A5EEEF3B94E9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0D85C1BA-1756-3245-AEC1-38297D9BDBBE}" type="pres">
      <dgm:prSet presAssocID="{19F3F4F5-8971-4DBF-944B-A5EEEF3B94E9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6C23398-CED0-0E42-A9E0-2CB510887D53}" type="pres">
      <dgm:prSet presAssocID="{19F3F4F5-8971-4DBF-944B-A5EEEF3B94E9}" presName="EmptyPlaceHolder" presStyleCnt="0"/>
      <dgm:spPr/>
    </dgm:pt>
    <dgm:pt modelId="{BC193251-3A10-294E-9419-AA21141D8881}" type="pres">
      <dgm:prSet presAssocID="{89B8F910-C608-4566-B576-B55D2CE27FE7}" presName="space" presStyleCnt="0"/>
      <dgm:spPr/>
    </dgm:pt>
    <dgm:pt modelId="{9809D9E8-5D3C-1E48-B941-371275D2E2B0}" type="pres">
      <dgm:prSet presAssocID="{FE7C8EC9-746A-4B31-895C-C9C53CC21247}" presName="composite" presStyleCnt="0"/>
      <dgm:spPr/>
    </dgm:pt>
    <dgm:pt modelId="{C6EA7367-AAAD-754D-931B-0EFEA3DFB82E}" type="pres">
      <dgm:prSet presAssocID="{FE7C8EC9-746A-4B31-895C-C9C53CC21247}" presName="L" presStyleLbl="solidFgAcc1" presStyleIdx="2" presStyleCnt="5">
        <dgm:presLayoutVars>
          <dgm:chMax val="0"/>
          <dgm:chPref val="0"/>
        </dgm:presLayoutVars>
      </dgm:prSet>
      <dgm:spPr/>
    </dgm:pt>
    <dgm:pt modelId="{FA47A934-C8A9-3748-AAA1-1C4B35BDAFA2}" type="pres">
      <dgm:prSet presAssocID="{FE7C8EC9-746A-4B31-895C-C9C53CC21247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E5C6A0F-FC1D-CB46-BC69-0FBF6FC8B7B6}" type="pres">
      <dgm:prSet presAssocID="{FE7C8EC9-746A-4B31-895C-C9C53CC21247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5F9319CA-D2CD-B040-8B71-F52EEDDDD8BC}" type="pres">
      <dgm:prSet presAssocID="{FE7C8EC9-746A-4B31-895C-C9C53CC21247}" presName="EmptyPlaceHolder" presStyleCnt="0"/>
      <dgm:spPr/>
    </dgm:pt>
    <dgm:pt modelId="{C924FC77-DADA-1E44-9F31-49F8C1DBD124}" type="pres">
      <dgm:prSet presAssocID="{34C01EA9-404C-4321-8423-7D9C16FBBB7F}" presName="space" presStyleCnt="0"/>
      <dgm:spPr/>
    </dgm:pt>
    <dgm:pt modelId="{2C59198F-D0BE-6A4B-9747-690E39B5EBEC}" type="pres">
      <dgm:prSet presAssocID="{DBC65B4F-78C4-6844-8C14-E83AEDF13F75}" presName="composite" presStyleCnt="0"/>
      <dgm:spPr/>
    </dgm:pt>
    <dgm:pt modelId="{7A0AB40B-323E-2E4F-9F15-6F2527C924FF}" type="pres">
      <dgm:prSet presAssocID="{DBC65B4F-78C4-6844-8C14-E83AEDF13F75}" presName="L" presStyleLbl="solidFgAcc1" presStyleIdx="3" presStyleCnt="5">
        <dgm:presLayoutVars>
          <dgm:chMax val="0"/>
          <dgm:chPref val="0"/>
        </dgm:presLayoutVars>
      </dgm:prSet>
      <dgm:spPr/>
    </dgm:pt>
    <dgm:pt modelId="{FB1CB39E-5358-7E45-977F-ED992D5D0043}" type="pres">
      <dgm:prSet presAssocID="{DBC65B4F-78C4-6844-8C14-E83AEDF13F7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83ABD91-9ACC-D543-A0E3-7B3EBCE4C093}" type="pres">
      <dgm:prSet presAssocID="{DBC65B4F-78C4-6844-8C14-E83AEDF13F75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18679838-183C-0442-ADAC-14962117AA79}" type="pres">
      <dgm:prSet presAssocID="{DBC65B4F-78C4-6844-8C14-E83AEDF13F75}" presName="EmptyPlaceHolder" presStyleCnt="0"/>
      <dgm:spPr/>
    </dgm:pt>
    <dgm:pt modelId="{AAC9C44B-82B3-5B49-866B-A0E0A979A935}" type="pres">
      <dgm:prSet presAssocID="{2B660D0B-71E6-604E-98D5-665D20FB961D}" presName="space" presStyleCnt="0"/>
      <dgm:spPr/>
    </dgm:pt>
    <dgm:pt modelId="{DB48A9E8-A524-A245-9917-B4EB6AE74127}" type="pres">
      <dgm:prSet presAssocID="{ECA42A64-0EAF-4BB6-8F28-48F3BE797470}" presName="composite" presStyleCnt="0"/>
      <dgm:spPr/>
    </dgm:pt>
    <dgm:pt modelId="{552F9A2F-C8E3-EB4F-A04F-07258BE513B9}" type="pres">
      <dgm:prSet presAssocID="{ECA42A64-0EAF-4BB6-8F28-48F3BE797470}" presName="L" presStyleLbl="solidFgAcc1" presStyleIdx="4" presStyleCnt="5">
        <dgm:presLayoutVars>
          <dgm:chMax val="0"/>
          <dgm:chPref val="0"/>
        </dgm:presLayoutVars>
      </dgm:prSet>
      <dgm:spPr/>
    </dgm:pt>
    <dgm:pt modelId="{CE81288E-636B-4D42-8FE2-AE9E8C0C16AC}" type="pres">
      <dgm:prSet presAssocID="{ECA42A64-0EAF-4BB6-8F28-48F3BE797470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D53FD40-23A0-3E4C-A859-127489D35968}" type="pres">
      <dgm:prSet presAssocID="{ECA42A64-0EAF-4BB6-8F28-48F3BE797470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0DE124BB-7F2A-704C-AF63-A3132CE01452}" type="pres">
      <dgm:prSet presAssocID="{ECA42A64-0EAF-4BB6-8F28-48F3BE797470}" presName="EmptyPlaceHolder" presStyleCnt="0"/>
      <dgm:spPr/>
    </dgm:pt>
  </dgm:ptLst>
  <dgm:cxnLst>
    <dgm:cxn modelId="{E4E56F0B-71D1-1A42-851B-6AF13767386E}" type="presOf" srcId="{19F3F4F5-8971-4DBF-944B-A5EEEF3B94E9}" destId="{9512DF16-C457-F142-A16F-9681001A3FA0}" srcOrd="0" destOrd="0" presId="urn:microsoft.com/office/officeart/2016/7/layout/AccentHomeChevronProcess"/>
    <dgm:cxn modelId="{E9003518-F777-644C-AB42-47A472718D50}" type="presOf" srcId="{ECA42A64-0EAF-4BB6-8F28-48F3BE797470}" destId="{CE81288E-636B-4D42-8FE2-AE9E8C0C16AC}" srcOrd="0" destOrd="0" presId="urn:microsoft.com/office/officeart/2016/7/layout/AccentHomeChevronProcess"/>
    <dgm:cxn modelId="{DD4AAD26-0554-42C5-8329-18775C7F6765}" srcId="{711AA57B-9C45-44C0-B064-0688B1D65221}" destId="{19F3F4F5-8971-4DBF-944B-A5EEEF3B94E9}" srcOrd="1" destOrd="0" parTransId="{ED737DF5-3EE5-4466-AFFE-C0D77CE813D6}" sibTransId="{89B8F910-C608-4566-B576-B55D2CE27FE7}"/>
    <dgm:cxn modelId="{28A1932E-7EF9-FB47-A56D-E60B97F81B50}" srcId="{711AA57B-9C45-44C0-B064-0688B1D65221}" destId="{DBC65B4F-78C4-6844-8C14-E83AEDF13F75}" srcOrd="3" destOrd="0" parTransId="{8DB31F76-35BE-DA49-BD01-D032B184779E}" sibTransId="{2B660D0B-71E6-604E-98D5-665D20FB961D}"/>
    <dgm:cxn modelId="{27E1D540-96DF-4C17-9BD5-28010AD212F5}" srcId="{9D4264C3-6B3E-4AC8-89F4-60F5FBBC5965}" destId="{B95ACECE-0CBB-482C-ADEE-A061C54FE4CD}" srcOrd="0" destOrd="0" parTransId="{ED9D01C1-4CA5-4379-9CB8-B3E4E5708FE8}" sibTransId="{CB0A88B5-5804-46FA-A660-1D476C4873BC}"/>
    <dgm:cxn modelId="{D6702748-316A-DB47-B261-94CAAE64CD36}" type="presOf" srcId="{DBC65B4F-78C4-6844-8C14-E83AEDF13F75}" destId="{FB1CB39E-5358-7E45-977F-ED992D5D0043}" srcOrd="0" destOrd="0" presId="urn:microsoft.com/office/officeart/2016/7/layout/AccentHomeChevronProcess"/>
    <dgm:cxn modelId="{24DC144E-D5D0-D948-B59F-104835C9AE9E}" type="presOf" srcId="{711AA57B-9C45-44C0-B064-0688B1D65221}" destId="{7DA4F6DB-431F-174F-8623-F0DAD8DBFF9D}" srcOrd="0" destOrd="0" presId="urn:microsoft.com/office/officeart/2016/7/layout/AccentHomeChevronProcess"/>
    <dgm:cxn modelId="{6340CF4F-128B-C549-827B-2A1543925FE6}" type="presOf" srcId="{976D9CD4-81E8-4748-BEFD-9AFE4A94A082}" destId="{583ABD91-9ACC-D543-A0E3-7B3EBCE4C093}" srcOrd="0" destOrd="0" presId="urn:microsoft.com/office/officeart/2016/7/layout/AccentHomeChevronProcess"/>
    <dgm:cxn modelId="{12974357-6EE6-7042-8804-DD9C0D389B54}" type="presOf" srcId="{9D4264C3-6B3E-4AC8-89F4-60F5FBBC5965}" destId="{DAB6878D-5F39-ED43-82F7-46404796B658}" srcOrd="0" destOrd="0" presId="urn:microsoft.com/office/officeart/2016/7/layout/AccentHomeChevronProcess"/>
    <dgm:cxn modelId="{02BEEC61-594B-4E3C-82AF-1BF13FFF6100}" srcId="{711AA57B-9C45-44C0-B064-0688B1D65221}" destId="{ECA42A64-0EAF-4BB6-8F28-48F3BE797470}" srcOrd="4" destOrd="0" parTransId="{0C0F20BD-9942-40F0-9AD9-9F6311E27895}" sibTransId="{DEDE4D56-CF1E-4867-8843-583E84E75735}"/>
    <dgm:cxn modelId="{23006572-D28F-5A49-A51B-0421EC6B8B51}" type="presOf" srcId="{67EA32CA-E276-4467-84B5-E152CE6893A3}" destId="{0D85C1BA-1756-3245-AEC1-38297D9BDBBE}" srcOrd="0" destOrd="0" presId="urn:microsoft.com/office/officeart/2016/7/layout/AccentHomeChevronProcess"/>
    <dgm:cxn modelId="{8B474C76-F387-45E3-A3C4-3993E4C10FB7}" srcId="{19F3F4F5-8971-4DBF-944B-A5EEEF3B94E9}" destId="{67EA32CA-E276-4467-84B5-E152CE6893A3}" srcOrd="0" destOrd="0" parTransId="{6D6D1849-CE81-45B8-A475-45C5D7F170FD}" sibTransId="{82F2FE5C-398F-4B10-989C-A1A29CD6A3CB}"/>
    <dgm:cxn modelId="{68E57F77-D69E-F049-9FEC-700F93B3743A}" srcId="{ECA42A64-0EAF-4BB6-8F28-48F3BE797470}" destId="{D94DE11E-6899-524D-9E94-B3857BD1214C}" srcOrd="1" destOrd="0" parTransId="{A53655ED-B02F-5141-9A3C-4FDB71CFB55C}" sibTransId="{29556E1E-9C17-BE4B-A9CB-A18850B46A20}"/>
    <dgm:cxn modelId="{4275DB7F-17C3-4B7A-AEC5-F63EA74578A2}" srcId="{ECA42A64-0EAF-4BB6-8F28-48F3BE797470}" destId="{EFF5C9FE-360E-4CD8-8E82-9405C1373391}" srcOrd="0" destOrd="0" parTransId="{2E91F79C-17AD-4E4D-B0DE-52371FFB4165}" sibTransId="{3A32C635-809D-44AF-9A23-09189D7F364B}"/>
    <dgm:cxn modelId="{3E93A69D-B100-8540-9435-2562634047B1}" type="presOf" srcId="{1279344D-5F6C-42E4-B949-058C6F343F4C}" destId="{FE5C6A0F-FC1D-CB46-BC69-0FBF6FC8B7B6}" srcOrd="0" destOrd="0" presId="urn:microsoft.com/office/officeart/2016/7/layout/AccentHomeChevronProcess"/>
    <dgm:cxn modelId="{4D86BD9F-47DC-4258-83EE-D1A5A9E20F24}" srcId="{711AA57B-9C45-44C0-B064-0688B1D65221}" destId="{9D4264C3-6B3E-4AC8-89F4-60F5FBBC5965}" srcOrd="0" destOrd="0" parTransId="{90B17278-3423-4928-8069-FAE0989D3CC6}" sibTransId="{4090F783-0902-4913-976F-B7F682BF94C9}"/>
    <dgm:cxn modelId="{95CC93AA-14C1-5C42-A941-361BBFEB254C}" type="presOf" srcId="{D94DE11E-6899-524D-9E94-B3857BD1214C}" destId="{DD53FD40-23A0-3E4C-A859-127489D35968}" srcOrd="0" destOrd="1" presId="urn:microsoft.com/office/officeart/2016/7/layout/AccentHomeChevronProcess"/>
    <dgm:cxn modelId="{46672AAD-5F30-4DAF-B820-69C11366B92C}" srcId="{FE7C8EC9-746A-4B31-895C-C9C53CC21247}" destId="{1279344D-5F6C-42E4-B949-058C6F343F4C}" srcOrd="0" destOrd="0" parTransId="{662E9D9E-8A92-4BED-9165-F7C48DD9C0FE}" sibTransId="{26A02526-73A7-470A-81DB-838DCAADAF95}"/>
    <dgm:cxn modelId="{F88D09B6-B848-BC49-BFBA-5A2540DB37BD}" srcId="{DBC65B4F-78C4-6844-8C14-E83AEDF13F75}" destId="{976D9CD4-81E8-4748-BEFD-9AFE4A94A082}" srcOrd="0" destOrd="0" parTransId="{9CE58E06-5A9A-AA4E-8368-BFD8A958D282}" sibTransId="{DF153E95-98BA-9343-85A5-0BBCC28A8268}"/>
    <dgm:cxn modelId="{5BC97AC8-ECF1-F34F-9BE4-10636E89BB4E}" type="presOf" srcId="{FE7C8EC9-746A-4B31-895C-C9C53CC21247}" destId="{FA47A934-C8A9-3748-AAA1-1C4B35BDAFA2}" srcOrd="0" destOrd="0" presId="urn:microsoft.com/office/officeart/2016/7/layout/AccentHomeChevronProcess"/>
    <dgm:cxn modelId="{62792ADD-72A4-A248-A967-6C0461C6D700}" type="presOf" srcId="{B95ACECE-0CBB-482C-ADEE-A061C54FE4CD}" destId="{C35C2E1F-3882-8447-9EE0-E5AF3A558758}" srcOrd="0" destOrd="0" presId="urn:microsoft.com/office/officeart/2016/7/layout/AccentHomeChevronProcess"/>
    <dgm:cxn modelId="{985504EE-73E5-43A6-89FA-0164B19FD937}" srcId="{711AA57B-9C45-44C0-B064-0688B1D65221}" destId="{FE7C8EC9-746A-4B31-895C-C9C53CC21247}" srcOrd="2" destOrd="0" parTransId="{6ECCB869-CB62-4F3B-A748-6FDFA44EA302}" sibTransId="{34C01EA9-404C-4321-8423-7D9C16FBBB7F}"/>
    <dgm:cxn modelId="{130ECBF0-2D06-DD4B-9224-73394F7A198F}" type="presOf" srcId="{EFF5C9FE-360E-4CD8-8E82-9405C1373391}" destId="{DD53FD40-23A0-3E4C-A859-127489D35968}" srcOrd="0" destOrd="0" presId="urn:microsoft.com/office/officeart/2016/7/layout/AccentHomeChevronProcess"/>
    <dgm:cxn modelId="{440F2FC2-CE95-1941-984B-489828B6261D}" type="presParOf" srcId="{7DA4F6DB-431F-174F-8623-F0DAD8DBFF9D}" destId="{31E50B81-CA4A-2543-8BAF-3A31D4F00274}" srcOrd="0" destOrd="0" presId="urn:microsoft.com/office/officeart/2016/7/layout/AccentHomeChevronProcess"/>
    <dgm:cxn modelId="{D51830DF-2776-B34D-BB90-7534912CC45E}" type="presParOf" srcId="{31E50B81-CA4A-2543-8BAF-3A31D4F00274}" destId="{4D8D0CFE-9D32-FD41-B259-DE92A85DD891}" srcOrd="0" destOrd="0" presId="urn:microsoft.com/office/officeart/2016/7/layout/AccentHomeChevronProcess"/>
    <dgm:cxn modelId="{C9ACED02-AC48-1441-BAEE-491CF74CC7DD}" type="presParOf" srcId="{31E50B81-CA4A-2543-8BAF-3A31D4F00274}" destId="{DAB6878D-5F39-ED43-82F7-46404796B658}" srcOrd="1" destOrd="0" presId="urn:microsoft.com/office/officeart/2016/7/layout/AccentHomeChevronProcess"/>
    <dgm:cxn modelId="{27354320-32EA-614C-8CD3-E7DC26569293}" type="presParOf" srcId="{31E50B81-CA4A-2543-8BAF-3A31D4F00274}" destId="{C35C2E1F-3882-8447-9EE0-E5AF3A558758}" srcOrd="2" destOrd="0" presId="urn:microsoft.com/office/officeart/2016/7/layout/AccentHomeChevronProcess"/>
    <dgm:cxn modelId="{D4B27EA3-42DA-4648-A273-A1794A034DBA}" type="presParOf" srcId="{31E50B81-CA4A-2543-8BAF-3A31D4F00274}" destId="{540A9519-35B7-7E44-9894-2F9C683979E0}" srcOrd="3" destOrd="0" presId="urn:microsoft.com/office/officeart/2016/7/layout/AccentHomeChevronProcess"/>
    <dgm:cxn modelId="{77322107-2EFD-1B4C-89C1-5DBC3ECE9CA4}" type="presParOf" srcId="{7DA4F6DB-431F-174F-8623-F0DAD8DBFF9D}" destId="{6BB9EA65-08E3-E245-8477-6A2C0C5B86B6}" srcOrd="1" destOrd="0" presId="urn:microsoft.com/office/officeart/2016/7/layout/AccentHomeChevronProcess"/>
    <dgm:cxn modelId="{66AB41AB-0D8A-5549-8608-D048BC196DE3}" type="presParOf" srcId="{7DA4F6DB-431F-174F-8623-F0DAD8DBFF9D}" destId="{71C463ED-7196-1345-B5CC-F304EB920CE8}" srcOrd="2" destOrd="0" presId="urn:microsoft.com/office/officeart/2016/7/layout/AccentHomeChevronProcess"/>
    <dgm:cxn modelId="{8E515C9A-54C7-C247-A29D-86A132A44D68}" type="presParOf" srcId="{71C463ED-7196-1345-B5CC-F304EB920CE8}" destId="{0AB0648F-CF0D-A24E-9E55-63CED276241D}" srcOrd="0" destOrd="0" presId="urn:microsoft.com/office/officeart/2016/7/layout/AccentHomeChevronProcess"/>
    <dgm:cxn modelId="{88D8EB15-D85B-704B-B1E7-B0E689B5E08B}" type="presParOf" srcId="{71C463ED-7196-1345-B5CC-F304EB920CE8}" destId="{9512DF16-C457-F142-A16F-9681001A3FA0}" srcOrd="1" destOrd="0" presId="urn:microsoft.com/office/officeart/2016/7/layout/AccentHomeChevronProcess"/>
    <dgm:cxn modelId="{1C042E87-55ED-DB4B-9ECA-69A07FDC7C43}" type="presParOf" srcId="{71C463ED-7196-1345-B5CC-F304EB920CE8}" destId="{0D85C1BA-1756-3245-AEC1-38297D9BDBBE}" srcOrd="2" destOrd="0" presId="urn:microsoft.com/office/officeart/2016/7/layout/AccentHomeChevronProcess"/>
    <dgm:cxn modelId="{A85CB2E4-1D06-8141-8BE5-141C5A74D2D1}" type="presParOf" srcId="{71C463ED-7196-1345-B5CC-F304EB920CE8}" destId="{56C23398-CED0-0E42-A9E0-2CB510887D53}" srcOrd="3" destOrd="0" presId="urn:microsoft.com/office/officeart/2016/7/layout/AccentHomeChevronProcess"/>
    <dgm:cxn modelId="{DA1FBC73-3C9B-EF4A-9B11-AD4978AB1B20}" type="presParOf" srcId="{7DA4F6DB-431F-174F-8623-F0DAD8DBFF9D}" destId="{BC193251-3A10-294E-9419-AA21141D8881}" srcOrd="3" destOrd="0" presId="urn:microsoft.com/office/officeart/2016/7/layout/AccentHomeChevronProcess"/>
    <dgm:cxn modelId="{317DE18D-0FAB-6045-92EC-6C22F050CCBF}" type="presParOf" srcId="{7DA4F6DB-431F-174F-8623-F0DAD8DBFF9D}" destId="{9809D9E8-5D3C-1E48-B941-371275D2E2B0}" srcOrd="4" destOrd="0" presId="urn:microsoft.com/office/officeart/2016/7/layout/AccentHomeChevronProcess"/>
    <dgm:cxn modelId="{0AD9CB95-CE20-5F4D-B051-2BD99355AC45}" type="presParOf" srcId="{9809D9E8-5D3C-1E48-B941-371275D2E2B0}" destId="{C6EA7367-AAAD-754D-931B-0EFEA3DFB82E}" srcOrd="0" destOrd="0" presId="urn:microsoft.com/office/officeart/2016/7/layout/AccentHomeChevronProcess"/>
    <dgm:cxn modelId="{DFF7CFFC-9604-A942-B4CB-F522B4B8E595}" type="presParOf" srcId="{9809D9E8-5D3C-1E48-B941-371275D2E2B0}" destId="{FA47A934-C8A9-3748-AAA1-1C4B35BDAFA2}" srcOrd="1" destOrd="0" presId="urn:microsoft.com/office/officeart/2016/7/layout/AccentHomeChevronProcess"/>
    <dgm:cxn modelId="{E224BE7E-CAC9-E247-AD3B-6ED6AF64994F}" type="presParOf" srcId="{9809D9E8-5D3C-1E48-B941-371275D2E2B0}" destId="{FE5C6A0F-FC1D-CB46-BC69-0FBF6FC8B7B6}" srcOrd="2" destOrd="0" presId="urn:microsoft.com/office/officeart/2016/7/layout/AccentHomeChevronProcess"/>
    <dgm:cxn modelId="{287117A5-1720-6148-BCF9-803EA602DF3F}" type="presParOf" srcId="{9809D9E8-5D3C-1E48-B941-371275D2E2B0}" destId="{5F9319CA-D2CD-B040-8B71-F52EEDDDD8BC}" srcOrd="3" destOrd="0" presId="urn:microsoft.com/office/officeart/2016/7/layout/AccentHomeChevronProcess"/>
    <dgm:cxn modelId="{3993622D-1DFE-7D4A-A918-2C2F49A95CD1}" type="presParOf" srcId="{7DA4F6DB-431F-174F-8623-F0DAD8DBFF9D}" destId="{C924FC77-DADA-1E44-9F31-49F8C1DBD124}" srcOrd="5" destOrd="0" presId="urn:microsoft.com/office/officeart/2016/7/layout/AccentHomeChevronProcess"/>
    <dgm:cxn modelId="{BD6D547A-F07C-254E-AF40-4320764086DC}" type="presParOf" srcId="{7DA4F6DB-431F-174F-8623-F0DAD8DBFF9D}" destId="{2C59198F-D0BE-6A4B-9747-690E39B5EBEC}" srcOrd="6" destOrd="0" presId="urn:microsoft.com/office/officeart/2016/7/layout/AccentHomeChevronProcess"/>
    <dgm:cxn modelId="{34CE01E4-C843-9247-B1C0-10F48C59A3B7}" type="presParOf" srcId="{2C59198F-D0BE-6A4B-9747-690E39B5EBEC}" destId="{7A0AB40B-323E-2E4F-9F15-6F2527C924FF}" srcOrd="0" destOrd="0" presId="urn:microsoft.com/office/officeart/2016/7/layout/AccentHomeChevronProcess"/>
    <dgm:cxn modelId="{24ECDE7B-F4FA-EA41-B3D6-B3E3D19FF0AE}" type="presParOf" srcId="{2C59198F-D0BE-6A4B-9747-690E39B5EBEC}" destId="{FB1CB39E-5358-7E45-977F-ED992D5D0043}" srcOrd="1" destOrd="0" presId="urn:microsoft.com/office/officeart/2016/7/layout/AccentHomeChevronProcess"/>
    <dgm:cxn modelId="{F0C2A4D5-3102-6A4A-A980-BD0E8BAFA065}" type="presParOf" srcId="{2C59198F-D0BE-6A4B-9747-690E39B5EBEC}" destId="{583ABD91-9ACC-D543-A0E3-7B3EBCE4C093}" srcOrd="2" destOrd="0" presId="urn:microsoft.com/office/officeart/2016/7/layout/AccentHomeChevronProcess"/>
    <dgm:cxn modelId="{AA6567C7-0C8B-3F4C-B920-C6D5B12B8104}" type="presParOf" srcId="{2C59198F-D0BE-6A4B-9747-690E39B5EBEC}" destId="{18679838-183C-0442-ADAC-14962117AA79}" srcOrd="3" destOrd="0" presId="urn:microsoft.com/office/officeart/2016/7/layout/AccentHomeChevronProcess"/>
    <dgm:cxn modelId="{93C1D4CB-1EB8-774C-9DA6-60C721418BA3}" type="presParOf" srcId="{7DA4F6DB-431F-174F-8623-F0DAD8DBFF9D}" destId="{AAC9C44B-82B3-5B49-866B-A0E0A979A935}" srcOrd="7" destOrd="0" presId="urn:microsoft.com/office/officeart/2016/7/layout/AccentHomeChevronProcess"/>
    <dgm:cxn modelId="{CDBB876E-566F-4C46-8590-D328F4BBC5D7}" type="presParOf" srcId="{7DA4F6DB-431F-174F-8623-F0DAD8DBFF9D}" destId="{DB48A9E8-A524-A245-9917-B4EB6AE74127}" srcOrd="8" destOrd="0" presId="urn:microsoft.com/office/officeart/2016/7/layout/AccentHomeChevronProcess"/>
    <dgm:cxn modelId="{EA1117D1-1F70-5243-8F71-C4AB4418CC80}" type="presParOf" srcId="{DB48A9E8-A524-A245-9917-B4EB6AE74127}" destId="{552F9A2F-C8E3-EB4F-A04F-07258BE513B9}" srcOrd="0" destOrd="0" presId="urn:microsoft.com/office/officeart/2016/7/layout/AccentHomeChevronProcess"/>
    <dgm:cxn modelId="{D125146B-EE08-B743-86C2-D97B51A0FEEF}" type="presParOf" srcId="{DB48A9E8-A524-A245-9917-B4EB6AE74127}" destId="{CE81288E-636B-4D42-8FE2-AE9E8C0C16AC}" srcOrd="1" destOrd="0" presId="urn:microsoft.com/office/officeart/2016/7/layout/AccentHomeChevronProcess"/>
    <dgm:cxn modelId="{C93F3064-4830-9B44-9534-0351BBC3F86C}" type="presParOf" srcId="{DB48A9E8-A524-A245-9917-B4EB6AE74127}" destId="{DD53FD40-23A0-3E4C-A859-127489D35968}" srcOrd="2" destOrd="0" presId="urn:microsoft.com/office/officeart/2016/7/layout/AccentHomeChevronProcess"/>
    <dgm:cxn modelId="{2370ED48-F700-3745-BC4E-EC5F61EF65AE}" type="presParOf" srcId="{DB48A9E8-A524-A245-9917-B4EB6AE74127}" destId="{0DE124BB-7F2A-704C-AF63-A3132CE01452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080C8C-3316-410E-A2AD-80D66472306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EDE3160-EB4A-428B-B760-C72F9944DE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Scope:</a:t>
          </a:r>
        </a:p>
      </dgm:t>
    </dgm:pt>
    <dgm:pt modelId="{F01BE327-E56B-4E95-A08E-C936EEA22FE2}" type="parTrans" cxnId="{EC9C584C-6BAE-42F5-9AF9-CED7F8CE671F}">
      <dgm:prSet/>
      <dgm:spPr/>
      <dgm:t>
        <a:bodyPr/>
        <a:lstStyle/>
        <a:p>
          <a:endParaRPr lang="en-US"/>
        </a:p>
      </dgm:t>
    </dgm:pt>
    <dgm:pt modelId="{A9A3C351-BFFF-4CE3-A351-E927C10FA789}" type="sibTrans" cxnId="{EC9C584C-6BAE-42F5-9AF9-CED7F8CE671F}">
      <dgm:prSet/>
      <dgm:spPr/>
      <dgm:t>
        <a:bodyPr/>
        <a:lstStyle/>
        <a:p>
          <a:endParaRPr lang="en-US"/>
        </a:p>
      </dgm:t>
    </dgm:pt>
    <dgm:pt modelId="{2A3C2A99-C7B8-44D9-B3B7-7AB872C24D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Establish handoffs between working groups and processes</a:t>
          </a:r>
        </a:p>
      </dgm:t>
    </dgm:pt>
    <dgm:pt modelId="{B9FDDA99-3023-47C9-B758-4FA5E1915A7F}" type="parTrans" cxnId="{2962664C-A56A-4802-A533-D321E34EBA03}">
      <dgm:prSet/>
      <dgm:spPr/>
      <dgm:t>
        <a:bodyPr/>
        <a:lstStyle/>
        <a:p>
          <a:endParaRPr lang="en-US"/>
        </a:p>
      </dgm:t>
    </dgm:pt>
    <dgm:pt modelId="{E15549D3-6DB4-42A6-B3D4-50A6AE485089}" type="sibTrans" cxnId="{2962664C-A56A-4802-A533-D321E34EBA03}">
      <dgm:prSet/>
      <dgm:spPr/>
      <dgm:t>
        <a:bodyPr/>
        <a:lstStyle/>
        <a:p>
          <a:endParaRPr lang="en-US"/>
        </a:p>
      </dgm:t>
    </dgm:pt>
    <dgm:pt modelId="{AA794EA2-F93F-4D3F-88AE-B78DC8124F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Explicitly state who is responsible for each necessary task so gaps can be identified</a:t>
          </a:r>
        </a:p>
      </dgm:t>
    </dgm:pt>
    <dgm:pt modelId="{7CE4E1DB-752E-4040-B1A7-49F2B446DD66}" type="parTrans" cxnId="{403B6EA2-7FF2-4B3F-B5E8-CB327D85CCD9}">
      <dgm:prSet/>
      <dgm:spPr/>
      <dgm:t>
        <a:bodyPr/>
        <a:lstStyle/>
        <a:p>
          <a:endParaRPr lang="en-US"/>
        </a:p>
      </dgm:t>
    </dgm:pt>
    <dgm:pt modelId="{66D00475-AB14-47F7-B62C-91C71F6550EB}" type="sibTrans" cxnId="{403B6EA2-7FF2-4B3F-B5E8-CB327D85CCD9}">
      <dgm:prSet/>
      <dgm:spPr/>
      <dgm:t>
        <a:bodyPr/>
        <a:lstStyle/>
        <a:p>
          <a:endParaRPr lang="en-US"/>
        </a:p>
      </dgm:t>
    </dgm:pt>
    <dgm:pt modelId="{F9458901-13A5-4FA7-84CB-3A5A9FDA0E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Documentation</a:t>
          </a:r>
        </a:p>
      </dgm:t>
    </dgm:pt>
    <dgm:pt modelId="{94D2F62B-C2DD-45F5-941B-E595B2766115}" type="parTrans" cxnId="{EB2489D4-DD43-49EB-BE0B-C965437F007F}">
      <dgm:prSet/>
      <dgm:spPr/>
      <dgm:t>
        <a:bodyPr/>
        <a:lstStyle/>
        <a:p>
          <a:endParaRPr lang="en-US"/>
        </a:p>
      </dgm:t>
    </dgm:pt>
    <dgm:pt modelId="{47846316-EC74-4269-BDA7-D8DC6424C815}" type="sibTrans" cxnId="{EB2489D4-DD43-49EB-BE0B-C965437F007F}">
      <dgm:prSet/>
      <dgm:spPr/>
      <dgm:t>
        <a:bodyPr/>
        <a:lstStyle/>
        <a:p>
          <a:endParaRPr lang="en-US"/>
        </a:p>
      </dgm:t>
    </dgm:pt>
    <dgm:pt modelId="{4668E6F0-FE9C-4C3A-80F5-77A3ED8768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improved our processes as we progressed</a:t>
          </a:r>
        </a:p>
        <a:p>
          <a:pPr>
            <a:lnSpc>
              <a:spcPct val="100000"/>
            </a:lnSpc>
          </a:pPr>
          <a:r>
            <a:rPr lang="en-US"/>
            <a:t>Documentation needs to be updated to reflect refinement.</a:t>
          </a:r>
        </a:p>
      </dgm:t>
    </dgm:pt>
    <dgm:pt modelId="{963D0D12-018F-453B-8170-D1681B96F24D}" type="parTrans" cxnId="{40577298-D818-4CE8-801B-89D06AB2C473}">
      <dgm:prSet/>
      <dgm:spPr/>
      <dgm:t>
        <a:bodyPr/>
        <a:lstStyle/>
        <a:p>
          <a:endParaRPr lang="en-US"/>
        </a:p>
      </dgm:t>
    </dgm:pt>
    <dgm:pt modelId="{18A74E20-E835-4AC9-BD71-33499782CFB9}" type="sibTrans" cxnId="{40577298-D818-4CE8-801B-89D06AB2C473}">
      <dgm:prSet/>
      <dgm:spPr/>
      <dgm:t>
        <a:bodyPr/>
        <a:lstStyle/>
        <a:p>
          <a:endParaRPr lang="en-US"/>
        </a:p>
      </dgm:t>
    </dgm:pt>
    <dgm:pt modelId="{55F33B17-DBAA-4F7D-8B33-23AA2A306C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Repetitive Tasks</a:t>
          </a:r>
        </a:p>
      </dgm:t>
    </dgm:pt>
    <dgm:pt modelId="{53DE2723-ED7F-4255-A063-87C82427A776}" type="parTrans" cxnId="{2486DE46-C572-4142-9C8B-7E620115ED78}">
      <dgm:prSet/>
      <dgm:spPr/>
      <dgm:t>
        <a:bodyPr/>
        <a:lstStyle/>
        <a:p>
          <a:endParaRPr lang="en-US"/>
        </a:p>
      </dgm:t>
    </dgm:pt>
    <dgm:pt modelId="{F8C495FC-79BD-49D3-AD17-7A2C0D0695F5}" type="sibTrans" cxnId="{2486DE46-C572-4142-9C8B-7E620115ED78}">
      <dgm:prSet/>
      <dgm:spPr/>
      <dgm:t>
        <a:bodyPr/>
        <a:lstStyle/>
        <a:p>
          <a:endParaRPr lang="en-US"/>
        </a:p>
      </dgm:t>
    </dgm:pt>
    <dgm:pt modelId="{210A08C8-62F1-442A-9247-30CD6ED0B7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lead to complacency</a:t>
          </a:r>
        </a:p>
      </dgm:t>
    </dgm:pt>
    <dgm:pt modelId="{76928DC8-6C7B-4B82-B71C-27B2E0F26AEE}" type="parTrans" cxnId="{425AE119-F881-46EE-935D-2FB8AF9B675F}">
      <dgm:prSet/>
      <dgm:spPr/>
      <dgm:t>
        <a:bodyPr/>
        <a:lstStyle/>
        <a:p>
          <a:endParaRPr lang="en-US"/>
        </a:p>
      </dgm:t>
    </dgm:pt>
    <dgm:pt modelId="{EC13B5FC-A6B7-4192-98FD-E40C696B17F1}" type="sibTrans" cxnId="{425AE119-F881-46EE-935D-2FB8AF9B675F}">
      <dgm:prSet/>
      <dgm:spPr/>
      <dgm:t>
        <a:bodyPr/>
        <a:lstStyle/>
        <a:p>
          <a:endParaRPr lang="en-US"/>
        </a:p>
      </dgm:t>
    </dgm:pt>
    <dgm:pt modelId="{85D23A08-E5CE-49A1-A2ED-6DB3E1BA08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Identify trends – small mistakes can be a precursor to larger issues</a:t>
          </a:r>
        </a:p>
      </dgm:t>
    </dgm:pt>
    <dgm:pt modelId="{4397BF8C-5D79-44D3-9B43-E3306D2ABDA9}" type="parTrans" cxnId="{78AF412E-72D8-4752-A0F2-0D361DEEEB5E}">
      <dgm:prSet/>
      <dgm:spPr/>
      <dgm:t>
        <a:bodyPr/>
        <a:lstStyle/>
        <a:p>
          <a:endParaRPr lang="en-US"/>
        </a:p>
      </dgm:t>
    </dgm:pt>
    <dgm:pt modelId="{BD69A6C8-9197-4103-A4EE-893FEA0BF34B}" type="sibTrans" cxnId="{78AF412E-72D8-4752-A0F2-0D361DEEEB5E}">
      <dgm:prSet/>
      <dgm:spPr/>
      <dgm:t>
        <a:bodyPr/>
        <a:lstStyle/>
        <a:p>
          <a:endParaRPr lang="en-US"/>
        </a:p>
      </dgm:t>
    </dgm:pt>
    <dgm:pt modelId="{0C88827B-0ACA-4D30-96FA-4C2657400F9E}" type="pres">
      <dgm:prSet presAssocID="{D0080C8C-3316-410E-A2AD-80D664723065}" presName="root" presStyleCnt="0">
        <dgm:presLayoutVars>
          <dgm:dir/>
          <dgm:resizeHandles val="exact"/>
        </dgm:presLayoutVars>
      </dgm:prSet>
      <dgm:spPr/>
    </dgm:pt>
    <dgm:pt modelId="{12DC56C7-33E6-43D9-A07D-156F31293BBE}" type="pres">
      <dgm:prSet presAssocID="{9EDE3160-EB4A-428B-B760-C72F9944DE09}" presName="compNode" presStyleCnt="0"/>
      <dgm:spPr/>
    </dgm:pt>
    <dgm:pt modelId="{016615C9-573F-497E-A3A8-B6D66CBFDC9D}" type="pres">
      <dgm:prSet presAssocID="{9EDE3160-EB4A-428B-B760-C72F9944DE09}" presName="bgRect" presStyleLbl="bgShp" presStyleIdx="0" presStyleCnt="3"/>
      <dgm:spPr/>
    </dgm:pt>
    <dgm:pt modelId="{F0CF5FED-7828-490B-8EB4-2F1D3E370B23}" type="pres">
      <dgm:prSet presAssocID="{9EDE3160-EB4A-428B-B760-C72F9944DE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FF3497DF-C043-4711-BA4F-6725EFA1AE9D}" type="pres">
      <dgm:prSet presAssocID="{9EDE3160-EB4A-428B-B760-C72F9944DE09}" presName="spaceRect" presStyleCnt="0"/>
      <dgm:spPr/>
    </dgm:pt>
    <dgm:pt modelId="{461AD720-BC37-4CA9-93D4-95B3088C2FC4}" type="pres">
      <dgm:prSet presAssocID="{9EDE3160-EB4A-428B-B760-C72F9944DE09}" presName="parTx" presStyleLbl="revTx" presStyleIdx="0" presStyleCnt="6">
        <dgm:presLayoutVars>
          <dgm:chMax val="0"/>
          <dgm:chPref val="0"/>
        </dgm:presLayoutVars>
      </dgm:prSet>
      <dgm:spPr/>
    </dgm:pt>
    <dgm:pt modelId="{E63BBF76-D29B-B540-A681-32B6F01FD423}" type="pres">
      <dgm:prSet presAssocID="{9EDE3160-EB4A-428B-B760-C72F9944DE09}" presName="desTx" presStyleLbl="revTx" presStyleIdx="1" presStyleCnt="6">
        <dgm:presLayoutVars/>
      </dgm:prSet>
      <dgm:spPr/>
    </dgm:pt>
    <dgm:pt modelId="{EAA7238D-2A20-45FB-83BB-81CE78F145ED}" type="pres">
      <dgm:prSet presAssocID="{A9A3C351-BFFF-4CE3-A351-E927C10FA789}" presName="sibTrans" presStyleCnt="0"/>
      <dgm:spPr/>
    </dgm:pt>
    <dgm:pt modelId="{F0738A41-CA52-474F-9520-B9CB4074B99C}" type="pres">
      <dgm:prSet presAssocID="{F9458901-13A5-4FA7-84CB-3A5A9FDA0EF4}" presName="compNode" presStyleCnt="0"/>
      <dgm:spPr/>
    </dgm:pt>
    <dgm:pt modelId="{09775445-276C-4E0C-B966-85014551094A}" type="pres">
      <dgm:prSet presAssocID="{F9458901-13A5-4FA7-84CB-3A5A9FDA0EF4}" presName="bgRect" presStyleLbl="bgShp" presStyleIdx="1" presStyleCnt="3"/>
      <dgm:spPr/>
    </dgm:pt>
    <dgm:pt modelId="{91D8E9A3-0C61-4408-99FA-CEF68B22547C}" type="pres">
      <dgm:prSet presAssocID="{F9458901-13A5-4FA7-84CB-3A5A9FDA0EF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5609F37-9A6F-4CFE-918C-2EE4669C1325}" type="pres">
      <dgm:prSet presAssocID="{F9458901-13A5-4FA7-84CB-3A5A9FDA0EF4}" presName="spaceRect" presStyleCnt="0"/>
      <dgm:spPr/>
    </dgm:pt>
    <dgm:pt modelId="{4CC24C7B-519E-44D2-8B0D-30DD10A4CC24}" type="pres">
      <dgm:prSet presAssocID="{F9458901-13A5-4FA7-84CB-3A5A9FDA0EF4}" presName="parTx" presStyleLbl="revTx" presStyleIdx="2" presStyleCnt="6">
        <dgm:presLayoutVars>
          <dgm:chMax val="0"/>
          <dgm:chPref val="0"/>
        </dgm:presLayoutVars>
      </dgm:prSet>
      <dgm:spPr/>
    </dgm:pt>
    <dgm:pt modelId="{BDBF44DF-D824-49DF-95EC-F8F46C25DBBB}" type="pres">
      <dgm:prSet presAssocID="{F9458901-13A5-4FA7-84CB-3A5A9FDA0EF4}" presName="desTx" presStyleLbl="revTx" presStyleIdx="3" presStyleCnt="6">
        <dgm:presLayoutVars/>
      </dgm:prSet>
      <dgm:spPr/>
    </dgm:pt>
    <dgm:pt modelId="{2ED7F73F-49CA-4C9E-9583-DE982FC10C0B}" type="pres">
      <dgm:prSet presAssocID="{47846316-EC74-4269-BDA7-D8DC6424C815}" presName="sibTrans" presStyleCnt="0"/>
      <dgm:spPr/>
    </dgm:pt>
    <dgm:pt modelId="{6396CC5B-3BBB-484A-A3B4-E3C08DE97C6A}" type="pres">
      <dgm:prSet presAssocID="{55F33B17-DBAA-4F7D-8B33-23AA2A306C28}" presName="compNode" presStyleCnt="0"/>
      <dgm:spPr/>
    </dgm:pt>
    <dgm:pt modelId="{41DA5AE2-12DF-448C-92BC-7CFDD3945433}" type="pres">
      <dgm:prSet presAssocID="{55F33B17-DBAA-4F7D-8B33-23AA2A306C28}" presName="bgRect" presStyleLbl="bgShp" presStyleIdx="2" presStyleCnt="3"/>
      <dgm:spPr/>
    </dgm:pt>
    <dgm:pt modelId="{964D8654-1CCE-4230-B3B0-2E20F74003EF}" type="pres">
      <dgm:prSet presAssocID="{55F33B17-DBAA-4F7D-8B33-23AA2A306C2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D8673900-8DF2-4CBA-BBDB-C309C078EF10}" type="pres">
      <dgm:prSet presAssocID="{55F33B17-DBAA-4F7D-8B33-23AA2A306C28}" presName="spaceRect" presStyleCnt="0"/>
      <dgm:spPr/>
    </dgm:pt>
    <dgm:pt modelId="{B4CD1FE5-6D02-49CB-BF55-2C038D1D47A8}" type="pres">
      <dgm:prSet presAssocID="{55F33B17-DBAA-4F7D-8B33-23AA2A306C28}" presName="parTx" presStyleLbl="revTx" presStyleIdx="4" presStyleCnt="6">
        <dgm:presLayoutVars>
          <dgm:chMax val="0"/>
          <dgm:chPref val="0"/>
        </dgm:presLayoutVars>
      </dgm:prSet>
      <dgm:spPr/>
    </dgm:pt>
    <dgm:pt modelId="{AC666441-2DD7-41C1-BC3E-23326A828E76}" type="pres">
      <dgm:prSet presAssocID="{55F33B17-DBAA-4F7D-8B33-23AA2A306C28}" presName="desTx" presStyleLbl="revTx" presStyleIdx="5" presStyleCnt="6">
        <dgm:presLayoutVars/>
      </dgm:prSet>
      <dgm:spPr/>
    </dgm:pt>
  </dgm:ptLst>
  <dgm:cxnLst>
    <dgm:cxn modelId="{4FB16E0A-7081-DB48-AE30-5F45DCEB657D}" type="presOf" srcId="{210A08C8-62F1-442A-9247-30CD6ED0B767}" destId="{AC666441-2DD7-41C1-BC3E-23326A828E76}" srcOrd="0" destOrd="0" presId="urn:microsoft.com/office/officeart/2018/2/layout/IconVerticalSolidList"/>
    <dgm:cxn modelId="{425AE119-F881-46EE-935D-2FB8AF9B675F}" srcId="{55F33B17-DBAA-4F7D-8B33-23AA2A306C28}" destId="{210A08C8-62F1-442A-9247-30CD6ED0B767}" srcOrd="0" destOrd="0" parTransId="{76928DC8-6C7B-4B82-B71C-27B2E0F26AEE}" sibTransId="{EC13B5FC-A6B7-4192-98FD-E40C696B17F1}"/>
    <dgm:cxn modelId="{78AF412E-72D8-4752-A0F2-0D361DEEEB5E}" srcId="{55F33B17-DBAA-4F7D-8B33-23AA2A306C28}" destId="{85D23A08-E5CE-49A1-A2ED-6DB3E1BA0818}" srcOrd="1" destOrd="0" parTransId="{4397BF8C-5D79-44D3-9B43-E3306D2ABDA9}" sibTransId="{BD69A6C8-9197-4103-A4EE-893FEA0BF34B}"/>
    <dgm:cxn modelId="{2486DE46-C572-4142-9C8B-7E620115ED78}" srcId="{D0080C8C-3316-410E-A2AD-80D664723065}" destId="{55F33B17-DBAA-4F7D-8B33-23AA2A306C28}" srcOrd="2" destOrd="0" parTransId="{53DE2723-ED7F-4255-A063-87C82427A776}" sibTransId="{F8C495FC-79BD-49D3-AD17-7A2C0D0695F5}"/>
    <dgm:cxn modelId="{EC9C584C-6BAE-42F5-9AF9-CED7F8CE671F}" srcId="{D0080C8C-3316-410E-A2AD-80D664723065}" destId="{9EDE3160-EB4A-428B-B760-C72F9944DE09}" srcOrd="0" destOrd="0" parTransId="{F01BE327-E56B-4E95-A08E-C936EEA22FE2}" sibTransId="{A9A3C351-BFFF-4CE3-A351-E927C10FA789}"/>
    <dgm:cxn modelId="{2962664C-A56A-4802-A533-D321E34EBA03}" srcId="{9EDE3160-EB4A-428B-B760-C72F9944DE09}" destId="{2A3C2A99-C7B8-44D9-B3B7-7AB872C24DE7}" srcOrd="0" destOrd="0" parTransId="{B9FDDA99-3023-47C9-B758-4FA5E1915A7F}" sibTransId="{E15549D3-6DB4-42A6-B3D4-50A6AE485089}"/>
    <dgm:cxn modelId="{450E115C-7C7A-8E4A-B579-CFA9102982B0}" type="presOf" srcId="{AA794EA2-F93F-4D3F-88AE-B78DC8124F54}" destId="{E63BBF76-D29B-B540-A681-32B6F01FD423}" srcOrd="0" destOrd="1" presId="urn:microsoft.com/office/officeart/2018/2/layout/IconVerticalSolidList"/>
    <dgm:cxn modelId="{ABDD4D60-6CD2-7148-BE26-079061750211}" type="presOf" srcId="{D0080C8C-3316-410E-A2AD-80D664723065}" destId="{0C88827B-0ACA-4D30-96FA-4C2657400F9E}" srcOrd="0" destOrd="0" presId="urn:microsoft.com/office/officeart/2018/2/layout/IconVerticalSolidList"/>
    <dgm:cxn modelId="{07BC717E-DB55-9D4A-B334-E081C90DA7E2}" type="presOf" srcId="{F9458901-13A5-4FA7-84CB-3A5A9FDA0EF4}" destId="{4CC24C7B-519E-44D2-8B0D-30DD10A4CC24}" srcOrd="0" destOrd="0" presId="urn:microsoft.com/office/officeart/2018/2/layout/IconVerticalSolidList"/>
    <dgm:cxn modelId="{40577298-D818-4CE8-801B-89D06AB2C473}" srcId="{F9458901-13A5-4FA7-84CB-3A5A9FDA0EF4}" destId="{4668E6F0-FE9C-4C3A-80F5-77A3ED87682B}" srcOrd="0" destOrd="0" parTransId="{963D0D12-018F-453B-8170-D1681B96F24D}" sibTransId="{18A74E20-E835-4AC9-BD71-33499782CFB9}"/>
    <dgm:cxn modelId="{403B6EA2-7FF2-4B3F-B5E8-CB327D85CCD9}" srcId="{9EDE3160-EB4A-428B-B760-C72F9944DE09}" destId="{AA794EA2-F93F-4D3F-88AE-B78DC8124F54}" srcOrd="1" destOrd="0" parTransId="{7CE4E1DB-752E-4040-B1A7-49F2B446DD66}" sibTransId="{66D00475-AB14-47F7-B62C-91C71F6550EB}"/>
    <dgm:cxn modelId="{73274FB1-30BD-F34E-994C-D3D5C1267057}" type="presOf" srcId="{2A3C2A99-C7B8-44D9-B3B7-7AB872C24DE7}" destId="{E63BBF76-D29B-B540-A681-32B6F01FD423}" srcOrd="0" destOrd="0" presId="urn:microsoft.com/office/officeart/2018/2/layout/IconVerticalSolidList"/>
    <dgm:cxn modelId="{8CA5CDC9-A0AC-7346-B4D5-567BBBE33622}" type="presOf" srcId="{4668E6F0-FE9C-4C3A-80F5-77A3ED87682B}" destId="{BDBF44DF-D824-49DF-95EC-F8F46C25DBBB}" srcOrd="0" destOrd="0" presId="urn:microsoft.com/office/officeart/2018/2/layout/IconVerticalSolidList"/>
    <dgm:cxn modelId="{EB2489D4-DD43-49EB-BE0B-C965437F007F}" srcId="{D0080C8C-3316-410E-A2AD-80D664723065}" destId="{F9458901-13A5-4FA7-84CB-3A5A9FDA0EF4}" srcOrd="1" destOrd="0" parTransId="{94D2F62B-C2DD-45F5-941B-E595B2766115}" sibTransId="{47846316-EC74-4269-BDA7-D8DC6424C815}"/>
    <dgm:cxn modelId="{082ED1D4-5F26-FD41-BDF2-1F2F77449129}" type="presOf" srcId="{55F33B17-DBAA-4F7D-8B33-23AA2A306C28}" destId="{B4CD1FE5-6D02-49CB-BF55-2C038D1D47A8}" srcOrd="0" destOrd="0" presId="urn:microsoft.com/office/officeart/2018/2/layout/IconVerticalSolidList"/>
    <dgm:cxn modelId="{1B2D66DE-694E-F14B-B10C-769B3E8E8231}" type="presOf" srcId="{85D23A08-E5CE-49A1-A2ED-6DB3E1BA0818}" destId="{AC666441-2DD7-41C1-BC3E-23326A828E76}" srcOrd="0" destOrd="1" presId="urn:microsoft.com/office/officeart/2018/2/layout/IconVerticalSolidList"/>
    <dgm:cxn modelId="{0D3E06FB-A75C-054F-8430-A95A66F023D5}" type="presOf" srcId="{9EDE3160-EB4A-428B-B760-C72F9944DE09}" destId="{461AD720-BC37-4CA9-93D4-95B3088C2FC4}" srcOrd="0" destOrd="0" presId="urn:microsoft.com/office/officeart/2018/2/layout/IconVerticalSolidList"/>
    <dgm:cxn modelId="{7B4A8F2B-2545-E54D-8CD8-5F97534FEB83}" type="presParOf" srcId="{0C88827B-0ACA-4D30-96FA-4C2657400F9E}" destId="{12DC56C7-33E6-43D9-A07D-156F31293BBE}" srcOrd="0" destOrd="0" presId="urn:microsoft.com/office/officeart/2018/2/layout/IconVerticalSolidList"/>
    <dgm:cxn modelId="{AA3A8546-3BDB-094D-B367-C58D9F4E974A}" type="presParOf" srcId="{12DC56C7-33E6-43D9-A07D-156F31293BBE}" destId="{016615C9-573F-497E-A3A8-B6D66CBFDC9D}" srcOrd="0" destOrd="0" presId="urn:microsoft.com/office/officeart/2018/2/layout/IconVerticalSolidList"/>
    <dgm:cxn modelId="{5C0EF778-B303-AD4A-80B4-CD03AD845EEF}" type="presParOf" srcId="{12DC56C7-33E6-43D9-A07D-156F31293BBE}" destId="{F0CF5FED-7828-490B-8EB4-2F1D3E370B23}" srcOrd="1" destOrd="0" presId="urn:microsoft.com/office/officeart/2018/2/layout/IconVerticalSolidList"/>
    <dgm:cxn modelId="{59A3B5CA-523A-1142-8BF5-1B79B96D5D43}" type="presParOf" srcId="{12DC56C7-33E6-43D9-A07D-156F31293BBE}" destId="{FF3497DF-C043-4711-BA4F-6725EFA1AE9D}" srcOrd="2" destOrd="0" presId="urn:microsoft.com/office/officeart/2018/2/layout/IconVerticalSolidList"/>
    <dgm:cxn modelId="{ED1AF21B-045B-4E4B-9562-844BE8CF0008}" type="presParOf" srcId="{12DC56C7-33E6-43D9-A07D-156F31293BBE}" destId="{461AD720-BC37-4CA9-93D4-95B3088C2FC4}" srcOrd="3" destOrd="0" presId="urn:microsoft.com/office/officeart/2018/2/layout/IconVerticalSolidList"/>
    <dgm:cxn modelId="{4A90B5B4-8155-A143-A6CA-775C69655E71}" type="presParOf" srcId="{12DC56C7-33E6-43D9-A07D-156F31293BBE}" destId="{E63BBF76-D29B-B540-A681-32B6F01FD423}" srcOrd="4" destOrd="0" presId="urn:microsoft.com/office/officeart/2018/2/layout/IconVerticalSolidList"/>
    <dgm:cxn modelId="{2E8DE7E7-36C2-2A4B-8FDB-F937358B7BBD}" type="presParOf" srcId="{0C88827B-0ACA-4D30-96FA-4C2657400F9E}" destId="{EAA7238D-2A20-45FB-83BB-81CE78F145ED}" srcOrd="1" destOrd="0" presId="urn:microsoft.com/office/officeart/2018/2/layout/IconVerticalSolidList"/>
    <dgm:cxn modelId="{82169F79-FA3E-3A44-9D43-29FBEB1F0B2C}" type="presParOf" srcId="{0C88827B-0ACA-4D30-96FA-4C2657400F9E}" destId="{F0738A41-CA52-474F-9520-B9CB4074B99C}" srcOrd="2" destOrd="0" presId="urn:microsoft.com/office/officeart/2018/2/layout/IconVerticalSolidList"/>
    <dgm:cxn modelId="{1B870217-407C-D441-9671-2BCC182C2A14}" type="presParOf" srcId="{F0738A41-CA52-474F-9520-B9CB4074B99C}" destId="{09775445-276C-4E0C-B966-85014551094A}" srcOrd="0" destOrd="0" presId="urn:microsoft.com/office/officeart/2018/2/layout/IconVerticalSolidList"/>
    <dgm:cxn modelId="{5EDC3A3D-DE39-304A-9F08-62BD96038BBF}" type="presParOf" srcId="{F0738A41-CA52-474F-9520-B9CB4074B99C}" destId="{91D8E9A3-0C61-4408-99FA-CEF68B22547C}" srcOrd="1" destOrd="0" presId="urn:microsoft.com/office/officeart/2018/2/layout/IconVerticalSolidList"/>
    <dgm:cxn modelId="{CF4E7913-2DA6-3C48-9952-076BFDCB67B9}" type="presParOf" srcId="{F0738A41-CA52-474F-9520-B9CB4074B99C}" destId="{85609F37-9A6F-4CFE-918C-2EE4669C1325}" srcOrd="2" destOrd="0" presId="urn:microsoft.com/office/officeart/2018/2/layout/IconVerticalSolidList"/>
    <dgm:cxn modelId="{C5459AC4-B640-2244-95CC-35CF03542D78}" type="presParOf" srcId="{F0738A41-CA52-474F-9520-B9CB4074B99C}" destId="{4CC24C7B-519E-44D2-8B0D-30DD10A4CC24}" srcOrd="3" destOrd="0" presId="urn:microsoft.com/office/officeart/2018/2/layout/IconVerticalSolidList"/>
    <dgm:cxn modelId="{752CB428-4B26-4545-8F12-4BBF5C36D5D5}" type="presParOf" srcId="{F0738A41-CA52-474F-9520-B9CB4074B99C}" destId="{BDBF44DF-D824-49DF-95EC-F8F46C25DBBB}" srcOrd="4" destOrd="0" presId="urn:microsoft.com/office/officeart/2018/2/layout/IconVerticalSolidList"/>
    <dgm:cxn modelId="{B4AC8B1E-B1B1-5040-A61B-9EAAE17990DB}" type="presParOf" srcId="{0C88827B-0ACA-4D30-96FA-4C2657400F9E}" destId="{2ED7F73F-49CA-4C9E-9583-DE982FC10C0B}" srcOrd="3" destOrd="0" presId="urn:microsoft.com/office/officeart/2018/2/layout/IconVerticalSolidList"/>
    <dgm:cxn modelId="{74C1F3F5-54BC-F340-8EEE-5737591B2A3D}" type="presParOf" srcId="{0C88827B-0ACA-4D30-96FA-4C2657400F9E}" destId="{6396CC5B-3BBB-484A-A3B4-E3C08DE97C6A}" srcOrd="4" destOrd="0" presId="urn:microsoft.com/office/officeart/2018/2/layout/IconVerticalSolidList"/>
    <dgm:cxn modelId="{75DD9496-E816-3C46-9165-214C798A4B3B}" type="presParOf" srcId="{6396CC5B-3BBB-484A-A3B4-E3C08DE97C6A}" destId="{41DA5AE2-12DF-448C-92BC-7CFDD3945433}" srcOrd="0" destOrd="0" presId="urn:microsoft.com/office/officeart/2018/2/layout/IconVerticalSolidList"/>
    <dgm:cxn modelId="{5FEBE95F-AD5F-B547-9DC7-9BD3AB95B122}" type="presParOf" srcId="{6396CC5B-3BBB-484A-A3B4-E3C08DE97C6A}" destId="{964D8654-1CCE-4230-B3B0-2E20F74003EF}" srcOrd="1" destOrd="0" presId="urn:microsoft.com/office/officeart/2018/2/layout/IconVerticalSolidList"/>
    <dgm:cxn modelId="{49056BFD-AD1F-CB4D-9466-D52F4B676D08}" type="presParOf" srcId="{6396CC5B-3BBB-484A-A3B4-E3C08DE97C6A}" destId="{D8673900-8DF2-4CBA-BBDB-C309C078EF10}" srcOrd="2" destOrd="0" presId="urn:microsoft.com/office/officeart/2018/2/layout/IconVerticalSolidList"/>
    <dgm:cxn modelId="{B68DBCA8-3810-894F-8697-2D661D1FD489}" type="presParOf" srcId="{6396CC5B-3BBB-484A-A3B4-E3C08DE97C6A}" destId="{B4CD1FE5-6D02-49CB-BF55-2C038D1D47A8}" srcOrd="3" destOrd="0" presId="urn:microsoft.com/office/officeart/2018/2/layout/IconVerticalSolidList"/>
    <dgm:cxn modelId="{B6DECFAB-23B0-734E-979F-8D4624CB7D63}" type="presParOf" srcId="{6396CC5B-3BBB-484A-A3B4-E3C08DE97C6A}" destId="{AC666441-2DD7-41C1-BC3E-23326A828E7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0C1BA-8E5F-5842-8212-462C63974F62}">
      <dsp:nvSpPr>
        <dsp:cNvPr id="0" name=""/>
        <dsp:cNvSpPr/>
      </dsp:nvSpPr>
      <dsp:spPr>
        <a:xfrm>
          <a:off x="0" y="0"/>
          <a:ext cx="3606640" cy="754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Document and track any/all work performed</a:t>
          </a:r>
        </a:p>
      </dsp:txBody>
      <dsp:txXfrm>
        <a:off x="22100" y="22100"/>
        <a:ext cx="2704126" cy="710361"/>
      </dsp:txXfrm>
    </dsp:sp>
    <dsp:sp modelId="{E69B7DF1-63D0-1943-AAF2-D2DB42C95147}">
      <dsp:nvSpPr>
        <dsp:cNvPr id="0" name=""/>
        <dsp:cNvSpPr/>
      </dsp:nvSpPr>
      <dsp:spPr>
        <a:xfrm>
          <a:off x="269327" y="859362"/>
          <a:ext cx="3606640" cy="754561"/>
        </a:xfrm>
        <a:prstGeom prst="roundRect">
          <a:avLst>
            <a:gd name="adj" fmla="val 10000"/>
          </a:avLst>
        </a:prstGeom>
        <a:solidFill>
          <a:schemeClr val="accent2">
            <a:hueOff val="1118681"/>
            <a:satOff val="0"/>
            <a:lumOff val="-5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QA and process steps </a:t>
          </a:r>
        </a:p>
      </dsp:txBody>
      <dsp:txXfrm>
        <a:off x="291427" y="881462"/>
        <a:ext cx="2802648" cy="710361"/>
      </dsp:txXfrm>
    </dsp:sp>
    <dsp:sp modelId="{D37494A6-6FEE-B146-A3BB-EF358FF8EEF7}">
      <dsp:nvSpPr>
        <dsp:cNvPr id="0" name=""/>
        <dsp:cNvSpPr/>
      </dsp:nvSpPr>
      <dsp:spPr>
        <a:xfrm>
          <a:off x="538654" y="1718724"/>
          <a:ext cx="3606640" cy="754561"/>
        </a:xfrm>
        <a:prstGeom prst="roundRect">
          <a:avLst>
            <a:gd name="adj" fmla="val 10000"/>
          </a:avLst>
        </a:prstGeom>
        <a:solidFill>
          <a:schemeClr val="accent2">
            <a:hueOff val="2237363"/>
            <a:satOff val="0"/>
            <a:lumOff val="-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collected during work</a:t>
          </a:r>
        </a:p>
      </dsp:txBody>
      <dsp:txXfrm>
        <a:off x="560754" y="1740824"/>
        <a:ext cx="2802648" cy="710361"/>
      </dsp:txXfrm>
    </dsp:sp>
    <dsp:sp modelId="{0E9010CA-F5A1-AC4C-BAA4-B63DF864505F}">
      <dsp:nvSpPr>
        <dsp:cNvPr id="0" name=""/>
        <dsp:cNvSpPr/>
      </dsp:nvSpPr>
      <dsp:spPr>
        <a:xfrm>
          <a:off x="807981" y="2578086"/>
          <a:ext cx="3606640" cy="754561"/>
        </a:xfrm>
        <a:prstGeom prst="roundRect">
          <a:avLst>
            <a:gd name="adj" fmla="val 10000"/>
          </a:avLst>
        </a:prstGeom>
        <a:solidFill>
          <a:schemeClr val="accent2">
            <a:hueOff val="3356044"/>
            <a:satOff val="0"/>
            <a:lumOff val="-1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Discrepancy reporting</a:t>
          </a:r>
        </a:p>
      </dsp:txBody>
      <dsp:txXfrm>
        <a:off x="830081" y="2600186"/>
        <a:ext cx="2802648" cy="710361"/>
      </dsp:txXfrm>
    </dsp:sp>
    <dsp:sp modelId="{CA11C58C-2B47-9347-9F13-A66E2FE911DF}">
      <dsp:nvSpPr>
        <dsp:cNvPr id="0" name=""/>
        <dsp:cNvSpPr/>
      </dsp:nvSpPr>
      <dsp:spPr>
        <a:xfrm>
          <a:off x="1077308" y="3437448"/>
          <a:ext cx="3606640" cy="754561"/>
        </a:xfrm>
        <a:prstGeom prst="roundRect">
          <a:avLst>
            <a:gd name="adj" fmla="val 10000"/>
          </a:avLst>
        </a:prstGeom>
        <a:solidFill>
          <a:schemeClr val="accent2">
            <a:hueOff val="4474725"/>
            <a:satOff val="0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Signed off by responsible engineer</a:t>
          </a:r>
        </a:p>
      </dsp:txBody>
      <dsp:txXfrm>
        <a:off x="1099408" y="3459548"/>
        <a:ext cx="2802648" cy="710361"/>
      </dsp:txXfrm>
    </dsp:sp>
    <dsp:sp modelId="{D6834AF4-2B71-3642-BBBD-1985CB319992}">
      <dsp:nvSpPr>
        <dsp:cNvPr id="0" name=""/>
        <dsp:cNvSpPr/>
      </dsp:nvSpPr>
      <dsp:spPr>
        <a:xfrm>
          <a:off x="3116175" y="551249"/>
          <a:ext cx="490465" cy="4904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226530" y="551249"/>
        <a:ext cx="269755" cy="369075"/>
      </dsp:txXfrm>
    </dsp:sp>
    <dsp:sp modelId="{9D6B328C-B40A-4445-95DF-B3923097B0D1}">
      <dsp:nvSpPr>
        <dsp:cNvPr id="0" name=""/>
        <dsp:cNvSpPr/>
      </dsp:nvSpPr>
      <dsp:spPr>
        <a:xfrm>
          <a:off x="3385502" y="1410611"/>
          <a:ext cx="490465" cy="4904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896097"/>
            <a:satOff val="-1254"/>
            <a:lumOff val="-17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896097"/>
              <a:satOff val="-1254"/>
              <a:lumOff val="-1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495857" y="1410611"/>
        <a:ext cx="269755" cy="369075"/>
      </dsp:txXfrm>
    </dsp:sp>
    <dsp:sp modelId="{57001AF7-EB3D-634D-91DC-CAB652867BD1}">
      <dsp:nvSpPr>
        <dsp:cNvPr id="0" name=""/>
        <dsp:cNvSpPr/>
      </dsp:nvSpPr>
      <dsp:spPr>
        <a:xfrm>
          <a:off x="3654829" y="2257397"/>
          <a:ext cx="490465" cy="4904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792195"/>
            <a:satOff val="-2509"/>
            <a:lumOff val="-3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792195"/>
              <a:satOff val="-2509"/>
              <a:lumOff val="-3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765184" y="2257397"/>
        <a:ext cx="269755" cy="369075"/>
      </dsp:txXfrm>
    </dsp:sp>
    <dsp:sp modelId="{83F7E833-88AC-674E-8EFC-6177D81F1EB0}">
      <dsp:nvSpPr>
        <dsp:cNvPr id="0" name=""/>
        <dsp:cNvSpPr/>
      </dsp:nvSpPr>
      <dsp:spPr>
        <a:xfrm>
          <a:off x="3924156" y="3125143"/>
          <a:ext cx="490465" cy="4904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688292"/>
            <a:satOff val="-3763"/>
            <a:lumOff val="-52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88292"/>
              <a:satOff val="-3763"/>
              <a:lumOff val="-5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034511" y="3125143"/>
        <a:ext cx="269755" cy="369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D0CFE-9D32-FD41-B259-DE92A85DD891}">
      <dsp:nvSpPr>
        <dsp:cNvPr id="0" name=""/>
        <dsp:cNvSpPr/>
      </dsp:nvSpPr>
      <dsp:spPr>
        <a:xfrm rot="5400000">
          <a:off x="-667051" y="1321292"/>
          <a:ext cx="1468576" cy="1313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6878D-5F39-ED43-82F7-46404796B658}">
      <dsp:nvSpPr>
        <dsp:cNvPr id="0" name=""/>
        <dsp:cNvSpPr/>
      </dsp:nvSpPr>
      <dsp:spPr>
        <a:xfrm>
          <a:off x="1540" y="2121277"/>
          <a:ext cx="1642420" cy="489525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Fall 2021</a:t>
          </a:r>
        </a:p>
      </dsp:txBody>
      <dsp:txXfrm>
        <a:off x="1540" y="2121277"/>
        <a:ext cx="1581229" cy="489525"/>
      </dsp:txXfrm>
    </dsp:sp>
    <dsp:sp modelId="{C35C2E1F-3882-8447-9EE0-E5AF3A558758}">
      <dsp:nvSpPr>
        <dsp:cNvPr id="0" name=""/>
        <dsp:cNvSpPr/>
      </dsp:nvSpPr>
      <dsp:spPr>
        <a:xfrm>
          <a:off x="132934" y="731536"/>
          <a:ext cx="1333645" cy="131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Moved into offsite warehouse</a:t>
          </a:r>
        </a:p>
      </dsp:txBody>
      <dsp:txXfrm>
        <a:off x="132934" y="731536"/>
        <a:ext cx="1333645" cy="1310904"/>
      </dsp:txXfrm>
    </dsp:sp>
    <dsp:sp modelId="{0AB0648F-CF0D-A24E-9E55-63CED276241D}">
      <dsp:nvSpPr>
        <dsp:cNvPr id="0" name=""/>
        <dsp:cNvSpPr/>
      </dsp:nvSpPr>
      <dsp:spPr>
        <a:xfrm rot="5400000">
          <a:off x="893248" y="1321292"/>
          <a:ext cx="1468576" cy="1313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2DF16-C457-F142-A16F-9681001A3FA0}">
      <dsp:nvSpPr>
        <dsp:cNvPr id="0" name=""/>
        <dsp:cNvSpPr/>
      </dsp:nvSpPr>
      <dsp:spPr>
        <a:xfrm>
          <a:off x="1561840" y="2121277"/>
          <a:ext cx="1642420" cy="489525"/>
        </a:xfrm>
        <a:prstGeom prst="chevron">
          <a:avLst>
            <a:gd name="adj" fmla="val 2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Jan. 2022</a:t>
          </a:r>
        </a:p>
      </dsp:txBody>
      <dsp:txXfrm>
        <a:off x="1684221" y="2121277"/>
        <a:ext cx="1397658" cy="489525"/>
      </dsp:txXfrm>
    </dsp:sp>
    <dsp:sp modelId="{0D85C1BA-1756-3245-AEC1-38297D9BDBBE}">
      <dsp:nvSpPr>
        <dsp:cNvPr id="0" name=""/>
        <dsp:cNvSpPr/>
      </dsp:nvSpPr>
      <dsp:spPr>
        <a:xfrm>
          <a:off x="1693233" y="731536"/>
          <a:ext cx="1333645" cy="101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Magnet-Vacuum module assembly starts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*vacuum deliveries on critical path, all magnets mounted and aligned </a:t>
          </a:r>
        </a:p>
      </dsp:txBody>
      <dsp:txXfrm>
        <a:off x="1693233" y="731536"/>
        <a:ext cx="1333645" cy="1011179"/>
      </dsp:txXfrm>
    </dsp:sp>
    <dsp:sp modelId="{C6EA7367-AAAD-754D-931B-0EFEA3DFB82E}">
      <dsp:nvSpPr>
        <dsp:cNvPr id="0" name=""/>
        <dsp:cNvSpPr/>
      </dsp:nvSpPr>
      <dsp:spPr>
        <a:xfrm rot="5400000">
          <a:off x="2453548" y="1321292"/>
          <a:ext cx="1468576" cy="1313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7A934-C8A9-3748-AAA1-1C4B35BDAFA2}">
      <dsp:nvSpPr>
        <dsp:cNvPr id="0" name=""/>
        <dsp:cNvSpPr/>
      </dsp:nvSpPr>
      <dsp:spPr>
        <a:xfrm>
          <a:off x="3122139" y="2121277"/>
          <a:ext cx="1642420" cy="489525"/>
        </a:xfrm>
        <a:prstGeom prst="chevron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Jan 2023</a:t>
          </a:r>
        </a:p>
      </dsp:txBody>
      <dsp:txXfrm>
        <a:off x="3244520" y="2121277"/>
        <a:ext cx="1397658" cy="489525"/>
      </dsp:txXfrm>
    </dsp:sp>
    <dsp:sp modelId="{FE5C6A0F-FC1D-CB46-BC69-0FBF6FC8B7B6}">
      <dsp:nvSpPr>
        <dsp:cNvPr id="0" name=""/>
        <dsp:cNvSpPr/>
      </dsp:nvSpPr>
      <dsp:spPr>
        <a:xfrm>
          <a:off x="3253533" y="731536"/>
          <a:ext cx="1333645" cy="101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First module completed</a:t>
          </a:r>
        </a:p>
      </dsp:txBody>
      <dsp:txXfrm>
        <a:off x="3253533" y="731536"/>
        <a:ext cx="1333645" cy="1011179"/>
      </dsp:txXfrm>
    </dsp:sp>
    <dsp:sp modelId="{7A0AB40B-323E-2E4F-9F15-6F2527C924FF}">
      <dsp:nvSpPr>
        <dsp:cNvPr id="0" name=""/>
        <dsp:cNvSpPr/>
      </dsp:nvSpPr>
      <dsp:spPr>
        <a:xfrm rot="5400000">
          <a:off x="4013847" y="1321292"/>
          <a:ext cx="1468576" cy="1313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CB39E-5358-7E45-977F-ED992D5D0043}">
      <dsp:nvSpPr>
        <dsp:cNvPr id="0" name=""/>
        <dsp:cNvSpPr/>
      </dsp:nvSpPr>
      <dsp:spPr>
        <a:xfrm>
          <a:off x="4682439" y="2121277"/>
          <a:ext cx="1642420" cy="489525"/>
        </a:xfrm>
        <a:prstGeom prst="chevron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Apr 2023</a:t>
          </a:r>
        </a:p>
      </dsp:txBody>
      <dsp:txXfrm>
        <a:off x="4804820" y="2121277"/>
        <a:ext cx="1397658" cy="489525"/>
      </dsp:txXfrm>
    </dsp:sp>
    <dsp:sp modelId="{583ABD91-9ACC-D543-A0E3-7B3EBCE4C093}">
      <dsp:nvSpPr>
        <dsp:cNvPr id="0" name=""/>
        <dsp:cNvSpPr/>
      </dsp:nvSpPr>
      <dsp:spPr>
        <a:xfrm>
          <a:off x="4813832" y="731536"/>
          <a:ext cx="1333645" cy="101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Storage Ring enters Dark Time</a:t>
          </a:r>
        </a:p>
      </dsp:txBody>
      <dsp:txXfrm>
        <a:off x="4813832" y="731536"/>
        <a:ext cx="1333645" cy="1011179"/>
      </dsp:txXfrm>
    </dsp:sp>
    <dsp:sp modelId="{552F9A2F-C8E3-EB4F-A04F-07258BE513B9}">
      <dsp:nvSpPr>
        <dsp:cNvPr id="0" name=""/>
        <dsp:cNvSpPr/>
      </dsp:nvSpPr>
      <dsp:spPr>
        <a:xfrm rot="5400000">
          <a:off x="5574147" y="1321292"/>
          <a:ext cx="1468576" cy="1313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1288E-636B-4D42-8FE2-AE9E8C0C16AC}">
      <dsp:nvSpPr>
        <dsp:cNvPr id="0" name=""/>
        <dsp:cNvSpPr/>
      </dsp:nvSpPr>
      <dsp:spPr>
        <a:xfrm>
          <a:off x="6242738" y="2121277"/>
          <a:ext cx="1642420" cy="489525"/>
        </a:xfrm>
        <a:prstGeom prst="chevron">
          <a:avLst>
            <a:gd name="adj" fmla="val 2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Dec. 2023</a:t>
          </a:r>
        </a:p>
      </dsp:txBody>
      <dsp:txXfrm>
        <a:off x="6365119" y="2121277"/>
        <a:ext cx="1397658" cy="489525"/>
      </dsp:txXfrm>
    </dsp:sp>
    <dsp:sp modelId="{DD53FD40-23A0-3E4C-A859-127489D35968}">
      <dsp:nvSpPr>
        <dsp:cNvPr id="0" name=""/>
        <dsp:cNvSpPr/>
      </dsp:nvSpPr>
      <dsp:spPr>
        <a:xfrm>
          <a:off x="6374132" y="731536"/>
          <a:ext cx="1333645" cy="101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Final production module completed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Vacuum component availability became a schedule driver</a:t>
          </a:r>
        </a:p>
      </dsp:txBody>
      <dsp:txXfrm>
        <a:off x="6374132" y="731536"/>
        <a:ext cx="1333645" cy="1011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615C9-573F-497E-A3A8-B6D66CBFDC9D}">
      <dsp:nvSpPr>
        <dsp:cNvPr id="0" name=""/>
        <dsp:cNvSpPr/>
      </dsp:nvSpPr>
      <dsp:spPr>
        <a:xfrm>
          <a:off x="0" y="398"/>
          <a:ext cx="7886700" cy="9322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F5FED-7828-490B-8EB4-2F1D3E370B23}">
      <dsp:nvSpPr>
        <dsp:cNvPr id="0" name=""/>
        <dsp:cNvSpPr/>
      </dsp:nvSpPr>
      <dsp:spPr>
        <a:xfrm>
          <a:off x="281991" y="210143"/>
          <a:ext cx="512710" cy="512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AD720-BC37-4CA9-93D4-95B3088C2FC4}">
      <dsp:nvSpPr>
        <dsp:cNvPr id="0" name=""/>
        <dsp:cNvSpPr/>
      </dsp:nvSpPr>
      <dsp:spPr>
        <a:xfrm>
          <a:off x="1076693" y="398"/>
          <a:ext cx="3549015" cy="93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58" tIns="98658" rIns="98658" bIns="98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Scope:</a:t>
          </a:r>
        </a:p>
      </dsp:txBody>
      <dsp:txXfrm>
        <a:off x="1076693" y="398"/>
        <a:ext cx="3549015" cy="932201"/>
      </dsp:txXfrm>
    </dsp:sp>
    <dsp:sp modelId="{E63BBF76-D29B-B540-A681-32B6F01FD423}">
      <dsp:nvSpPr>
        <dsp:cNvPr id="0" name=""/>
        <dsp:cNvSpPr/>
      </dsp:nvSpPr>
      <dsp:spPr>
        <a:xfrm>
          <a:off x="4625708" y="398"/>
          <a:ext cx="3260991" cy="93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58" tIns="98658" rIns="98658" bIns="986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Establish handoffs between working groups and processes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Explicitly state who is responsible for each necessary task so gaps can be identified</a:t>
          </a:r>
        </a:p>
      </dsp:txBody>
      <dsp:txXfrm>
        <a:off x="4625708" y="398"/>
        <a:ext cx="3260991" cy="932201"/>
      </dsp:txXfrm>
    </dsp:sp>
    <dsp:sp modelId="{09775445-276C-4E0C-B966-85014551094A}">
      <dsp:nvSpPr>
        <dsp:cNvPr id="0" name=""/>
        <dsp:cNvSpPr/>
      </dsp:nvSpPr>
      <dsp:spPr>
        <a:xfrm>
          <a:off x="0" y="1165650"/>
          <a:ext cx="7886700" cy="9322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8E9A3-0C61-4408-99FA-CEF68B22547C}">
      <dsp:nvSpPr>
        <dsp:cNvPr id="0" name=""/>
        <dsp:cNvSpPr/>
      </dsp:nvSpPr>
      <dsp:spPr>
        <a:xfrm>
          <a:off x="281991" y="1375396"/>
          <a:ext cx="512710" cy="512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24C7B-519E-44D2-8B0D-30DD10A4CC24}">
      <dsp:nvSpPr>
        <dsp:cNvPr id="0" name=""/>
        <dsp:cNvSpPr/>
      </dsp:nvSpPr>
      <dsp:spPr>
        <a:xfrm>
          <a:off x="1076693" y="1165650"/>
          <a:ext cx="3549015" cy="93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58" tIns="98658" rIns="98658" bIns="98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Documentation</a:t>
          </a:r>
        </a:p>
      </dsp:txBody>
      <dsp:txXfrm>
        <a:off x="1076693" y="1165650"/>
        <a:ext cx="3549015" cy="932201"/>
      </dsp:txXfrm>
    </dsp:sp>
    <dsp:sp modelId="{BDBF44DF-D824-49DF-95EC-F8F46C25DBBB}">
      <dsp:nvSpPr>
        <dsp:cNvPr id="0" name=""/>
        <dsp:cNvSpPr/>
      </dsp:nvSpPr>
      <dsp:spPr>
        <a:xfrm>
          <a:off x="4625708" y="1165650"/>
          <a:ext cx="3260991" cy="93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58" tIns="98658" rIns="98658" bIns="986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We improved our processes as we progressed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Documentation needs to be updated to reflect refinement.</a:t>
          </a:r>
        </a:p>
      </dsp:txBody>
      <dsp:txXfrm>
        <a:off x="4625708" y="1165650"/>
        <a:ext cx="3260991" cy="932201"/>
      </dsp:txXfrm>
    </dsp:sp>
    <dsp:sp modelId="{41DA5AE2-12DF-448C-92BC-7CFDD3945433}">
      <dsp:nvSpPr>
        <dsp:cNvPr id="0" name=""/>
        <dsp:cNvSpPr/>
      </dsp:nvSpPr>
      <dsp:spPr>
        <a:xfrm>
          <a:off x="0" y="2330902"/>
          <a:ext cx="7886700" cy="9322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D8654-1CCE-4230-B3B0-2E20F74003EF}">
      <dsp:nvSpPr>
        <dsp:cNvPr id="0" name=""/>
        <dsp:cNvSpPr/>
      </dsp:nvSpPr>
      <dsp:spPr>
        <a:xfrm>
          <a:off x="281991" y="2540648"/>
          <a:ext cx="512710" cy="512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D1FE5-6D02-49CB-BF55-2C038D1D47A8}">
      <dsp:nvSpPr>
        <dsp:cNvPr id="0" name=""/>
        <dsp:cNvSpPr/>
      </dsp:nvSpPr>
      <dsp:spPr>
        <a:xfrm>
          <a:off x="1076693" y="2330902"/>
          <a:ext cx="3549015" cy="93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58" tIns="98658" rIns="98658" bIns="98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Repetitive Tasks</a:t>
          </a:r>
        </a:p>
      </dsp:txBody>
      <dsp:txXfrm>
        <a:off x="1076693" y="2330902"/>
        <a:ext cx="3549015" cy="932201"/>
      </dsp:txXfrm>
    </dsp:sp>
    <dsp:sp modelId="{AC666441-2DD7-41C1-BC3E-23326A828E76}">
      <dsp:nvSpPr>
        <dsp:cNvPr id="0" name=""/>
        <dsp:cNvSpPr/>
      </dsp:nvSpPr>
      <dsp:spPr>
        <a:xfrm>
          <a:off x="4625708" y="2330902"/>
          <a:ext cx="3260991" cy="93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58" tIns="98658" rIns="98658" bIns="986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Can lead to complacency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Identify trends – small mistakes can be a precursor to larger issues</a:t>
          </a:r>
        </a:p>
      </dsp:txBody>
      <dsp:txXfrm>
        <a:off x="4625708" y="2330902"/>
        <a:ext cx="3260991" cy="932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tab on the right is expandable to see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1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Associated eTravelers and components installed on the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7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9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BAE1B9C-9775-275D-D178-3530307A7E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118671" y="4521132"/>
            <a:ext cx="2853832" cy="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31FB66-2712-F396-5A1F-7FBA5B6506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7440" y="1672019"/>
            <a:ext cx="8084844" cy="180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47E5F9-B3C6-2B12-494A-D57201CFCC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72824" y="2012273"/>
            <a:ext cx="5016210" cy="111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DC027-5E44-05DA-8FE7-5373F2F9B0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09" y="2259106"/>
            <a:ext cx="2446259" cy="6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1F9776-09B6-CCA1-8836-30C45CC0A7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118671" y="193037"/>
            <a:ext cx="2853832" cy="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9FDA32-73D6-DAC0-4F45-D6EC80DE3D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118671" y="4521132"/>
            <a:ext cx="2853832" cy="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3554" y="4835139"/>
            <a:ext cx="1438271" cy="1627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4DA5CC1-1257-5B2F-7BDE-ED65C01F867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528752" y="4788578"/>
            <a:ext cx="1386649" cy="3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84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ltYSncc0JI?list=PL994D8197DEEFCC59" TargetMode="External"/><Relationship Id="rId4" Type="http://schemas.openxmlformats.org/officeDocument/2006/relationships/hyperlink" Target="https://youtu.be/LltYSncc0JI?list=PL994D8197DEEFCC5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Magnet-Vacuum Module Assembly of the APS-Upgrade Storage Ring Vacuum System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BCCE92F0-D80F-30A9-8935-84E86254FD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552" b="10552"/>
          <a:stretch/>
        </p:blipFill>
        <p:spPr>
          <a:prstGeom prst="rect">
            <a:avLst/>
          </a:prstGeom>
        </p:spPr>
      </p:pic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17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Nicholas Bechtold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Module Assembly CAM</a:t>
            </a:r>
          </a:p>
          <a:p>
            <a:r>
              <a:rPr lang="en-US" dirty="0"/>
              <a:t>Mechanical Engineering and Design Group</a:t>
            </a:r>
          </a:p>
        </p:txBody>
      </p:sp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164178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43832E9-BEB0-BFA6-C184-DBD65155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"/>
            <a:ext cx="9144000" cy="514002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3330451"/>
            <a:ext cx="2654046" cy="1234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Split magnets</a:t>
            </a:r>
          </a:p>
        </p:txBody>
      </p:sp>
      <p:pic>
        <p:nvPicPr>
          <p:cNvPr id="6" name="Picture 5" descr="A red metal piece with holes&#10;&#10;Description automatically generated">
            <a:extLst>
              <a:ext uri="{FF2B5EF4-FFF2-40B4-BE49-F238E27FC236}">
                <a16:creationId xmlns:a16="http://schemas.microsoft.com/office/drawing/2014/main" id="{D6D4A0D7-A241-FD7E-B090-E891120A5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6" b="2"/>
          <a:stretch/>
        </p:blipFill>
        <p:spPr>
          <a:xfrm>
            <a:off x="4" y="10"/>
            <a:ext cx="3663287" cy="2996936"/>
          </a:xfrm>
          <a:prstGeom prst="rect">
            <a:avLst/>
          </a:prstGeom>
        </p:spPr>
      </p:pic>
      <p:pic>
        <p:nvPicPr>
          <p:cNvPr id="3" name="Content Placeholder 2" descr="A group of men working in a factory&#10;&#10;Description automatically generated">
            <a:extLst>
              <a:ext uri="{FF2B5EF4-FFF2-40B4-BE49-F238E27FC236}">
                <a16:creationId xmlns:a16="http://schemas.microsoft.com/office/drawing/2014/main" id="{A7024F24-7241-F7D5-AAB7-ED61B6F776F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23112" r="34779" b="1"/>
          <a:stretch/>
        </p:blipFill>
        <p:spPr>
          <a:xfrm rot="5400000">
            <a:off x="4976603" y="-1170446"/>
            <a:ext cx="2996946" cy="53378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368363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82656" y="3940814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7F4634-0182-7F08-D327-5F3037C5B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1930" y="3330451"/>
            <a:ext cx="4505706" cy="1234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Swivel hooks, shackles and overhead cranes used to split magnets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Top half of magnets set on cribbing to avoid damaging mating surfaces</a:t>
            </a:r>
          </a:p>
        </p:txBody>
      </p:sp>
    </p:spTree>
    <p:extLst>
      <p:ext uri="{BB962C8B-B14F-4D97-AF65-F5344CB8AC3E}">
        <p14:creationId xmlns:p14="http://schemas.microsoft.com/office/powerpoint/2010/main" val="11829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AFC8683-9D18-5F79-E233-FECBE84AA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/>
          <a:stretch/>
        </p:blipFill>
        <p:spPr bwMode="auto">
          <a:xfrm>
            <a:off x="-4" y="10"/>
            <a:ext cx="5732059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447" y="2989596"/>
            <a:ext cx="4716196" cy="16899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114468"/>
            <a:ext cx="1584198" cy="14401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install vacuum chambers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401" y="3588408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5760" y="3827701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23744" y="3113532"/>
            <a:ext cx="2489454" cy="1440180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Space between adjacent magnets is limited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Chain clamps used to save space - need to be retorqued as they relax over time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Annealed gaskets used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Leak check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Survey and Alignment</a:t>
            </a:r>
          </a:p>
        </p:txBody>
      </p:sp>
      <p:pic>
        <p:nvPicPr>
          <p:cNvPr id="3" name="Content Placeholder 2" descr="A large industrial machine in a factory&#10;&#10;Description automatically generated">
            <a:extLst>
              <a:ext uri="{FF2B5EF4-FFF2-40B4-BE49-F238E27FC236}">
                <a16:creationId xmlns:a16="http://schemas.microsoft.com/office/drawing/2014/main" id="{823B80BA-BE04-72CB-8B61-7A061AD9A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51" r="-3" b="14692"/>
          <a:stretch/>
        </p:blipFill>
        <p:spPr>
          <a:xfrm>
            <a:off x="5732056" y="2538809"/>
            <a:ext cx="3411950" cy="2604692"/>
          </a:xfrm>
          <a:prstGeom prst="rect">
            <a:avLst/>
          </a:prstGeom>
        </p:spPr>
      </p:pic>
      <p:pic>
        <p:nvPicPr>
          <p:cNvPr id="5" name="Picture 4" descr="A person in a white suit and gloves standing next to a table with a long metal bar&#10;&#10;Description automatically generated">
            <a:extLst>
              <a:ext uri="{FF2B5EF4-FFF2-40B4-BE49-F238E27FC236}">
                <a16:creationId xmlns:a16="http://schemas.microsoft.com/office/drawing/2014/main" id="{1900A7F8-3E42-7577-EF64-ACBBDCCBD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18"/>
          <a:stretch/>
        </p:blipFill>
        <p:spPr>
          <a:xfrm>
            <a:off x="5732051" y="-1"/>
            <a:ext cx="3411950" cy="29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164178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37FF098-E39F-2EE7-2F54-94E25726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"/>
            <a:ext cx="9143980" cy="514001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6289"/>
            <a:ext cx="2320290" cy="1234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preassemblies</a:t>
            </a:r>
          </a:p>
        </p:txBody>
      </p:sp>
      <p:pic>
        <p:nvPicPr>
          <p:cNvPr id="11" name="Picture 10" descr="A machine with a metal piece&#10;&#10;Description automatically generated with medium confidence">
            <a:extLst>
              <a:ext uri="{FF2B5EF4-FFF2-40B4-BE49-F238E27FC236}">
                <a16:creationId xmlns:a16="http://schemas.microsoft.com/office/drawing/2014/main" id="{8F4020B5-EF84-06E7-CF73-C35563666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9" r="3" b="3"/>
          <a:stretch/>
        </p:blipFill>
        <p:spPr>
          <a:xfrm>
            <a:off x="20" y="-4"/>
            <a:ext cx="2948920" cy="3003803"/>
          </a:xfrm>
          <a:prstGeom prst="rect">
            <a:avLst/>
          </a:prstGeom>
        </p:spPr>
      </p:pic>
      <p:pic>
        <p:nvPicPr>
          <p:cNvPr id="7" name="Picture 6" descr="A close-up of a machine&#10;&#10;Description automatically generated">
            <a:extLst>
              <a:ext uri="{FF2B5EF4-FFF2-40B4-BE49-F238E27FC236}">
                <a16:creationId xmlns:a16="http://schemas.microsoft.com/office/drawing/2014/main" id="{77B986A7-3326-61D2-BDDF-4DA4DAA48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52" r="2" b="15854"/>
          <a:stretch/>
        </p:blipFill>
        <p:spPr>
          <a:xfrm>
            <a:off x="3097530" y="4"/>
            <a:ext cx="2948940" cy="3003803"/>
          </a:xfrm>
          <a:prstGeom prst="rect">
            <a:avLst/>
          </a:prstGeom>
        </p:spPr>
      </p:pic>
      <p:pic>
        <p:nvPicPr>
          <p:cNvPr id="9" name="Picture 8" descr="A large machine in a factory&#10;&#10;Description automatically generated">
            <a:extLst>
              <a:ext uri="{FF2B5EF4-FFF2-40B4-BE49-F238E27FC236}">
                <a16:creationId xmlns:a16="http://schemas.microsoft.com/office/drawing/2014/main" id="{A7017D08-F794-F28D-2F5B-9550C2D74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31" r="2" b="17576"/>
          <a:stretch/>
        </p:blipFill>
        <p:spPr>
          <a:xfrm>
            <a:off x="6195060" y="10"/>
            <a:ext cx="2948940" cy="30037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368363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8890" y="3940814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85199" y="3326289"/>
            <a:ext cx="5328141" cy="1234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Keyhole chamber trio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Space limited, bottom bolts inaccessible in-situ due to magnets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Custom assembly and lifting fixture (next slide)</a:t>
            </a:r>
          </a:p>
        </p:txBody>
      </p:sp>
    </p:spTree>
    <p:extLst>
      <p:ext uri="{BB962C8B-B14F-4D97-AF65-F5344CB8AC3E}">
        <p14:creationId xmlns:p14="http://schemas.microsoft.com/office/powerpoint/2010/main" val="28185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164178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7D445DF-7DCA-7D5D-F7DA-7DDF03FC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"/>
            <a:ext cx="9143996" cy="514002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3330451"/>
            <a:ext cx="2654046" cy="1234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Custom tooling and fixtures</a:t>
            </a:r>
          </a:p>
        </p:txBody>
      </p:sp>
      <p:pic>
        <p:nvPicPr>
          <p:cNvPr id="14" name="Picture 13" descr="A metal frame with black screws&#10;&#10;Description automatically generated">
            <a:extLst>
              <a:ext uri="{FF2B5EF4-FFF2-40B4-BE49-F238E27FC236}">
                <a16:creationId xmlns:a16="http://schemas.microsoft.com/office/drawing/2014/main" id="{205C79FB-6068-9A94-50E1-B42F15F34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5" r="14255" b="1"/>
          <a:stretch/>
        </p:blipFill>
        <p:spPr>
          <a:xfrm>
            <a:off x="4" y="10"/>
            <a:ext cx="3663287" cy="2996936"/>
          </a:xfrm>
          <a:prstGeom prst="rect">
            <a:avLst/>
          </a:prstGeom>
        </p:spPr>
      </p:pic>
      <p:pic>
        <p:nvPicPr>
          <p:cNvPr id="17" name="Picture 16" descr="A machine on a table&#10;&#10;Description automatically generated">
            <a:extLst>
              <a:ext uri="{FF2B5EF4-FFF2-40B4-BE49-F238E27FC236}">
                <a16:creationId xmlns:a16="http://schemas.microsoft.com/office/drawing/2014/main" id="{29B36167-38CE-DA25-8B05-EDA10B23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78" r="3" b="11878"/>
          <a:stretch/>
        </p:blipFill>
        <p:spPr>
          <a:xfrm>
            <a:off x="3806157" y="10"/>
            <a:ext cx="5337839" cy="299693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368363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82656" y="3940814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C0FFCA-CD40-F607-5430-BEE053F262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1930" y="3330451"/>
            <a:ext cx="4505706" cy="123444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Chamber trio assembly and lifting fixture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Made from 3D print and off-the-shelf materials as much as possible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80/20 cut to length by Argonne shops with fairly tight tolerances to ensure flat assembly</a:t>
            </a:r>
          </a:p>
        </p:txBody>
      </p:sp>
    </p:spTree>
    <p:extLst>
      <p:ext uri="{BB962C8B-B14F-4D97-AF65-F5344CB8AC3E}">
        <p14:creationId xmlns:p14="http://schemas.microsoft.com/office/powerpoint/2010/main" val="14520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E73C276-4DFD-9E50-7643-470DEE13B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8"/>
            <a:ext cx="9147093" cy="514176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841772"/>
            <a:ext cx="3017520" cy="2403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QMQ Chambers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8485" y="3654691"/>
            <a:ext cx="2949980" cy="90610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Assembled and leak checked prior to being installed in module.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500" dirty="0"/>
              <a:t>Spreader bar used for dipoles and dipole chambers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301752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2" name="Picture 2" descr="A green table with wheels and metal parts on it&#10;&#10;Description automatically generated">
            <a:extLst>
              <a:ext uri="{FF2B5EF4-FFF2-40B4-BE49-F238E27FC236}">
                <a16:creationId xmlns:a16="http://schemas.microsoft.com/office/drawing/2014/main" id="{BAA34770-26B2-0546-AD1B-7F0C9819F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2" b="22715"/>
          <a:stretch/>
        </p:blipFill>
        <p:spPr bwMode="auto">
          <a:xfrm>
            <a:off x="4304559" y="0"/>
            <a:ext cx="4839441" cy="22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375246-35D2-F9BE-B2B3-AF691F853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0" r="-2" b="31671"/>
          <a:stretch/>
        </p:blipFill>
        <p:spPr bwMode="auto">
          <a:xfrm>
            <a:off x="4304559" y="2357164"/>
            <a:ext cx="4839442" cy="24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8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5142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91FEE19F-F3E8-018E-1B2E-1E789358C37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r="6479" b="2"/>
          <a:stretch/>
        </p:blipFill>
        <p:spPr>
          <a:xfrm>
            <a:off x="5536239" y="10"/>
            <a:ext cx="3607761" cy="51434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81A4D8-2ABE-23CA-B29B-311643D2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 bwMode="auto">
          <a:xfrm>
            <a:off x="2352291" y="10"/>
            <a:ext cx="3734478" cy="255116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9B5FF64-A405-0DF9-5E93-3F80366C7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916"/>
          <a:stretch/>
        </p:blipFill>
        <p:spPr bwMode="auto">
          <a:xfrm>
            <a:off x="2392071" y="259232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77" name="Freeform: Shape 717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51435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79" name="Freeform: Shape 717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51435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A88EF1FA-21FC-4912-23CD-5FCA7B697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152"/>
            <a:ext cx="1947690" cy="514349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514350"/>
            <a:ext cx="2105406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FODO Cross</a:t>
            </a: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567455"/>
            <a:ext cx="21259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7F4634-0182-7F08-D327-5F3037C5B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042" y="1693926"/>
            <a:ext cx="2105406" cy="294208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+mn-lt"/>
              </a:rPr>
              <a:t>Preassembled cross</a:t>
            </a:r>
          </a:p>
        </p:txBody>
      </p:sp>
    </p:spTree>
    <p:extLst>
      <p:ext uri="{BB962C8B-B14F-4D97-AF65-F5344CB8AC3E}">
        <p14:creationId xmlns:p14="http://schemas.microsoft.com/office/powerpoint/2010/main" val="6398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55312"/>
            <a:ext cx="3976577" cy="502786"/>
          </a:xfrm>
        </p:spPr>
        <p:txBody>
          <a:bodyPr/>
          <a:lstStyle/>
          <a:p>
            <a:r>
              <a:rPr lang="en-US" dirty="0"/>
              <a:t>3D Printed fixtures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7F4634-0182-7F08-D327-5F3037C5B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C0FFCA-CD40-F607-5430-BEE053F262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9339" y="3711576"/>
            <a:ext cx="4199861" cy="97332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BPM Bellows setting – 3 types, nominal, minimum bellows length and maximum bellows length</a:t>
            </a:r>
          </a:p>
          <a:p>
            <a:r>
              <a:rPr lang="en-US" dirty="0"/>
              <a:t>Chamber height</a:t>
            </a:r>
          </a:p>
          <a:p>
            <a:r>
              <a:rPr lang="en-US" dirty="0"/>
              <a:t>Measuring chamber roll – water chamber and heater not same thickness</a:t>
            </a:r>
          </a:p>
          <a:p>
            <a:r>
              <a:rPr lang="en-US" dirty="0"/>
              <a:t>Parts of fixtures to limit machined components</a:t>
            </a:r>
          </a:p>
        </p:txBody>
      </p:sp>
      <p:pic>
        <p:nvPicPr>
          <p:cNvPr id="2" name="Picture 1" descr="A close up of a machine&#10;&#10;Description automatically generated">
            <a:extLst>
              <a:ext uri="{FF2B5EF4-FFF2-40B4-BE49-F238E27FC236}">
                <a16:creationId xmlns:a16="http://schemas.microsoft.com/office/drawing/2014/main" id="{113D0E56-E83E-DD8A-C9C7-B57258D3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289" y="0"/>
            <a:ext cx="2551814" cy="3402419"/>
          </a:xfrm>
          <a:prstGeom prst="rect">
            <a:avLst/>
          </a:prstGeom>
        </p:spPr>
      </p:pic>
      <p:pic>
        <p:nvPicPr>
          <p:cNvPr id="3" name="Picture 2" descr="A digital protractor on a machine&#10;&#10;Description automatically generated">
            <a:extLst>
              <a:ext uri="{FF2B5EF4-FFF2-40B4-BE49-F238E27FC236}">
                <a16:creationId xmlns:a16="http://schemas.microsoft.com/office/drawing/2014/main" id="{21348A8F-BBD6-37A4-C001-C43B41DC1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2571750"/>
          </a:xfrm>
          <a:prstGeom prst="rect">
            <a:avLst/>
          </a:prstGeom>
        </p:spPr>
      </p:pic>
      <p:pic>
        <p:nvPicPr>
          <p:cNvPr id="4" name="Picture 3" descr="A metal piece on a table&#10;&#10;Description automatically generated">
            <a:extLst>
              <a:ext uri="{FF2B5EF4-FFF2-40B4-BE49-F238E27FC236}">
                <a16:creationId xmlns:a16="http://schemas.microsoft.com/office/drawing/2014/main" id="{40D9E513-8287-DED5-C1E6-9FE5D1512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51" b="15723"/>
          <a:stretch/>
        </p:blipFill>
        <p:spPr>
          <a:xfrm>
            <a:off x="226828" y="0"/>
            <a:ext cx="2762565" cy="26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E63D1BD-367D-4CDD-81B0-DB2BCC262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chine with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CC4855E5-C2A8-9FAD-738E-ED55F679C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5"/>
          <a:stretch/>
        </p:blipFill>
        <p:spPr>
          <a:xfrm rot="5400000">
            <a:off x="-262978" y="285749"/>
            <a:ext cx="5143499" cy="4572000"/>
          </a:xfrm>
          <a:prstGeom prst="rect">
            <a:avLst/>
          </a:prstGeom>
        </p:spPr>
      </p:pic>
      <p:pic>
        <p:nvPicPr>
          <p:cNvPr id="9" name="Picture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3D9F61AB-8533-5303-03A4-49575491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5"/>
          <a:stretch/>
        </p:blipFill>
        <p:spPr>
          <a:xfrm rot="5400000">
            <a:off x="4286250" y="285749"/>
            <a:ext cx="5143499" cy="457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4" y="3537066"/>
            <a:ext cx="8313528" cy="1179862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6" y="3612646"/>
            <a:ext cx="3750678" cy="1028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Reassemble magnets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C0FFCA-CD40-F607-5430-BEE053F262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492" y="3682488"/>
            <a:ext cx="3714858" cy="889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Tight tolerances – pole tips and chambers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200" dirty="0"/>
              <a:t>Roll control during assembly important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088" y="3881783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04867" y="4118438"/>
            <a:ext cx="766094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5348177" cy="746522"/>
          </a:xfrm>
        </p:spPr>
        <p:txBody>
          <a:bodyPr/>
          <a:lstStyle/>
          <a:p>
            <a:r>
              <a:rPr lang="en-US" dirty="0"/>
              <a:t>Split magnet and install vacuum chambers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C0FFCA-CD40-F607-5430-BEE053F262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431925"/>
            <a:ext cx="4848447" cy="3273425"/>
          </a:xfrm>
        </p:spPr>
        <p:txBody>
          <a:bodyPr/>
          <a:lstStyle/>
          <a:p>
            <a:r>
              <a:rPr lang="en-US" dirty="0"/>
              <a:t>Video of Q5 pole gap to chamber</a:t>
            </a:r>
          </a:p>
        </p:txBody>
      </p:sp>
      <p:pic>
        <p:nvPicPr>
          <p:cNvPr id="2" name="E24E19BF-29B3-47C8-BDAB-AE039F88735F_5D5C93AB-6269-4428-99C9-47DCFF4162E7.mp4">
            <a:hlinkClick r:id="" action="ppaction://media"/>
            <a:extLst>
              <a:ext uri="{FF2B5EF4-FFF2-40B4-BE49-F238E27FC236}">
                <a16:creationId xmlns:a16="http://schemas.microsoft.com/office/drawing/2014/main" id="{C35E6E2F-3449-261C-60BF-6652FED86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9763" y="-18172"/>
            <a:ext cx="2904237" cy="51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1129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9BBC3EAB-5430-3BD3-335C-2E0F577EC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11" y="0"/>
            <a:ext cx="1947693" cy="51435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09340"/>
            <a:ext cx="1785938" cy="15763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Inventory management</a:t>
            </a: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83929" y="1089485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68153" y="309340"/>
            <a:ext cx="2432447" cy="15763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All materials entered in the Component Database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CDB items have QR Code applied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All storage/assembly locations also have QR Code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BD4E228-6EA3-E7D7-629A-E2C7F960C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8791"/>
          <a:stretch/>
        </p:blipFill>
        <p:spPr bwMode="auto">
          <a:xfrm>
            <a:off x="20" y="2132705"/>
            <a:ext cx="4943454" cy="301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7106E-8C4D-D858-C7AC-BD3AAE6553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8" r="2" b="518"/>
          <a:stretch/>
        </p:blipFill>
        <p:spPr>
          <a:xfrm>
            <a:off x="4943474" y="10"/>
            <a:ext cx="4200526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92C35-7690-400D-A7F7-CA0DD3FAB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6" r="40622"/>
          <a:stretch/>
        </p:blipFill>
        <p:spPr>
          <a:xfrm rot="5400000">
            <a:off x="2946132" y="-1054365"/>
            <a:ext cx="5143500" cy="7252231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F8465597-B79C-B684-4337-3251667C0C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-1" y="1738"/>
            <a:ext cx="9147093" cy="5141762"/>
          </a:xfrm>
          <a:prstGeom prst="rect">
            <a:avLst/>
          </a:prstGeom>
        </p:spPr>
      </p:pic>
      <p:pic>
        <p:nvPicPr>
          <p:cNvPr id="10" name="Picture 9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963B24AD-8ED0-C28A-5C55-54B597DE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47693" cy="51435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51" y="348186"/>
            <a:ext cx="2866641" cy="4735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3000" dirty="0">
                <a:latin typeface="+mj-lt"/>
              </a:rPr>
              <a:t>Outline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6500" y="1168214"/>
            <a:ext cx="4245500" cy="280707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APS-Upgrade Overview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Facilities for Inventory Storage and Assembly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Scope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Inventory Management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Work Planning and Control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1301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2370885" cy="746125"/>
          </a:xfrm>
        </p:spPr>
        <p:txBody>
          <a:bodyPr/>
          <a:lstStyle/>
          <a:p>
            <a:r>
              <a:rPr lang="en-US" dirty="0"/>
              <a:t>Component database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431925"/>
            <a:ext cx="2253343" cy="3273425"/>
          </a:xfrm>
        </p:spPr>
        <p:txBody>
          <a:bodyPr/>
          <a:lstStyle/>
          <a:p>
            <a:r>
              <a:rPr lang="en-US" dirty="0"/>
              <a:t>Scanned QR code brings you to inventory page</a:t>
            </a:r>
          </a:p>
          <a:p>
            <a:pPr lvl="1"/>
            <a:r>
              <a:rPr lang="en-US" dirty="0"/>
              <a:t>Status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Housing</a:t>
            </a:r>
          </a:p>
          <a:p>
            <a:pPr marL="20751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562704-3D7B-3958-57E3-392BA37A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085" y="0"/>
            <a:ext cx="6315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DE391-8C31-1FAA-205F-472DAA49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545710"/>
            <a:ext cx="3971037" cy="40520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857250"/>
            <a:ext cx="0" cy="3429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AB4F04D-3FBC-EF72-1718-2999B027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63" y="482600"/>
            <a:ext cx="3844035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B64F13F-F834-CB52-B8E5-22343B9B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7"/>
            <a:ext cx="9150183" cy="51434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545373"/>
            <a:ext cx="2954766" cy="4187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Etravelers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ontent Placeholder 13">
            <a:extLst>
              <a:ext uri="{FF2B5EF4-FFF2-40B4-BE49-F238E27FC236}">
                <a16:creationId xmlns:a16="http://schemas.microsoft.com/office/drawing/2014/main" id="{384B4544-681B-3097-9E8F-BE52183E130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703850528"/>
              </p:ext>
            </p:extLst>
          </p:nvPr>
        </p:nvGraphicFramePr>
        <p:xfrm>
          <a:off x="3777768" y="540707"/>
          <a:ext cx="4683949" cy="41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93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B64F13F-F834-CB52-B8E5-22343B9B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7"/>
            <a:ext cx="9150183" cy="51434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545373"/>
            <a:ext cx="2954766" cy="10675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Inter-group handoffs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DCBD5-67D0-B0F0-C1DE-E9996711F5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71598" y="685800"/>
            <a:ext cx="4232543" cy="2609850"/>
          </a:xfrm>
        </p:spPr>
        <p:txBody>
          <a:bodyPr/>
          <a:lstStyle/>
          <a:p>
            <a:r>
              <a:rPr lang="en-US" dirty="0"/>
              <a:t>Trello - Quick Status</a:t>
            </a:r>
          </a:p>
          <a:p>
            <a:r>
              <a:rPr lang="en-US" dirty="0"/>
              <a:t>Checklist and Automation</a:t>
            </a:r>
          </a:p>
          <a:p>
            <a:r>
              <a:rPr lang="en-US" dirty="0"/>
              <a:t>Email notifications</a:t>
            </a:r>
          </a:p>
          <a:p>
            <a:r>
              <a:rPr lang="en-US" dirty="0"/>
              <a:t>Exports can be used for reporting</a:t>
            </a:r>
          </a:p>
          <a:p>
            <a:r>
              <a:rPr lang="en-US" dirty="0" err="1"/>
              <a:t>eTraveler</a:t>
            </a:r>
            <a:r>
              <a:rPr lang="en-US" dirty="0"/>
              <a:t> feedback</a:t>
            </a:r>
          </a:p>
          <a:p>
            <a:pPr lvl="1"/>
            <a:endParaRPr lang="en-US" dirty="0"/>
          </a:p>
        </p:txBody>
      </p:sp>
      <p:pic>
        <p:nvPicPr>
          <p:cNvPr id="1026" name="Picture 2" descr="Trello Logo and symbol, meaning, history, PNG">
            <a:extLst>
              <a:ext uri="{FF2B5EF4-FFF2-40B4-BE49-F238E27FC236}">
                <a16:creationId xmlns:a16="http://schemas.microsoft.com/office/drawing/2014/main" id="{75602E76-BCAE-FB43-F255-D72E3EB2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3" y="2227636"/>
            <a:ext cx="3118752" cy="17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5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19" y="556043"/>
            <a:ext cx="3448311" cy="12121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Checklist and Automation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406A7-F1BF-E447-81A5-F14D1EA874EE}"/>
              </a:ext>
            </a:extLst>
          </p:cNvPr>
          <p:cNvSpPr txBox="1"/>
          <p:nvPr/>
        </p:nvSpPr>
        <p:spPr>
          <a:xfrm>
            <a:off x="657519" y="1900107"/>
            <a:ext cx="3448310" cy="2585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Each checkbox correlates to work performed on module – labels for which group is responsible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Checked box triggers automation to move card into correct list and send email notification to the group performing next task </a:t>
            </a:r>
          </a:p>
        </p:txBody>
      </p:sp>
      <p:pic>
        <p:nvPicPr>
          <p:cNvPr id="5" name="Content Placeholder 4" descr="A screenshot of a survey&#10;&#10;Description automatically generated">
            <a:extLst>
              <a:ext uri="{FF2B5EF4-FFF2-40B4-BE49-F238E27FC236}">
                <a16:creationId xmlns:a16="http://schemas.microsoft.com/office/drawing/2014/main" id="{F40C9708-F1D4-61BE-922C-2EF9DEFBD1F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230914" y="21771"/>
            <a:ext cx="3069772" cy="507400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713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318"/>
            <a:ext cx="4724399" cy="459921"/>
          </a:xfrm>
        </p:spPr>
        <p:txBody>
          <a:bodyPr/>
          <a:lstStyle/>
          <a:p>
            <a:r>
              <a:rPr lang="en-US" dirty="0"/>
              <a:t>Work planning and control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94173"/>
            <a:ext cx="4114800" cy="37111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work is covered under a Work Control Document (WCD)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Establishes scope of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Limits of 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Planned start and end dates of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Documenting tasks to be performed under the scope of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Location work is to be performed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Training required to perform work covered under WCD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8F2AC-B33F-A0C4-5276-CBD78EB42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"/>
          <a:stretch/>
        </p:blipFill>
        <p:spPr>
          <a:xfrm>
            <a:off x="5181599" y="707570"/>
            <a:ext cx="3864429" cy="404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3A000-62B7-736E-1C4F-C17FF44BCEF1}"/>
              </a:ext>
            </a:extLst>
          </p:cNvPr>
          <p:cNvSpPr txBox="1"/>
          <p:nvPr/>
        </p:nvSpPr>
        <p:spPr>
          <a:xfrm>
            <a:off x="6189300" y="338238"/>
            <a:ext cx="18490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Assembly WCD</a:t>
            </a:r>
          </a:p>
        </p:txBody>
      </p:sp>
    </p:spTree>
    <p:extLst>
      <p:ext uri="{BB962C8B-B14F-4D97-AF65-F5344CB8AC3E}">
        <p14:creationId xmlns:p14="http://schemas.microsoft.com/office/powerpoint/2010/main" val="14777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B64F13F-F834-CB52-B8E5-22343B9B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7"/>
            <a:ext cx="9150183" cy="51434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55A803-CBAE-1169-38B8-B3042C1F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Mockup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EE4402-96CC-333D-979E-15F9F4493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b="26974"/>
          <a:stretch/>
        </p:blipFill>
        <p:spPr bwMode="auto">
          <a:xfrm>
            <a:off x="4694322" y="2884607"/>
            <a:ext cx="4423554" cy="19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1FCC67-57CB-1489-7EF3-A79607643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0" b="20282"/>
          <a:stretch/>
        </p:blipFill>
        <p:spPr bwMode="auto">
          <a:xfrm>
            <a:off x="5525935" y="-68620"/>
            <a:ext cx="3621156" cy="28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DF5700-BF49-65DC-9EB6-1F1270E2A074}"/>
              </a:ext>
            </a:extLst>
          </p:cNvPr>
          <p:cNvSpPr txBox="1"/>
          <p:nvPr/>
        </p:nvSpPr>
        <p:spPr>
          <a:xfrm>
            <a:off x="185980" y="1403672"/>
            <a:ext cx="51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to practice QMQ install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Inter-module vacuum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Bakeout wiring connections between modules</a:t>
            </a:r>
          </a:p>
        </p:txBody>
      </p:sp>
    </p:spTree>
    <p:extLst>
      <p:ext uri="{BB962C8B-B14F-4D97-AF65-F5344CB8AC3E}">
        <p14:creationId xmlns:p14="http://schemas.microsoft.com/office/powerpoint/2010/main" val="37495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B64F13F-F834-CB52-B8E5-22343B9B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7"/>
            <a:ext cx="9150183" cy="51434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55A803-CBAE-1169-38B8-B3042C1F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04" y="10259"/>
            <a:ext cx="5144494" cy="609943"/>
          </a:xfrm>
        </p:spPr>
        <p:txBody>
          <a:bodyPr/>
          <a:lstStyle/>
          <a:p>
            <a:r>
              <a:rPr lang="en-US" dirty="0"/>
              <a:t>Moving modules - QMQs</a:t>
            </a:r>
          </a:p>
        </p:txBody>
      </p:sp>
      <p:pic>
        <p:nvPicPr>
          <p:cNvPr id="5" name="Picture 4" descr="A yellow cart with a wooden board&#10;&#10;Description automatically generated">
            <a:extLst>
              <a:ext uri="{FF2B5EF4-FFF2-40B4-BE49-F238E27FC236}">
                <a16:creationId xmlns:a16="http://schemas.microsoft.com/office/drawing/2014/main" id="{8D974CDA-A6C3-1B5E-636E-15FF6107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55" y="787376"/>
            <a:ext cx="5277017" cy="3957763"/>
          </a:xfrm>
          <a:prstGeom prst="rect">
            <a:avLst/>
          </a:prstGeom>
        </p:spPr>
      </p:pic>
      <p:pic>
        <p:nvPicPr>
          <p:cNvPr id="8" name="Picture 7" descr="A machine on a yellow platform&#10;&#10;Description automatically generated">
            <a:extLst>
              <a:ext uri="{FF2B5EF4-FFF2-40B4-BE49-F238E27FC236}">
                <a16:creationId xmlns:a16="http://schemas.microsoft.com/office/drawing/2014/main" id="{084A37D5-BFF7-6309-FB7A-40CF45095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37"/>
            <a:ext cx="3562184" cy="4743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78C4E-1FD6-4B54-4BFE-C4B1E0027D0E}"/>
              </a:ext>
            </a:extLst>
          </p:cNvPr>
          <p:cNvSpPr txBox="1"/>
          <p:nvPr/>
        </p:nvSpPr>
        <p:spPr>
          <a:xfrm>
            <a:off x="4729834" y="3873932"/>
            <a:ext cx="323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Move in any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be raised and lowered</a:t>
            </a:r>
          </a:p>
        </p:txBody>
      </p:sp>
    </p:spTree>
    <p:extLst>
      <p:ext uri="{BB962C8B-B14F-4D97-AF65-F5344CB8AC3E}">
        <p14:creationId xmlns:p14="http://schemas.microsoft.com/office/powerpoint/2010/main" val="31847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B64F13F-F834-CB52-B8E5-22343B9B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7"/>
            <a:ext cx="9150183" cy="51434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55A803-CBAE-1169-38B8-B3042C1F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68" y="0"/>
            <a:ext cx="5144494" cy="609943"/>
          </a:xfrm>
        </p:spPr>
        <p:txBody>
          <a:bodyPr/>
          <a:lstStyle/>
          <a:p>
            <a:r>
              <a:rPr lang="en-US" dirty="0"/>
              <a:t>QMQ Cart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78C4E-1FD6-4B54-4BFE-C4B1E0027D0E}"/>
              </a:ext>
            </a:extLst>
          </p:cNvPr>
          <p:cNvSpPr txBox="1"/>
          <p:nvPr/>
        </p:nvSpPr>
        <p:spPr>
          <a:xfrm>
            <a:off x="4729834" y="3873932"/>
            <a:ext cx="323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Move in any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be raised and lowered</a:t>
            </a:r>
          </a:p>
        </p:txBody>
      </p:sp>
      <p:pic>
        <p:nvPicPr>
          <p:cNvPr id="4" name="Picture 3" descr="A yellow machine with a wire in it&#10;&#10;Description automatically generated">
            <a:extLst>
              <a:ext uri="{FF2B5EF4-FFF2-40B4-BE49-F238E27FC236}">
                <a16:creationId xmlns:a16="http://schemas.microsoft.com/office/drawing/2014/main" id="{C93990C5-B99D-128A-A8BF-F4FB1BDE3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29" b="18222"/>
          <a:stretch/>
        </p:blipFill>
        <p:spPr>
          <a:xfrm>
            <a:off x="207833" y="2070510"/>
            <a:ext cx="5067323" cy="3066755"/>
          </a:xfrm>
          <a:prstGeom prst="rect">
            <a:avLst/>
          </a:prstGeom>
        </p:spPr>
      </p:pic>
      <p:pic>
        <p:nvPicPr>
          <p:cNvPr id="10" name="Picture 9" descr="A yellow rectangular object with a hand pointing at it&#10;&#10;Description automatically generated">
            <a:extLst>
              <a:ext uri="{FF2B5EF4-FFF2-40B4-BE49-F238E27FC236}">
                <a16:creationId xmlns:a16="http://schemas.microsoft.com/office/drawing/2014/main" id="{811AE942-078B-8443-367F-AABD9F92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352" y="-6235"/>
            <a:ext cx="3862648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645619-FCEF-2D0F-E893-EBA782A6BDEE}"/>
              </a:ext>
            </a:extLst>
          </p:cNvPr>
          <p:cNvSpPr txBox="1"/>
          <p:nvPr/>
        </p:nvSpPr>
        <p:spPr>
          <a:xfrm>
            <a:off x="612250" y="609943"/>
            <a:ext cx="3848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Wire routing caused pinching, lead to intermittent responding to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Ground flatness – drive wheels need to contact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118507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475449"/>
            <a:ext cx="1971675" cy="191044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Assembly progress over time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02CE758-BB3A-3995-9966-669AE633BA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002985"/>
              </p:ext>
            </p:extLst>
          </p:nvPr>
        </p:nvGraphicFramePr>
        <p:xfrm>
          <a:off x="3395853" y="548640"/>
          <a:ext cx="5422144" cy="3912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03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20" y="556043"/>
            <a:ext cx="2662237" cy="12121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400" dirty="0">
                <a:latin typeface="+mj-lt"/>
              </a:rPr>
              <a:t>APS-U high level requirements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519" y="1900107"/>
            <a:ext cx="3039838" cy="25858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40 sectors (each sector consists of 5 modules)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Beam Energy = 6 GeV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Beam Current: &gt; 200 mA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Max. single bunch current: &gt; 4.2 mA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Circumference: 1103.608 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10352-59AB-1314-C491-3CC52345C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0" r="15380"/>
          <a:stretch/>
        </p:blipFill>
        <p:spPr>
          <a:xfrm>
            <a:off x="3816932" y="651709"/>
            <a:ext cx="4666971" cy="37823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16932" y="4394121"/>
            <a:ext cx="4669847" cy="92522"/>
            <a:chOff x="7015162" y="5858828"/>
            <a:chExt cx="4300544" cy="1233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0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4DDC6EF-F9CE-4A83-7FA4-A3F96218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b="1573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>
                <a:latin typeface="+mj-lt"/>
              </a:rPr>
              <a:t>Timeline</a:t>
            </a:r>
          </a:p>
        </p:txBody>
      </p:sp>
      <p:graphicFrame>
        <p:nvGraphicFramePr>
          <p:cNvPr id="28" name="Content Placeholder 13">
            <a:extLst>
              <a:ext uri="{FF2B5EF4-FFF2-40B4-BE49-F238E27FC236}">
                <a16:creationId xmlns:a16="http://schemas.microsoft.com/office/drawing/2014/main" id="{5C92DCAA-F7ED-EEDB-D14F-462B3425B63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642530779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522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4897"/>
            <a:ext cx="7886700" cy="7534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Lessons learned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22" y="1190977"/>
            <a:ext cx="8274756" cy="3576285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Content Placeholder 13">
            <a:extLst>
              <a:ext uri="{FF2B5EF4-FFF2-40B4-BE49-F238E27FC236}">
                <a16:creationId xmlns:a16="http://schemas.microsoft.com/office/drawing/2014/main" id="{E51EB620-9D8B-1DC9-1E4C-ECA534B2740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97353164"/>
              </p:ext>
            </p:extLst>
          </p:nvPr>
        </p:nvGraphicFramePr>
        <p:xfrm>
          <a:off x="628650" y="1350683"/>
          <a:ext cx="7886700" cy="326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logo with a hexagon shaped design&#10;&#10;Description automatically generated">
            <a:extLst>
              <a:ext uri="{FF2B5EF4-FFF2-40B4-BE49-F238E27FC236}">
                <a16:creationId xmlns:a16="http://schemas.microsoft.com/office/drawing/2014/main" id="{0D60B4C2-5813-2A3E-F093-61F45F105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968" y="4823355"/>
            <a:ext cx="1248410" cy="20722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8DD0D5F-1A9F-9D89-5171-B2C485FE7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4815243"/>
            <a:ext cx="1754886" cy="2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982-8E48-D44D-BDD4-851E8D16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225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0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0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6B3FAE9-998C-4E0F-6B63-21C866384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2550" b="1"/>
          <a:stretch/>
        </p:blipFill>
        <p:spPr bwMode="auto"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6F0FDB9-C239-6904-9E27-D048C3E464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0613" r="10983" b="-3"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0D509D-0B6C-0AC5-FC60-6CA433544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30" r="-3" b="-3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51435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51435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B37AD13-3516-C214-E2A0-17F95AF75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74"/>
            <a:ext cx="1947693" cy="51435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145286"/>
            <a:ext cx="3765042" cy="20779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Facilities for assembly and inventory storage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7F4634-0182-7F08-D327-5F3037C5B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184" y="3518154"/>
            <a:ext cx="3689604" cy="1001268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100,000 sq ft warehouse</a:t>
            </a:r>
          </a:p>
        </p:txBody>
      </p:sp>
    </p:spTree>
    <p:extLst>
      <p:ext uri="{BB962C8B-B14F-4D97-AF65-F5344CB8AC3E}">
        <p14:creationId xmlns:p14="http://schemas.microsoft.com/office/powerpoint/2010/main" val="24506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13" y="556043"/>
            <a:ext cx="2582636" cy="12121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Modules in storage</a:t>
            </a:r>
          </a:p>
        </p:txBody>
      </p:sp>
      <p:pic>
        <p:nvPicPr>
          <p:cNvPr id="5" name="Online Media 4" descr="Modules of the new Advanced Photon Source storage ring">
            <a:hlinkClick r:id="" action="ppaction://media"/>
            <a:extLst>
              <a:ext uri="{FF2B5EF4-FFF2-40B4-BE49-F238E27FC236}">
                <a16:creationId xmlns:a16="http://schemas.microsoft.com/office/drawing/2014/main" id="{A6A110F6-0A4E-2F2B-FCF7-902A0C94BE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0335" y="1178760"/>
            <a:ext cx="4837162" cy="2732996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2713" y="1900107"/>
            <a:ext cx="2582636" cy="25858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hlinkClick r:id="rId4"/>
              </a:rPr>
              <a:t>https://youtu.be/LltYSncc0JI?list=PL994D8197DEEFCC59</a:t>
            </a:r>
            <a:endParaRPr lang="en-US" sz="15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30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80D66BDE-36BD-084F-FD96-D7037CE1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38"/>
            <a:ext cx="9147093" cy="5141762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860CDEF-2391-64E3-CA97-A50390C5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73" y="28982"/>
            <a:ext cx="1991312" cy="14848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7D454CC-0F50-F133-CFFB-EFBB65F4D1FF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r="20672"/>
          <a:stretch/>
        </p:blipFill>
        <p:spPr bwMode="auto">
          <a:xfrm>
            <a:off x="245545" y="6974"/>
            <a:ext cx="4064102" cy="3849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F6513-923F-3045-89DC-387CF5D69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5" r="5433" b="1"/>
          <a:stretch/>
        </p:blipFill>
        <p:spPr>
          <a:xfrm>
            <a:off x="4390600" y="1931761"/>
            <a:ext cx="1981257" cy="1876674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77F6CFD-0E15-1C77-3F1D-FEF765DF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r="3241" b="-5"/>
          <a:stretch/>
        </p:blipFill>
        <p:spPr bwMode="auto">
          <a:xfrm>
            <a:off x="6452811" y="6974"/>
            <a:ext cx="2662703" cy="38495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8605"/>
            <a:ext cx="4404526" cy="7069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Assembly bays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74A8C-4723-CD85-4A3B-9FE00157A392}"/>
              </a:ext>
            </a:extLst>
          </p:cNvPr>
          <p:cNvSpPr txBox="1"/>
          <p:nvPr/>
        </p:nvSpPr>
        <p:spPr>
          <a:xfrm>
            <a:off x="5381229" y="4079272"/>
            <a:ext cx="29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bays for large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bays for QMQ Bridges</a:t>
            </a:r>
          </a:p>
        </p:txBody>
      </p:sp>
    </p:spTree>
    <p:extLst>
      <p:ext uri="{BB962C8B-B14F-4D97-AF65-F5344CB8AC3E}">
        <p14:creationId xmlns:p14="http://schemas.microsoft.com/office/powerpoint/2010/main" val="26757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20" y="556043"/>
            <a:ext cx="2662237" cy="12121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400">
                <a:latin typeface="+mj-lt"/>
              </a:rPr>
              <a:t>Scope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519" y="1900107"/>
            <a:ext cx="3039838" cy="25858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Incoming inspection of parts from suppliers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Mount and align magnets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Install and align vacuum chambers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Leak check vacuum chambers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Bake-out wiring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Magnet Re-assembly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 err="1"/>
              <a:t>Hipot</a:t>
            </a:r>
            <a:r>
              <a:rPr lang="en-US" sz="1500" dirty="0"/>
              <a:t> and Hydrostatic testing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Sector Mockup</a:t>
            </a:r>
          </a:p>
        </p:txBody>
      </p:sp>
      <p:pic>
        <p:nvPicPr>
          <p:cNvPr id="5" name="Picture 4" descr="A factory with many machines&#10;&#10;Description automatically generated with medium confidence">
            <a:extLst>
              <a:ext uri="{FF2B5EF4-FFF2-40B4-BE49-F238E27FC236}">
                <a16:creationId xmlns:a16="http://schemas.microsoft.com/office/drawing/2014/main" id="{0C610352-59AB-1314-C491-3CC52345C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6" r="3" b="13522"/>
          <a:stretch/>
        </p:blipFill>
        <p:spPr>
          <a:xfrm>
            <a:off x="3816932" y="658059"/>
            <a:ext cx="4666971" cy="37823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16932" y="4394121"/>
            <a:ext cx="4669847" cy="92522"/>
            <a:chOff x="7015162" y="5858828"/>
            <a:chExt cx="4300544" cy="1233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14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49C52583-DFC2-8188-D4D1-F99DE8B5B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11988" b="1"/>
          <a:stretch/>
        </p:blipFill>
        <p:spPr bwMode="auto"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13A618A-6234-7EC0-0248-3D481D21A5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822" r="6380" b="1"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FE13076-9C84-5A0B-5140-79F2AD9E5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425"/>
          <a:stretch/>
        </p:blipFill>
        <p:spPr bwMode="auto"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51" name="Freeform: Shape 1025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51435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253" name="Freeform: Shape 1025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51435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1C175349-8B89-E694-D820-D47A1DE48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47693" cy="51435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145286"/>
            <a:ext cx="3765042" cy="17909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100" kern="1200" dirty="0">
                <a:latin typeface="+mj-lt"/>
                <a:ea typeface="+mj-ea"/>
                <a:cs typeface="+mj-cs"/>
              </a:rPr>
              <a:t>Mount and align magnets</a:t>
            </a:r>
          </a:p>
        </p:txBody>
      </p:sp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B7D3C8-84C7-1698-1EAB-D2D7A72EC460}"/>
              </a:ext>
            </a:extLst>
          </p:cNvPr>
          <p:cNvSpPr txBox="1"/>
          <p:nvPr/>
        </p:nvSpPr>
        <p:spPr>
          <a:xfrm>
            <a:off x="377690" y="3374364"/>
            <a:ext cx="3498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Bottle jacks used to position girder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Magnets mounted in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Survey and alignment determine shim pack for each magnet</a:t>
            </a:r>
          </a:p>
        </p:txBody>
      </p:sp>
    </p:spTree>
    <p:extLst>
      <p:ext uri="{BB962C8B-B14F-4D97-AF65-F5344CB8AC3E}">
        <p14:creationId xmlns:p14="http://schemas.microsoft.com/office/powerpoint/2010/main" val="4539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164178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43832E9-BEB0-BFA6-C184-DBD65155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"/>
            <a:ext cx="9144000" cy="514002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3330451"/>
            <a:ext cx="2654046" cy="1234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Split magnets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368363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82656" y="3940814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7F4634-0182-7F08-D327-5F3037C5B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1930" y="3330451"/>
            <a:ext cx="4505706" cy="123444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Flange bolts, rough locating pins, and taper dowel pins are used to locate top half of magnet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Custom tooling was used, but soft pins lead to issues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All taper pins replaced with custom hardened pins</a:t>
            </a:r>
          </a:p>
        </p:txBody>
      </p:sp>
      <p:pic>
        <p:nvPicPr>
          <p:cNvPr id="4" name="Picture 3" descr="A person's hands holding a tool&#10;&#10;Description automatically generated">
            <a:extLst>
              <a:ext uri="{FF2B5EF4-FFF2-40B4-BE49-F238E27FC236}">
                <a16:creationId xmlns:a16="http://schemas.microsoft.com/office/drawing/2014/main" id="{423EDB20-5BC9-C371-F5FC-8BFB75A34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04" b="7251"/>
          <a:stretch/>
        </p:blipFill>
        <p:spPr>
          <a:xfrm>
            <a:off x="1445202" y="-12659"/>
            <a:ext cx="2654046" cy="2941983"/>
          </a:xfrm>
          <a:prstGeom prst="rect">
            <a:avLst/>
          </a:prstGeom>
        </p:spPr>
      </p:pic>
      <p:pic>
        <p:nvPicPr>
          <p:cNvPr id="7" name="Picture 6" descr="A person's finger pointing at a machine&#10;&#10;Description automatically generated">
            <a:extLst>
              <a:ext uri="{FF2B5EF4-FFF2-40B4-BE49-F238E27FC236}">
                <a16:creationId xmlns:a16="http://schemas.microsoft.com/office/drawing/2014/main" id="{238AEDA5-5DF2-AF00-6C8A-BE3A2C3B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54" b="14669"/>
          <a:stretch/>
        </p:blipFill>
        <p:spPr>
          <a:xfrm>
            <a:off x="5294600" y="0"/>
            <a:ext cx="2799828" cy="29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8804</TotalTime>
  <Words>791</Words>
  <Application>Microsoft Macintosh PowerPoint</Application>
  <PresentationFormat>On-screen Show (16:9)</PresentationFormat>
  <Paragraphs>150</Paragraphs>
  <Slides>35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Avenir Next LT Pro</vt:lpstr>
      <vt:lpstr>Calibri</vt:lpstr>
      <vt:lpstr>System Font Regular</vt:lpstr>
      <vt:lpstr>Wingdings</vt:lpstr>
      <vt:lpstr>Office Theme</vt:lpstr>
      <vt:lpstr>Magnet-Vacuum Module Assembly of the APS-Upgrade Storage Ring Vacuum System</vt:lpstr>
      <vt:lpstr>Outline</vt:lpstr>
      <vt:lpstr>APS-U high level requirements</vt:lpstr>
      <vt:lpstr>Facilities for assembly and inventory storage</vt:lpstr>
      <vt:lpstr>Modules in storage</vt:lpstr>
      <vt:lpstr>Assembly bays</vt:lpstr>
      <vt:lpstr>Scope</vt:lpstr>
      <vt:lpstr>Mount and align magnets</vt:lpstr>
      <vt:lpstr>Split magnets</vt:lpstr>
      <vt:lpstr>Split magnets</vt:lpstr>
      <vt:lpstr>install vacuum chambers</vt:lpstr>
      <vt:lpstr>preassemblies</vt:lpstr>
      <vt:lpstr>Custom tooling and fixtures</vt:lpstr>
      <vt:lpstr>QMQ Chambers</vt:lpstr>
      <vt:lpstr>FODO Cross</vt:lpstr>
      <vt:lpstr>3D Printed fixtures</vt:lpstr>
      <vt:lpstr>Reassemble magnets</vt:lpstr>
      <vt:lpstr>Split magnet and install vacuum chambers</vt:lpstr>
      <vt:lpstr>Inventory management</vt:lpstr>
      <vt:lpstr>Component database</vt:lpstr>
      <vt:lpstr>PowerPoint Presentation</vt:lpstr>
      <vt:lpstr>Etravelers</vt:lpstr>
      <vt:lpstr>Inter-group handoffs</vt:lpstr>
      <vt:lpstr>Checklist and Automation</vt:lpstr>
      <vt:lpstr>Work planning and control</vt:lpstr>
      <vt:lpstr>Sector Mockup</vt:lpstr>
      <vt:lpstr>Moving modules - QMQs</vt:lpstr>
      <vt:lpstr>QMQ Cart issues</vt:lpstr>
      <vt:lpstr>Assembly progress over time</vt:lpstr>
      <vt:lpstr>Timeline</vt:lpstr>
      <vt:lpstr>Lessons learned</vt:lpstr>
      <vt:lpstr>Questions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Bechtold, Nicholas J.</cp:lastModifiedBy>
  <cp:revision>72</cp:revision>
  <dcterms:created xsi:type="dcterms:W3CDTF">2024-02-05T17:42:20Z</dcterms:created>
  <dcterms:modified xsi:type="dcterms:W3CDTF">2024-04-17T15:50:13Z</dcterms:modified>
</cp:coreProperties>
</file>