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75" r:id="rId21"/>
    <p:sldId id="296" r:id="rId22"/>
    <p:sldId id="297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7"/>
    <p:restoredTop sz="94628"/>
  </p:normalViewPr>
  <p:slideViewPr>
    <p:cSldViewPr snapToGrid="0" snapToObjects="1">
      <p:cViewPr>
        <p:scale>
          <a:sx n="30" d="100"/>
          <a:sy n="30" d="100"/>
        </p:scale>
        <p:origin x="2936" y="1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1pPr>
    <a:lvl2pPr indent="228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2pPr>
    <a:lvl3pPr indent="457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3pPr>
    <a:lvl4pPr indent="685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4pPr>
    <a:lvl5pPr indent="9144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&amp;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プレゼンテーションのタイトル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effectLst/>
        </p:spPr>
        <p:txBody>
          <a:bodyPr anchor="b"/>
          <a:lstStyle>
            <a:lvl1pPr>
              <a:defRPr sz="11600" b="0" i="0" spc="-232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>
              <a:defRPr>
                <a:ln>
                  <a:noFill/>
                </a:ln>
                <a:effectLst/>
              </a:defRPr>
            </a:pPr>
            <a:r>
              <a:t>プレゼンテーションのタイトル</a:t>
            </a:r>
          </a:p>
        </p:txBody>
      </p:sp>
      <p:sp>
        <p:nvSpPr>
          <p:cNvPr id="25" name="作者と日付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defTabSz="825500">
              <a:lnSpc>
                <a:spcPct val="100000"/>
              </a:lnSpc>
              <a:spcBef>
                <a:spcPts val="0"/>
              </a:spcBef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作者と日付</a:t>
            </a:r>
          </a:p>
        </p:txBody>
      </p:sp>
      <p:sp>
        <p:nvSpPr>
          <p:cNvPr id="26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defTabSz="825500">
              <a:lnSpc>
                <a:spcPct val="100000"/>
              </a:lnSpc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defTabSz="825500">
              <a:lnSpc>
                <a:spcPct val="100000"/>
              </a:lnSpc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defTabSz="825500">
              <a:lnSpc>
                <a:spcPct val="100000"/>
              </a:lnSpc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defTabSz="825500">
              <a:lnSpc>
                <a:spcPct val="100000"/>
              </a:lnSpc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プレゼンテーションのサブタイトル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ビッグファク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本文レベル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25000" spc="-250">
                <a:latin typeface="+mn-lt"/>
                <a:ea typeface="+mn-ea"/>
                <a:cs typeface="+mn-cs"/>
                <a:sym typeface="ヒラギノ角ゴ ProN W6"/>
              </a:defRPr>
            </a:lvl1pPr>
            <a:lvl2pPr algn="ctr">
              <a:lnSpc>
                <a:spcPct val="80000"/>
              </a:lnSpc>
              <a:spcBef>
                <a:spcPts val="0"/>
              </a:spcBef>
              <a:defRPr sz="25000" spc="-250">
                <a:latin typeface="+mn-lt"/>
                <a:ea typeface="+mn-ea"/>
                <a:cs typeface="+mn-cs"/>
                <a:sym typeface="ヒラギノ角ゴ ProN W6"/>
              </a:defRPr>
            </a:lvl2pPr>
            <a:lvl3pPr algn="ctr">
              <a:lnSpc>
                <a:spcPct val="80000"/>
              </a:lnSpc>
              <a:spcBef>
                <a:spcPts val="0"/>
              </a:spcBef>
              <a:defRPr sz="25000" spc="-250">
                <a:latin typeface="+mn-lt"/>
                <a:ea typeface="+mn-ea"/>
                <a:cs typeface="+mn-cs"/>
                <a:sym typeface="ヒラギノ角ゴ ProN W6"/>
              </a:defRPr>
            </a:lvl3pPr>
            <a:lvl4pPr algn="ctr">
              <a:lnSpc>
                <a:spcPct val="80000"/>
              </a:lnSpc>
              <a:spcBef>
                <a:spcPts val="0"/>
              </a:spcBef>
              <a:defRPr sz="25000" spc="-250">
                <a:latin typeface="+mn-lt"/>
                <a:ea typeface="+mn-ea"/>
                <a:cs typeface="+mn-cs"/>
                <a:sym typeface="ヒラギノ角ゴ ProN W6"/>
              </a:defRPr>
            </a:lvl4pPr>
            <a:lvl5pPr algn="ctr">
              <a:lnSpc>
                <a:spcPct val="80000"/>
              </a:lnSpc>
              <a:spcBef>
                <a:spcPts val="0"/>
              </a:spcBef>
              <a:defRPr sz="25000" spc="-25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9" name="ファクト情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ファクト情報</a:t>
            </a:r>
          </a:p>
        </p:txBody>
      </p:sp>
      <p:sp>
        <p:nvSpPr>
          <p:cNvPr id="110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属性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defTabSz="825500">
              <a:lnSpc>
                <a:spcPct val="100000"/>
              </a:lnSpc>
              <a:spcBef>
                <a:spcPts val="0"/>
              </a:spcBef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属性</a:t>
            </a:r>
          </a:p>
        </p:txBody>
      </p:sp>
      <p:sp>
        <p:nvSpPr>
          <p:cNvPr id="118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lnSpc>
                <a:spcPct val="90000"/>
              </a:lnSpc>
              <a:spcBef>
                <a:spcPts val="0"/>
              </a:spcBef>
              <a:defRPr sz="8500" spc="-17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  <a:lvl2pPr marL="638923" indent="-12700">
              <a:lnSpc>
                <a:spcPct val="90000"/>
              </a:lnSpc>
              <a:spcBef>
                <a:spcPts val="0"/>
              </a:spcBef>
              <a:defRPr sz="8500" spc="-17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2pPr>
            <a:lvl3pPr marL="638923" indent="444500">
              <a:lnSpc>
                <a:spcPct val="90000"/>
              </a:lnSpc>
              <a:spcBef>
                <a:spcPts val="0"/>
              </a:spcBef>
              <a:defRPr sz="8500" spc="-17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3pPr>
            <a:lvl4pPr marL="638923" indent="901700">
              <a:lnSpc>
                <a:spcPct val="90000"/>
              </a:lnSpc>
              <a:spcBef>
                <a:spcPts val="0"/>
              </a:spcBef>
              <a:defRPr sz="8500" spc="-17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4pPr>
            <a:lvl5pPr marL="638923" indent="1358900">
              <a:lnSpc>
                <a:spcPct val="90000"/>
              </a:lnSpc>
              <a:spcBef>
                <a:spcPts val="0"/>
              </a:spcBef>
              <a:defRPr sz="8500" spc="-17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5pPr>
          </a:lstStyle>
          <a:p>
            <a:r>
              <a:t>“重要な引用”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イメージ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イメージ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8" name="イメージ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9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イメージ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7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1993900" y="223291"/>
            <a:ext cx="20396200" cy="869402"/>
          </a:xfrm>
          <a:prstGeom prst="rect">
            <a:avLst/>
          </a:prstGeom>
          <a:effectLst>
            <a:outerShdw blurRad="317500" rotWithShape="0">
              <a:srgbClr val="145AE6"/>
            </a:outerShdw>
          </a:effectLst>
        </p:spPr>
        <p:txBody>
          <a:bodyPr/>
          <a:lstStyle>
            <a:lvl1pPr>
              <a:defRPr b="0" i="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>
              <a:defRPr>
                <a:ln>
                  <a:noFill/>
                </a:ln>
                <a:effectLst/>
              </a:defRPr>
            </a:pPr>
            <a:r>
              <a:t>スライドのタイトル</a:t>
            </a:r>
          </a:p>
        </p:txBody>
      </p:sp>
      <p:sp>
        <p:nvSpPr>
          <p:cNvPr id="152" name="山田 逸平，第20回日本加速器学会年会，WEOB7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695972" y="13091762"/>
            <a:ext cx="11015862" cy="487204"/>
          </a:xfrm>
          <a:prstGeom prst="rect">
            <a:avLst/>
          </a:prstGeom>
        </p:spPr>
        <p:txBody>
          <a:bodyPr lIns="45719" tIns="45719" rIns="45719" bIns="45719"/>
          <a:lstStyle>
            <a:lvl1pPr algn="r" defTabSz="8255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145AE6"/>
                </a:solidFill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スライドのサブタイトル</a:t>
            </a:r>
          </a:p>
        </p:txBody>
      </p:sp>
      <p:sp>
        <p:nvSpPr>
          <p:cNvPr id="153" name="本文レベル1…"/>
          <p:cNvSpPr txBox="1">
            <a:spLocks noGrp="1"/>
          </p:cNvSpPr>
          <p:nvPr>
            <p:ph type="body" idx="1" hasCustomPrompt="1"/>
          </p:nvPr>
        </p:nvSpPr>
        <p:spPr>
          <a:xfrm>
            <a:off x="876399" y="1811410"/>
            <a:ext cx="22631202" cy="82560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2000"/>
              </a:spcBef>
              <a:defRPr sz="35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  <a:lvl2pPr>
              <a:lnSpc>
                <a:spcPct val="100000"/>
              </a:lnSpc>
              <a:spcBef>
                <a:spcPts val="2000"/>
              </a:spcBef>
              <a:defRPr sz="35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2pPr>
            <a:lvl3pPr>
              <a:lnSpc>
                <a:spcPct val="100000"/>
              </a:lnSpc>
              <a:spcBef>
                <a:spcPts val="2000"/>
              </a:spcBef>
              <a:defRPr sz="35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3pPr>
            <a:lvl4pPr>
              <a:lnSpc>
                <a:spcPct val="100000"/>
              </a:lnSpc>
              <a:spcBef>
                <a:spcPts val="2000"/>
              </a:spcBef>
              <a:defRPr sz="35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4pPr>
            <a:lvl5pPr>
              <a:lnSpc>
                <a:spcPct val="100000"/>
              </a:lnSpc>
              <a:spcBef>
                <a:spcPts val="2000"/>
              </a:spcBef>
              <a:defRPr sz="35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5pPr>
          </a:lstStyle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&amp;画像（代替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effectLst/>
        </p:spPr>
        <p:txBody>
          <a:bodyPr anchor="b"/>
          <a:lstStyle>
            <a:lvl1pPr>
              <a:defRPr sz="8500" b="0" i="0" spc="-17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>
              <a:defRPr>
                <a:ln>
                  <a:noFill/>
                </a:ln>
                <a:effectLst/>
              </a:defRPr>
            </a:pPr>
            <a:r>
              <a:t>スライドのタイトル</a:t>
            </a:r>
          </a:p>
        </p:txBody>
      </p:sp>
      <p:sp>
        <p:nvSpPr>
          <p:cNvPr id="36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defTabSz="825500">
              <a:lnSpc>
                <a:spcPct val="100000"/>
              </a:lnSpc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defTabSz="825500">
              <a:lnSpc>
                <a:spcPct val="100000"/>
              </a:lnSpc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defTabSz="825500">
              <a:lnSpc>
                <a:spcPct val="100000"/>
              </a:lnSpc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defTabSz="825500">
              <a:lnSpc>
                <a:spcPct val="100000"/>
              </a:lnSpc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スライドのサブタイトル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78411" y="13129632"/>
            <a:ext cx="414681" cy="33020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スライドのタイトル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スライドのタイトル</a:t>
            </a:r>
          </a:p>
        </p:txBody>
      </p:sp>
      <p:sp>
        <p:nvSpPr>
          <p:cNvPr id="45" name="I. Yamada, OLAV-VI: 6th Workshop on the Operation of Large Vacuum Systems, Apr. 2024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336349" y="13075676"/>
            <a:ext cx="14388185" cy="554090"/>
          </a:xfrm>
          <a:prstGeom prst="rect">
            <a:avLst/>
          </a:prstGeom>
        </p:spPr>
        <p:txBody>
          <a:bodyPr lIns="45719" tIns="45719" rIns="45719" bIns="45719"/>
          <a:lstStyle>
            <a:lvl1pPr algn="r" defTabSz="825500">
              <a:lnSpc>
                <a:spcPct val="100000"/>
              </a:lnSpc>
              <a:spcBef>
                <a:spcPts val="0"/>
              </a:spcBef>
              <a:defRPr sz="2800" i="1">
                <a:solidFill>
                  <a:srgbClr val="145AE6"/>
                </a:solidFill>
                <a:effectLst>
                  <a:outerShdw blurRad="127000" dir="18900000" rotWithShape="0">
                    <a:srgbClr val="027EFF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スライドのサブタイトル</a:t>
            </a:r>
          </a:p>
        </p:txBody>
      </p:sp>
      <p:sp>
        <p:nvSpPr>
          <p:cNvPr id="46" name="本文レベル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本文レベル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 numCol="2" spcCol="1098550"/>
          <a:lstStyle>
            <a:lvl1pPr marL="609600" indent="-6096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  <a:lvl2pPr marL="1219200" indent="-6096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2pPr>
            <a:lvl3pPr marL="1828800" indent="-6096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3pPr>
            <a:lvl4pPr marL="2438400" indent="-6096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4pPr>
            <a:lvl5pPr marL="3048000" indent="-6096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5pPr>
          </a:lstStyle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スライド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defTabSz="825500">
              <a:lnSpc>
                <a:spcPct val="100000"/>
              </a:lnSpc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スライドのサブタイトル</a:t>
            </a:r>
          </a:p>
        </p:txBody>
      </p:sp>
      <p:sp>
        <p:nvSpPr>
          <p:cNvPr id="63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>
            <a:lvl1pPr marL="609600" indent="-6096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  <a:lvl2pPr marL="1219200" indent="-6096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2pPr>
            <a:lvl3pPr marL="1828800" indent="-6096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3pPr>
            <a:lvl4pPr marL="2438400" indent="-6096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4pPr>
            <a:lvl5pPr marL="3048000" indent="-6096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5pPr>
          </a:lstStyle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effectLst/>
        </p:spPr>
        <p:txBody>
          <a:bodyPr/>
          <a:lstStyle>
            <a:lvl1pPr>
              <a:defRPr sz="8500" b="0" i="0" spc="-17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>
              <a:defRPr>
                <a:ln>
                  <a:noFill/>
                </a:ln>
                <a:effectLst/>
              </a:defRPr>
            </a:pPr>
            <a:r>
              <a:t>スライドのタイトル</a:t>
            </a:r>
          </a:p>
        </p:txBody>
      </p:sp>
      <p:sp>
        <p:nvSpPr>
          <p:cNvPr id="66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セクションタイトル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effectLst/>
        </p:spPr>
        <p:txBody>
          <a:bodyPr anchor="ctr"/>
          <a:lstStyle>
            <a:lvl1pPr>
              <a:defRPr sz="11600" b="0" i="0" spc="-232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>
              <a:defRPr>
                <a:ln>
                  <a:noFill/>
                </a:ln>
                <a:effectLst/>
              </a:defRPr>
            </a:pPr>
            <a:r>
              <a:t>セクションタイトル</a:t>
            </a:r>
          </a:p>
        </p:txBody>
      </p:sp>
      <p:sp>
        <p:nvSpPr>
          <p:cNvPr id="7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78411" y="13129632"/>
            <a:ext cx="414681" cy="33020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effectLst/>
        </p:spPr>
        <p:txBody>
          <a:bodyPr/>
          <a:lstStyle>
            <a:lvl1pPr>
              <a:defRPr sz="8500" b="0" i="0" spc="-17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>
              <a:defRPr>
                <a:ln>
                  <a:noFill/>
                </a:ln>
                <a:effectLst/>
              </a:defRPr>
            </a:pPr>
            <a:r>
              <a:t>スライドのタイトル</a:t>
            </a:r>
          </a:p>
        </p:txBody>
      </p:sp>
      <p:sp>
        <p:nvSpPr>
          <p:cNvPr id="82" name="スライド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defTabSz="825500">
              <a:lnSpc>
                <a:spcPct val="100000"/>
              </a:lnSpc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スライドのサブタイトル</a:t>
            </a:r>
          </a:p>
        </p:txBody>
      </p:sp>
      <p:sp>
        <p:nvSpPr>
          <p:cNvPr id="83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議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議題のタイトル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effectLst/>
        </p:spPr>
        <p:txBody>
          <a:bodyPr/>
          <a:lstStyle>
            <a:lvl1pPr>
              <a:defRPr sz="8500" b="0" i="0" spc="-17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>
              <a:defRPr>
                <a:ln>
                  <a:noFill/>
                </a:ln>
                <a:effectLst/>
              </a:defRPr>
            </a:pPr>
            <a:r>
              <a:t>議題のタイトル</a:t>
            </a:r>
          </a:p>
        </p:txBody>
      </p:sp>
      <p:sp>
        <p:nvSpPr>
          <p:cNvPr id="91" name="議題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defTabSz="825500">
              <a:lnSpc>
                <a:spcPct val="100000"/>
              </a:lnSpc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議題のサブタイトル</a:t>
            </a:r>
          </a:p>
        </p:txBody>
      </p:sp>
      <p:sp>
        <p:nvSpPr>
          <p:cNvPr id="92" name="本文レベル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spcBef>
                <a:spcPts val="1800"/>
              </a:spcBef>
              <a:defRPr sz="5500" spc="-55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  <a:lvl2pPr defTabSz="825500">
              <a:lnSpc>
                <a:spcPct val="100000"/>
              </a:lnSpc>
              <a:spcBef>
                <a:spcPts val="1800"/>
              </a:spcBef>
              <a:defRPr sz="5500" spc="-55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2pPr>
            <a:lvl3pPr defTabSz="825500">
              <a:lnSpc>
                <a:spcPct val="100000"/>
              </a:lnSpc>
              <a:spcBef>
                <a:spcPts val="1800"/>
              </a:spcBef>
              <a:defRPr sz="5500" spc="-55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3pPr>
            <a:lvl4pPr defTabSz="825500">
              <a:lnSpc>
                <a:spcPct val="100000"/>
              </a:lnSpc>
              <a:spcBef>
                <a:spcPts val="1800"/>
              </a:spcBef>
              <a:defRPr sz="5500" spc="-55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4pPr>
            <a:lvl5pPr defTabSz="825500">
              <a:lnSpc>
                <a:spcPct val="100000"/>
              </a:lnSpc>
              <a:spcBef>
                <a:spcPts val="1800"/>
              </a:spcBef>
              <a:defRPr sz="5500" spc="-55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5pPr>
          </a:lstStyle>
          <a:p>
            <a:r>
              <a:t>議題のトピック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3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spcBef>
                <a:spcPts val="0"/>
              </a:spcBef>
              <a:defRPr sz="11600" spc="-232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  <a:lvl2pPr algn="ctr">
              <a:lnSpc>
                <a:spcPct val="80000"/>
              </a:lnSpc>
              <a:spcBef>
                <a:spcPts val="0"/>
              </a:spcBef>
              <a:defRPr sz="11600" spc="-232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2pPr>
            <a:lvl3pPr algn="ctr">
              <a:lnSpc>
                <a:spcPct val="80000"/>
              </a:lnSpc>
              <a:spcBef>
                <a:spcPts val="0"/>
              </a:spcBef>
              <a:defRPr sz="11600" spc="-232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3pPr>
            <a:lvl4pPr algn="ctr">
              <a:lnSpc>
                <a:spcPct val="80000"/>
              </a:lnSpc>
              <a:spcBef>
                <a:spcPts val="0"/>
              </a:spcBef>
              <a:defRPr sz="11600" spc="-232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4pPr>
            <a:lvl5pPr algn="ctr">
              <a:lnSpc>
                <a:spcPct val="80000"/>
              </a:lnSpc>
              <a:spcBef>
                <a:spcPts val="0"/>
              </a:spcBef>
              <a:defRPr sz="11600" spc="-232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5pPr>
          </a:lstStyle>
          <a:p>
            <a:r>
              <a:t>ステートメント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1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1のコピー1.jpg" descr="内容1のコピー1.jp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0" y="2218"/>
            <a:ext cx="24384001" cy="1371156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1993900" y="125595"/>
            <a:ext cx="20396200" cy="992498"/>
          </a:xfrm>
          <a:prstGeom prst="rect">
            <a:avLst/>
          </a:prstGeom>
          <a:ln w="12700">
            <a:miter lim="400000"/>
          </a:ln>
          <a:effectLst>
            <a:outerShdw blurRad="381000" rotWithShape="0">
              <a:srgbClr val="145AE6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スライドのタイトル</a:t>
            </a:r>
          </a:p>
        </p:txBody>
      </p:sp>
      <p:sp>
        <p:nvSpPr>
          <p:cNvPr id="4" name="本文レベル1…"/>
          <p:cNvSpPr txBox="1">
            <a:spLocks noGrp="1"/>
          </p:cNvSpPr>
          <p:nvPr>
            <p:ph type="body" idx="1" hasCustomPrompt="1"/>
          </p:nvPr>
        </p:nvSpPr>
        <p:spPr>
          <a:xfrm>
            <a:off x="876399" y="2247394"/>
            <a:ext cx="22631202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23724515" y="44399"/>
            <a:ext cx="620675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 spd="med"/>
  <p:txStyles>
    <p:titleStyle>
      <a:lvl1pPr marL="0" marR="0" indent="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1" u="none" strike="noStrike" cap="none" spc="-119" baseline="0">
          <a:ln w="9525" cap="flat">
            <a:solidFill>
              <a:srgbClr val="FFFFFF"/>
            </a:solidFill>
            <a:prstDash val="solid"/>
            <a:miter lim="400000"/>
          </a:ln>
          <a:solidFill>
            <a:srgbClr val="145AE6"/>
          </a:solidFill>
          <a:effectLst>
            <a:outerShdw blurRad="190500" dir="18900000" rotWithShape="0">
              <a:srgbClr val="1563FF">
                <a:alpha val="49700"/>
              </a:srgbClr>
            </a:outerShdw>
          </a:effectLst>
          <a:uFillTx/>
          <a:latin typeface="Helvetica"/>
          <a:ea typeface="Helvetica"/>
          <a:cs typeface="Helvetica"/>
          <a:sym typeface="Helvetica"/>
        </a:defRPr>
      </a:lvl1pPr>
      <a:lvl2pPr marL="0" marR="0" indent="457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1" u="none" strike="noStrike" cap="none" spc="-119" baseline="0">
          <a:ln w="9525" cap="flat">
            <a:solidFill>
              <a:srgbClr val="FFFFFF"/>
            </a:solidFill>
            <a:prstDash val="solid"/>
            <a:miter lim="400000"/>
          </a:ln>
          <a:solidFill>
            <a:srgbClr val="145AE6"/>
          </a:solidFill>
          <a:effectLst>
            <a:outerShdw blurRad="190500" dir="18900000" rotWithShape="0">
              <a:srgbClr val="1563FF">
                <a:alpha val="49700"/>
              </a:srgbClr>
            </a:outerShdw>
          </a:effectLst>
          <a:uFillTx/>
          <a:latin typeface="Helvetica"/>
          <a:ea typeface="Helvetica"/>
          <a:cs typeface="Helvetica"/>
          <a:sym typeface="Helvetica"/>
        </a:defRPr>
      </a:lvl2pPr>
      <a:lvl3pPr marL="0" marR="0" indent="914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1" u="none" strike="noStrike" cap="none" spc="-119" baseline="0">
          <a:ln w="9525" cap="flat">
            <a:solidFill>
              <a:srgbClr val="FFFFFF"/>
            </a:solidFill>
            <a:prstDash val="solid"/>
            <a:miter lim="400000"/>
          </a:ln>
          <a:solidFill>
            <a:srgbClr val="145AE6"/>
          </a:solidFill>
          <a:effectLst>
            <a:outerShdw blurRad="190500" dir="18900000" rotWithShape="0">
              <a:srgbClr val="1563FF">
                <a:alpha val="49700"/>
              </a:srgbClr>
            </a:outerShdw>
          </a:effectLst>
          <a:uFillTx/>
          <a:latin typeface="Helvetica"/>
          <a:ea typeface="Helvetica"/>
          <a:cs typeface="Helvetica"/>
          <a:sym typeface="Helvetica"/>
        </a:defRPr>
      </a:lvl3pPr>
      <a:lvl4pPr marL="0" marR="0" indent="1371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1" u="none" strike="noStrike" cap="none" spc="-119" baseline="0">
          <a:ln w="9525" cap="flat">
            <a:solidFill>
              <a:srgbClr val="FFFFFF"/>
            </a:solidFill>
            <a:prstDash val="solid"/>
            <a:miter lim="400000"/>
          </a:ln>
          <a:solidFill>
            <a:srgbClr val="145AE6"/>
          </a:solidFill>
          <a:effectLst>
            <a:outerShdw blurRad="190500" dir="18900000" rotWithShape="0">
              <a:srgbClr val="1563FF">
                <a:alpha val="49700"/>
              </a:srgbClr>
            </a:outerShdw>
          </a:effectLst>
          <a:uFillTx/>
          <a:latin typeface="Helvetica"/>
          <a:ea typeface="Helvetica"/>
          <a:cs typeface="Helvetica"/>
          <a:sym typeface="Helvetica"/>
        </a:defRPr>
      </a:lvl4pPr>
      <a:lvl5pPr marL="0" marR="0" indent="18288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1" u="none" strike="noStrike" cap="none" spc="-119" baseline="0">
          <a:ln w="9525" cap="flat">
            <a:solidFill>
              <a:srgbClr val="FFFFFF"/>
            </a:solidFill>
            <a:prstDash val="solid"/>
            <a:miter lim="400000"/>
          </a:ln>
          <a:solidFill>
            <a:srgbClr val="145AE6"/>
          </a:solidFill>
          <a:effectLst>
            <a:outerShdw blurRad="190500" dir="18900000" rotWithShape="0">
              <a:srgbClr val="1563FF">
                <a:alpha val="49700"/>
              </a:srgbClr>
            </a:outerShdw>
          </a:effectLst>
          <a:uFillTx/>
          <a:latin typeface="Helvetica"/>
          <a:ea typeface="Helvetica"/>
          <a:cs typeface="Helvetica"/>
          <a:sym typeface="Helvetica"/>
        </a:defRPr>
      </a:lvl5pPr>
      <a:lvl6pPr marL="0" marR="0" indent="22860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1" u="none" strike="noStrike" cap="none" spc="-119" baseline="0">
          <a:ln w="9525" cap="flat">
            <a:solidFill>
              <a:srgbClr val="FFFFFF"/>
            </a:solidFill>
            <a:prstDash val="solid"/>
            <a:miter lim="400000"/>
          </a:ln>
          <a:solidFill>
            <a:srgbClr val="145AE6"/>
          </a:solidFill>
          <a:effectLst>
            <a:outerShdw blurRad="190500" dir="18900000" rotWithShape="0">
              <a:srgbClr val="1563FF">
                <a:alpha val="49700"/>
              </a:srgbClr>
            </a:outerShdw>
          </a:effectLst>
          <a:uFillTx/>
          <a:latin typeface="Helvetica"/>
          <a:ea typeface="Helvetica"/>
          <a:cs typeface="Helvetica"/>
          <a:sym typeface="Helvetica"/>
        </a:defRPr>
      </a:lvl6pPr>
      <a:lvl7pPr marL="0" marR="0" indent="2743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1" u="none" strike="noStrike" cap="none" spc="-119" baseline="0">
          <a:ln w="9525" cap="flat">
            <a:solidFill>
              <a:srgbClr val="FFFFFF"/>
            </a:solidFill>
            <a:prstDash val="solid"/>
            <a:miter lim="400000"/>
          </a:ln>
          <a:solidFill>
            <a:srgbClr val="145AE6"/>
          </a:solidFill>
          <a:effectLst>
            <a:outerShdw blurRad="190500" dir="18900000" rotWithShape="0">
              <a:srgbClr val="1563FF">
                <a:alpha val="49700"/>
              </a:srgbClr>
            </a:outerShdw>
          </a:effectLst>
          <a:uFillTx/>
          <a:latin typeface="Helvetica"/>
          <a:ea typeface="Helvetica"/>
          <a:cs typeface="Helvetica"/>
          <a:sym typeface="Helvetica"/>
        </a:defRPr>
      </a:lvl7pPr>
      <a:lvl8pPr marL="0" marR="0" indent="3200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1" u="none" strike="noStrike" cap="none" spc="-119" baseline="0">
          <a:ln w="9525" cap="flat">
            <a:solidFill>
              <a:srgbClr val="FFFFFF"/>
            </a:solidFill>
            <a:prstDash val="solid"/>
            <a:miter lim="400000"/>
          </a:ln>
          <a:solidFill>
            <a:srgbClr val="145AE6"/>
          </a:solidFill>
          <a:effectLst>
            <a:outerShdw blurRad="190500" dir="18900000" rotWithShape="0">
              <a:srgbClr val="1563FF">
                <a:alpha val="49700"/>
              </a:srgbClr>
            </a:outerShdw>
          </a:effectLst>
          <a:uFillTx/>
          <a:latin typeface="Helvetica"/>
          <a:ea typeface="Helvetica"/>
          <a:cs typeface="Helvetica"/>
          <a:sym typeface="Helvetica"/>
        </a:defRPr>
      </a:lvl8pPr>
      <a:lvl9pPr marL="0" marR="0" indent="3657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1" u="none" strike="noStrike" cap="none" spc="-119" baseline="0">
          <a:ln w="9525" cap="flat">
            <a:solidFill>
              <a:srgbClr val="FFFFFF"/>
            </a:solidFill>
            <a:prstDash val="solid"/>
            <a:miter lim="400000"/>
          </a:ln>
          <a:solidFill>
            <a:srgbClr val="145AE6"/>
          </a:solidFill>
          <a:effectLst>
            <a:outerShdw blurRad="190500" dir="18900000" rotWithShape="0">
              <a:srgbClr val="1563FF">
                <a:alpha val="49700"/>
              </a:srgbClr>
            </a:outerShdw>
          </a:effectLst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0" marR="0" indent="0" algn="l" defTabSz="2438338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457200" algn="l" defTabSz="2438338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914400" algn="l" defTabSz="2438338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1371600" algn="l" defTabSz="2438338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1828800" algn="l" defTabSz="2438338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2286000" algn="l" defTabSz="2438338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2743200" algn="l" defTabSz="2438338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3200400" algn="l" defTabSz="2438338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3657600" algn="l" defTabSz="2438338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6"/>
        </a:defRPr>
      </a:lvl1pPr>
      <a:lvl2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6"/>
        </a:defRPr>
      </a:lvl2pPr>
      <a:lvl3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6"/>
        </a:defRPr>
      </a:lvl3pPr>
      <a:lvl4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6"/>
        </a:defRPr>
      </a:lvl4pPr>
      <a:lvl5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6"/>
        </a:defRPr>
      </a:lvl5pPr>
      <a:lvl6pPr marL="0" marR="0" indent="2286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6"/>
        </a:defRPr>
      </a:lvl6pPr>
      <a:lvl7pPr marL="0" marR="0" indent="2743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6"/>
        </a:defRPr>
      </a:lvl7pPr>
      <a:lvl8pPr marL="0" marR="0" indent="3200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6"/>
        </a:defRPr>
      </a:lvl8pPr>
      <a:lvl9pPr marL="0" marR="0" indent="3657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6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4CB372F-9BE1-0A49-B575-667C78CFD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2779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28D5AFA-C0D6-2342-84C9-A1022AE4A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9975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0722039-0A18-9048-A757-58B145024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1680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368803C-DF2F-7149-943D-D666D0BB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2273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41CAB3F-3BE8-FB4E-BA07-E48B21A84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4658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B4379C3-DEA5-D84F-AA2C-B70AEF3E9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500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FD5565A-F05C-BB4C-A968-134E62B23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0362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39AC594-61BA-9C4B-8448-43791EA94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2042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412C80A-ADD9-EC41-89C5-3AFED729B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57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B70A3AB-46F8-7844-AB3D-35AA4847B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770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F2B5BA7-2525-8E40-B9BC-31E0B767B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1369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0659093-D811-CF4D-81FE-564E8E995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3240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66DDBFF-5B12-C34C-94B9-D398F7769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64178"/>
          <a:stretch/>
        </p:blipFill>
        <p:spPr>
          <a:xfrm>
            <a:off x="0" y="-1"/>
            <a:ext cx="24384000" cy="4913255"/>
          </a:xfrm>
          <a:prstGeom prst="rect">
            <a:avLst/>
          </a:prstGeom>
        </p:spPr>
      </p:pic>
      <p:sp>
        <p:nvSpPr>
          <p:cNvPr id="440" name="I. Yamada, OLAV-VI: 6th Workshop on the Operation of Large Vacuum Systems, Apr. 2024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t>I. Yamada, OLAV-VI: 6th Workshop on the Operation of Large Vacuum Systems, Apr. 2024</a:t>
            </a:r>
          </a:p>
        </p:txBody>
      </p:sp>
      <p:sp>
        <p:nvSpPr>
          <p:cNvPr id="450" name="四角形"/>
          <p:cNvSpPr/>
          <p:nvPr/>
        </p:nvSpPr>
        <p:spPr>
          <a:xfrm>
            <a:off x="3218154" y="5123758"/>
            <a:ext cx="5507918" cy="6559053"/>
          </a:xfrm>
          <a:prstGeom prst="rect">
            <a:avLst/>
          </a:prstGeom>
          <a:solidFill>
            <a:srgbClr val="145AE6">
              <a:alpha val="1514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51" name="C6-buildup-2019.pdf" descr="C6-buildup-2019.pdf"/>
          <p:cNvPicPr>
            <a:picLocks noChangeAspect="1"/>
          </p:cNvPicPr>
          <p:nvPr/>
        </p:nvPicPr>
        <p:blipFill>
          <a:blip r:embed="rId3">
            <a:extLst/>
          </a:blip>
          <a:srcRect r="17908"/>
          <a:stretch>
            <a:fillRect/>
          </a:stretch>
        </p:blipFill>
        <p:spPr>
          <a:xfrm>
            <a:off x="1195212" y="4876812"/>
            <a:ext cx="11851715" cy="7805106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TMP off"/>
          <p:cNvSpPr txBox="1"/>
          <p:nvPr/>
        </p:nvSpPr>
        <p:spPr>
          <a:xfrm>
            <a:off x="9830141" y="11099838"/>
            <a:ext cx="1645032" cy="50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TMP off</a:t>
            </a:r>
          </a:p>
        </p:txBody>
      </p:sp>
      <p:sp>
        <p:nvSpPr>
          <p:cNvPr id="453" name="TMP on"/>
          <p:cNvSpPr txBox="1"/>
          <p:nvPr/>
        </p:nvSpPr>
        <p:spPr>
          <a:xfrm>
            <a:off x="4947617" y="11099838"/>
            <a:ext cx="1599693" cy="50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145AE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145AE6"/>
                </a:solidFill>
              </a:defRPr>
            </a:lvl1pPr>
          </a:lstStyle>
          <a:p>
            <a:r>
              <a:t>TMP on</a:t>
            </a:r>
          </a:p>
        </p:txBody>
      </p:sp>
      <p:sp>
        <p:nvSpPr>
          <p:cNvPr id="454" name="10-4"/>
          <p:cNvSpPr txBox="1"/>
          <p:nvPr/>
        </p:nvSpPr>
        <p:spPr>
          <a:xfrm>
            <a:off x="2189866" y="5448919"/>
            <a:ext cx="958788" cy="590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10</a:t>
            </a:r>
            <a:r>
              <a:rPr baseline="31999"/>
              <a:t>-4</a:t>
            </a:r>
          </a:p>
        </p:txBody>
      </p:sp>
      <p:sp>
        <p:nvSpPr>
          <p:cNvPr id="455" name="10-6"/>
          <p:cNvSpPr txBox="1"/>
          <p:nvPr/>
        </p:nvSpPr>
        <p:spPr>
          <a:xfrm>
            <a:off x="2189906" y="6701218"/>
            <a:ext cx="958788" cy="5907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10</a:t>
            </a:r>
            <a:r>
              <a:rPr baseline="31999"/>
              <a:t>-6</a:t>
            </a:r>
          </a:p>
        </p:txBody>
      </p:sp>
      <p:sp>
        <p:nvSpPr>
          <p:cNvPr id="456" name="10-8"/>
          <p:cNvSpPr txBox="1"/>
          <p:nvPr/>
        </p:nvSpPr>
        <p:spPr>
          <a:xfrm>
            <a:off x="2189866" y="8107926"/>
            <a:ext cx="958788" cy="5907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10</a:t>
            </a:r>
            <a:r>
              <a:rPr baseline="31999"/>
              <a:t>-8</a:t>
            </a:r>
          </a:p>
        </p:txBody>
      </p:sp>
      <p:sp>
        <p:nvSpPr>
          <p:cNvPr id="457" name="10-10"/>
          <p:cNvSpPr txBox="1"/>
          <p:nvPr/>
        </p:nvSpPr>
        <p:spPr>
          <a:xfrm>
            <a:off x="2189866" y="9450926"/>
            <a:ext cx="958788" cy="5907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10</a:t>
            </a:r>
            <a:r>
              <a:rPr baseline="31999"/>
              <a:t>-10</a:t>
            </a:r>
          </a:p>
        </p:txBody>
      </p:sp>
      <p:sp>
        <p:nvSpPr>
          <p:cNvPr id="458" name="10-12"/>
          <p:cNvSpPr txBox="1"/>
          <p:nvPr/>
        </p:nvSpPr>
        <p:spPr>
          <a:xfrm>
            <a:off x="2189866" y="10766931"/>
            <a:ext cx="958788" cy="590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10</a:t>
            </a:r>
            <a:r>
              <a:rPr baseline="31999"/>
              <a:t>-12</a:t>
            </a:r>
          </a:p>
        </p:txBody>
      </p:sp>
      <p:sp>
        <p:nvSpPr>
          <p:cNvPr id="459" name="四角形"/>
          <p:cNvSpPr/>
          <p:nvPr/>
        </p:nvSpPr>
        <p:spPr>
          <a:xfrm>
            <a:off x="2919574" y="11773458"/>
            <a:ext cx="10031813" cy="58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60" name="Pressure [Pa]…"/>
          <p:cNvSpPr txBox="1"/>
          <p:nvPr/>
        </p:nvSpPr>
        <p:spPr>
          <a:xfrm rot="16200000">
            <a:off x="-947713" y="7790425"/>
            <a:ext cx="4783519" cy="1225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000"/>
              </a:spcBef>
              <a:defRPr sz="3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Pressure [Pa]</a:t>
            </a:r>
          </a:p>
          <a:p>
            <a:pPr>
              <a:spcBef>
                <a:spcPts val="1000"/>
              </a:spcBef>
              <a:defRPr sz="3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Ion current [A]</a:t>
            </a:r>
          </a:p>
        </p:txBody>
      </p:sp>
      <p:sp>
        <p:nvSpPr>
          <p:cNvPr id="461" name="11 days"/>
          <p:cNvSpPr txBox="1"/>
          <p:nvPr/>
        </p:nvSpPr>
        <p:spPr>
          <a:xfrm>
            <a:off x="7017904" y="12257258"/>
            <a:ext cx="1835151" cy="5907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11 days </a:t>
            </a:r>
          </a:p>
        </p:txBody>
      </p:sp>
      <p:sp>
        <p:nvSpPr>
          <p:cNvPr id="462" name="線"/>
          <p:cNvSpPr/>
          <p:nvPr/>
        </p:nvSpPr>
        <p:spPr>
          <a:xfrm>
            <a:off x="3200698" y="12119309"/>
            <a:ext cx="9469565" cy="1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63" name="Only TMPs"/>
          <p:cNvSpPr txBox="1"/>
          <p:nvPr/>
        </p:nvSpPr>
        <p:spPr>
          <a:xfrm>
            <a:off x="5815457" y="5182939"/>
            <a:ext cx="2462046" cy="6858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Only TMPs</a:t>
            </a:r>
          </a:p>
        </p:txBody>
      </p:sp>
      <p:sp>
        <p:nvSpPr>
          <p:cNvPr id="464" name="四角形"/>
          <p:cNvSpPr/>
          <p:nvPr/>
        </p:nvSpPr>
        <p:spPr>
          <a:xfrm>
            <a:off x="13822595" y="5123758"/>
            <a:ext cx="5507917" cy="6559053"/>
          </a:xfrm>
          <a:prstGeom prst="rect">
            <a:avLst/>
          </a:prstGeom>
          <a:solidFill>
            <a:srgbClr val="145AE6">
              <a:alpha val="1514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65" name="C6-buildup-2023.pdf" descr="C6-buildup-2023.pdf"/>
          <p:cNvPicPr>
            <a:picLocks noChangeAspect="1"/>
          </p:cNvPicPr>
          <p:nvPr/>
        </p:nvPicPr>
        <p:blipFill>
          <a:blip r:embed="rId4">
            <a:extLst/>
          </a:blip>
          <a:srcRect l="13497" r="18707"/>
          <a:stretch>
            <a:fillRect/>
          </a:stretch>
        </p:blipFill>
        <p:spPr>
          <a:xfrm>
            <a:off x="13758958" y="4876812"/>
            <a:ext cx="9787779" cy="7805158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Less than 5x10-8 Pa"/>
          <p:cNvSpPr/>
          <p:nvPr/>
        </p:nvSpPr>
        <p:spPr>
          <a:xfrm>
            <a:off x="14246423" y="5991562"/>
            <a:ext cx="2930186" cy="1428223"/>
          </a:xfrm>
          <a:prstGeom prst="wedgeEllipseCallout">
            <a:avLst>
              <a:gd name="adj1" fmla="val -13372"/>
              <a:gd name="adj2" fmla="val 84799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6"/>
              </a:defRPr>
            </a:pPr>
            <a:r>
              <a:t>Less than 5x10</a:t>
            </a:r>
            <a:r>
              <a:rPr baseline="31999"/>
              <a:t>-8</a:t>
            </a:r>
            <a:r>
              <a:t> Pa</a:t>
            </a:r>
          </a:p>
        </p:txBody>
      </p:sp>
      <p:sp>
        <p:nvSpPr>
          <p:cNvPr id="467" name="TMP off"/>
          <p:cNvSpPr txBox="1"/>
          <p:nvPr/>
        </p:nvSpPr>
        <p:spPr>
          <a:xfrm>
            <a:off x="20434582" y="11099838"/>
            <a:ext cx="1645032" cy="50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TMP off</a:t>
            </a:r>
          </a:p>
        </p:txBody>
      </p:sp>
      <p:sp>
        <p:nvSpPr>
          <p:cNvPr id="468" name="TMP on"/>
          <p:cNvSpPr txBox="1"/>
          <p:nvPr/>
        </p:nvSpPr>
        <p:spPr>
          <a:xfrm>
            <a:off x="15552058" y="11099838"/>
            <a:ext cx="1599693" cy="50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145AE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145AE6"/>
                </a:solidFill>
              </a:defRPr>
            </a:lvl1pPr>
          </a:lstStyle>
          <a:p>
            <a:r>
              <a:t>TMP on</a:t>
            </a:r>
          </a:p>
        </p:txBody>
      </p:sp>
      <p:sp>
        <p:nvSpPr>
          <p:cNvPr id="469" name="四角形"/>
          <p:cNvSpPr/>
          <p:nvPr/>
        </p:nvSpPr>
        <p:spPr>
          <a:xfrm>
            <a:off x="13524376" y="11768098"/>
            <a:ext cx="10031812" cy="584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0" name="11 days"/>
          <p:cNvSpPr txBox="1"/>
          <p:nvPr/>
        </p:nvSpPr>
        <p:spPr>
          <a:xfrm>
            <a:off x="17622707" y="12251898"/>
            <a:ext cx="1835151" cy="590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11 days </a:t>
            </a:r>
          </a:p>
        </p:txBody>
      </p:sp>
      <p:sp>
        <p:nvSpPr>
          <p:cNvPr id="471" name="線"/>
          <p:cNvSpPr/>
          <p:nvPr/>
        </p:nvSpPr>
        <p:spPr>
          <a:xfrm>
            <a:off x="13805499" y="12113950"/>
            <a:ext cx="9469566" cy="1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2" name="TMPs + NEGs"/>
          <p:cNvSpPr txBox="1"/>
          <p:nvPr/>
        </p:nvSpPr>
        <p:spPr>
          <a:xfrm>
            <a:off x="16498873" y="5182939"/>
            <a:ext cx="3067591" cy="685801"/>
          </a:xfrm>
          <a:prstGeom prst="rect">
            <a:avLst/>
          </a:prstGeom>
          <a:solidFill>
            <a:srgbClr val="FFFFFF"/>
          </a:solidFill>
          <a:ln w="50800">
            <a:solidFill>
              <a:srgbClr val="EB522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1">
                <a:solidFill>
                  <a:srgbClr val="EB522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TMPs + NEGs</a:t>
            </a:r>
          </a:p>
        </p:txBody>
      </p:sp>
      <p:sp>
        <p:nvSpPr>
          <p:cNvPr id="473" name="H2"/>
          <p:cNvSpPr txBox="1"/>
          <p:nvPr/>
        </p:nvSpPr>
        <p:spPr>
          <a:xfrm>
            <a:off x="18716989" y="7396639"/>
            <a:ext cx="51074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0000"/>
                </a:solidFill>
                <a:latin typeface="+mn-lt"/>
                <a:ea typeface="+mn-ea"/>
                <a:cs typeface="+mn-cs"/>
                <a:sym typeface="ヒラギノ角ゴ ProN W6"/>
              </a:defRPr>
            </a:pPr>
            <a:r>
              <a:t>H</a:t>
            </a:r>
            <a:r>
              <a:rPr baseline="-5999"/>
              <a:t>2</a:t>
            </a:r>
          </a:p>
        </p:txBody>
      </p:sp>
      <p:sp>
        <p:nvSpPr>
          <p:cNvPr id="474" name="Ar"/>
          <p:cNvSpPr txBox="1"/>
          <p:nvPr/>
        </p:nvSpPr>
        <p:spPr>
          <a:xfrm>
            <a:off x="22147415" y="8118574"/>
            <a:ext cx="51054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8A00DA"/>
                </a:solidFill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Ar</a:t>
            </a:r>
          </a:p>
        </p:txBody>
      </p:sp>
      <p:sp>
        <p:nvSpPr>
          <p:cNvPr id="475" name="N, N22+"/>
          <p:cNvSpPr txBox="1"/>
          <p:nvPr/>
        </p:nvSpPr>
        <p:spPr>
          <a:xfrm>
            <a:off x="19163515" y="10948165"/>
            <a:ext cx="1227126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CEC201"/>
                </a:solidFill>
                <a:latin typeface="+mn-lt"/>
                <a:ea typeface="+mn-ea"/>
                <a:cs typeface="+mn-cs"/>
                <a:sym typeface="ヒラギノ角ゴ ProN W6"/>
              </a:defRPr>
            </a:pPr>
            <a:r>
              <a:t>N, N</a:t>
            </a:r>
            <a:r>
              <a:rPr baseline="-5999"/>
              <a:t>2</a:t>
            </a:r>
            <a:r>
              <a:rPr baseline="31999"/>
              <a:t>2+</a:t>
            </a:r>
          </a:p>
        </p:txBody>
      </p:sp>
      <p:sp>
        <p:nvSpPr>
          <p:cNvPr id="476" name="H2O"/>
          <p:cNvSpPr txBox="1"/>
          <p:nvPr/>
        </p:nvSpPr>
        <p:spPr>
          <a:xfrm>
            <a:off x="20454752" y="10563871"/>
            <a:ext cx="76616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1EC201"/>
                </a:solidFill>
                <a:latin typeface="+mn-lt"/>
                <a:ea typeface="+mn-ea"/>
                <a:cs typeface="+mn-cs"/>
                <a:sym typeface="ヒラギノ角ゴ ProN W6"/>
              </a:defRPr>
            </a:pPr>
            <a:r>
              <a:t>H</a:t>
            </a:r>
            <a:r>
              <a:rPr baseline="-5999"/>
              <a:t>2</a:t>
            </a:r>
            <a:r>
              <a:t>O</a:t>
            </a:r>
          </a:p>
        </p:txBody>
      </p:sp>
      <p:sp>
        <p:nvSpPr>
          <p:cNvPr id="477" name="O, O22+"/>
          <p:cNvSpPr txBox="1"/>
          <p:nvPr/>
        </p:nvSpPr>
        <p:spPr>
          <a:xfrm>
            <a:off x="19743540" y="7821443"/>
            <a:ext cx="123748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EA9D01"/>
                </a:solidFill>
                <a:latin typeface="+mn-lt"/>
                <a:ea typeface="+mn-ea"/>
                <a:cs typeface="+mn-cs"/>
                <a:sym typeface="ヒラギノ角ゴ ProN W6"/>
              </a:defRPr>
            </a:pPr>
            <a:r>
              <a:t>O, O</a:t>
            </a:r>
            <a:r>
              <a:rPr baseline="-5999"/>
              <a:t>2</a:t>
            </a:r>
            <a:r>
              <a:rPr baseline="31999"/>
              <a:t>2+</a:t>
            </a:r>
          </a:p>
        </p:txBody>
      </p:sp>
      <p:sp>
        <p:nvSpPr>
          <p:cNvPr id="478" name="N2, CO"/>
          <p:cNvSpPr txBox="1"/>
          <p:nvPr/>
        </p:nvSpPr>
        <p:spPr>
          <a:xfrm>
            <a:off x="20705082" y="8531741"/>
            <a:ext cx="119014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D4F9"/>
                </a:solidFill>
                <a:latin typeface="+mn-lt"/>
                <a:ea typeface="+mn-ea"/>
                <a:cs typeface="+mn-cs"/>
                <a:sym typeface="ヒラギノ角ゴ ProN W6"/>
              </a:defRPr>
            </a:pPr>
            <a:r>
              <a:t>N</a:t>
            </a:r>
            <a:r>
              <a:rPr baseline="-5999"/>
              <a:t>2</a:t>
            </a:r>
            <a:r>
              <a:t>, CO</a:t>
            </a:r>
          </a:p>
        </p:txBody>
      </p:sp>
      <p:sp>
        <p:nvSpPr>
          <p:cNvPr id="479" name="O2"/>
          <p:cNvSpPr txBox="1"/>
          <p:nvPr/>
        </p:nvSpPr>
        <p:spPr>
          <a:xfrm>
            <a:off x="21560391" y="9451923"/>
            <a:ext cx="51440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1F5"/>
                </a:solidFill>
                <a:latin typeface="+mn-lt"/>
                <a:ea typeface="+mn-ea"/>
                <a:cs typeface="+mn-cs"/>
                <a:sym typeface="ヒラギノ角ゴ ProN W6"/>
              </a:defRPr>
            </a:pPr>
            <a:r>
              <a:t>O</a:t>
            </a:r>
            <a:r>
              <a:rPr baseline="-5999"/>
              <a:t>2</a:t>
            </a:r>
          </a:p>
        </p:txBody>
      </p:sp>
      <p:sp>
        <p:nvSpPr>
          <p:cNvPr id="480" name="CO2"/>
          <p:cNvSpPr txBox="1"/>
          <p:nvPr/>
        </p:nvSpPr>
        <p:spPr>
          <a:xfrm>
            <a:off x="22422796" y="9535994"/>
            <a:ext cx="75610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875344"/>
                </a:solidFill>
                <a:latin typeface="+mn-lt"/>
                <a:ea typeface="+mn-ea"/>
                <a:cs typeface="+mn-cs"/>
                <a:sym typeface="ヒラギノ角ゴ ProN W6"/>
              </a:defRPr>
            </a:pPr>
            <a:r>
              <a:t>CO</a:t>
            </a:r>
            <a:r>
              <a:rPr baseline="-5999"/>
              <a:t>2</a:t>
            </a:r>
          </a:p>
        </p:txBody>
      </p:sp>
      <p:grpSp>
        <p:nvGrpSpPr>
          <p:cNvPr id="483" name="グループ"/>
          <p:cNvGrpSpPr/>
          <p:nvPr/>
        </p:nvGrpSpPr>
        <p:grpSpPr>
          <a:xfrm>
            <a:off x="11148636" y="1023600"/>
            <a:ext cx="3531580" cy="11636787"/>
            <a:chOff x="0" y="0"/>
            <a:chExt cx="3531579" cy="11636786"/>
          </a:xfrm>
        </p:grpSpPr>
        <p:sp>
          <p:nvSpPr>
            <p:cNvPr id="481" name="グループ"/>
            <p:cNvSpPr/>
            <p:nvPr/>
          </p:nvSpPr>
          <p:spPr>
            <a:xfrm>
              <a:off x="0" y="0"/>
              <a:ext cx="3531580" cy="1163678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2" name="Build-up ratio"/>
            <p:cNvSpPr/>
            <p:nvPr/>
          </p:nvSpPr>
          <p:spPr>
            <a:xfrm>
              <a:off x="1765789" y="30353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Build-up ratio</a:t>
              </a:r>
            </a:p>
          </p:txBody>
        </p:sp>
      </p:grpSp>
      <p:sp>
        <p:nvSpPr>
          <p:cNvPr id="484" name="線"/>
          <p:cNvSpPr/>
          <p:nvPr/>
        </p:nvSpPr>
        <p:spPr>
          <a:xfrm flipV="1">
            <a:off x="7779947" y="9151567"/>
            <a:ext cx="9526" cy="2011499"/>
          </a:xfrm>
          <a:prstGeom prst="line">
            <a:avLst/>
          </a:prstGeom>
          <a:ln w="63500">
            <a:solidFill>
              <a:srgbClr val="8A00DA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5" name="線"/>
          <p:cNvSpPr/>
          <p:nvPr/>
        </p:nvSpPr>
        <p:spPr>
          <a:xfrm flipV="1">
            <a:off x="8376905" y="9647338"/>
            <a:ext cx="1" cy="1510397"/>
          </a:xfrm>
          <a:prstGeom prst="line">
            <a:avLst/>
          </a:prstGeom>
          <a:ln w="63500">
            <a:solidFill>
              <a:srgbClr val="955F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6" name="線"/>
          <p:cNvSpPr/>
          <p:nvPr/>
        </p:nvSpPr>
        <p:spPr>
          <a:xfrm flipV="1">
            <a:off x="7280933" y="10110180"/>
            <a:ext cx="1" cy="1124049"/>
          </a:xfrm>
          <a:prstGeom prst="line">
            <a:avLst/>
          </a:prstGeom>
          <a:ln w="63500">
            <a:solidFill>
              <a:srgbClr val="0000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7" name="線"/>
          <p:cNvSpPr/>
          <p:nvPr/>
        </p:nvSpPr>
        <p:spPr>
          <a:xfrm flipV="1">
            <a:off x="6578494" y="8684714"/>
            <a:ext cx="1" cy="1993589"/>
          </a:xfrm>
          <a:prstGeom prst="line">
            <a:avLst/>
          </a:prstGeom>
          <a:ln w="63500">
            <a:solidFill>
              <a:srgbClr val="00D4F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8" name="線"/>
          <p:cNvSpPr/>
          <p:nvPr/>
        </p:nvSpPr>
        <p:spPr>
          <a:xfrm flipV="1">
            <a:off x="5835791" y="8052289"/>
            <a:ext cx="1" cy="1708517"/>
          </a:xfrm>
          <a:prstGeom prst="line">
            <a:avLst/>
          </a:prstGeom>
          <a:ln w="63500">
            <a:solidFill>
              <a:srgbClr val="1EC2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9" name="線"/>
          <p:cNvSpPr/>
          <p:nvPr/>
        </p:nvSpPr>
        <p:spPr>
          <a:xfrm flipV="1">
            <a:off x="5347889" y="8282576"/>
            <a:ext cx="1" cy="2503912"/>
          </a:xfrm>
          <a:prstGeom prst="line">
            <a:avLst/>
          </a:prstGeom>
          <a:ln w="63500">
            <a:solidFill>
              <a:srgbClr val="EA9D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0" name="線"/>
          <p:cNvSpPr/>
          <p:nvPr/>
        </p:nvSpPr>
        <p:spPr>
          <a:xfrm flipV="1">
            <a:off x="4372087" y="6950647"/>
            <a:ext cx="1" cy="2505883"/>
          </a:xfrm>
          <a:prstGeom prst="line">
            <a:avLst/>
          </a:prstGeom>
          <a:ln w="63500">
            <a:solidFill>
              <a:srgbClr val="FF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1" name="線"/>
          <p:cNvSpPr/>
          <p:nvPr/>
        </p:nvSpPr>
        <p:spPr>
          <a:xfrm flipV="1">
            <a:off x="4859988" y="8802886"/>
            <a:ext cx="1" cy="1983602"/>
          </a:xfrm>
          <a:prstGeom prst="line">
            <a:avLst/>
          </a:prstGeom>
          <a:ln w="63500">
            <a:solidFill>
              <a:srgbClr val="CEC2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2" name="線"/>
          <p:cNvSpPr/>
          <p:nvPr/>
        </p:nvSpPr>
        <p:spPr>
          <a:xfrm flipV="1">
            <a:off x="22264930" y="8764643"/>
            <a:ext cx="1" cy="2023601"/>
          </a:xfrm>
          <a:prstGeom prst="line">
            <a:avLst/>
          </a:prstGeom>
          <a:ln w="63500">
            <a:solidFill>
              <a:srgbClr val="8A00DA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3" name="線"/>
          <p:cNvSpPr/>
          <p:nvPr/>
        </p:nvSpPr>
        <p:spPr>
          <a:xfrm flipV="1">
            <a:off x="22674454" y="9992131"/>
            <a:ext cx="1" cy="937022"/>
          </a:xfrm>
          <a:prstGeom prst="line">
            <a:avLst/>
          </a:prstGeom>
          <a:ln w="63500">
            <a:solidFill>
              <a:srgbClr val="955F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4" name="線"/>
          <p:cNvSpPr/>
          <p:nvPr/>
        </p:nvSpPr>
        <p:spPr>
          <a:xfrm flipV="1">
            <a:off x="21855406" y="10213253"/>
            <a:ext cx="1" cy="736352"/>
          </a:xfrm>
          <a:prstGeom prst="line">
            <a:avLst/>
          </a:prstGeom>
          <a:ln w="63500">
            <a:solidFill>
              <a:srgbClr val="0000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5" name="線"/>
          <p:cNvSpPr/>
          <p:nvPr/>
        </p:nvSpPr>
        <p:spPr>
          <a:xfrm flipV="1">
            <a:off x="21287145" y="9279366"/>
            <a:ext cx="1" cy="1444571"/>
          </a:xfrm>
          <a:prstGeom prst="line">
            <a:avLst/>
          </a:prstGeom>
          <a:ln w="63500">
            <a:solidFill>
              <a:srgbClr val="00D4F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6" name="線"/>
          <p:cNvSpPr/>
          <p:nvPr/>
        </p:nvSpPr>
        <p:spPr>
          <a:xfrm flipV="1">
            <a:off x="20731678" y="9146117"/>
            <a:ext cx="1" cy="1336800"/>
          </a:xfrm>
          <a:prstGeom prst="line">
            <a:avLst/>
          </a:prstGeom>
          <a:ln w="63500">
            <a:solidFill>
              <a:srgbClr val="1EC2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7" name="線"/>
          <p:cNvSpPr/>
          <p:nvPr/>
        </p:nvSpPr>
        <p:spPr>
          <a:xfrm flipV="1">
            <a:off x="20333010" y="8562024"/>
            <a:ext cx="1" cy="2161913"/>
          </a:xfrm>
          <a:prstGeom prst="line">
            <a:avLst/>
          </a:prstGeom>
          <a:ln w="63500">
            <a:solidFill>
              <a:srgbClr val="EA9D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8" name="線"/>
          <p:cNvSpPr/>
          <p:nvPr/>
        </p:nvSpPr>
        <p:spPr>
          <a:xfrm flipV="1">
            <a:off x="19065753" y="7886881"/>
            <a:ext cx="1" cy="1124049"/>
          </a:xfrm>
          <a:prstGeom prst="line">
            <a:avLst/>
          </a:prstGeom>
          <a:ln w="63500">
            <a:solidFill>
              <a:srgbClr val="FF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9" name="線"/>
          <p:cNvSpPr/>
          <p:nvPr/>
        </p:nvSpPr>
        <p:spPr>
          <a:xfrm flipV="1">
            <a:off x="19766990" y="9306151"/>
            <a:ext cx="1" cy="1617965"/>
          </a:xfrm>
          <a:prstGeom prst="line">
            <a:avLst/>
          </a:prstGeom>
          <a:ln w="63500">
            <a:solidFill>
              <a:srgbClr val="CEC2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0" name="H2"/>
          <p:cNvSpPr txBox="1"/>
          <p:nvPr/>
        </p:nvSpPr>
        <p:spPr>
          <a:xfrm>
            <a:off x="4134348" y="6450203"/>
            <a:ext cx="51074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0000"/>
                </a:solidFill>
                <a:latin typeface="+mn-lt"/>
                <a:ea typeface="+mn-ea"/>
                <a:cs typeface="+mn-cs"/>
                <a:sym typeface="ヒラギノ角ゴ ProN W6"/>
              </a:defRPr>
            </a:pPr>
            <a:r>
              <a:t>H</a:t>
            </a:r>
            <a:r>
              <a:rPr baseline="-5999"/>
              <a:t>2</a:t>
            </a:r>
          </a:p>
        </p:txBody>
      </p:sp>
      <p:sp>
        <p:nvSpPr>
          <p:cNvPr id="501" name="Ar"/>
          <p:cNvSpPr txBox="1"/>
          <p:nvPr/>
        </p:nvSpPr>
        <p:spPr>
          <a:xfrm>
            <a:off x="7564774" y="8759638"/>
            <a:ext cx="51054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8A00DA"/>
                </a:solidFill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Ar</a:t>
            </a:r>
          </a:p>
        </p:txBody>
      </p:sp>
      <p:sp>
        <p:nvSpPr>
          <p:cNvPr id="502" name="N, N22+"/>
          <p:cNvSpPr txBox="1"/>
          <p:nvPr/>
        </p:nvSpPr>
        <p:spPr>
          <a:xfrm>
            <a:off x="3539475" y="9887429"/>
            <a:ext cx="1227126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CEC201"/>
                </a:solidFill>
                <a:latin typeface="+mn-lt"/>
                <a:ea typeface="+mn-ea"/>
                <a:cs typeface="+mn-cs"/>
                <a:sym typeface="ヒラギノ角ゴ ProN W6"/>
              </a:defRPr>
            </a:pPr>
            <a:r>
              <a:t>N, N</a:t>
            </a:r>
            <a:r>
              <a:rPr baseline="-5999"/>
              <a:t>2</a:t>
            </a:r>
            <a:r>
              <a:rPr baseline="31999"/>
              <a:t>2+</a:t>
            </a:r>
          </a:p>
        </p:txBody>
      </p:sp>
      <p:sp>
        <p:nvSpPr>
          <p:cNvPr id="503" name="H2O"/>
          <p:cNvSpPr txBox="1"/>
          <p:nvPr/>
        </p:nvSpPr>
        <p:spPr>
          <a:xfrm>
            <a:off x="5618110" y="7458435"/>
            <a:ext cx="76616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1EC201"/>
                </a:solidFill>
                <a:latin typeface="+mn-lt"/>
                <a:ea typeface="+mn-ea"/>
                <a:cs typeface="+mn-cs"/>
                <a:sym typeface="ヒラギノ角ゴ ProN W6"/>
              </a:defRPr>
            </a:pPr>
            <a:r>
              <a:t>H</a:t>
            </a:r>
            <a:r>
              <a:rPr baseline="-5999"/>
              <a:t>2</a:t>
            </a:r>
            <a:r>
              <a:t>O</a:t>
            </a:r>
          </a:p>
        </p:txBody>
      </p:sp>
      <p:sp>
        <p:nvSpPr>
          <p:cNvPr id="504" name="O, O22+"/>
          <p:cNvSpPr txBox="1"/>
          <p:nvPr/>
        </p:nvSpPr>
        <p:spPr>
          <a:xfrm>
            <a:off x="4462399" y="7725907"/>
            <a:ext cx="123748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EA9D01"/>
                </a:solidFill>
                <a:latin typeface="+mn-lt"/>
                <a:ea typeface="+mn-ea"/>
                <a:cs typeface="+mn-cs"/>
                <a:sym typeface="ヒラギノ角ゴ ProN W6"/>
              </a:defRPr>
            </a:pPr>
            <a:r>
              <a:t>O, O</a:t>
            </a:r>
            <a:r>
              <a:rPr baseline="-5999"/>
              <a:t>2</a:t>
            </a:r>
            <a:r>
              <a:rPr baseline="31999"/>
              <a:t>2+</a:t>
            </a:r>
          </a:p>
        </p:txBody>
      </p:sp>
      <p:sp>
        <p:nvSpPr>
          <p:cNvPr id="505" name="N2, CO"/>
          <p:cNvSpPr txBox="1"/>
          <p:nvPr/>
        </p:nvSpPr>
        <p:spPr>
          <a:xfrm>
            <a:off x="6135142" y="8245705"/>
            <a:ext cx="119014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D4F9"/>
                </a:solidFill>
                <a:latin typeface="+mn-lt"/>
                <a:ea typeface="+mn-ea"/>
                <a:cs typeface="+mn-cs"/>
                <a:sym typeface="ヒラギノ角ゴ ProN W6"/>
              </a:defRPr>
            </a:pPr>
            <a:r>
              <a:t>N</a:t>
            </a:r>
            <a:r>
              <a:rPr baseline="-5999"/>
              <a:t>2</a:t>
            </a:r>
            <a:r>
              <a:t>, CO</a:t>
            </a:r>
          </a:p>
        </p:txBody>
      </p:sp>
      <p:sp>
        <p:nvSpPr>
          <p:cNvPr id="506" name="O2"/>
          <p:cNvSpPr txBox="1"/>
          <p:nvPr/>
        </p:nvSpPr>
        <p:spPr>
          <a:xfrm>
            <a:off x="7028551" y="9496087"/>
            <a:ext cx="5144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1F5"/>
                </a:solidFill>
                <a:latin typeface="+mn-lt"/>
                <a:ea typeface="+mn-ea"/>
                <a:cs typeface="+mn-cs"/>
                <a:sym typeface="ヒラギノ角ゴ ProN W6"/>
              </a:defRPr>
            </a:pPr>
            <a:r>
              <a:t>O</a:t>
            </a:r>
            <a:r>
              <a:rPr baseline="-5999"/>
              <a:t>2</a:t>
            </a:r>
          </a:p>
        </p:txBody>
      </p:sp>
      <p:sp>
        <p:nvSpPr>
          <p:cNvPr id="507" name="CO2"/>
          <p:cNvSpPr txBox="1"/>
          <p:nvPr/>
        </p:nvSpPr>
        <p:spPr>
          <a:xfrm>
            <a:off x="7941755" y="9072158"/>
            <a:ext cx="75610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875344"/>
                </a:solidFill>
                <a:latin typeface="+mn-lt"/>
                <a:ea typeface="+mn-ea"/>
                <a:cs typeface="+mn-cs"/>
                <a:sym typeface="ヒラギノ角ゴ ProN W6"/>
              </a:defRPr>
            </a:pPr>
            <a:r>
              <a:t>CO</a:t>
            </a:r>
            <a:r>
              <a:rPr baseline="-5999"/>
              <a:t>2</a:t>
            </a:r>
          </a:p>
        </p:txBody>
      </p:sp>
      <p:sp>
        <p:nvSpPr>
          <p:cNvPr id="508" name="[x102 mbar]…"/>
          <p:cNvSpPr txBox="1"/>
          <p:nvPr/>
        </p:nvSpPr>
        <p:spPr>
          <a:xfrm rot="16200000">
            <a:off x="-420681" y="5145349"/>
            <a:ext cx="264630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[x1</a:t>
            </a:r>
            <a:r>
              <a:rPr lang="en-US" altLang="ja-JP" dirty="0"/>
              <a:t>0</a:t>
            </a:r>
            <a:r>
              <a:rPr lang="en-US" altLang="ja-JP" baseline="31999" dirty="0"/>
              <a:t>-2</a:t>
            </a:r>
            <a:r>
              <a:rPr dirty="0"/>
              <a:t> mbar]</a:t>
            </a:r>
          </a:p>
          <a:p>
            <a:pPr algn="l">
              <a:defRPr sz="3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[x10</a:t>
            </a:r>
            <a:r>
              <a:rPr lang="en-US" altLang="ja-JP" baseline="31999" dirty="0"/>
              <a:t>-2</a:t>
            </a:r>
            <a:r>
              <a:rPr dirty="0"/>
              <a:t> Torr]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40992 -0.065712 -0.084558 -0.126163 -0.130370 -0.180896 C -0.176281 -0.235746 -0.224330 -0.284715 -0.274154 -0.327430" pathEditMode="relative">
                                      <p:cBhvr>
                                        <p:cTn id="10" dur="10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29645 -0.094244 -0.065266 -0.182140 -0.106164 -0.261970 C -0.145662 -0.339066 -0.189838 -0.408156 -0.237883 -0.467978" pathEditMode="relative">
                                      <p:cBhvr>
                                        <p:cTn id="13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45532 -0.061263 -0.095237 -0.112051 -0.147932 -0.151158 C -0.204575 -0.193195 -0.264166 -0.221364 -0.325073 -0.234894" pathEditMode="relative">
                                      <p:cBhvr>
                                        <p:cTn id="16" dur="1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41263 -0.049947 -0.084988 -0.093141 -0.130638 -0.129054 C -0.177606 -0.166004 -0.226411 -0.195087 -0.276418 -0.215925" pathEditMode="relative">
                                      <p:cBhvr>
                                        <p:cTn id="19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64988 -0.054828" pathEditMode="relative">
                                      <p:cBhvr>
                                        <p:cTn id="22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22612 -0.076006" pathEditMode="relative">
                                      <p:cBhvr>
                                        <p:cTn id="25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05577 0.121277" pathEditMode="relative">
                                      <p:cBhvr>
                                        <p:cTn id="28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492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52442 0.037809 -0.106828 0.066464 -0.162389 0.085561 C -0.225828 0.107366 -0.290432 0.116590 -0.355015 0.113064" pathEditMode="relative">
                                      <p:cBhvr>
                                        <p:cTn id="34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34522 -0.095134 0.079945 -0.176251 0.133302 -0.238053 C 0.185346 -0.298336 0.243814 -0.338929 0.305064 -0.357304" pathEditMode="relative">
                                      <p:cBhvr>
                                        <p:cTn id="37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43504 -0.105645 0.095894 -0.198759 0.155331 -0.276072 C 0.214806 -0.353436 0.280627 -0.414058 0.350481 -0.455805" pathEditMode="relative">
                                      <p:cBhvr>
                                        <p:cTn id="40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30414 -0.064408 0.067357 -0.118097 0.108912 -0.158277 C 0.156922 -0.204700 0.210014 -0.232103 0.264544 -0.238603" pathEditMode="relative">
                                      <p:cBhvr>
                                        <p:cTn id="43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49031 -0.048609 0.101088 -0.086869 0.155113 -0.114003 C 0.205943 -0.139532 0.258197 -0.155049 0.310934 -0.160276" pathEditMode="relative">
                                      <p:cBhvr>
                                        <p:cTn id="46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35822 -0.016712 0.072189 -0.029483 0.108895 -0.038238 C 0.143748 -0.046551 0.178844 -0.051230 0.214005 -0.052250" pathEditMode="relative">
                                      <p:cBhvr>
                                        <p:cTn id="49" dur="1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46690 -0.001602 0.093174 -0.011469 0.138763 -0.029452 C 0.177408 -0.044697 0.215259 -0.065717 0.251912 -0.092289" pathEditMode="relative">
                                      <p:cBhvr>
                                        <p:cTn id="52" dur="10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27801 0.030059 0.057684 0.053561 0.088896 0.069915 C 0.113828 0.082978 0.139457 0.091395 0.165369 0.095030" pathEditMode="relative">
                                      <p:cBhvr>
                                        <p:cTn id="55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36685 0.032936 0.075525 0.057663 0.115631 0.073617 C 0.146121 0.085745 0.177186 0.092734 0.208414 0.094491" pathEditMode="relative">
                                      <p:cBhvr>
                                        <p:cTn id="58" dur="1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16960 -0.351579" pathEditMode="relative">
                                      <p:cBhvr>
                                        <p:cTn id="61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94011 -0.602094" pathEditMode="relative">
                                      <p:cBhvr>
                                        <p:cTn id="64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89697 -0.227579" pathEditMode="relative">
                                      <p:cBhvr>
                                        <p:cTn id="67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18823 -0.207845" pathEditMode="relative">
                                      <p:cBhvr>
                                        <p:cTn id="70" dur="1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21560 -0.049096" pathEditMode="relative">
                                      <p:cBhvr>
                                        <p:cTn id="73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67670 -0.140734" pathEditMode="relative">
                                      <p:cBhvr>
                                        <p:cTn id="76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74127 0.088513" pathEditMode="relative">
                                      <p:cBhvr>
                                        <p:cTn id="79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25765 0.066305" pathEditMode="relative">
                                      <p:cBhvr>
                                        <p:cTn id="82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" grpId="1" animBg="1" advAuto="0"/>
      <p:bldP spid="492" grpId="9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5293826-7149-3243-8728-8DFE3120F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689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8063CDB-C5B7-3E47-A359-68784B7A3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4214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1D5948B-38A9-DF43-8ED6-4C25D6DF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0309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C4634B2-D9D0-2D4F-88C5-F7EC438E3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4202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0A14360-242E-4F47-902F-F397C03C8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2883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198FE43-47C1-014A-A19E-1A411FF6D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748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DBC79CD-936F-3343-8925-BD5CE8E3E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6758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4DA2FA3-531E-084E-A7D4-C68309664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0186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93AF3A3-3FBA-3C48-A4A3-B5586A71C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3609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98</Words>
  <Application>Microsoft Macintosh PowerPoint</Application>
  <PresentationFormat>ユーザー設定</PresentationFormat>
  <Paragraphs>36</Paragraphs>
  <Slides>22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8" baseType="lpstr">
      <vt:lpstr>ヒラギノ角ゴ ProN W3</vt:lpstr>
      <vt:lpstr>ヒラギノ角ゴ ProN W6</vt:lpstr>
      <vt:lpstr>Helvetica</vt:lpstr>
      <vt:lpstr>Helvetica Neue</vt:lpstr>
      <vt:lpstr>Times New Roman</vt:lpstr>
      <vt:lpstr>21_BasicWhite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Microsoft Office ユーザー</cp:lastModifiedBy>
  <cp:revision>11</cp:revision>
  <dcterms:modified xsi:type="dcterms:W3CDTF">2024-04-17T16:15:26Z</dcterms:modified>
</cp:coreProperties>
</file>