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9"/>
  </p:notesMasterIdLst>
  <p:sldIdLst>
    <p:sldId id="300" r:id="rId2"/>
    <p:sldId id="308" r:id="rId3"/>
    <p:sldId id="275" r:id="rId4"/>
    <p:sldId id="312" r:id="rId5"/>
    <p:sldId id="276" r:id="rId6"/>
    <p:sldId id="305" r:id="rId7"/>
    <p:sldId id="302" r:id="rId8"/>
    <p:sldId id="307" r:id="rId9"/>
    <p:sldId id="303" r:id="rId10"/>
    <p:sldId id="266" r:id="rId11"/>
    <p:sldId id="267" r:id="rId12"/>
    <p:sldId id="270" r:id="rId13"/>
    <p:sldId id="268" r:id="rId14"/>
    <p:sldId id="269" r:id="rId15"/>
    <p:sldId id="299" r:id="rId16"/>
    <p:sldId id="310" r:id="rId17"/>
    <p:sldId id="30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6C46DB-04EC-4849-B81E-3F18A8D36E84}" v="63" dt="2024-04-16T23:16:24.0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9" d="100"/>
          <a:sy n="99" d="100"/>
        </p:scale>
        <p:origin x="5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Morin" userId="2a2b9f11-c994-41cf-94a2-6032a00a4798" providerId="ADAL" clId="{116C46DB-04EC-4849-B81E-3F18A8D36E84}"/>
    <pc:docChg chg="undo custSel addSld delSld modSld sldOrd">
      <pc:chgData name="Jason Morin" userId="2a2b9f11-c994-41cf-94a2-6032a00a4798" providerId="ADAL" clId="{116C46DB-04EC-4849-B81E-3F18A8D36E84}" dt="2024-04-16T23:21:41.357" v="1445" actId="20577"/>
      <pc:docMkLst>
        <pc:docMk/>
      </pc:docMkLst>
      <pc:sldChg chg="addSp delSp modSp mod">
        <pc:chgData name="Jason Morin" userId="2a2b9f11-c994-41cf-94a2-6032a00a4798" providerId="ADAL" clId="{116C46DB-04EC-4849-B81E-3F18A8D36E84}" dt="2024-04-15T17:01:23.555" v="1264"/>
        <pc:sldMkLst>
          <pc:docMk/>
          <pc:sldMk cId="3538484912" sldId="266"/>
        </pc:sldMkLst>
        <pc:spChg chg="add mod">
          <ac:chgData name="Jason Morin" userId="2a2b9f11-c994-41cf-94a2-6032a00a4798" providerId="ADAL" clId="{116C46DB-04EC-4849-B81E-3F18A8D36E84}" dt="2024-04-15T17:00:32.668" v="1242"/>
          <ac:spMkLst>
            <pc:docMk/>
            <pc:sldMk cId="3538484912" sldId="266"/>
            <ac:spMk id="2" creationId="{F7E4A5B6-E3ED-A3BD-21DF-BD99B130E888}"/>
          </ac:spMkLst>
        </pc:spChg>
        <pc:spChg chg="del">
          <ac:chgData name="Jason Morin" userId="2a2b9f11-c994-41cf-94a2-6032a00a4798" providerId="ADAL" clId="{116C46DB-04EC-4849-B81E-3F18A8D36E84}" dt="2024-04-15T17:00:32.383" v="1241" actId="478"/>
          <ac:spMkLst>
            <pc:docMk/>
            <pc:sldMk cId="3538484912" sldId="266"/>
            <ac:spMk id="4" creationId="{E1AD77A6-824B-2824-20CB-68862498291A}"/>
          </ac:spMkLst>
        </pc:spChg>
        <pc:spChg chg="del">
          <ac:chgData name="Jason Morin" userId="2a2b9f11-c994-41cf-94a2-6032a00a4798" providerId="ADAL" clId="{116C46DB-04EC-4849-B81E-3F18A8D36E84}" dt="2024-04-15T17:01:23.280" v="1263" actId="478"/>
          <ac:spMkLst>
            <pc:docMk/>
            <pc:sldMk cId="3538484912" sldId="266"/>
            <ac:spMk id="5" creationId="{22DADDDA-DA3D-AF5F-10E9-A640B575177F}"/>
          </ac:spMkLst>
        </pc:spChg>
        <pc:spChg chg="mod">
          <ac:chgData name="Jason Morin" userId="2a2b9f11-c994-41cf-94a2-6032a00a4798" providerId="ADAL" clId="{116C46DB-04EC-4849-B81E-3F18A8D36E84}" dt="2024-04-15T15:51:48.469" v="379" actId="20577"/>
          <ac:spMkLst>
            <pc:docMk/>
            <pc:sldMk cId="3538484912" sldId="266"/>
            <ac:spMk id="8" creationId="{D52211EA-ECB7-FEBB-F729-93A1A65A7ECF}"/>
          </ac:spMkLst>
        </pc:spChg>
        <pc:spChg chg="add mod">
          <ac:chgData name="Jason Morin" userId="2a2b9f11-c994-41cf-94a2-6032a00a4798" providerId="ADAL" clId="{116C46DB-04EC-4849-B81E-3F18A8D36E84}" dt="2024-04-15T17:01:23.555" v="1264"/>
          <ac:spMkLst>
            <pc:docMk/>
            <pc:sldMk cId="3538484912" sldId="266"/>
            <ac:spMk id="9" creationId="{3095B4ED-496B-98EF-CD5A-C903721CE6B2}"/>
          </ac:spMkLst>
        </pc:spChg>
        <pc:picChg chg="add del mod">
          <ac:chgData name="Jason Morin" userId="2a2b9f11-c994-41cf-94a2-6032a00a4798" providerId="ADAL" clId="{116C46DB-04EC-4849-B81E-3F18A8D36E84}" dt="2024-04-15T15:53:31.918" v="383" actId="478"/>
          <ac:picMkLst>
            <pc:docMk/>
            <pc:sldMk cId="3538484912" sldId="266"/>
            <ac:picMk id="2" creationId="{1D206409-ACFD-B58B-0BC8-E40233F68A21}"/>
          </ac:picMkLst>
        </pc:picChg>
        <pc:picChg chg="add mod modCrop">
          <ac:chgData name="Jason Morin" userId="2a2b9f11-c994-41cf-94a2-6032a00a4798" providerId="ADAL" clId="{116C46DB-04EC-4849-B81E-3F18A8D36E84}" dt="2024-04-15T15:59:54.923" v="399" actId="1076"/>
          <ac:picMkLst>
            <pc:docMk/>
            <pc:sldMk cId="3538484912" sldId="266"/>
            <ac:picMk id="3" creationId="{394709A1-C135-B11B-6941-A731AE444AB0}"/>
          </ac:picMkLst>
        </pc:picChg>
        <pc:picChg chg="add del">
          <ac:chgData name="Jason Morin" userId="2a2b9f11-c994-41cf-94a2-6032a00a4798" providerId="ADAL" clId="{116C46DB-04EC-4849-B81E-3F18A8D36E84}" dt="2024-04-15T15:55:57.728" v="391" actId="478"/>
          <ac:picMkLst>
            <pc:docMk/>
            <pc:sldMk cId="3538484912" sldId="266"/>
            <ac:picMk id="9" creationId="{E1186117-2AF2-1429-31C7-5A5A8B2D1E72}"/>
          </ac:picMkLst>
        </pc:picChg>
        <pc:picChg chg="add mod modCrop">
          <ac:chgData name="Jason Morin" userId="2a2b9f11-c994-41cf-94a2-6032a00a4798" providerId="ADAL" clId="{116C46DB-04EC-4849-B81E-3F18A8D36E84}" dt="2024-04-15T15:59:56.577" v="400" actId="1076"/>
          <ac:picMkLst>
            <pc:docMk/>
            <pc:sldMk cId="3538484912" sldId="266"/>
            <ac:picMk id="10" creationId="{89FE7E3B-E67A-9D2A-6BC7-BDB66D48B50B}"/>
          </ac:picMkLst>
        </pc:picChg>
        <pc:picChg chg="add">
          <ac:chgData name="Jason Morin" userId="2a2b9f11-c994-41cf-94a2-6032a00a4798" providerId="ADAL" clId="{116C46DB-04EC-4849-B81E-3F18A8D36E84}" dt="2024-04-15T15:59:58.467" v="401"/>
          <ac:picMkLst>
            <pc:docMk/>
            <pc:sldMk cId="3538484912" sldId="266"/>
            <ac:picMk id="11" creationId="{07E0AC89-8B95-D44B-69E1-306DB6BAEBE0}"/>
          </ac:picMkLst>
        </pc:picChg>
        <pc:picChg chg="add mod modCrop">
          <ac:chgData name="Jason Morin" userId="2a2b9f11-c994-41cf-94a2-6032a00a4798" providerId="ADAL" clId="{116C46DB-04EC-4849-B81E-3F18A8D36E84}" dt="2024-04-15T16:00:53.788" v="414" actId="1076"/>
          <ac:picMkLst>
            <pc:docMk/>
            <pc:sldMk cId="3538484912" sldId="266"/>
            <ac:picMk id="12" creationId="{91EA6917-D2E5-8A46-0482-6CE3425B088A}"/>
          </ac:picMkLst>
        </pc:picChg>
        <pc:picChg chg="add mod">
          <ac:chgData name="Jason Morin" userId="2a2b9f11-c994-41cf-94a2-6032a00a4798" providerId="ADAL" clId="{116C46DB-04EC-4849-B81E-3F18A8D36E84}" dt="2024-04-15T16:00:02.153" v="403"/>
          <ac:picMkLst>
            <pc:docMk/>
            <pc:sldMk cId="3538484912" sldId="266"/>
            <ac:picMk id="1026" creationId="{16973FA2-32F7-5FBA-DBBE-537AB52568E8}"/>
          </ac:picMkLst>
        </pc:picChg>
      </pc:sldChg>
      <pc:sldChg chg="addSp delSp modSp mod">
        <pc:chgData name="Jason Morin" userId="2a2b9f11-c994-41cf-94a2-6032a00a4798" providerId="ADAL" clId="{116C46DB-04EC-4849-B81E-3F18A8D36E84}" dt="2024-04-15T17:05:37.312" v="1313" actId="478"/>
        <pc:sldMkLst>
          <pc:docMk/>
          <pc:sldMk cId="1438501288" sldId="267"/>
        </pc:sldMkLst>
        <pc:spChg chg="add mod">
          <ac:chgData name="Jason Morin" userId="2a2b9f11-c994-41cf-94a2-6032a00a4798" providerId="ADAL" clId="{116C46DB-04EC-4849-B81E-3F18A8D36E84}" dt="2024-04-15T17:00:36.492" v="1244"/>
          <ac:spMkLst>
            <pc:docMk/>
            <pc:sldMk cId="1438501288" sldId="267"/>
            <ac:spMk id="2" creationId="{8DFC5E15-FC4D-85C3-0696-C7F2047D6FF4}"/>
          </ac:spMkLst>
        </pc:spChg>
        <pc:spChg chg="add mod">
          <ac:chgData name="Jason Morin" userId="2a2b9f11-c994-41cf-94a2-6032a00a4798" providerId="ADAL" clId="{116C46DB-04EC-4849-B81E-3F18A8D36E84}" dt="2024-04-15T17:01:26.803" v="1266"/>
          <ac:spMkLst>
            <pc:docMk/>
            <pc:sldMk cId="1438501288" sldId="267"/>
            <ac:spMk id="3" creationId="{1E748803-22D7-561C-40E3-33FD247FF499}"/>
          </ac:spMkLst>
        </pc:spChg>
        <pc:spChg chg="del">
          <ac:chgData name="Jason Morin" userId="2a2b9f11-c994-41cf-94a2-6032a00a4798" providerId="ADAL" clId="{116C46DB-04EC-4849-B81E-3F18A8D36E84}" dt="2024-04-15T17:00:36.176" v="1243" actId="478"/>
          <ac:spMkLst>
            <pc:docMk/>
            <pc:sldMk cId="1438501288" sldId="267"/>
            <ac:spMk id="4" creationId="{65A91762-5364-DA89-4546-269D501CE0E5}"/>
          </ac:spMkLst>
        </pc:spChg>
        <pc:spChg chg="del">
          <ac:chgData name="Jason Morin" userId="2a2b9f11-c994-41cf-94a2-6032a00a4798" providerId="ADAL" clId="{116C46DB-04EC-4849-B81E-3F18A8D36E84}" dt="2024-04-15T17:01:26.521" v="1265" actId="478"/>
          <ac:spMkLst>
            <pc:docMk/>
            <pc:sldMk cId="1438501288" sldId="267"/>
            <ac:spMk id="5" creationId="{09505EA3-513B-30D5-586C-44357D5F37B0}"/>
          </ac:spMkLst>
        </pc:spChg>
        <pc:picChg chg="add del mod">
          <ac:chgData name="Jason Morin" userId="2a2b9f11-c994-41cf-94a2-6032a00a4798" providerId="ADAL" clId="{116C46DB-04EC-4849-B81E-3F18A8D36E84}" dt="2024-04-15T17:05:36.248" v="1312" actId="478"/>
          <ac:picMkLst>
            <pc:docMk/>
            <pc:sldMk cId="1438501288" sldId="267"/>
            <ac:picMk id="4" creationId="{05D745DE-D232-E1E9-AF0C-015AF68A90E7}"/>
          </ac:picMkLst>
        </pc:picChg>
        <pc:picChg chg="add del mod">
          <ac:chgData name="Jason Morin" userId="2a2b9f11-c994-41cf-94a2-6032a00a4798" providerId="ADAL" clId="{116C46DB-04EC-4849-B81E-3F18A8D36E84}" dt="2024-04-15T17:05:37.312" v="1313" actId="478"/>
          <ac:picMkLst>
            <pc:docMk/>
            <pc:sldMk cId="1438501288" sldId="267"/>
            <ac:picMk id="5" creationId="{89CCA237-5AF6-2C1A-ABC1-03BE0127D88A}"/>
          </ac:picMkLst>
        </pc:picChg>
      </pc:sldChg>
      <pc:sldChg chg="addSp delSp modSp mod">
        <pc:chgData name="Jason Morin" userId="2a2b9f11-c994-41cf-94a2-6032a00a4798" providerId="ADAL" clId="{116C46DB-04EC-4849-B81E-3F18A8D36E84}" dt="2024-04-15T17:05:34.105" v="1311" actId="478"/>
        <pc:sldMkLst>
          <pc:docMk/>
          <pc:sldMk cId="4097607732" sldId="268"/>
        </pc:sldMkLst>
        <pc:spChg chg="mod">
          <ac:chgData name="Jason Morin" userId="2a2b9f11-c994-41cf-94a2-6032a00a4798" providerId="ADAL" clId="{116C46DB-04EC-4849-B81E-3F18A8D36E84}" dt="2024-04-15T16:05:57.569" v="417" actId="14100"/>
          <ac:spMkLst>
            <pc:docMk/>
            <pc:sldMk cId="4097607732" sldId="268"/>
            <ac:spMk id="3" creationId="{3712A1E4-494C-EB73-CFF0-E119C87ED5A3}"/>
          </ac:spMkLst>
        </pc:spChg>
        <pc:spChg chg="add mod">
          <ac:chgData name="Jason Morin" userId="2a2b9f11-c994-41cf-94a2-6032a00a4798" providerId="ADAL" clId="{116C46DB-04EC-4849-B81E-3F18A8D36E84}" dt="2024-04-15T16:07:33.298" v="481" actId="1076"/>
          <ac:spMkLst>
            <pc:docMk/>
            <pc:sldMk cId="4097607732" sldId="268"/>
            <ac:spMk id="4" creationId="{7B450164-5129-9027-F05B-F2D2C272895A}"/>
          </ac:spMkLst>
        </pc:spChg>
        <pc:spChg chg="del">
          <ac:chgData name="Jason Morin" userId="2a2b9f11-c994-41cf-94a2-6032a00a4798" providerId="ADAL" clId="{116C46DB-04EC-4849-B81E-3F18A8D36E84}" dt="2024-04-15T17:00:43.575" v="1247" actId="478"/>
          <ac:spMkLst>
            <pc:docMk/>
            <pc:sldMk cId="4097607732" sldId="268"/>
            <ac:spMk id="5" creationId="{BDEAEE4C-992A-9E94-DF7D-1797C7EC1B97}"/>
          </ac:spMkLst>
        </pc:spChg>
        <pc:spChg chg="del">
          <ac:chgData name="Jason Morin" userId="2a2b9f11-c994-41cf-94a2-6032a00a4798" providerId="ADAL" clId="{116C46DB-04EC-4849-B81E-3F18A8D36E84}" dt="2024-04-15T17:01:32.866" v="1269" actId="478"/>
          <ac:spMkLst>
            <pc:docMk/>
            <pc:sldMk cId="4097607732" sldId="268"/>
            <ac:spMk id="6" creationId="{90D60BD2-1B77-AAA3-CCCA-D23401FD7C25}"/>
          </ac:spMkLst>
        </pc:spChg>
        <pc:spChg chg="add mod">
          <ac:chgData name="Jason Morin" userId="2a2b9f11-c994-41cf-94a2-6032a00a4798" providerId="ADAL" clId="{116C46DB-04EC-4849-B81E-3F18A8D36E84}" dt="2024-04-15T17:00:43.892" v="1248"/>
          <ac:spMkLst>
            <pc:docMk/>
            <pc:sldMk cId="4097607732" sldId="268"/>
            <ac:spMk id="8" creationId="{AE6F3393-88F7-77AC-1A66-650D9CCA1433}"/>
          </ac:spMkLst>
        </pc:spChg>
        <pc:spChg chg="add mod">
          <ac:chgData name="Jason Morin" userId="2a2b9f11-c994-41cf-94a2-6032a00a4798" providerId="ADAL" clId="{116C46DB-04EC-4849-B81E-3F18A8D36E84}" dt="2024-04-15T17:01:33.171" v="1270"/>
          <ac:spMkLst>
            <pc:docMk/>
            <pc:sldMk cId="4097607732" sldId="268"/>
            <ac:spMk id="10" creationId="{D4F39F48-5238-69A9-BA8E-64696F05A319}"/>
          </ac:spMkLst>
        </pc:spChg>
        <pc:spChg chg="mod">
          <ac:chgData name="Jason Morin" userId="2a2b9f11-c994-41cf-94a2-6032a00a4798" providerId="ADAL" clId="{116C46DB-04EC-4849-B81E-3F18A8D36E84}" dt="2024-04-15T16:07:36.381" v="482" actId="1076"/>
          <ac:spMkLst>
            <pc:docMk/>
            <pc:sldMk cId="4097607732" sldId="268"/>
            <ac:spMk id="11" creationId="{456DD516-22FC-CF02-89DC-BA028E8F1126}"/>
          </ac:spMkLst>
        </pc:spChg>
        <pc:picChg chg="add del mod">
          <ac:chgData name="Jason Morin" userId="2a2b9f11-c994-41cf-94a2-6032a00a4798" providerId="ADAL" clId="{116C46DB-04EC-4849-B81E-3F18A8D36E84}" dt="2024-04-15T17:05:34.105" v="1311" actId="478"/>
          <ac:picMkLst>
            <pc:docMk/>
            <pc:sldMk cId="4097607732" sldId="268"/>
            <ac:picMk id="5" creationId="{6AA2B797-F01D-403F-C05D-80E8DFD0B785}"/>
          </ac:picMkLst>
        </pc:picChg>
      </pc:sldChg>
      <pc:sldChg chg="addSp delSp modSp mod">
        <pc:chgData name="Jason Morin" userId="2a2b9f11-c994-41cf-94a2-6032a00a4798" providerId="ADAL" clId="{116C46DB-04EC-4849-B81E-3F18A8D36E84}" dt="2024-04-15T17:01:37.140" v="1273"/>
        <pc:sldMkLst>
          <pc:docMk/>
          <pc:sldMk cId="3833185455" sldId="269"/>
        </pc:sldMkLst>
        <pc:spChg chg="mod">
          <ac:chgData name="Jason Morin" userId="2a2b9f11-c994-41cf-94a2-6032a00a4798" providerId="ADAL" clId="{116C46DB-04EC-4849-B81E-3F18A8D36E84}" dt="2024-04-15T16:11:17.527" v="536" actId="20577"/>
          <ac:spMkLst>
            <pc:docMk/>
            <pc:sldMk cId="3833185455" sldId="269"/>
            <ac:spMk id="2" creationId="{E87ED183-10E9-3FDB-7309-2BEE576724D2}"/>
          </ac:spMkLst>
        </pc:spChg>
        <pc:spChg chg="add mod">
          <ac:chgData name="Jason Morin" userId="2a2b9f11-c994-41cf-94a2-6032a00a4798" providerId="ADAL" clId="{116C46DB-04EC-4849-B81E-3F18A8D36E84}" dt="2024-04-15T16:11:42.350" v="547" actId="207"/>
          <ac:spMkLst>
            <pc:docMk/>
            <pc:sldMk cId="3833185455" sldId="269"/>
            <ac:spMk id="3" creationId="{46EA8BF9-F296-3298-831C-08BA7B3422DD}"/>
          </ac:spMkLst>
        </pc:spChg>
        <pc:spChg chg="add mod">
          <ac:chgData name="Jason Morin" userId="2a2b9f11-c994-41cf-94a2-6032a00a4798" providerId="ADAL" clId="{116C46DB-04EC-4849-B81E-3F18A8D36E84}" dt="2024-04-15T17:00:47.268" v="1250"/>
          <ac:spMkLst>
            <pc:docMk/>
            <pc:sldMk cId="3833185455" sldId="269"/>
            <ac:spMk id="4" creationId="{9487EDC1-ADCD-5CF4-92FA-1CD605B5164E}"/>
          </ac:spMkLst>
        </pc:spChg>
        <pc:spChg chg="del">
          <ac:chgData name="Jason Morin" userId="2a2b9f11-c994-41cf-94a2-6032a00a4798" providerId="ADAL" clId="{116C46DB-04EC-4849-B81E-3F18A8D36E84}" dt="2024-04-15T17:00:46.984" v="1249" actId="478"/>
          <ac:spMkLst>
            <pc:docMk/>
            <pc:sldMk cId="3833185455" sldId="269"/>
            <ac:spMk id="5" creationId="{E803DA12-2D32-FE42-0256-2BA24D1D1AAE}"/>
          </ac:spMkLst>
        </pc:spChg>
        <pc:spChg chg="del mod">
          <ac:chgData name="Jason Morin" userId="2a2b9f11-c994-41cf-94a2-6032a00a4798" providerId="ADAL" clId="{116C46DB-04EC-4849-B81E-3F18A8D36E84}" dt="2024-04-15T17:01:36.807" v="1272" actId="478"/>
          <ac:spMkLst>
            <pc:docMk/>
            <pc:sldMk cId="3833185455" sldId="269"/>
            <ac:spMk id="6" creationId="{3DB39A43-CD28-772D-5953-C7B7F95B0AEB}"/>
          </ac:spMkLst>
        </pc:spChg>
        <pc:spChg chg="add mod">
          <ac:chgData name="Jason Morin" userId="2a2b9f11-c994-41cf-94a2-6032a00a4798" providerId="ADAL" clId="{116C46DB-04EC-4849-B81E-3F18A8D36E84}" dt="2024-04-15T17:01:37.140" v="1273"/>
          <ac:spMkLst>
            <pc:docMk/>
            <pc:sldMk cId="3833185455" sldId="269"/>
            <ac:spMk id="8" creationId="{26E939F1-0BBE-B98E-C95B-EC554D2663F3}"/>
          </ac:spMkLst>
        </pc:spChg>
        <pc:picChg chg="mod">
          <ac:chgData name="Jason Morin" userId="2a2b9f11-c994-41cf-94a2-6032a00a4798" providerId="ADAL" clId="{116C46DB-04EC-4849-B81E-3F18A8D36E84}" dt="2024-04-15T16:12:14.404" v="552" actId="1076"/>
          <ac:picMkLst>
            <pc:docMk/>
            <pc:sldMk cId="3833185455" sldId="269"/>
            <ac:picMk id="9" creationId="{EE561358-7416-32AF-2026-99DC71B9EA41}"/>
          </ac:picMkLst>
        </pc:picChg>
        <pc:picChg chg="mod ord">
          <ac:chgData name="Jason Morin" userId="2a2b9f11-c994-41cf-94a2-6032a00a4798" providerId="ADAL" clId="{116C46DB-04EC-4849-B81E-3F18A8D36E84}" dt="2024-04-15T16:14:33.247" v="571" actId="1076"/>
          <ac:picMkLst>
            <pc:docMk/>
            <pc:sldMk cId="3833185455" sldId="269"/>
            <ac:picMk id="11" creationId="{C781D587-5FAD-B8B9-4A4D-118AD60A64E7}"/>
          </ac:picMkLst>
        </pc:picChg>
        <pc:inkChg chg="add del">
          <ac:chgData name="Jason Morin" userId="2a2b9f11-c994-41cf-94a2-6032a00a4798" providerId="ADAL" clId="{116C46DB-04EC-4849-B81E-3F18A8D36E84}" dt="2024-04-15T16:13:16.687" v="554" actId="9405"/>
          <ac:inkMkLst>
            <pc:docMk/>
            <pc:sldMk cId="3833185455" sldId="269"/>
            <ac:inkMk id="4" creationId="{1879607E-DA76-C8D4-AD1A-2502DE1678BE}"/>
          </ac:inkMkLst>
        </pc:inkChg>
        <pc:cxnChg chg="add del mod">
          <ac:chgData name="Jason Morin" userId="2a2b9f11-c994-41cf-94a2-6032a00a4798" providerId="ADAL" clId="{116C46DB-04EC-4849-B81E-3F18A8D36E84}" dt="2024-04-15T16:14:36.217" v="578" actId="11529"/>
          <ac:cxnSpMkLst>
            <pc:docMk/>
            <pc:sldMk cId="3833185455" sldId="269"/>
            <ac:cxnSpMk id="10" creationId="{8B159017-2ACB-C104-E1F4-6DA1F51ECF1E}"/>
          </ac:cxnSpMkLst>
        </pc:cxnChg>
        <pc:cxnChg chg="add mod">
          <ac:chgData name="Jason Morin" userId="2a2b9f11-c994-41cf-94a2-6032a00a4798" providerId="ADAL" clId="{116C46DB-04EC-4849-B81E-3F18A8D36E84}" dt="2024-04-15T16:15:09.502" v="584" actId="693"/>
          <ac:cxnSpMkLst>
            <pc:docMk/>
            <pc:sldMk cId="3833185455" sldId="269"/>
            <ac:cxnSpMk id="16" creationId="{EDDC94EF-5CF4-E423-92E3-4B9BB38F5EB0}"/>
          </ac:cxnSpMkLst>
        </pc:cxnChg>
      </pc:sldChg>
      <pc:sldChg chg="addSp delSp modSp mod">
        <pc:chgData name="Jason Morin" userId="2a2b9f11-c994-41cf-94a2-6032a00a4798" providerId="ADAL" clId="{116C46DB-04EC-4849-B81E-3F18A8D36E84}" dt="2024-04-15T17:01:29.892" v="1268"/>
        <pc:sldMkLst>
          <pc:docMk/>
          <pc:sldMk cId="2488404244" sldId="270"/>
        </pc:sldMkLst>
        <pc:spChg chg="add mod">
          <ac:chgData name="Jason Morin" userId="2a2b9f11-c994-41cf-94a2-6032a00a4798" providerId="ADAL" clId="{116C46DB-04EC-4849-B81E-3F18A8D36E84}" dt="2024-04-15T17:00:40.058" v="1246"/>
          <ac:spMkLst>
            <pc:docMk/>
            <pc:sldMk cId="2488404244" sldId="270"/>
            <ac:spMk id="3" creationId="{F610DD7E-7997-3C86-5A64-ACBB7E0CC432}"/>
          </ac:spMkLst>
        </pc:spChg>
        <pc:spChg chg="add mod">
          <ac:chgData name="Jason Morin" userId="2a2b9f11-c994-41cf-94a2-6032a00a4798" providerId="ADAL" clId="{116C46DB-04EC-4849-B81E-3F18A8D36E84}" dt="2024-04-15T17:01:29.892" v="1268"/>
          <ac:spMkLst>
            <pc:docMk/>
            <pc:sldMk cId="2488404244" sldId="270"/>
            <ac:spMk id="4" creationId="{9E2FF4B9-557C-FEA9-ACB9-2EADDC51D422}"/>
          </ac:spMkLst>
        </pc:spChg>
        <pc:spChg chg="del">
          <ac:chgData name="Jason Morin" userId="2a2b9f11-c994-41cf-94a2-6032a00a4798" providerId="ADAL" clId="{116C46DB-04EC-4849-B81E-3F18A8D36E84}" dt="2024-04-15T17:00:39.758" v="1245" actId="478"/>
          <ac:spMkLst>
            <pc:docMk/>
            <pc:sldMk cId="2488404244" sldId="270"/>
            <ac:spMk id="5" creationId="{FFA1E0AB-784F-4401-EEAC-B2591DCD76F6}"/>
          </ac:spMkLst>
        </pc:spChg>
        <pc:spChg chg="del">
          <ac:chgData name="Jason Morin" userId="2a2b9f11-c994-41cf-94a2-6032a00a4798" providerId="ADAL" clId="{116C46DB-04EC-4849-B81E-3F18A8D36E84}" dt="2024-04-15T17:01:29.424" v="1267" actId="478"/>
          <ac:spMkLst>
            <pc:docMk/>
            <pc:sldMk cId="2488404244" sldId="270"/>
            <ac:spMk id="6" creationId="{F1A44261-CD2E-A04F-65EC-D2900595173A}"/>
          </ac:spMkLst>
        </pc:spChg>
      </pc:sldChg>
      <pc:sldChg chg="addSp delSp modSp mod">
        <pc:chgData name="Jason Morin" userId="2a2b9f11-c994-41cf-94a2-6032a00a4798" providerId="ADAL" clId="{116C46DB-04EC-4849-B81E-3F18A8D36E84}" dt="2024-04-16T23:17:01.543" v="1336" actId="20577"/>
        <pc:sldMkLst>
          <pc:docMk/>
          <pc:sldMk cId="1942090486" sldId="275"/>
        </pc:sldMkLst>
        <pc:spChg chg="mod">
          <ac:chgData name="Jason Morin" userId="2a2b9f11-c994-41cf-94a2-6032a00a4798" providerId="ADAL" clId="{116C46DB-04EC-4849-B81E-3F18A8D36E84}" dt="2024-04-15T15:38:22.231" v="98" actId="20577"/>
          <ac:spMkLst>
            <pc:docMk/>
            <pc:sldMk cId="1942090486" sldId="275"/>
            <ac:spMk id="2" creationId="{7D5207CC-A7EF-B25C-F63C-19A1B73FF5F9}"/>
          </ac:spMkLst>
        </pc:spChg>
        <pc:spChg chg="del">
          <ac:chgData name="Jason Morin" userId="2a2b9f11-c994-41cf-94a2-6032a00a4798" providerId="ADAL" clId="{116C46DB-04EC-4849-B81E-3F18A8D36E84}" dt="2024-04-15T16:53:28.564" v="1169" actId="478"/>
          <ac:spMkLst>
            <pc:docMk/>
            <pc:sldMk cId="1942090486" sldId="275"/>
            <ac:spMk id="3" creationId="{52F6FBCC-117A-6963-C3D2-D9C402834BCD}"/>
          </ac:spMkLst>
        </pc:spChg>
        <pc:spChg chg="mod">
          <ac:chgData name="Jason Morin" userId="2a2b9f11-c994-41cf-94a2-6032a00a4798" providerId="ADAL" clId="{116C46DB-04EC-4849-B81E-3F18A8D36E84}" dt="2024-04-16T23:17:01.543" v="1336" actId="20577"/>
          <ac:spMkLst>
            <pc:docMk/>
            <pc:sldMk cId="1942090486" sldId="275"/>
            <ac:spMk id="6" creationId="{4D09140B-1E7C-DA0C-03FC-87F2F405BC14}"/>
          </ac:spMkLst>
        </pc:spChg>
        <pc:spChg chg="add mod">
          <ac:chgData name="Jason Morin" userId="2a2b9f11-c994-41cf-94a2-6032a00a4798" providerId="ADAL" clId="{116C46DB-04EC-4849-B81E-3F18A8D36E84}" dt="2024-04-15T16:53:27.181" v="1168"/>
          <ac:spMkLst>
            <pc:docMk/>
            <pc:sldMk cId="1942090486" sldId="275"/>
            <ac:spMk id="7" creationId="{F80D4ACA-D3DB-E272-793B-D00122AC6654}"/>
          </ac:spMkLst>
        </pc:spChg>
        <pc:spChg chg="add mod">
          <ac:chgData name="Jason Morin" userId="2a2b9f11-c994-41cf-94a2-6032a00a4798" providerId="ADAL" clId="{116C46DB-04EC-4849-B81E-3F18A8D36E84}" dt="2024-04-15T16:53:29" v="1170"/>
          <ac:spMkLst>
            <pc:docMk/>
            <pc:sldMk cId="1942090486" sldId="275"/>
            <ac:spMk id="8" creationId="{D8FF789C-9F0F-CFD9-F4DC-800759B32510}"/>
          </ac:spMkLst>
        </pc:spChg>
      </pc:sldChg>
      <pc:sldChg chg="addSp delSp modSp add mod">
        <pc:chgData name="Jason Morin" userId="2a2b9f11-c994-41cf-94a2-6032a00a4798" providerId="ADAL" clId="{116C46DB-04EC-4849-B81E-3F18A8D36E84}" dt="2024-04-16T23:16:24.004" v="1328"/>
        <pc:sldMkLst>
          <pc:docMk/>
          <pc:sldMk cId="3021169612" sldId="276"/>
        </pc:sldMkLst>
        <pc:spChg chg="mod">
          <ac:chgData name="Jason Morin" userId="2a2b9f11-c994-41cf-94a2-6032a00a4798" providerId="ADAL" clId="{116C46DB-04EC-4849-B81E-3F18A8D36E84}" dt="2024-04-16T23:16:00.661" v="1324" actId="20577"/>
          <ac:spMkLst>
            <pc:docMk/>
            <pc:sldMk cId="3021169612" sldId="276"/>
            <ac:spMk id="2" creationId="{4CD836A4-02E3-64E2-29AA-E754B983CDCB}"/>
          </ac:spMkLst>
        </pc:spChg>
        <pc:spChg chg="del">
          <ac:chgData name="Jason Morin" userId="2a2b9f11-c994-41cf-94a2-6032a00a4798" providerId="ADAL" clId="{116C46DB-04EC-4849-B81E-3F18A8D36E84}" dt="2024-04-16T23:16:14.399" v="1325" actId="478"/>
          <ac:spMkLst>
            <pc:docMk/>
            <pc:sldMk cId="3021169612" sldId="276"/>
            <ac:spMk id="3" creationId="{2DD007DE-CCC3-1F51-84DE-B8F52C86EC7C}"/>
          </ac:spMkLst>
        </pc:spChg>
        <pc:spChg chg="del">
          <ac:chgData name="Jason Morin" userId="2a2b9f11-c994-41cf-94a2-6032a00a4798" providerId="ADAL" clId="{116C46DB-04EC-4849-B81E-3F18A8D36E84}" dt="2024-04-16T23:16:23.581" v="1327" actId="478"/>
          <ac:spMkLst>
            <pc:docMk/>
            <pc:sldMk cId="3021169612" sldId="276"/>
            <ac:spMk id="4" creationId="{3B32561F-ACCF-1153-815F-EC3A5690471C}"/>
          </ac:spMkLst>
        </pc:spChg>
        <pc:spChg chg="add mod">
          <ac:chgData name="Jason Morin" userId="2a2b9f11-c994-41cf-94a2-6032a00a4798" providerId="ADAL" clId="{116C46DB-04EC-4849-B81E-3F18A8D36E84}" dt="2024-04-16T23:16:14.604" v="1326"/>
          <ac:spMkLst>
            <pc:docMk/>
            <pc:sldMk cId="3021169612" sldId="276"/>
            <ac:spMk id="7" creationId="{901ED9AE-B805-FA32-0317-FD9D17FB80AB}"/>
          </ac:spMkLst>
        </pc:spChg>
        <pc:spChg chg="add mod">
          <ac:chgData name="Jason Morin" userId="2a2b9f11-c994-41cf-94a2-6032a00a4798" providerId="ADAL" clId="{116C46DB-04EC-4849-B81E-3F18A8D36E84}" dt="2024-04-16T23:16:24.004" v="1328"/>
          <ac:spMkLst>
            <pc:docMk/>
            <pc:sldMk cId="3021169612" sldId="276"/>
            <ac:spMk id="8" creationId="{00FBC4B9-F60D-E7B8-88B2-A3FBA39DC062}"/>
          </ac:spMkLst>
        </pc:spChg>
      </pc:sldChg>
      <pc:sldChg chg="addSp delSp modSp mod">
        <pc:chgData name="Jason Morin" userId="2a2b9f11-c994-41cf-94a2-6032a00a4798" providerId="ADAL" clId="{116C46DB-04EC-4849-B81E-3F18A8D36E84}" dt="2024-04-15T17:01:40.906" v="1275"/>
        <pc:sldMkLst>
          <pc:docMk/>
          <pc:sldMk cId="928308232" sldId="299"/>
        </pc:sldMkLst>
        <pc:spChg chg="add mod">
          <ac:chgData name="Jason Morin" userId="2a2b9f11-c994-41cf-94a2-6032a00a4798" providerId="ADAL" clId="{116C46DB-04EC-4849-B81E-3F18A8D36E84}" dt="2024-04-15T17:00:50.433" v="1252"/>
          <ac:spMkLst>
            <pc:docMk/>
            <pc:sldMk cId="928308232" sldId="299"/>
            <ac:spMk id="4" creationId="{32E72255-5BD8-7833-A151-C3F656219479}"/>
          </ac:spMkLst>
        </pc:spChg>
        <pc:spChg chg="del">
          <ac:chgData name="Jason Morin" userId="2a2b9f11-c994-41cf-94a2-6032a00a4798" providerId="ADAL" clId="{116C46DB-04EC-4849-B81E-3F18A8D36E84}" dt="2024-04-15T17:00:50.135" v="1251" actId="478"/>
          <ac:spMkLst>
            <pc:docMk/>
            <pc:sldMk cId="928308232" sldId="299"/>
            <ac:spMk id="5" creationId="{8AA94736-FAFA-E5A2-E070-EDF9E2DF3424}"/>
          </ac:spMkLst>
        </pc:spChg>
        <pc:spChg chg="del">
          <ac:chgData name="Jason Morin" userId="2a2b9f11-c994-41cf-94a2-6032a00a4798" providerId="ADAL" clId="{116C46DB-04EC-4849-B81E-3F18A8D36E84}" dt="2024-04-15T17:01:40.601" v="1274" actId="478"/>
          <ac:spMkLst>
            <pc:docMk/>
            <pc:sldMk cId="928308232" sldId="299"/>
            <ac:spMk id="6" creationId="{A68F2922-96B1-1E85-AD30-EDB8D1807E9F}"/>
          </ac:spMkLst>
        </pc:spChg>
        <pc:spChg chg="mod">
          <ac:chgData name="Jason Morin" userId="2a2b9f11-c994-41cf-94a2-6032a00a4798" providerId="ADAL" clId="{116C46DB-04EC-4849-B81E-3F18A8D36E84}" dt="2024-04-15T16:31:50.006" v="651" actId="403"/>
          <ac:spMkLst>
            <pc:docMk/>
            <pc:sldMk cId="928308232" sldId="299"/>
            <ac:spMk id="9" creationId="{378BB3FD-422B-76D2-6A01-E12188F663AB}"/>
          </ac:spMkLst>
        </pc:spChg>
        <pc:spChg chg="add mod">
          <ac:chgData name="Jason Morin" userId="2a2b9f11-c994-41cf-94a2-6032a00a4798" providerId="ADAL" clId="{116C46DB-04EC-4849-B81E-3F18A8D36E84}" dt="2024-04-15T17:01:40.906" v="1275"/>
          <ac:spMkLst>
            <pc:docMk/>
            <pc:sldMk cId="928308232" sldId="299"/>
            <ac:spMk id="10" creationId="{FD0316FD-AB74-F6A6-8B16-8A959FC348E2}"/>
          </ac:spMkLst>
        </pc:spChg>
        <pc:picChg chg="add mod">
          <ac:chgData name="Jason Morin" userId="2a2b9f11-c994-41cf-94a2-6032a00a4798" providerId="ADAL" clId="{116C46DB-04EC-4849-B81E-3F18A8D36E84}" dt="2024-04-15T16:31:55.652" v="653" actId="1076"/>
          <ac:picMkLst>
            <pc:docMk/>
            <pc:sldMk cId="928308232" sldId="299"/>
            <ac:picMk id="2" creationId="{73DB9A31-1C1D-0FDD-B8BF-E1C5B8270777}"/>
          </ac:picMkLst>
        </pc:picChg>
        <pc:picChg chg="add mod">
          <ac:chgData name="Jason Morin" userId="2a2b9f11-c994-41cf-94a2-6032a00a4798" providerId="ADAL" clId="{116C46DB-04EC-4849-B81E-3F18A8D36E84}" dt="2024-04-15T16:31:53.845" v="652" actId="1076"/>
          <ac:picMkLst>
            <pc:docMk/>
            <pc:sldMk cId="928308232" sldId="299"/>
            <ac:picMk id="3" creationId="{83BBE073-BB9E-F8DF-1CDC-11FC96F6126C}"/>
          </ac:picMkLst>
        </pc:picChg>
      </pc:sldChg>
      <pc:sldChg chg="addSp delSp modSp mod">
        <pc:chgData name="Jason Morin" userId="2a2b9f11-c994-41cf-94a2-6032a00a4798" providerId="ADAL" clId="{116C46DB-04EC-4849-B81E-3F18A8D36E84}" dt="2024-04-15T15:30:53.429" v="11" actId="478"/>
        <pc:sldMkLst>
          <pc:docMk/>
          <pc:sldMk cId="4214498779" sldId="300"/>
        </pc:sldMkLst>
        <pc:spChg chg="mod">
          <ac:chgData name="Jason Morin" userId="2a2b9f11-c994-41cf-94a2-6032a00a4798" providerId="ADAL" clId="{116C46DB-04EC-4849-B81E-3F18A8D36E84}" dt="2024-04-15T15:30:43.021" v="9" actId="20577"/>
          <ac:spMkLst>
            <pc:docMk/>
            <pc:sldMk cId="4214498779" sldId="300"/>
            <ac:spMk id="3" creationId="{1BA5C7E3-2C28-466B-930E-93050AB7CE0C}"/>
          </ac:spMkLst>
        </pc:spChg>
        <pc:spChg chg="del">
          <ac:chgData name="Jason Morin" userId="2a2b9f11-c994-41cf-94a2-6032a00a4798" providerId="ADAL" clId="{116C46DB-04EC-4849-B81E-3F18A8D36E84}" dt="2024-04-15T15:30:51.909" v="10" actId="478"/>
          <ac:spMkLst>
            <pc:docMk/>
            <pc:sldMk cId="4214498779" sldId="300"/>
            <ac:spMk id="4" creationId="{552A5102-62D1-4E55-99A0-A7F846D64380}"/>
          </ac:spMkLst>
        </pc:spChg>
        <pc:spChg chg="add del mod">
          <ac:chgData name="Jason Morin" userId="2a2b9f11-c994-41cf-94a2-6032a00a4798" providerId="ADAL" clId="{116C46DB-04EC-4849-B81E-3F18A8D36E84}" dt="2024-04-15T15:30:53.429" v="11" actId="478"/>
          <ac:spMkLst>
            <pc:docMk/>
            <pc:sldMk cId="4214498779" sldId="300"/>
            <ac:spMk id="6" creationId="{C3149B98-9125-000E-8BC8-3FD27242A076}"/>
          </ac:spMkLst>
        </pc:spChg>
      </pc:sldChg>
      <pc:sldChg chg="addSp delSp modSp mod">
        <pc:chgData name="Jason Morin" userId="2a2b9f11-c994-41cf-94a2-6032a00a4798" providerId="ADAL" clId="{116C46DB-04EC-4849-B81E-3F18A8D36E84}" dt="2024-04-15T17:01:13.330" v="1258"/>
        <pc:sldMkLst>
          <pc:docMk/>
          <pc:sldMk cId="3160135506" sldId="302"/>
        </pc:sldMkLst>
        <pc:spChg chg="del">
          <ac:chgData name="Jason Morin" userId="2a2b9f11-c994-41cf-94a2-6032a00a4798" providerId="ADAL" clId="{116C46DB-04EC-4849-B81E-3F18A8D36E84}" dt="2024-04-15T17:00:21.497" v="1235" actId="478"/>
          <ac:spMkLst>
            <pc:docMk/>
            <pc:sldMk cId="3160135506" sldId="302"/>
            <ac:spMk id="3" creationId="{FCF176B5-5ADC-A907-E7BF-3951B803EC91}"/>
          </ac:spMkLst>
        </pc:spChg>
        <pc:spChg chg="del">
          <ac:chgData name="Jason Morin" userId="2a2b9f11-c994-41cf-94a2-6032a00a4798" providerId="ADAL" clId="{116C46DB-04EC-4849-B81E-3F18A8D36E84}" dt="2024-04-15T17:01:12.913" v="1257" actId="478"/>
          <ac:spMkLst>
            <pc:docMk/>
            <pc:sldMk cId="3160135506" sldId="302"/>
            <ac:spMk id="4" creationId="{83D66297-62AB-6C27-1ABA-8EF607538732}"/>
          </ac:spMkLst>
        </pc:spChg>
        <pc:spChg chg="add mod">
          <ac:chgData name="Jason Morin" userId="2a2b9f11-c994-41cf-94a2-6032a00a4798" providerId="ADAL" clId="{116C46DB-04EC-4849-B81E-3F18A8D36E84}" dt="2024-04-15T17:00:21.898" v="1236"/>
          <ac:spMkLst>
            <pc:docMk/>
            <pc:sldMk cId="3160135506" sldId="302"/>
            <ac:spMk id="6" creationId="{2910856D-4B40-E6F2-08A4-1E7539A54171}"/>
          </ac:spMkLst>
        </pc:spChg>
        <pc:spChg chg="add mod">
          <ac:chgData name="Jason Morin" userId="2a2b9f11-c994-41cf-94a2-6032a00a4798" providerId="ADAL" clId="{116C46DB-04EC-4849-B81E-3F18A8D36E84}" dt="2024-04-15T17:01:13.330" v="1258"/>
          <ac:spMkLst>
            <pc:docMk/>
            <pc:sldMk cId="3160135506" sldId="302"/>
            <ac:spMk id="7" creationId="{B791CF7E-7493-86B4-B7C8-38E5F340AE5B}"/>
          </ac:spMkLst>
        </pc:spChg>
        <pc:spChg chg="mod">
          <ac:chgData name="Jason Morin" userId="2a2b9f11-c994-41cf-94a2-6032a00a4798" providerId="ADAL" clId="{116C46DB-04EC-4849-B81E-3F18A8D36E84}" dt="2024-04-15T15:48:57.710" v="314" actId="403"/>
          <ac:spMkLst>
            <pc:docMk/>
            <pc:sldMk cId="3160135506" sldId="302"/>
            <ac:spMk id="12" creationId="{5E804BD6-F115-48A8-E709-666E48100D32}"/>
          </ac:spMkLst>
        </pc:spChg>
      </pc:sldChg>
      <pc:sldChg chg="addSp delSp modSp mod">
        <pc:chgData name="Jason Morin" userId="2a2b9f11-c994-41cf-94a2-6032a00a4798" providerId="ADAL" clId="{116C46DB-04EC-4849-B81E-3F18A8D36E84}" dt="2024-04-16T23:21:41.357" v="1445" actId="20577"/>
        <pc:sldMkLst>
          <pc:docMk/>
          <pc:sldMk cId="3781399106" sldId="303"/>
        </pc:sldMkLst>
        <pc:spChg chg="mod">
          <ac:chgData name="Jason Morin" userId="2a2b9f11-c994-41cf-94a2-6032a00a4798" providerId="ADAL" clId="{116C46DB-04EC-4849-B81E-3F18A8D36E84}" dt="2024-04-15T15:50:21.652" v="335" actId="20577"/>
          <ac:spMkLst>
            <pc:docMk/>
            <pc:sldMk cId="3781399106" sldId="303"/>
            <ac:spMk id="2" creationId="{CB817B56-CA28-951A-E6E8-C3D1AE994854}"/>
          </ac:spMkLst>
        </pc:spChg>
        <pc:spChg chg="mod">
          <ac:chgData name="Jason Morin" userId="2a2b9f11-c994-41cf-94a2-6032a00a4798" providerId="ADAL" clId="{116C46DB-04EC-4849-B81E-3F18A8D36E84}" dt="2024-04-16T23:21:41.357" v="1445" actId="20577"/>
          <ac:spMkLst>
            <pc:docMk/>
            <pc:sldMk cId="3781399106" sldId="303"/>
            <ac:spMk id="3" creationId="{0BBD971B-63C1-0321-E1E6-A6FCB2CF9D13}"/>
          </ac:spMkLst>
        </pc:spChg>
        <pc:spChg chg="del">
          <ac:chgData name="Jason Morin" userId="2a2b9f11-c994-41cf-94a2-6032a00a4798" providerId="ADAL" clId="{116C46DB-04EC-4849-B81E-3F18A8D36E84}" dt="2024-04-15T17:00:29.137" v="1239" actId="478"/>
          <ac:spMkLst>
            <pc:docMk/>
            <pc:sldMk cId="3781399106" sldId="303"/>
            <ac:spMk id="4" creationId="{462BAE56-D212-51BE-F57A-C674DD6AB46C}"/>
          </ac:spMkLst>
        </pc:spChg>
        <pc:spChg chg="del">
          <ac:chgData name="Jason Morin" userId="2a2b9f11-c994-41cf-94a2-6032a00a4798" providerId="ADAL" clId="{116C46DB-04EC-4849-B81E-3F18A8D36E84}" dt="2024-04-15T17:01:19.992" v="1261" actId="478"/>
          <ac:spMkLst>
            <pc:docMk/>
            <pc:sldMk cId="3781399106" sldId="303"/>
            <ac:spMk id="5" creationId="{3C89C0B8-01F9-948B-9F9C-4F37AE30418F}"/>
          </ac:spMkLst>
        </pc:spChg>
        <pc:spChg chg="add mod">
          <ac:chgData name="Jason Morin" userId="2a2b9f11-c994-41cf-94a2-6032a00a4798" providerId="ADAL" clId="{116C46DB-04EC-4849-B81E-3F18A8D36E84}" dt="2024-04-15T17:00:29.465" v="1240"/>
          <ac:spMkLst>
            <pc:docMk/>
            <pc:sldMk cId="3781399106" sldId="303"/>
            <ac:spMk id="7" creationId="{C3D1F47E-0CB3-880B-32D0-F6339D98B8C9}"/>
          </ac:spMkLst>
        </pc:spChg>
        <pc:spChg chg="add mod">
          <ac:chgData name="Jason Morin" userId="2a2b9f11-c994-41cf-94a2-6032a00a4798" providerId="ADAL" clId="{116C46DB-04EC-4849-B81E-3F18A8D36E84}" dt="2024-04-15T17:01:20.281" v="1262"/>
          <ac:spMkLst>
            <pc:docMk/>
            <pc:sldMk cId="3781399106" sldId="303"/>
            <ac:spMk id="15" creationId="{7EA0E602-4383-B4D4-F6FD-4E4C58E3DD8E}"/>
          </ac:spMkLst>
        </pc:spChg>
      </pc:sldChg>
      <pc:sldChg chg="addSp delSp modSp mod ord">
        <pc:chgData name="Jason Morin" userId="2a2b9f11-c994-41cf-94a2-6032a00a4798" providerId="ADAL" clId="{116C46DB-04EC-4849-B81E-3F18A8D36E84}" dt="2024-04-16T23:19:26.527" v="1404" actId="20577"/>
        <pc:sldMkLst>
          <pc:docMk/>
          <pc:sldMk cId="2502022372" sldId="305"/>
        </pc:sldMkLst>
        <pc:spChg chg="add mod">
          <ac:chgData name="Jason Morin" userId="2a2b9f11-c994-41cf-94a2-6032a00a4798" providerId="ADAL" clId="{116C46DB-04EC-4849-B81E-3F18A8D36E84}" dt="2024-04-15T16:53:33.367" v="1172"/>
          <ac:spMkLst>
            <pc:docMk/>
            <pc:sldMk cId="2502022372" sldId="305"/>
            <ac:spMk id="3" creationId="{9665F681-F31F-1C67-C80B-4809EBA2C167}"/>
          </ac:spMkLst>
        </pc:spChg>
        <pc:spChg chg="del">
          <ac:chgData name="Jason Morin" userId="2a2b9f11-c994-41cf-94a2-6032a00a4798" providerId="ADAL" clId="{116C46DB-04EC-4849-B81E-3F18A8D36E84}" dt="2024-04-15T16:53:33.071" v="1171" actId="478"/>
          <ac:spMkLst>
            <pc:docMk/>
            <pc:sldMk cId="2502022372" sldId="305"/>
            <ac:spMk id="4" creationId="{9D3B7C17-CFF8-6546-67AE-21F8CB04DEBA}"/>
          </ac:spMkLst>
        </pc:spChg>
        <pc:spChg chg="del">
          <ac:chgData name="Jason Morin" userId="2a2b9f11-c994-41cf-94a2-6032a00a4798" providerId="ADAL" clId="{116C46DB-04EC-4849-B81E-3F18A8D36E84}" dt="2024-04-15T16:57:08.453" v="1209" actId="478"/>
          <ac:spMkLst>
            <pc:docMk/>
            <pc:sldMk cId="2502022372" sldId="305"/>
            <ac:spMk id="5" creationId="{AB2FD143-64F9-6F3C-8FD2-FDB401E5E1BC}"/>
          </ac:spMkLst>
        </pc:spChg>
        <pc:spChg chg="add mod">
          <ac:chgData name="Jason Morin" userId="2a2b9f11-c994-41cf-94a2-6032a00a4798" providerId="ADAL" clId="{116C46DB-04EC-4849-B81E-3F18A8D36E84}" dt="2024-04-15T16:57:06.449" v="1208"/>
          <ac:spMkLst>
            <pc:docMk/>
            <pc:sldMk cId="2502022372" sldId="305"/>
            <ac:spMk id="7" creationId="{CCF56C40-257C-BA03-D38A-16BF8763744B}"/>
          </ac:spMkLst>
        </pc:spChg>
        <pc:spChg chg="mod">
          <ac:chgData name="Jason Morin" userId="2a2b9f11-c994-41cf-94a2-6032a00a4798" providerId="ADAL" clId="{116C46DB-04EC-4849-B81E-3F18A8D36E84}" dt="2024-04-16T23:17:49.193" v="1339" actId="20577"/>
          <ac:spMkLst>
            <pc:docMk/>
            <pc:sldMk cId="2502022372" sldId="305"/>
            <ac:spMk id="8" creationId="{FC9FAA63-5586-FEA1-4887-724A25E86FDE}"/>
          </ac:spMkLst>
        </pc:spChg>
        <pc:spChg chg="mod">
          <ac:chgData name="Jason Morin" userId="2a2b9f11-c994-41cf-94a2-6032a00a4798" providerId="ADAL" clId="{116C46DB-04EC-4849-B81E-3F18A8D36E84}" dt="2024-04-16T23:19:26.527" v="1404" actId="20577"/>
          <ac:spMkLst>
            <pc:docMk/>
            <pc:sldMk cId="2502022372" sldId="305"/>
            <ac:spMk id="9" creationId="{5AFB9539-7A12-08EB-27AA-50FA1A839986}"/>
          </ac:spMkLst>
        </pc:spChg>
        <pc:spChg chg="add mod">
          <ac:chgData name="Jason Morin" userId="2a2b9f11-c994-41cf-94a2-6032a00a4798" providerId="ADAL" clId="{116C46DB-04EC-4849-B81E-3F18A8D36E84}" dt="2024-04-15T16:57:09.232" v="1210"/>
          <ac:spMkLst>
            <pc:docMk/>
            <pc:sldMk cId="2502022372" sldId="305"/>
            <ac:spMk id="10" creationId="{1B35F801-D8A2-5D2A-39EB-EFC013C40132}"/>
          </ac:spMkLst>
        </pc:spChg>
      </pc:sldChg>
      <pc:sldChg chg="addSp delSp modSp mod">
        <pc:chgData name="Jason Morin" userId="2a2b9f11-c994-41cf-94a2-6032a00a4798" providerId="ADAL" clId="{116C46DB-04EC-4849-B81E-3F18A8D36E84}" dt="2024-04-15T17:01:47.866" v="1279"/>
        <pc:sldMkLst>
          <pc:docMk/>
          <pc:sldMk cId="2524967917" sldId="306"/>
        </pc:sldMkLst>
        <pc:spChg chg="add mod">
          <ac:chgData name="Jason Morin" userId="2a2b9f11-c994-41cf-94a2-6032a00a4798" providerId="ADAL" clId="{116C46DB-04EC-4849-B81E-3F18A8D36E84}" dt="2024-04-15T17:00:57.465" v="1256"/>
          <ac:spMkLst>
            <pc:docMk/>
            <pc:sldMk cId="2524967917" sldId="306"/>
            <ac:spMk id="3" creationId="{9D91DC15-FA38-96A7-B796-7B4258D63E3E}"/>
          </ac:spMkLst>
        </pc:spChg>
        <pc:spChg chg="del">
          <ac:chgData name="Jason Morin" userId="2a2b9f11-c994-41cf-94a2-6032a00a4798" providerId="ADAL" clId="{116C46DB-04EC-4849-B81E-3F18A8D36E84}" dt="2024-04-15T17:00:57.161" v="1255" actId="478"/>
          <ac:spMkLst>
            <pc:docMk/>
            <pc:sldMk cId="2524967917" sldId="306"/>
            <ac:spMk id="4" creationId="{434557C5-D161-BC6F-3182-EFEFA77A0EF7}"/>
          </ac:spMkLst>
        </pc:spChg>
        <pc:spChg chg="del">
          <ac:chgData name="Jason Morin" userId="2a2b9f11-c994-41cf-94a2-6032a00a4798" providerId="ADAL" clId="{116C46DB-04EC-4849-B81E-3F18A8D36E84}" dt="2024-04-15T17:01:47.585" v="1278" actId="478"/>
          <ac:spMkLst>
            <pc:docMk/>
            <pc:sldMk cId="2524967917" sldId="306"/>
            <ac:spMk id="5" creationId="{23FCAE5D-4AA1-DC60-8DD0-B17E52F18140}"/>
          </ac:spMkLst>
        </pc:spChg>
        <pc:spChg chg="add mod">
          <ac:chgData name="Jason Morin" userId="2a2b9f11-c994-41cf-94a2-6032a00a4798" providerId="ADAL" clId="{116C46DB-04EC-4849-B81E-3F18A8D36E84}" dt="2024-04-15T17:01:47.866" v="1279"/>
          <ac:spMkLst>
            <pc:docMk/>
            <pc:sldMk cId="2524967917" sldId="306"/>
            <ac:spMk id="7" creationId="{E420B108-B7E8-295D-BDEA-57CA9B2C0673}"/>
          </ac:spMkLst>
        </pc:spChg>
      </pc:sldChg>
      <pc:sldChg chg="addSp delSp modSp mod">
        <pc:chgData name="Jason Morin" userId="2a2b9f11-c994-41cf-94a2-6032a00a4798" providerId="ADAL" clId="{116C46DB-04EC-4849-B81E-3F18A8D36E84}" dt="2024-04-16T23:20:00.510" v="1405" actId="20577"/>
        <pc:sldMkLst>
          <pc:docMk/>
          <pc:sldMk cId="1492767640" sldId="307"/>
        </pc:sldMkLst>
        <pc:spChg chg="mod">
          <ac:chgData name="Jason Morin" userId="2a2b9f11-c994-41cf-94a2-6032a00a4798" providerId="ADAL" clId="{116C46DB-04EC-4849-B81E-3F18A8D36E84}" dt="2024-04-16T23:20:00.510" v="1405" actId="20577"/>
          <ac:spMkLst>
            <pc:docMk/>
            <pc:sldMk cId="1492767640" sldId="307"/>
            <ac:spMk id="3" creationId="{06C88C8F-05D4-A9E4-864B-8F91C364783E}"/>
          </ac:spMkLst>
        </pc:spChg>
        <pc:spChg chg="del">
          <ac:chgData name="Jason Morin" userId="2a2b9f11-c994-41cf-94a2-6032a00a4798" providerId="ADAL" clId="{116C46DB-04EC-4849-B81E-3F18A8D36E84}" dt="2024-04-15T17:00:25.913" v="1237" actId="478"/>
          <ac:spMkLst>
            <pc:docMk/>
            <pc:sldMk cId="1492767640" sldId="307"/>
            <ac:spMk id="4" creationId="{A99EB531-3316-CA99-6072-D34713F8F96C}"/>
          </ac:spMkLst>
        </pc:spChg>
        <pc:spChg chg="del">
          <ac:chgData name="Jason Morin" userId="2a2b9f11-c994-41cf-94a2-6032a00a4798" providerId="ADAL" clId="{116C46DB-04EC-4849-B81E-3F18A8D36E84}" dt="2024-04-15T17:01:16.264" v="1259" actId="478"/>
          <ac:spMkLst>
            <pc:docMk/>
            <pc:sldMk cId="1492767640" sldId="307"/>
            <ac:spMk id="5" creationId="{F1C201F7-855B-8197-A23A-B3CAA6D3FBC4}"/>
          </ac:spMkLst>
        </pc:spChg>
        <pc:spChg chg="add mod">
          <ac:chgData name="Jason Morin" userId="2a2b9f11-c994-41cf-94a2-6032a00a4798" providerId="ADAL" clId="{116C46DB-04EC-4849-B81E-3F18A8D36E84}" dt="2024-04-15T17:00:26.252" v="1238"/>
          <ac:spMkLst>
            <pc:docMk/>
            <pc:sldMk cId="1492767640" sldId="307"/>
            <ac:spMk id="7" creationId="{2F76B867-F643-8906-347B-3A5D1C6EEF3F}"/>
          </ac:spMkLst>
        </pc:spChg>
        <pc:spChg chg="add mod">
          <ac:chgData name="Jason Morin" userId="2a2b9f11-c994-41cf-94a2-6032a00a4798" providerId="ADAL" clId="{116C46DB-04EC-4849-B81E-3F18A8D36E84}" dt="2024-04-15T17:01:16.571" v="1260"/>
          <ac:spMkLst>
            <pc:docMk/>
            <pc:sldMk cId="1492767640" sldId="307"/>
            <ac:spMk id="9" creationId="{6AD18269-2678-7B0C-4CB2-674985240251}"/>
          </ac:spMkLst>
        </pc:spChg>
      </pc:sldChg>
      <pc:sldChg chg="addSp delSp modSp new mod">
        <pc:chgData name="Jason Morin" userId="2a2b9f11-c994-41cf-94a2-6032a00a4798" providerId="ADAL" clId="{116C46DB-04EC-4849-B81E-3F18A8D36E84}" dt="2024-04-15T16:56:56.429" v="1206"/>
        <pc:sldMkLst>
          <pc:docMk/>
          <pc:sldMk cId="4100834226" sldId="308"/>
        </pc:sldMkLst>
        <pc:spChg chg="mod">
          <ac:chgData name="Jason Morin" userId="2a2b9f11-c994-41cf-94a2-6032a00a4798" providerId="ADAL" clId="{116C46DB-04EC-4849-B81E-3F18A8D36E84}" dt="2024-04-15T15:34:28.381" v="26" actId="20577"/>
          <ac:spMkLst>
            <pc:docMk/>
            <pc:sldMk cId="4100834226" sldId="308"/>
            <ac:spMk id="2" creationId="{671FBDED-FF0B-82EE-18CE-03BA341B411D}"/>
          </ac:spMkLst>
        </pc:spChg>
        <pc:spChg chg="del mod">
          <ac:chgData name="Jason Morin" userId="2a2b9f11-c994-41cf-94a2-6032a00a4798" providerId="ADAL" clId="{116C46DB-04EC-4849-B81E-3F18A8D36E84}" dt="2024-04-15T15:35:51.551" v="45"/>
          <ac:spMkLst>
            <pc:docMk/>
            <pc:sldMk cId="4100834226" sldId="308"/>
            <ac:spMk id="3" creationId="{0E5C5F52-F0CD-FC71-6FAB-73F77297FC2E}"/>
          </ac:spMkLst>
        </pc:spChg>
        <pc:spChg chg="add mod">
          <ac:chgData name="Jason Morin" userId="2a2b9f11-c994-41cf-94a2-6032a00a4798" providerId="ADAL" clId="{116C46DB-04EC-4849-B81E-3F18A8D36E84}" dt="2024-04-15T16:56:53.138" v="1204"/>
          <ac:spMkLst>
            <pc:docMk/>
            <pc:sldMk cId="4100834226" sldId="308"/>
            <ac:spMk id="3" creationId="{5864F91E-4DDC-4958-A2CA-A2645DE1E522}"/>
          </ac:spMkLst>
        </pc:spChg>
        <pc:spChg chg="mod">
          <ac:chgData name="Jason Morin" userId="2a2b9f11-c994-41cf-94a2-6032a00a4798" providerId="ADAL" clId="{116C46DB-04EC-4849-B81E-3F18A8D36E84}" dt="2024-04-15T16:53:13.815" v="1166" actId="20577"/>
          <ac:spMkLst>
            <pc:docMk/>
            <pc:sldMk cId="4100834226" sldId="308"/>
            <ac:spMk id="4" creationId="{E75FF23A-9CD6-511D-684E-D9E7D1336E96}"/>
          </ac:spMkLst>
        </pc:spChg>
        <pc:spChg chg="del mod">
          <ac:chgData name="Jason Morin" userId="2a2b9f11-c994-41cf-94a2-6032a00a4798" providerId="ADAL" clId="{116C46DB-04EC-4849-B81E-3F18A8D36E84}" dt="2024-04-15T16:56:55.798" v="1205" actId="478"/>
          <ac:spMkLst>
            <pc:docMk/>
            <pc:sldMk cId="4100834226" sldId="308"/>
            <ac:spMk id="5" creationId="{7B07B3D3-06B0-E78C-7C0E-F4824DBBD7A2}"/>
          </ac:spMkLst>
        </pc:spChg>
        <pc:spChg chg="add mod">
          <ac:chgData name="Jason Morin" userId="2a2b9f11-c994-41cf-94a2-6032a00a4798" providerId="ADAL" clId="{116C46DB-04EC-4849-B81E-3F18A8D36E84}" dt="2024-04-15T16:56:56.429" v="1206"/>
          <ac:spMkLst>
            <pc:docMk/>
            <pc:sldMk cId="4100834226" sldId="308"/>
            <ac:spMk id="8" creationId="{E0F6E605-B254-5771-956E-6F3284F3D70D}"/>
          </ac:spMkLst>
        </pc:spChg>
        <pc:picChg chg="add mod">
          <ac:chgData name="Jason Morin" userId="2a2b9f11-c994-41cf-94a2-6032a00a4798" providerId="ADAL" clId="{116C46DB-04EC-4849-B81E-3F18A8D36E84}" dt="2024-04-15T15:35:51.551" v="45"/>
          <ac:picMkLst>
            <pc:docMk/>
            <pc:sldMk cId="4100834226" sldId="308"/>
            <ac:picMk id="7" creationId="{DAD57A58-FB98-6278-2A2F-53E40AC777EF}"/>
          </ac:picMkLst>
        </pc:picChg>
      </pc:sldChg>
      <pc:sldChg chg="addSp delSp modSp add del mod">
        <pc:chgData name="Jason Morin" userId="2a2b9f11-c994-41cf-94a2-6032a00a4798" providerId="ADAL" clId="{116C46DB-04EC-4849-B81E-3F18A8D36E84}" dt="2024-04-15T16:59:46.180" v="1229" actId="47"/>
        <pc:sldMkLst>
          <pc:docMk/>
          <pc:sldMk cId="512881364" sldId="309"/>
        </pc:sldMkLst>
        <pc:spChg chg="add mod">
          <ac:chgData name="Jason Morin" userId="2a2b9f11-c994-41cf-94a2-6032a00a4798" providerId="ADAL" clId="{116C46DB-04EC-4849-B81E-3F18A8D36E84}" dt="2024-04-15T15:47:02.818" v="256" actId="207"/>
          <ac:spMkLst>
            <pc:docMk/>
            <pc:sldMk cId="512881364" sldId="309"/>
            <ac:spMk id="2" creationId="{2DB15EFD-1472-FC7F-275E-DBB0E22EAE02}"/>
          </ac:spMkLst>
        </pc:spChg>
        <pc:spChg chg="add mod">
          <ac:chgData name="Jason Morin" userId="2a2b9f11-c994-41cf-94a2-6032a00a4798" providerId="ADAL" clId="{116C46DB-04EC-4849-B81E-3F18A8D36E84}" dt="2024-04-15T15:47:08.611" v="259" actId="207"/>
          <ac:spMkLst>
            <pc:docMk/>
            <pc:sldMk cId="512881364" sldId="309"/>
            <ac:spMk id="3" creationId="{2CA9FAEF-07E4-EE0F-FC5C-BC9EA31F3A79}"/>
          </ac:spMkLst>
        </pc:spChg>
        <pc:spChg chg="add mod">
          <ac:chgData name="Jason Morin" userId="2a2b9f11-c994-41cf-94a2-6032a00a4798" providerId="ADAL" clId="{116C46DB-04EC-4849-B81E-3F18A8D36E84}" dt="2024-04-15T16:53:44.141" v="1175"/>
          <ac:spMkLst>
            <pc:docMk/>
            <pc:sldMk cId="512881364" sldId="309"/>
            <ac:spMk id="4" creationId="{30A7E1EB-3B47-4161-20FA-E2CCF42DFEBC}"/>
          </ac:spMkLst>
        </pc:spChg>
        <pc:spChg chg="add del mod">
          <ac:chgData name="Jason Morin" userId="2a2b9f11-c994-41cf-94a2-6032a00a4798" providerId="ADAL" clId="{116C46DB-04EC-4849-B81E-3F18A8D36E84}" dt="2024-04-15T16:54:37.656" v="1181" actId="478"/>
          <ac:spMkLst>
            <pc:docMk/>
            <pc:sldMk cId="512881364" sldId="309"/>
            <ac:spMk id="5" creationId="{2AB1E979-2FF0-283B-33B7-DF9A848F9807}"/>
          </ac:spMkLst>
        </pc:spChg>
        <pc:spChg chg="del">
          <ac:chgData name="Jason Morin" userId="2a2b9f11-c994-41cf-94a2-6032a00a4798" providerId="ADAL" clId="{116C46DB-04EC-4849-B81E-3F18A8D36E84}" dt="2024-04-15T16:53:41.918" v="1173" actId="478"/>
          <ac:spMkLst>
            <pc:docMk/>
            <pc:sldMk cId="512881364" sldId="309"/>
            <ac:spMk id="6" creationId="{A05E6AD4-E4C4-86CA-2BF1-93A8F64FA2CB}"/>
          </ac:spMkLst>
        </pc:spChg>
        <pc:spChg chg="del">
          <ac:chgData name="Jason Morin" userId="2a2b9f11-c994-41cf-94a2-6032a00a4798" providerId="ADAL" clId="{116C46DB-04EC-4849-B81E-3F18A8D36E84}" dt="2024-04-15T16:54:40.654" v="1182" actId="478"/>
          <ac:spMkLst>
            <pc:docMk/>
            <pc:sldMk cId="512881364" sldId="309"/>
            <ac:spMk id="7" creationId="{CC1C81CF-5406-152F-A69A-515636E65F45}"/>
          </ac:spMkLst>
        </pc:spChg>
        <pc:spChg chg="add mod">
          <ac:chgData name="Jason Morin" userId="2a2b9f11-c994-41cf-94a2-6032a00a4798" providerId="ADAL" clId="{116C46DB-04EC-4849-B81E-3F18A8D36E84}" dt="2024-04-15T16:55:49.024" v="1190" actId="1076"/>
          <ac:spMkLst>
            <pc:docMk/>
            <pc:sldMk cId="512881364" sldId="309"/>
            <ac:spMk id="9" creationId="{4BBC99B9-B249-8DEB-64B1-7E7035FB85DF}"/>
          </ac:spMkLst>
        </pc:spChg>
        <pc:spChg chg="mod">
          <ac:chgData name="Jason Morin" userId="2a2b9f11-c994-41cf-94a2-6032a00a4798" providerId="ADAL" clId="{116C46DB-04EC-4849-B81E-3F18A8D36E84}" dt="2024-04-15T15:42:48.030" v="145" actId="20577"/>
          <ac:spMkLst>
            <pc:docMk/>
            <pc:sldMk cId="512881364" sldId="309"/>
            <ac:spMk id="10" creationId="{F96ED96E-4BFD-2C37-84BA-08ADC418A108}"/>
          </ac:spMkLst>
        </pc:spChg>
        <pc:spChg chg="add mod">
          <ac:chgData name="Jason Morin" userId="2a2b9f11-c994-41cf-94a2-6032a00a4798" providerId="ADAL" clId="{116C46DB-04EC-4849-B81E-3F18A8D36E84}" dt="2024-04-15T16:56:17.850" v="1197" actId="1076"/>
          <ac:spMkLst>
            <pc:docMk/>
            <pc:sldMk cId="512881364" sldId="309"/>
            <ac:spMk id="11" creationId="{44F41BB3-3D36-8E1A-8088-1D67818DB7EA}"/>
          </ac:spMkLst>
        </pc:spChg>
      </pc:sldChg>
      <pc:sldChg chg="addSp delSp modSp new mod modClrScheme chgLayout">
        <pc:chgData name="Jason Morin" userId="2a2b9f11-c994-41cf-94a2-6032a00a4798" providerId="ADAL" clId="{116C46DB-04EC-4849-B81E-3F18A8D36E84}" dt="2024-04-15T17:02:20.944" v="1297" actId="20577"/>
        <pc:sldMkLst>
          <pc:docMk/>
          <pc:sldMk cId="3612029075" sldId="310"/>
        </pc:sldMkLst>
        <pc:spChg chg="mod ord">
          <ac:chgData name="Jason Morin" userId="2a2b9f11-c994-41cf-94a2-6032a00a4798" providerId="ADAL" clId="{116C46DB-04EC-4849-B81E-3F18A8D36E84}" dt="2024-04-15T16:35:27.101" v="659" actId="700"/>
          <ac:spMkLst>
            <pc:docMk/>
            <pc:sldMk cId="3612029075" sldId="310"/>
            <ac:spMk id="2" creationId="{0F1F8E57-4656-940E-F945-7D21DD18BE21}"/>
          </ac:spMkLst>
        </pc:spChg>
        <pc:spChg chg="del">
          <ac:chgData name="Jason Morin" userId="2a2b9f11-c994-41cf-94a2-6032a00a4798" providerId="ADAL" clId="{116C46DB-04EC-4849-B81E-3F18A8D36E84}" dt="2024-04-15T16:35:13.941" v="658"/>
          <ac:spMkLst>
            <pc:docMk/>
            <pc:sldMk cId="3612029075" sldId="310"/>
            <ac:spMk id="3" creationId="{9DD3F645-6C85-FEAB-3F88-565E12764E60}"/>
          </ac:spMkLst>
        </pc:spChg>
        <pc:spChg chg="del mod ord">
          <ac:chgData name="Jason Morin" userId="2a2b9f11-c994-41cf-94a2-6032a00a4798" providerId="ADAL" clId="{116C46DB-04EC-4849-B81E-3F18A8D36E84}" dt="2024-04-15T17:00:53.839" v="1253" actId="478"/>
          <ac:spMkLst>
            <pc:docMk/>
            <pc:sldMk cId="3612029075" sldId="310"/>
            <ac:spMk id="4" creationId="{357337EF-B9DC-CC93-5FF9-4FFCEA4F2555}"/>
          </ac:spMkLst>
        </pc:spChg>
        <pc:spChg chg="del mod ord">
          <ac:chgData name="Jason Morin" userId="2a2b9f11-c994-41cf-94a2-6032a00a4798" providerId="ADAL" clId="{116C46DB-04EC-4849-B81E-3F18A8D36E84}" dt="2024-04-15T17:01:44.081" v="1276" actId="478"/>
          <ac:spMkLst>
            <pc:docMk/>
            <pc:sldMk cId="3612029075" sldId="310"/>
            <ac:spMk id="5" creationId="{EC788957-EE06-4628-7131-CC600F246997}"/>
          </ac:spMkLst>
        </pc:spChg>
        <pc:spChg chg="mod ord">
          <ac:chgData name="Jason Morin" userId="2a2b9f11-c994-41cf-94a2-6032a00a4798" providerId="ADAL" clId="{116C46DB-04EC-4849-B81E-3F18A8D36E84}" dt="2024-04-15T16:35:27.101" v="659" actId="700"/>
          <ac:spMkLst>
            <pc:docMk/>
            <pc:sldMk cId="3612029075" sldId="310"/>
            <ac:spMk id="6" creationId="{98955A3C-7E74-208B-5797-62318B754ACF}"/>
          </ac:spMkLst>
        </pc:spChg>
        <pc:spChg chg="add mod ord">
          <ac:chgData name="Jason Morin" userId="2a2b9f11-c994-41cf-94a2-6032a00a4798" providerId="ADAL" clId="{116C46DB-04EC-4849-B81E-3F18A8D36E84}" dt="2024-04-15T17:02:20.944" v="1297" actId="20577"/>
          <ac:spMkLst>
            <pc:docMk/>
            <pc:sldMk cId="3612029075" sldId="310"/>
            <ac:spMk id="8" creationId="{70AC8EF9-2B16-66A6-E7BB-DA2F4B902BCC}"/>
          </ac:spMkLst>
        </pc:spChg>
        <pc:spChg chg="add mod">
          <ac:chgData name="Jason Morin" userId="2a2b9f11-c994-41cf-94a2-6032a00a4798" providerId="ADAL" clId="{116C46DB-04EC-4849-B81E-3F18A8D36E84}" dt="2024-04-15T17:00:54.140" v="1254"/>
          <ac:spMkLst>
            <pc:docMk/>
            <pc:sldMk cId="3612029075" sldId="310"/>
            <ac:spMk id="9" creationId="{611547E4-CFDA-F2D9-00BE-2E3FB2C9BBD7}"/>
          </ac:spMkLst>
        </pc:spChg>
        <pc:spChg chg="add mod">
          <ac:chgData name="Jason Morin" userId="2a2b9f11-c994-41cf-94a2-6032a00a4798" providerId="ADAL" clId="{116C46DB-04EC-4849-B81E-3F18A8D36E84}" dt="2024-04-15T17:01:44.338" v="1277"/>
          <ac:spMkLst>
            <pc:docMk/>
            <pc:sldMk cId="3612029075" sldId="310"/>
            <ac:spMk id="10" creationId="{3984A442-E4B7-8D1F-82E0-662AD7E834A8}"/>
          </ac:spMkLst>
        </pc:spChg>
        <pc:picChg chg="add mod ord">
          <ac:chgData name="Jason Morin" userId="2a2b9f11-c994-41cf-94a2-6032a00a4798" providerId="ADAL" clId="{116C46DB-04EC-4849-B81E-3F18A8D36E84}" dt="2024-04-15T16:35:27.101" v="659" actId="700"/>
          <ac:picMkLst>
            <pc:docMk/>
            <pc:sldMk cId="3612029075" sldId="310"/>
            <ac:picMk id="7" creationId="{6A6DBEF7-7A54-0A8D-78E9-AB69580BC089}"/>
          </ac:picMkLst>
        </pc:picChg>
      </pc:sldChg>
      <pc:sldChg chg="addSp delSp modSp new del mod">
        <pc:chgData name="Jason Morin" userId="2a2b9f11-c994-41cf-94a2-6032a00a4798" providerId="ADAL" clId="{116C46DB-04EC-4849-B81E-3F18A8D36E84}" dt="2024-04-15T17:00:03.490" v="1234" actId="47"/>
        <pc:sldMkLst>
          <pc:docMk/>
          <pc:sldMk cId="3606380157" sldId="311"/>
        </pc:sldMkLst>
        <pc:spChg chg="del">
          <ac:chgData name="Jason Morin" userId="2a2b9f11-c994-41cf-94a2-6032a00a4798" providerId="ADAL" clId="{116C46DB-04EC-4849-B81E-3F18A8D36E84}" dt="2024-04-15T16:58:00.064" v="1214" actId="478"/>
          <ac:spMkLst>
            <pc:docMk/>
            <pc:sldMk cId="3606380157" sldId="311"/>
            <ac:spMk id="2" creationId="{B18FAB1B-922D-D4EE-5DFC-E497701EF7E7}"/>
          </ac:spMkLst>
        </pc:spChg>
        <pc:spChg chg="mod">
          <ac:chgData name="Jason Morin" userId="2a2b9f11-c994-41cf-94a2-6032a00a4798" providerId="ADAL" clId="{116C46DB-04EC-4849-B81E-3F18A8D36E84}" dt="2024-04-15T16:57:38.623" v="1212"/>
          <ac:spMkLst>
            <pc:docMk/>
            <pc:sldMk cId="3606380157" sldId="311"/>
            <ac:spMk id="3" creationId="{C2396473-27B7-55CA-BCF4-BB45B49C6D17}"/>
          </ac:spMkLst>
        </pc:spChg>
        <pc:spChg chg="add mod">
          <ac:chgData name="Jason Morin" userId="2a2b9f11-c994-41cf-94a2-6032a00a4798" providerId="ADAL" clId="{116C46DB-04EC-4849-B81E-3F18A8D36E84}" dt="2024-04-15T16:57:52.637" v="1213"/>
          <ac:spMkLst>
            <pc:docMk/>
            <pc:sldMk cId="3606380157" sldId="311"/>
            <ac:spMk id="8" creationId="{7440C9A8-4B9C-BF73-ED87-B77CA567DBAB}"/>
          </ac:spMkLst>
        </pc:spChg>
        <pc:spChg chg="add mod">
          <ac:chgData name="Jason Morin" userId="2a2b9f11-c994-41cf-94a2-6032a00a4798" providerId="ADAL" clId="{116C46DB-04EC-4849-B81E-3F18A8D36E84}" dt="2024-04-15T16:58:14.292" v="1219" actId="1076"/>
          <ac:spMkLst>
            <pc:docMk/>
            <pc:sldMk cId="3606380157" sldId="311"/>
            <ac:spMk id="9" creationId="{DF517079-E7FD-C504-EA2C-DEC8FE925FBA}"/>
          </ac:spMkLst>
        </pc:spChg>
        <pc:picChg chg="add mod">
          <ac:chgData name="Jason Morin" userId="2a2b9f11-c994-41cf-94a2-6032a00a4798" providerId="ADAL" clId="{116C46DB-04EC-4849-B81E-3F18A8D36E84}" dt="2024-04-15T16:58:21.414" v="1221" actId="1076"/>
          <ac:picMkLst>
            <pc:docMk/>
            <pc:sldMk cId="3606380157" sldId="311"/>
            <ac:picMk id="7" creationId="{5975B55E-C868-51BE-7687-D8256956EC0B}"/>
          </ac:picMkLst>
        </pc:picChg>
      </pc:sldChg>
      <pc:sldChg chg="addSp delSp modSp add del mod ord modClrScheme chgLayout">
        <pc:chgData name="Jason Morin" userId="2a2b9f11-c994-41cf-94a2-6032a00a4798" providerId="ADAL" clId="{116C46DB-04EC-4849-B81E-3F18A8D36E84}" dt="2024-04-16T23:17:22.827" v="1338"/>
        <pc:sldMkLst>
          <pc:docMk/>
          <pc:sldMk cId="4283285752" sldId="312"/>
        </pc:sldMkLst>
        <pc:spChg chg="mod ord">
          <ac:chgData name="Jason Morin" userId="2a2b9f11-c994-41cf-94a2-6032a00a4798" providerId="ADAL" clId="{116C46DB-04EC-4849-B81E-3F18A8D36E84}" dt="2024-04-15T16:59:13.900" v="1225" actId="700"/>
          <ac:spMkLst>
            <pc:docMk/>
            <pc:sldMk cId="4283285752" sldId="312"/>
            <ac:spMk id="2" creationId="{7D5207CC-A7EF-B25C-F63C-19A1B73FF5F9}"/>
          </ac:spMkLst>
        </pc:spChg>
        <pc:spChg chg="mod ord">
          <ac:chgData name="Jason Morin" userId="2a2b9f11-c994-41cf-94a2-6032a00a4798" providerId="ADAL" clId="{116C46DB-04EC-4849-B81E-3F18A8D36E84}" dt="2024-04-15T16:59:13.900" v="1225" actId="700"/>
          <ac:spMkLst>
            <pc:docMk/>
            <pc:sldMk cId="4283285752" sldId="312"/>
            <ac:spMk id="4" creationId="{20AC0A38-A051-7B8D-5117-07B73B749A1A}"/>
          </ac:spMkLst>
        </pc:spChg>
        <pc:spChg chg="mod ord">
          <ac:chgData name="Jason Morin" userId="2a2b9f11-c994-41cf-94a2-6032a00a4798" providerId="ADAL" clId="{116C46DB-04EC-4849-B81E-3F18A8D36E84}" dt="2024-04-15T16:59:13.900" v="1225" actId="700"/>
          <ac:spMkLst>
            <pc:docMk/>
            <pc:sldMk cId="4283285752" sldId="312"/>
            <ac:spMk id="5" creationId="{B92C5BF8-E89B-5F88-40AB-A9EDBB96D7DE}"/>
          </ac:spMkLst>
        </pc:spChg>
        <pc:spChg chg="del">
          <ac:chgData name="Jason Morin" userId="2a2b9f11-c994-41cf-94a2-6032a00a4798" providerId="ADAL" clId="{116C46DB-04EC-4849-B81E-3F18A8D36E84}" dt="2024-04-15T16:59:07.026" v="1223" actId="478"/>
          <ac:spMkLst>
            <pc:docMk/>
            <pc:sldMk cId="4283285752" sldId="312"/>
            <ac:spMk id="6" creationId="{4D09140B-1E7C-DA0C-03FC-87F2F405BC14}"/>
          </ac:spMkLst>
        </pc:spChg>
        <pc:spChg chg="add del mod ord">
          <ac:chgData name="Jason Morin" userId="2a2b9f11-c994-41cf-94a2-6032a00a4798" providerId="ADAL" clId="{116C46DB-04EC-4849-B81E-3F18A8D36E84}" dt="2024-04-15T16:59:13.900" v="1225" actId="700"/>
          <ac:spMkLst>
            <pc:docMk/>
            <pc:sldMk cId="4283285752" sldId="312"/>
            <ac:spMk id="7" creationId="{B26C51A8-C550-1920-5056-B7979AB196FB}"/>
          </ac:spMkLst>
        </pc:spChg>
        <pc:spChg chg="mod ord">
          <ac:chgData name="Jason Morin" userId="2a2b9f11-c994-41cf-94a2-6032a00a4798" providerId="ADAL" clId="{116C46DB-04EC-4849-B81E-3F18A8D36E84}" dt="2024-04-15T16:59:13.900" v="1225" actId="700"/>
          <ac:spMkLst>
            <pc:docMk/>
            <pc:sldMk cId="4283285752" sldId="312"/>
            <ac:spMk id="8" creationId="{D8FF789C-9F0F-CFD9-F4DC-800759B32510}"/>
          </ac:spMkLst>
        </pc:spChg>
        <pc:spChg chg="add del mod">
          <ac:chgData name="Jason Morin" userId="2a2b9f11-c994-41cf-94a2-6032a00a4798" providerId="ADAL" clId="{116C46DB-04EC-4849-B81E-3F18A8D36E84}" dt="2024-04-15T16:59:38.064" v="1227"/>
          <ac:spMkLst>
            <pc:docMk/>
            <pc:sldMk cId="4283285752" sldId="312"/>
            <ac:spMk id="14" creationId="{4B3B7309-CA5C-8449-41D1-B3E955861721}"/>
          </ac:spMkLst>
        </pc:spChg>
        <pc:picChg chg="del mod ord">
          <ac:chgData name="Jason Morin" userId="2a2b9f11-c994-41cf-94a2-6032a00a4798" providerId="ADAL" clId="{116C46DB-04EC-4849-B81E-3F18A8D36E84}" dt="2024-04-15T16:59:15.400" v="1226" actId="478"/>
          <ac:picMkLst>
            <pc:docMk/>
            <pc:sldMk cId="4283285752" sldId="312"/>
            <ac:picMk id="9" creationId="{3153EE96-9811-1330-046B-89F634C69410}"/>
          </ac:picMkLst>
        </pc:picChg>
        <pc:picChg chg="del">
          <ac:chgData name="Jason Morin" userId="2a2b9f11-c994-41cf-94a2-6032a00a4798" providerId="ADAL" clId="{116C46DB-04EC-4849-B81E-3F18A8D36E84}" dt="2024-04-15T16:59:07.567" v="1224" actId="478"/>
          <ac:picMkLst>
            <pc:docMk/>
            <pc:sldMk cId="4283285752" sldId="312"/>
            <ac:picMk id="13" creationId="{CC601366-0870-94CE-5DC1-0E73915D9585}"/>
          </ac:picMkLst>
        </pc:picChg>
        <pc:picChg chg="del">
          <ac:chgData name="Jason Morin" userId="2a2b9f11-c994-41cf-94a2-6032a00a4798" providerId="ADAL" clId="{116C46DB-04EC-4849-B81E-3F18A8D36E84}" dt="2024-04-15T16:59:39.792" v="1228" actId="478"/>
          <ac:picMkLst>
            <pc:docMk/>
            <pc:sldMk cId="4283285752" sldId="312"/>
            <ac:picMk id="15" creationId="{4BCE1A9D-B1AF-BF5F-2245-9C79B862A95C}"/>
          </ac:picMkLst>
        </pc:picChg>
        <pc:picChg chg="add mod">
          <ac:chgData name="Jason Morin" userId="2a2b9f11-c994-41cf-94a2-6032a00a4798" providerId="ADAL" clId="{116C46DB-04EC-4849-B81E-3F18A8D36E84}" dt="2024-04-15T16:59:38.064" v="1227"/>
          <ac:picMkLst>
            <pc:docMk/>
            <pc:sldMk cId="4283285752" sldId="312"/>
            <ac:picMk id="16" creationId="{45B055DA-9DDA-C9D9-F3D5-CD2DFF013662}"/>
          </ac:picMkLst>
        </pc:picChg>
      </pc:sldChg>
      <pc:sldMasterChg chg="delSldLayout">
        <pc:chgData name="Jason Morin" userId="2a2b9f11-c994-41cf-94a2-6032a00a4798" providerId="ADAL" clId="{116C46DB-04EC-4849-B81E-3F18A8D36E84}" dt="2024-04-15T17:00:03.490" v="1234" actId="47"/>
        <pc:sldMasterMkLst>
          <pc:docMk/>
          <pc:sldMasterMk cId="1508291256" sldId="2147483662"/>
        </pc:sldMasterMkLst>
        <pc:sldLayoutChg chg="del">
          <pc:chgData name="Jason Morin" userId="2a2b9f11-c994-41cf-94a2-6032a00a4798" providerId="ADAL" clId="{116C46DB-04EC-4849-B81E-3F18A8D36E84}" dt="2024-04-15T17:00:03.490" v="1234" actId="47"/>
          <pc:sldLayoutMkLst>
            <pc:docMk/>
            <pc:sldMasterMk cId="1508291256" sldId="2147483662"/>
            <pc:sldLayoutMk cId="165685419" sldId="2147483677"/>
          </pc:sldLayoutMkLst>
        </pc:sldLayoutChg>
      </pc:sldMasterChg>
    </pc:docChg>
  </pc:docChgLst>
  <pc:docChgLst>
    <pc:chgData name="Jason Morin" userId="2a2b9f11-c994-41cf-94a2-6032a00a4798" providerId="ADAL" clId="{F3FA9746-E218-4A0A-8FCD-410C5A5BD71D}"/>
    <pc:docChg chg="undo custSel addSld delSld modSld sldOrd">
      <pc:chgData name="Jason Morin" userId="2a2b9f11-c994-41cf-94a2-6032a00a4798" providerId="ADAL" clId="{F3FA9746-E218-4A0A-8FCD-410C5A5BD71D}" dt="2024-03-15T20:00:32.748" v="1377" actId="1076"/>
      <pc:docMkLst>
        <pc:docMk/>
      </pc:docMkLst>
      <pc:sldChg chg="modSp mod">
        <pc:chgData name="Jason Morin" userId="2a2b9f11-c994-41cf-94a2-6032a00a4798" providerId="ADAL" clId="{F3FA9746-E218-4A0A-8FCD-410C5A5BD71D}" dt="2024-03-15T19:58:45.441" v="1371" actId="20577"/>
        <pc:sldMkLst>
          <pc:docMk/>
          <pc:sldMk cId="3538484912" sldId="266"/>
        </pc:sldMkLst>
        <pc:spChg chg="mod">
          <ac:chgData name="Jason Morin" userId="2a2b9f11-c994-41cf-94a2-6032a00a4798" providerId="ADAL" clId="{F3FA9746-E218-4A0A-8FCD-410C5A5BD71D}" dt="2024-03-14T18:54:56.336" v="844" actId="20577"/>
          <ac:spMkLst>
            <pc:docMk/>
            <pc:sldMk cId="3538484912" sldId="266"/>
            <ac:spMk id="7" creationId="{2FF9A0F7-F384-844A-F3E6-95EA87E87CAE}"/>
          </ac:spMkLst>
        </pc:spChg>
        <pc:spChg chg="mod">
          <ac:chgData name="Jason Morin" userId="2a2b9f11-c994-41cf-94a2-6032a00a4798" providerId="ADAL" clId="{F3FA9746-E218-4A0A-8FCD-410C5A5BD71D}" dt="2024-03-15T19:58:45.441" v="1371" actId="20577"/>
          <ac:spMkLst>
            <pc:docMk/>
            <pc:sldMk cId="3538484912" sldId="266"/>
            <ac:spMk id="8" creationId="{D52211EA-ECB7-FEBB-F729-93A1A65A7ECF}"/>
          </ac:spMkLst>
        </pc:spChg>
      </pc:sldChg>
      <pc:sldChg chg="modSp mod">
        <pc:chgData name="Jason Morin" userId="2a2b9f11-c994-41cf-94a2-6032a00a4798" providerId="ADAL" clId="{F3FA9746-E218-4A0A-8FCD-410C5A5BD71D}" dt="2024-03-15T20:00:20.388" v="1376" actId="115"/>
        <pc:sldMkLst>
          <pc:docMk/>
          <pc:sldMk cId="1438501288" sldId="267"/>
        </pc:sldMkLst>
        <pc:spChg chg="mod">
          <ac:chgData name="Jason Morin" userId="2a2b9f11-c994-41cf-94a2-6032a00a4798" providerId="ADAL" clId="{F3FA9746-E218-4A0A-8FCD-410C5A5BD71D}" dt="2024-03-14T18:59:05.784" v="1031" actId="20577"/>
          <ac:spMkLst>
            <pc:docMk/>
            <pc:sldMk cId="1438501288" sldId="267"/>
            <ac:spMk id="7" creationId="{9CB2D9D3-4BFB-93DC-13A9-28299B11EC42}"/>
          </ac:spMkLst>
        </pc:spChg>
        <pc:spChg chg="mod">
          <ac:chgData name="Jason Morin" userId="2a2b9f11-c994-41cf-94a2-6032a00a4798" providerId="ADAL" clId="{F3FA9746-E218-4A0A-8FCD-410C5A5BD71D}" dt="2024-03-15T19:59:08.778" v="1372" actId="1076"/>
          <ac:spMkLst>
            <pc:docMk/>
            <pc:sldMk cId="1438501288" sldId="267"/>
            <ac:spMk id="8" creationId="{F89F6EF0-AE75-EEBC-E01C-DE84C5A19838}"/>
          </ac:spMkLst>
        </pc:spChg>
        <pc:spChg chg="mod">
          <ac:chgData name="Jason Morin" userId="2a2b9f11-c994-41cf-94a2-6032a00a4798" providerId="ADAL" clId="{F3FA9746-E218-4A0A-8FCD-410C5A5BD71D}" dt="2024-03-15T20:00:20.388" v="1376" actId="115"/>
          <ac:spMkLst>
            <pc:docMk/>
            <pc:sldMk cId="1438501288" sldId="267"/>
            <ac:spMk id="10" creationId="{FC7E43C6-E1FB-A75C-D6E9-E9A7DE23607D}"/>
          </ac:spMkLst>
        </pc:spChg>
        <pc:picChg chg="mod">
          <ac:chgData name="Jason Morin" userId="2a2b9f11-c994-41cf-94a2-6032a00a4798" providerId="ADAL" clId="{F3FA9746-E218-4A0A-8FCD-410C5A5BD71D}" dt="2024-03-15T19:59:10.858" v="1373" actId="1076"/>
          <ac:picMkLst>
            <pc:docMk/>
            <pc:sldMk cId="1438501288" sldId="267"/>
            <ac:picMk id="14" creationId="{D84360F0-0597-2AB0-D7D8-C16D0891865A}"/>
          </ac:picMkLst>
        </pc:picChg>
      </pc:sldChg>
      <pc:sldChg chg="modSp mod">
        <pc:chgData name="Jason Morin" userId="2a2b9f11-c994-41cf-94a2-6032a00a4798" providerId="ADAL" clId="{F3FA9746-E218-4A0A-8FCD-410C5A5BD71D}" dt="2024-03-15T20:00:32.748" v="1377" actId="1076"/>
        <pc:sldMkLst>
          <pc:docMk/>
          <pc:sldMk cId="4097607732" sldId="268"/>
        </pc:sldMkLst>
        <pc:spChg chg="mod">
          <ac:chgData name="Jason Morin" userId="2a2b9f11-c994-41cf-94a2-6032a00a4798" providerId="ADAL" clId="{F3FA9746-E218-4A0A-8FCD-410C5A5BD71D}" dt="2024-03-14T18:59:20.560" v="1053" actId="20577"/>
          <ac:spMkLst>
            <pc:docMk/>
            <pc:sldMk cId="4097607732" sldId="268"/>
            <ac:spMk id="2" creationId="{50DDEA9A-DFA8-5DAA-FE1C-12CBB8D60A71}"/>
          </ac:spMkLst>
        </pc:spChg>
        <pc:spChg chg="mod">
          <ac:chgData name="Jason Morin" userId="2a2b9f11-c994-41cf-94a2-6032a00a4798" providerId="ADAL" clId="{F3FA9746-E218-4A0A-8FCD-410C5A5BD71D}" dt="2024-03-15T20:00:32.748" v="1377" actId="1076"/>
          <ac:spMkLst>
            <pc:docMk/>
            <pc:sldMk cId="4097607732" sldId="268"/>
            <ac:spMk id="3" creationId="{3712A1E4-494C-EB73-CFF0-E119C87ED5A3}"/>
          </ac:spMkLst>
        </pc:spChg>
      </pc:sldChg>
      <pc:sldChg chg="addSp delSp modSp mod">
        <pc:chgData name="Jason Morin" userId="2a2b9f11-c994-41cf-94a2-6032a00a4798" providerId="ADAL" clId="{F3FA9746-E218-4A0A-8FCD-410C5A5BD71D}" dt="2024-03-14T18:42:41.897" v="546" actId="20577"/>
        <pc:sldMkLst>
          <pc:docMk/>
          <pc:sldMk cId="1942090486" sldId="275"/>
        </pc:sldMkLst>
        <pc:spChg chg="mod">
          <ac:chgData name="Jason Morin" userId="2a2b9f11-c994-41cf-94a2-6032a00a4798" providerId="ADAL" clId="{F3FA9746-E218-4A0A-8FCD-410C5A5BD71D}" dt="2024-03-14T16:36:34.426" v="55" actId="20577"/>
          <ac:spMkLst>
            <pc:docMk/>
            <pc:sldMk cId="1942090486" sldId="275"/>
            <ac:spMk id="2" creationId="{7D5207CC-A7EF-B25C-F63C-19A1B73FF5F9}"/>
          </ac:spMkLst>
        </pc:spChg>
        <pc:spChg chg="mod">
          <ac:chgData name="Jason Morin" userId="2a2b9f11-c994-41cf-94a2-6032a00a4798" providerId="ADAL" clId="{F3FA9746-E218-4A0A-8FCD-410C5A5BD71D}" dt="2024-03-14T16:35:41.195" v="47" actId="20577"/>
          <ac:spMkLst>
            <pc:docMk/>
            <pc:sldMk cId="1942090486" sldId="275"/>
            <ac:spMk id="4" creationId="{20AC0A38-A051-7B8D-5117-07B73B749A1A}"/>
          </ac:spMkLst>
        </pc:spChg>
        <pc:spChg chg="add del mod">
          <ac:chgData name="Jason Morin" userId="2a2b9f11-c994-41cf-94a2-6032a00a4798" providerId="ADAL" clId="{F3FA9746-E218-4A0A-8FCD-410C5A5BD71D}" dt="2024-03-14T18:42:41.897" v="546" actId="20577"/>
          <ac:spMkLst>
            <pc:docMk/>
            <pc:sldMk cId="1942090486" sldId="275"/>
            <ac:spMk id="6" creationId="{4D09140B-1E7C-DA0C-03FC-87F2F405BC14}"/>
          </ac:spMkLst>
        </pc:spChg>
        <pc:spChg chg="del">
          <ac:chgData name="Jason Morin" userId="2a2b9f11-c994-41cf-94a2-6032a00a4798" providerId="ADAL" clId="{F3FA9746-E218-4A0A-8FCD-410C5A5BD71D}" dt="2024-03-14T16:47:27.589" v="414" actId="931"/>
          <ac:spMkLst>
            <pc:docMk/>
            <pc:sldMk cId="1942090486" sldId="275"/>
            <ac:spMk id="7" creationId="{6A3CBF01-8834-B7AB-9397-C80F1BE287F2}"/>
          </ac:spMkLst>
        </pc:spChg>
        <pc:spChg chg="add del mod">
          <ac:chgData name="Jason Morin" userId="2a2b9f11-c994-41cf-94a2-6032a00a4798" providerId="ADAL" clId="{F3FA9746-E218-4A0A-8FCD-410C5A5BD71D}" dt="2024-03-14T18:42:00.465" v="505" actId="21"/>
          <ac:spMkLst>
            <pc:docMk/>
            <pc:sldMk cId="1942090486" sldId="275"/>
            <ac:spMk id="16" creationId="{18D2BF65-9B5F-4DFA-7DE2-52C73873E66D}"/>
          </ac:spMkLst>
        </pc:spChg>
        <pc:picChg chg="add mod">
          <ac:chgData name="Jason Morin" userId="2a2b9f11-c994-41cf-94a2-6032a00a4798" providerId="ADAL" clId="{F3FA9746-E218-4A0A-8FCD-410C5A5BD71D}" dt="2024-03-14T18:42:17.013" v="509" actId="1076"/>
          <ac:picMkLst>
            <pc:docMk/>
            <pc:sldMk cId="1942090486" sldId="275"/>
            <ac:picMk id="9" creationId="{3153EE96-9811-1330-046B-89F634C69410}"/>
          </ac:picMkLst>
        </pc:picChg>
        <pc:picChg chg="add mod">
          <ac:chgData name="Jason Morin" userId="2a2b9f11-c994-41cf-94a2-6032a00a4798" providerId="ADAL" clId="{F3FA9746-E218-4A0A-8FCD-410C5A5BD71D}" dt="2024-03-14T18:42:13.059" v="508" actId="1076"/>
          <ac:picMkLst>
            <pc:docMk/>
            <pc:sldMk cId="1942090486" sldId="275"/>
            <ac:picMk id="11" creationId="{F2287430-A23C-2241-212A-07EF4D9EAE86}"/>
          </ac:picMkLst>
        </pc:picChg>
        <pc:picChg chg="add mod">
          <ac:chgData name="Jason Morin" userId="2a2b9f11-c994-41cf-94a2-6032a00a4798" providerId="ADAL" clId="{F3FA9746-E218-4A0A-8FCD-410C5A5BD71D}" dt="2024-03-14T18:42:05.469" v="507" actId="1076"/>
          <ac:picMkLst>
            <pc:docMk/>
            <pc:sldMk cId="1942090486" sldId="275"/>
            <ac:picMk id="12" creationId="{473F7B7C-D555-ACE9-6058-E1194702ACCE}"/>
          </ac:picMkLst>
        </pc:picChg>
        <pc:picChg chg="mod">
          <ac:chgData name="Jason Morin" userId="2a2b9f11-c994-41cf-94a2-6032a00a4798" providerId="ADAL" clId="{F3FA9746-E218-4A0A-8FCD-410C5A5BD71D}" dt="2024-03-14T16:43:58.713" v="56" actId="1076"/>
          <ac:picMkLst>
            <pc:docMk/>
            <pc:sldMk cId="1942090486" sldId="275"/>
            <ac:picMk id="13" creationId="{CC601366-0870-94CE-5DC1-0E73915D9585}"/>
          </ac:picMkLst>
        </pc:picChg>
        <pc:picChg chg="mod">
          <ac:chgData name="Jason Morin" userId="2a2b9f11-c994-41cf-94a2-6032a00a4798" providerId="ADAL" clId="{F3FA9746-E218-4A0A-8FCD-410C5A5BD71D}" dt="2024-03-14T16:44:01.423" v="57" actId="1076"/>
          <ac:picMkLst>
            <pc:docMk/>
            <pc:sldMk cId="1942090486" sldId="275"/>
            <ac:picMk id="15" creationId="{4BCE1A9D-B1AF-BF5F-2245-9C79B862A95C}"/>
          </ac:picMkLst>
        </pc:picChg>
      </pc:sldChg>
      <pc:sldChg chg="modSp mod">
        <pc:chgData name="Jason Morin" userId="2a2b9f11-c994-41cf-94a2-6032a00a4798" providerId="ADAL" clId="{F3FA9746-E218-4A0A-8FCD-410C5A5BD71D}" dt="2024-03-14T19:02:26.602" v="1255" actId="20577"/>
        <pc:sldMkLst>
          <pc:docMk/>
          <pc:sldMk cId="928308232" sldId="299"/>
        </pc:sldMkLst>
        <pc:spChg chg="mod">
          <ac:chgData name="Jason Morin" userId="2a2b9f11-c994-41cf-94a2-6032a00a4798" providerId="ADAL" clId="{F3FA9746-E218-4A0A-8FCD-410C5A5BD71D}" dt="2024-03-14T18:59:53.511" v="1076" actId="33524"/>
          <ac:spMkLst>
            <pc:docMk/>
            <pc:sldMk cId="928308232" sldId="299"/>
            <ac:spMk id="8" creationId="{F3006267-A73B-07E3-DD78-F2130622F7FF}"/>
          </ac:spMkLst>
        </pc:spChg>
        <pc:spChg chg="mod">
          <ac:chgData name="Jason Morin" userId="2a2b9f11-c994-41cf-94a2-6032a00a4798" providerId="ADAL" clId="{F3FA9746-E218-4A0A-8FCD-410C5A5BD71D}" dt="2024-03-14T19:02:26.602" v="1255" actId="20577"/>
          <ac:spMkLst>
            <pc:docMk/>
            <pc:sldMk cId="928308232" sldId="299"/>
            <ac:spMk id="9" creationId="{378BB3FD-422B-76D2-6A01-E12188F663AB}"/>
          </ac:spMkLst>
        </pc:spChg>
      </pc:sldChg>
      <pc:sldChg chg="modSp mod">
        <pc:chgData name="Jason Morin" userId="2a2b9f11-c994-41cf-94a2-6032a00a4798" providerId="ADAL" clId="{F3FA9746-E218-4A0A-8FCD-410C5A5BD71D}" dt="2024-03-14T16:35:01.016" v="32" actId="20577"/>
        <pc:sldMkLst>
          <pc:docMk/>
          <pc:sldMk cId="4214498779" sldId="300"/>
        </pc:sldMkLst>
        <pc:spChg chg="mod">
          <ac:chgData name="Jason Morin" userId="2a2b9f11-c994-41cf-94a2-6032a00a4798" providerId="ADAL" clId="{F3FA9746-E218-4A0A-8FCD-410C5A5BD71D}" dt="2024-03-14T16:34:24.898" v="14" actId="20577"/>
          <ac:spMkLst>
            <pc:docMk/>
            <pc:sldMk cId="4214498779" sldId="300"/>
            <ac:spMk id="2" creationId="{280CF42B-819F-4447-9AF2-409343A60999}"/>
          </ac:spMkLst>
        </pc:spChg>
        <pc:spChg chg="mod">
          <ac:chgData name="Jason Morin" userId="2a2b9f11-c994-41cf-94a2-6032a00a4798" providerId="ADAL" clId="{F3FA9746-E218-4A0A-8FCD-410C5A5BD71D}" dt="2024-03-14T16:35:01.016" v="32" actId="20577"/>
          <ac:spMkLst>
            <pc:docMk/>
            <pc:sldMk cId="4214498779" sldId="300"/>
            <ac:spMk id="3" creationId="{1BA5C7E3-2C28-466B-930E-93050AB7CE0C}"/>
          </ac:spMkLst>
        </pc:spChg>
      </pc:sldChg>
      <pc:sldChg chg="addSp modSp del">
        <pc:chgData name="Jason Morin" userId="2a2b9f11-c994-41cf-94a2-6032a00a4798" providerId="ADAL" clId="{F3FA9746-E218-4A0A-8FCD-410C5A5BD71D}" dt="2024-03-14T16:36:27.184" v="50" actId="47"/>
        <pc:sldMkLst>
          <pc:docMk/>
          <pc:sldMk cId="2805592601" sldId="301"/>
        </pc:sldMkLst>
        <pc:spChg chg="add mod">
          <ac:chgData name="Jason Morin" userId="2a2b9f11-c994-41cf-94a2-6032a00a4798" providerId="ADAL" clId="{F3FA9746-E218-4A0A-8FCD-410C5A5BD71D}" dt="2024-03-14T16:35:55.652" v="49"/>
          <ac:spMkLst>
            <pc:docMk/>
            <pc:sldMk cId="2805592601" sldId="301"/>
            <ac:spMk id="7" creationId="{38255D05-C91C-4A07-4C6F-98BB85348C43}"/>
          </ac:spMkLst>
        </pc:spChg>
      </pc:sldChg>
      <pc:sldChg chg="addSp delSp modSp mod">
        <pc:chgData name="Jason Morin" userId="2a2b9f11-c994-41cf-94a2-6032a00a4798" providerId="ADAL" clId="{F3FA9746-E218-4A0A-8FCD-410C5A5BD71D}" dt="2024-03-14T18:52:01.608" v="638" actId="478"/>
        <pc:sldMkLst>
          <pc:docMk/>
          <pc:sldMk cId="3160135506" sldId="302"/>
        </pc:sldMkLst>
        <pc:spChg chg="mod">
          <ac:chgData name="Jason Morin" userId="2a2b9f11-c994-41cf-94a2-6032a00a4798" providerId="ADAL" clId="{F3FA9746-E218-4A0A-8FCD-410C5A5BD71D}" dt="2024-03-14T18:50:47.463" v="618" actId="20577"/>
          <ac:spMkLst>
            <pc:docMk/>
            <pc:sldMk cId="3160135506" sldId="302"/>
            <ac:spMk id="2" creationId="{092CC7D2-4132-DB34-4474-29BD1787D215}"/>
          </ac:spMkLst>
        </pc:spChg>
        <pc:spChg chg="add del mod">
          <ac:chgData name="Jason Morin" userId="2a2b9f11-c994-41cf-94a2-6032a00a4798" providerId="ADAL" clId="{F3FA9746-E218-4A0A-8FCD-410C5A5BD71D}" dt="2024-03-14T18:52:01.608" v="638" actId="478"/>
          <ac:spMkLst>
            <pc:docMk/>
            <pc:sldMk cId="3160135506" sldId="302"/>
            <ac:spMk id="7" creationId="{45143E2B-F945-FBA5-EB67-9B1D894AC0C9}"/>
          </ac:spMkLst>
        </pc:spChg>
        <pc:spChg chg="del mod">
          <ac:chgData name="Jason Morin" userId="2a2b9f11-c994-41cf-94a2-6032a00a4798" providerId="ADAL" clId="{F3FA9746-E218-4A0A-8FCD-410C5A5BD71D}" dt="2024-03-14T18:52:00.753" v="637" actId="478"/>
          <ac:spMkLst>
            <pc:docMk/>
            <pc:sldMk cId="3160135506" sldId="302"/>
            <ac:spMk id="9" creationId="{5BDF6A9E-5293-FCAA-8195-7E6D2E4D210E}"/>
          </ac:spMkLst>
        </pc:spChg>
        <pc:spChg chg="mod">
          <ac:chgData name="Jason Morin" userId="2a2b9f11-c994-41cf-94a2-6032a00a4798" providerId="ADAL" clId="{F3FA9746-E218-4A0A-8FCD-410C5A5BD71D}" dt="2024-03-14T18:51:42.833" v="634" actId="313"/>
          <ac:spMkLst>
            <pc:docMk/>
            <pc:sldMk cId="3160135506" sldId="302"/>
            <ac:spMk id="12" creationId="{5E804BD6-F115-48A8-E709-666E48100D32}"/>
          </ac:spMkLst>
        </pc:spChg>
      </pc:sldChg>
      <pc:sldChg chg="del">
        <pc:chgData name="Jason Morin" userId="2a2b9f11-c994-41cf-94a2-6032a00a4798" providerId="ADAL" clId="{F3FA9746-E218-4A0A-8FCD-410C5A5BD71D}" dt="2024-03-14T18:59:29.536" v="1054" actId="47"/>
        <pc:sldMkLst>
          <pc:docMk/>
          <pc:sldMk cId="576020514" sldId="304"/>
        </pc:sldMkLst>
      </pc:sldChg>
      <pc:sldChg chg="ord">
        <pc:chgData name="Jason Morin" userId="2a2b9f11-c994-41cf-94a2-6032a00a4798" providerId="ADAL" clId="{F3FA9746-E218-4A0A-8FCD-410C5A5BD71D}" dt="2024-03-14T18:50:22.734" v="583"/>
        <pc:sldMkLst>
          <pc:docMk/>
          <pc:sldMk cId="2502022372" sldId="305"/>
        </pc:sldMkLst>
      </pc:sldChg>
      <pc:sldChg chg="addSp delSp modSp new mod">
        <pc:chgData name="Jason Morin" userId="2a2b9f11-c994-41cf-94a2-6032a00a4798" providerId="ADAL" clId="{F3FA9746-E218-4A0A-8FCD-410C5A5BD71D}" dt="2024-03-15T19:57:06.208" v="1294" actId="20577"/>
        <pc:sldMkLst>
          <pc:docMk/>
          <pc:sldMk cId="1492767640" sldId="307"/>
        </pc:sldMkLst>
        <pc:spChg chg="mod">
          <ac:chgData name="Jason Morin" userId="2a2b9f11-c994-41cf-94a2-6032a00a4798" providerId="ADAL" clId="{F3FA9746-E218-4A0A-8FCD-410C5A5BD71D}" dt="2024-03-14T18:52:42.609" v="715" actId="20577"/>
          <ac:spMkLst>
            <pc:docMk/>
            <pc:sldMk cId="1492767640" sldId="307"/>
            <ac:spMk id="2" creationId="{DA110C58-C2FE-574D-84DE-59D68F2978C3}"/>
          </ac:spMkLst>
        </pc:spChg>
        <pc:spChg chg="mod">
          <ac:chgData name="Jason Morin" userId="2a2b9f11-c994-41cf-94a2-6032a00a4798" providerId="ADAL" clId="{F3FA9746-E218-4A0A-8FCD-410C5A5BD71D}" dt="2024-03-15T19:57:06.208" v="1294" actId="20577"/>
          <ac:spMkLst>
            <pc:docMk/>
            <pc:sldMk cId="1492767640" sldId="307"/>
            <ac:spMk id="3" creationId="{06C88C8F-05D4-A9E4-864B-8F91C364783E}"/>
          </ac:spMkLst>
        </pc:spChg>
        <pc:spChg chg="del">
          <ac:chgData name="Jason Morin" userId="2a2b9f11-c994-41cf-94a2-6032a00a4798" providerId="ADAL" clId="{F3FA9746-E218-4A0A-8FCD-410C5A5BD71D}" dt="2024-03-14T18:52:07.354" v="639" actId="478"/>
          <ac:spMkLst>
            <pc:docMk/>
            <pc:sldMk cId="1492767640" sldId="307"/>
            <ac:spMk id="7" creationId="{F882E8E3-586B-E3E5-3BE2-D641D513C47B}"/>
          </ac:spMkLst>
        </pc:spChg>
        <pc:picChg chg="add mod">
          <ac:chgData name="Jason Morin" userId="2a2b9f11-c994-41cf-94a2-6032a00a4798" providerId="ADAL" clId="{F3FA9746-E218-4A0A-8FCD-410C5A5BD71D}" dt="2024-03-15T19:55:45.680" v="1282" actId="1076"/>
          <ac:picMkLst>
            <pc:docMk/>
            <pc:sldMk cId="1492767640" sldId="307"/>
            <ac:picMk id="8" creationId="{E90CE3EF-DFCE-E89D-9889-BD608E764AE6}"/>
          </ac:picMkLst>
        </pc:picChg>
        <pc:picChg chg="add mod">
          <ac:chgData name="Jason Morin" userId="2a2b9f11-c994-41cf-94a2-6032a00a4798" providerId="ADAL" clId="{F3FA9746-E218-4A0A-8FCD-410C5A5BD71D}" dt="2024-03-15T19:56:24.790" v="1286" actId="1076"/>
          <ac:picMkLst>
            <pc:docMk/>
            <pc:sldMk cId="1492767640" sldId="307"/>
            <ac:picMk id="10" creationId="{C0B9DD44-0B42-BE93-F2CF-EDC6EBDD649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37C66-2549-4160-B049-9D2D74B3576F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0974F-86B8-4921-9805-145B3C6D4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 l="1000" t="1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ECA82-AD7F-4DC9-B88A-015F607744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9944100" cy="238760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Enter title as shown on the 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10763C-52C6-4795-ABAC-D244C66B7B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88976"/>
            <a:ext cx="9944100" cy="156882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004C9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and Title</a:t>
            </a:r>
          </a:p>
          <a:p>
            <a:r>
              <a:rPr lang="en-US" dirty="0"/>
              <a:t>Full name of the review</a:t>
            </a:r>
          </a:p>
          <a:p>
            <a:r>
              <a:rPr lang="en-US" dirty="0"/>
              <a:t>25-28 April 2023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514D9D6-B7A1-4722-AA42-A98134ADCE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63100" y="5346699"/>
            <a:ext cx="2362200" cy="388937"/>
          </a:xfrm>
        </p:spPr>
        <p:txBody>
          <a:bodyPr lIns="0" rIns="0" bIns="0" anchor="b" anchorCtr="0">
            <a:normAutofit/>
          </a:bodyPr>
          <a:lstStyle>
            <a:lvl1pPr marL="0" indent="0" algn="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Enter Version Info</a:t>
            </a:r>
          </a:p>
        </p:txBody>
      </p:sp>
    </p:spTree>
    <p:extLst>
      <p:ext uri="{BB962C8B-B14F-4D97-AF65-F5344CB8AC3E}">
        <p14:creationId xmlns:p14="http://schemas.microsoft.com/office/powerpoint/2010/main" val="2681407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932DD0-193F-4189-A8D3-D47A905AB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01.17.2024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3D73D5-E3DE-4FCF-997A-8898D7575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Morin | Kicker Magnet Ceramic Beam Tube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45F8F-D4F1-450B-8244-3CEDC1565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39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Tra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13D2A-E145-466F-AF03-3D3ABF88C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01.17.2024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6E750-8E3B-4E81-8698-7EDA317F8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Morin | Kicker Magnet Ceramic Beam Tube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B980B-E849-47BE-B045-A03CE7969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9C083-7C50-5EE0-FD0C-E21C8FCEE038}"/>
              </a:ext>
            </a:extLst>
          </p:cNvPr>
          <p:cNvSpPr txBox="1"/>
          <p:nvPr userDrawn="1"/>
        </p:nvSpPr>
        <p:spPr>
          <a:xfrm>
            <a:off x="266700" y="192024"/>
            <a:ext cx="10515600" cy="722376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r>
              <a:rPr lang="en-US" sz="2200" b="1" dirty="0">
                <a:solidFill>
                  <a:srgbClr val="004C97"/>
                </a:solidFill>
                <a:latin typeface="+mj-lt"/>
              </a:rPr>
              <a:t>Version Tracker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ACAFE2-382F-E9EB-EEAD-19B26D6DFD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700" y="1066799"/>
            <a:ext cx="116586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3744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552BE-FE48-45A9-B7E1-732126897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90501"/>
            <a:ext cx="10515600" cy="7239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EC27D-B554-49AD-8B87-B38950B1B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077231"/>
            <a:ext cx="571724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E6177-AFCA-4652-A663-E0B824087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1905064"/>
            <a:ext cx="5717241" cy="4343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CDD57E-933C-4756-AFB3-B000B18325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8059" y="1066800"/>
            <a:ext cx="571724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534DC1-5CBE-47A6-958E-2A9AB177E1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8059" y="1901142"/>
            <a:ext cx="5717241" cy="43472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DA5A53-D1B4-4257-BAC1-7AF71FB12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01.17.2024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E8C157-E7AA-4594-9938-12963E420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Morin | Kicker Magnet Ceramic Beam Tube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D2C328-5D58-4CB5-AE56-54397014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34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76E88-885C-4E35-99E9-48887D401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66EA7-9874-470A-B0B8-FD685BCF2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06762-718C-45A9-B4B9-E7E8B06B9D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B6638-FBA1-4A04-9E2B-C5AE3654D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01.17.2024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824622-BD84-412D-9082-9BB5D1E34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Morin | Kicker Magnet Ceramic Beam Tube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DAC68-D5C5-4D6C-A6BA-DCCB5A21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09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B225F-2AFE-4D12-86C5-A1486082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29F05A-5148-44F2-B06A-0EC7587FC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C75AE9-CA5D-4050-9B70-DFD20F0F8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461638-996E-49ED-8333-45DDA7352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01.17.2024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8BFFE2-F321-4DC4-BD74-30A66C7F0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Morin | Kicker Magnet Ceramic Beam Tube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EF049-E744-451A-87EC-792ED74E1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94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68874-F147-4402-9226-4D5D12DAF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C1EA6-1F04-42CA-B271-85282F9B7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13D2A-E145-466F-AF03-3D3ABF88C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01.17.2024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6E750-8E3B-4E81-8698-7EDA317F8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Morin | Kicker Magnet Ceramic Beam Tube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B980B-E849-47BE-B045-A03CE7969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82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Charge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68874-F147-4402-9226-4D5D12DAF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C1EA6-1F04-42CA-B271-85282F9B7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13D2A-E145-466F-AF03-3D3ABF88C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01.17.2024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6E750-8E3B-4E81-8698-7EDA317F8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Morin | Kicker Magnet Ceramic Beam Tube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B980B-E849-47BE-B045-A03CE7969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1C691D-B78E-4452-A994-DDD1446599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32720" y="36576"/>
            <a:ext cx="1828800" cy="329184"/>
          </a:xfrm>
          <a:solidFill>
            <a:schemeClr val="accent6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40005" dist="22860" dir="5400000" algn="ctr" rotWithShape="0">
              <a:schemeClr val="bg2">
                <a:lumMod val="10000"/>
                <a:alpha val="35000"/>
              </a:schemeClr>
            </a:outerShdw>
          </a:effectLst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200" b="1" cap="all" baseline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CHARGE QUESTION 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6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075BC-A2D6-44DC-9D6F-0D79398FB7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23845"/>
            <a:ext cx="10515600" cy="1810310"/>
          </a:xfrm>
        </p:spPr>
        <p:txBody>
          <a:bodyPr anchor="ctr" anchorCtr="1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Enter Section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E2BFC-BDDE-400D-A973-8DA8D3C2653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406153"/>
            <a:ext cx="10515600" cy="1683497"/>
          </a:xfrm>
        </p:spPr>
        <p:txBody>
          <a:bodyPr anchor="t" anchorCtr="1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Section sub-header, if needed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F2F73-7B90-4C3C-9CD4-8C94C802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01.17.2024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6B51F-335C-46FD-AC20-0E9ACBB3F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Morin | Kicker Magnet Ceramic Beam Tube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47743-D367-41E3-899D-01ECCFDAB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28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BE04-534F-4D40-A6D2-BAE70F5D8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4BA0B-C83F-4313-9C0D-7DCE65AC6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699" y="1068106"/>
            <a:ext cx="5730689" cy="5180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D098A-3DF3-419F-8C10-B4DF8D2DA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4613" y="1068106"/>
            <a:ext cx="5730688" cy="5180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14606-ADDC-4332-92B8-24E575328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01.17.2024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A721B9-410A-4746-9E94-39C7A8721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Morin | Kicker Magnet Ceramic Beam Tube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4F6DA6-9DCD-4AE0-B468-627DC9810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02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and Charge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BE04-534F-4D40-A6D2-BAE70F5D8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4BA0B-C83F-4313-9C0D-7DCE65AC6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699" y="1068106"/>
            <a:ext cx="5730689" cy="5180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D098A-3DF3-419F-8C10-B4DF8D2DA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4613" y="1068106"/>
            <a:ext cx="5730688" cy="5180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14606-ADDC-4332-92B8-24E575328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01.17.2024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A721B9-410A-4746-9E94-39C7A8721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Morin | Kicker Magnet Ceramic Beam Tube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4F6DA6-9DCD-4AE0-B468-627DC9810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449A1B-CA32-4CDE-9D7B-5A113561A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32720" y="36576"/>
            <a:ext cx="1828800" cy="329184"/>
          </a:xfrm>
          <a:solidFill>
            <a:schemeClr val="accent6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40005" dist="22860" dir="5400000" algn="ctr" rotWithShape="0">
              <a:schemeClr val="bg2">
                <a:lumMod val="10000"/>
                <a:alpha val="35000"/>
              </a:schemeClr>
            </a:outerShdw>
          </a:effectLst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200" b="1" cap="all" baseline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CHARGE QUESTION 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012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6C403-C89C-450D-A436-F7B6D3F8E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89867-0823-40EA-A7A5-E88FDCD16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01.17.2024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EF6DB3-0553-45E9-8885-BBA0FA2D5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Morin | Kicker Magnet Ceramic Beam Tube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92459A-EEEF-4AB1-A20D-5C2D33034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E5849FA-23B8-4364-B074-2DB375C12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699" y="1068106"/>
            <a:ext cx="5730689" cy="5180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1D33200-88A0-4E82-9F2B-120E4C4B5B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89662" y="1068012"/>
            <a:ext cx="5730689" cy="518029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34214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 and Charge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6C403-C89C-450D-A436-F7B6D3F8E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89867-0823-40EA-A7A5-E88FDCD16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01.17.2024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EF6DB3-0553-45E9-8885-BBA0FA2D5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Morin | Kicker Magnet Ceramic Beam Tube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92459A-EEEF-4AB1-A20D-5C2D33034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E5849FA-23B8-4364-B074-2DB375C12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699" y="1068106"/>
            <a:ext cx="5730689" cy="5180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1D33200-88A0-4E82-9F2B-120E4C4B5B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89662" y="1068012"/>
            <a:ext cx="5730689" cy="518029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BE56495-495F-4648-A26E-D8C8BFEF0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32720" y="36576"/>
            <a:ext cx="1828800" cy="329184"/>
          </a:xfrm>
          <a:solidFill>
            <a:schemeClr val="accent6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40005" dist="22860" dir="5400000" algn="ctr" rotWithShape="0">
              <a:schemeClr val="bg2">
                <a:lumMod val="10000"/>
                <a:alpha val="35000"/>
              </a:schemeClr>
            </a:outerShdw>
          </a:effectLst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200" b="1" cap="all" baseline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CHARGE QUESTION 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283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8ACD5-4E42-4219-BD6D-330CC1F89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E6E4A6-9526-4171-A80F-5FF0BBD4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01.17.2024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A59077-F042-47DA-B89E-5D5BCECDF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Morin | Kicker Magnet Ceramic Beam Tube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F80D5E-E85A-4958-9303-B74093D4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7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D35C49-7E6B-48D8-B67F-8103B5CEA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90500"/>
            <a:ext cx="10515600" cy="7239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883545-BB2E-4574-B71E-E64E6D508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066799"/>
            <a:ext cx="11658600" cy="5181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0BCCD-1B4D-4AE6-AA77-2A93CCC5BD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56651" y="6539725"/>
            <a:ext cx="1104900" cy="18745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004C97"/>
                </a:solidFill>
              </a:defRPr>
            </a:lvl1pPr>
          </a:lstStyle>
          <a:p>
            <a:r>
              <a:rPr lang="en-US"/>
              <a:t>01.17.2024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0786B-1A70-41CC-976B-301C8181A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94498" y="6539725"/>
            <a:ext cx="6893052" cy="18745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004C97"/>
                </a:solidFill>
              </a:defRPr>
            </a:lvl1pPr>
          </a:lstStyle>
          <a:p>
            <a:r>
              <a:rPr lang="en-US"/>
              <a:t>Morin | Kicker Magnet Ceramic Beam Tube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36DCE-5EA1-4C2F-BC29-5732E8C54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3455" y="6539725"/>
            <a:ext cx="454745" cy="18745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rgbClr val="004C97"/>
                </a:solidFill>
              </a:defRPr>
            </a:lvl1pPr>
          </a:lstStyle>
          <a:p>
            <a:fld id="{EFEA031F-3946-4BBC-949C-5EB2BB7BA03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6F5AB0-A7FF-4A8B-A755-8206E37B5E64}"/>
              </a:ext>
            </a:extLst>
          </p:cNvPr>
          <p:cNvCxnSpPr>
            <a:cxnSpLocks/>
          </p:cNvCxnSpPr>
          <p:nvPr/>
        </p:nvCxnSpPr>
        <p:spPr>
          <a:xfrm>
            <a:off x="266700" y="6416393"/>
            <a:ext cx="11658600" cy="0"/>
          </a:xfrm>
          <a:prstGeom prst="line">
            <a:avLst/>
          </a:prstGeom>
          <a:ln w="25400"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1C8D2DD-51B6-423E-89D4-0224D76EB4D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90509" y="6476587"/>
            <a:ext cx="1518036" cy="31372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CA4F82-BF93-9994-B647-166991E931E9}"/>
              </a:ext>
            </a:extLst>
          </p:cNvPr>
          <p:cNvCxnSpPr>
            <a:cxnSpLocks/>
          </p:cNvCxnSpPr>
          <p:nvPr userDrawn="1"/>
        </p:nvCxnSpPr>
        <p:spPr>
          <a:xfrm>
            <a:off x="266700" y="6416393"/>
            <a:ext cx="11658600" cy="0"/>
          </a:xfrm>
          <a:prstGeom prst="line">
            <a:avLst/>
          </a:prstGeom>
          <a:ln w="25400"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1A83AAD-E279-355B-DEC9-65FAE26BB1B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290509" y="6476587"/>
            <a:ext cx="1518036" cy="31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9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2" r:id="rId9"/>
    <p:sldLayoutId id="2147483673" r:id="rId10"/>
    <p:sldLayoutId id="2147483676" r:id="rId11"/>
    <p:sldLayoutId id="2147483671" r:id="rId12"/>
    <p:sldLayoutId id="2147483674" r:id="rId13"/>
    <p:sldLayoutId id="2147483675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kern="1200">
          <a:solidFill>
            <a:srgbClr val="004C9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HGGothicE" panose="020B0909000000000000" pitchFamily="49" charset="-128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84263" indent="-169863" algn="l" defTabSz="914400" rtl="0" eaLnBrk="1" latinLnBrk="0" hangingPunct="1">
        <a:lnSpc>
          <a:spcPct val="100000"/>
        </a:lnSpc>
        <a:spcBef>
          <a:spcPts val="500"/>
        </a:spcBef>
        <a:buSzPct val="88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84313" indent="-169863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HGGothicE" panose="020B0909000000000000" pitchFamily="49" charset="-128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89125" indent="-169863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0" orient="horz" pos="72" userDrawn="1">
          <p15:clr>
            <a:srgbClr val="F26B43"/>
          </p15:clr>
        </p15:guide>
        <p15:guide id="21" pos="72" userDrawn="1">
          <p15:clr>
            <a:srgbClr val="F26B43"/>
          </p15:clr>
        </p15:guide>
        <p15:guide id="22" orient="horz" pos="4248" userDrawn="1">
          <p15:clr>
            <a:srgbClr val="F26B43"/>
          </p15:clr>
        </p15:guide>
        <p15:guide id="23" pos="7608" userDrawn="1">
          <p15:clr>
            <a:srgbClr val="F26B43"/>
          </p15:clr>
        </p15:guide>
        <p15:guide id="24" orient="horz" pos="120" userDrawn="1">
          <p15:clr>
            <a:srgbClr val="F26B43"/>
          </p15:clr>
        </p15:guide>
        <p15:guide id="25" orient="horz" pos="576" userDrawn="1">
          <p15:clr>
            <a:srgbClr val="F26B43"/>
          </p15:clr>
        </p15:guide>
        <p15:guide id="26" pos="168" userDrawn="1">
          <p15:clr>
            <a:srgbClr val="F26B43"/>
          </p15:clr>
        </p15:guide>
        <p15:guide id="27" pos="6792" userDrawn="1">
          <p15:clr>
            <a:srgbClr val="F26B43"/>
          </p15:clr>
        </p15:guide>
        <p15:guide id="28" orient="horz" pos="672" userDrawn="1">
          <p15:clr>
            <a:srgbClr val="F26B43"/>
          </p15:clr>
        </p15:guide>
        <p15:guide id="29" orient="horz" pos="3936" userDrawn="1">
          <p15:clr>
            <a:srgbClr val="F26B43"/>
          </p15:clr>
        </p15:guide>
        <p15:guide id="30" pos="7512" userDrawn="1">
          <p15:clr>
            <a:srgbClr val="F26B43"/>
          </p15:clr>
        </p15:guide>
        <p15:guide id="31" orient="horz" pos="4128" userDrawn="1">
          <p15:clr>
            <a:srgbClr val="F26B43"/>
          </p15:clr>
        </p15:guide>
        <p15:guide id="32" orient="horz" pos="4032" userDrawn="1">
          <p15:clr>
            <a:srgbClr val="F26B43"/>
          </p15:clr>
        </p15:guide>
        <p15:guide id="33" pos="240" userDrawn="1">
          <p15:clr>
            <a:srgbClr val="F26B43"/>
          </p15:clr>
        </p15:guide>
        <p15:guide id="34" pos="528" userDrawn="1">
          <p15:clr>
            <a:srgbClr val="F26B43"/>
          </p15:clr>
        </p15:guide>
        <p15:guide id="35" pos="744" userDrawn="1">
          <p15:clr>
            <a:srgbClr val="F26B43"/>
          </p15:clr>
        </p15:guide>
        <p15:guide id="36" pos="1680" userDrawn="1">
          <p15:clr>
            <a:srgbClr val="F26B43"/>
          </p15:clr>
        </p15:guide>
        <p15:guide id="37" pos="1440" userDrawn="1">
          <p15:clr>
            <a:srgbClr val="F26B43"/>
          </p15:clr>
        </p15:guide>
        <p15:guide id="38" pos="60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CF42B-819F-4447-9AF2-409343A609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LBNF Kicker Ceramic Beam Tube Coatings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A5C7E3-2C28-466B-930E-93050AB7CE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Jason Morin</a:t>
            </a:r>
          </a:p>
          <a:p>
            <a:r>
              <a:rPr lang="en-US" dirty="0"/>
              <a:t>OLAV</a:t>
            </a:r>
          </a:p>
          <a:p>
            <a:r>
              <a:rPr lang="en-US" dirty="0"/>
              <a:t>18 April 2024</a:t>
            </a:r>
          </a:p>
        </p:txBody>
      </p:sp>
    </p:spTree>
    <p:extLst>
      <p:ext uri="{BB962C8B-B14F-4D97-AF65-F5344CB8AC3E}">
        <p14:creationId xmlns:p14="http://schemas.microsoft.com/office/powerpoint/2010/main" val="4214498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FF9A0F7-F384-844A-F3E6-95EA87E87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Recent Coating Investigation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2211EA-ECB7-FEBB-F729-93A1A65A7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066799"/>
            <a:ext cx="8188280" cy="5181601"/>
          </a:xfrm>
        </p:spPr>
        <p:txBody>
          <a:bodyPr>
            <a:normAutofit/>
          </a:bodyPr>
          <a:lstStyle/>
          <a:p>
            <a:r>
              <a:rPr lang="en-US" dirty="0"/>
              <a:t>Polyteknik, Denmark</a:t>
            </a:r>
          </a:p>
          <a:p>
            <a:pPr lvl="1"/>
            <a:r>
              <a:rPr lang="en-US" sz="2200" dirty="0"/>
              <a:t>Only vendor found with both suitable coating and ability to apply it to inside surface of tubes</a:t>
            </a:r>
          </a:p>
          <a:p>
            <a:pPr lvl="1"/>
            <a:r>
              <a:rPr lang="en-US" sz="2200" dirty="0"/>
              <a:t>Has worked with many European labs</a:t>
            </a:r>
          </a:p>
          <a:p>
            <a:r>
              <a:rPr lang="en-US" dirty="0"/>
              <a:t>Coatings applied with magnetron sputtering</a:t>
            </a:r>
          </a:p>
          <a:p>
            <a:r>
              <a:rPr lang="en-US" dirty="0"/>
              <a:t>Chromium Oxide</a:t>
            </a:r>
          </a:p>
          <a:p>
            <a:pPr lvl="1"/>
            <a:r>
              <a:rPr lang="en-US" dirty="0"/>
              <a:t>Cr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(may be green or gray)</a:t>
            </a:r>
          </a:p>
          <a:p>
            <a:pPr lvl="1"/>
            <a:r>
              <a:rPr lang="en-US" dirty="0"/>
              <a:t> Used at several European labs</a:t>
            </a:r>
          </a:p>
          <a:p>
            <a:r>
              <a:rPr lang="en-US" dirty="0"/>
              <a:t>Titanium Nitride</a:t>
            </a:r>
          </a:p>
          <a:p>
            <a:pPr lvl="1"/>
            <a:r>
              <a:rPr lang="en-US" dirty="0" err="1"/>
              <a:t>TiN</a:t>
            </a:r>
            <a:r>
              <a:rPr lang="en-US" dirty="0"/>
              <a:t> (may be gold or gray)</a:t>
            </a:r>
          </a:p>
          <a:p>
            <a:pPr lvl="1"/>
            <a:r>
              <a:rPr lang="en-US" dirty="0"/>
              <a:t>Used at J-PARC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5BF8A-C470-956C-D8B0-DEEBFEE32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10</a:t>
            </a:fld>
            <a:endParaRPr lang="en-US"/>
          </a:p>
        </p:txBody>
      </p:sp>
      <p:pic>
        <p:nvPicPr>
          <p:cNvPr id="18" name="Picture 17" descr="A close-up of a business card&#10;&#10;Description automatically generated">
            <a:extLst>
              <a:ext uri="{FF2B5EF4-FFF2-40B4-BE49-F238E27FC236}">
                <a16:creationId xmlns:a16="http://schemas.microsoft.com/office/drawing/2014/main" id="{EDB56085-A82C-1207-1B5A-B10838D1A8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6914" r="10545" b="-1594"/>
          <a:stretch/>
        </p:blipFill>
        <p:spPr>
          <a:xfrm rot="5400000">
            <a:off x="8030559" y="2578506"/>
            <a:ext cx="4086101" cy="28802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4709A1-C135-B11B-6941-A731AE444A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666" b="42158"/>
          <a:stretch/>
        </p:blipFill>
        <p:spPr>
          <a:xfrm>
            <a:off x="456396" y="5427676"/>
            <a:ext cx="3486695" cy="5988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FE7E3B-E67A-9D2A-6BC7-BDB66D48B5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404" b="38091"/>
          <a:stretch/>
        </p:blipFill>
        <p:spPr>
          <a:xfrm>
            <a:off x="4217830" y="5333235"/>
            <a:ext cx="4115873" cy="9674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EA6917-D2E5-8A46-0482-6CE3425B08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739" b="15532"/>
          <a:stretch/>
        </p:blipFill>
        <p:spPr>
          <a:xfrm>
            <a:off x="4964806" y="3157064"/>
            <a:ext cx="3097370" cy="2095752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7E4A5B6-E3ED-A3BD-21DF-BD99B130E8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6651" y="6539725"/>
            <a:ext cx="1104900" cy="187452"/>
          </a:xfrm>
        </p:spPr>
        <p:txBody>
          <a:bodyPr/>
          <a:lstStyle/>
          <a:p>
            <a:r>
              <a:rPr lang="en-US" dirty="0"/>
              <a:t>04.18.2024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095B4ED-496B-98EF-CD5A-C903721CE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4498" y="6539725"/>
            <a:ext cx="6893052" cy="187452"/>
          </a:xfrm>
        </p:spPr>
        <p:txBody>
          <a:bodyPr/>
          <a:lstStyle/>
          <a:p>
            <a:r>
              <a:rPr lang="en-US" dirty="0"/>
              <a:t>Morin | LBNF Kicker Ceramic Beam Tube Coatings</a:t>
            </a:r>
          </a:p>
        </p:txBody>
      </p:sp>
    </p:spTree>
    <p:extLst>
      <p:ext uri="{BB962C8B-B14F-4D97-AF65-F5344CB8AC3E}">
        <p14:creationId xmlns:p14="http://schemas.microsoft.com/office/powerpoint/2010/main" val="3538484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CB2D9D3-4BFB-93DC-13A9-28299B11E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Chromium Oxide Literature Search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89F6EF0-AE75-EEBC-E01C-DE84C5A198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845" y="1058249"/>
            <a:ext cx="3680676" cy="5180293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</a:rPr>
              <a:t>Outgassing rate: Better than stainless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>
              <a:solidFill>
                <a:srgbClr val="63666A"/>
              </a:solidFill>
              <a:latin typeface="Helvetica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>
              <a:solidFill>
                <a:srgbClr val="63666A"/>
              </a:solidFill>
              <a:latin typeface="Helvetica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>
              <a:solidFill>
                <a:srgbClr val="63666A"/>
              </a:solidFill>
              <a:latin typeface="Helvetica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>
              <a:solidFill>
                <a:srgbClr val="63666A"/>
              </a:solidFill>
              <a:latin typeface="Helvetica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>
              <a:solidFill>
                <a:srgbClr val="63666A"/>
              </a:solidFill>
              <a:latin typeface="Helvetica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>
              <a:solidFill>
                <a:srgbClr val="63666A"/>
              </a:solidFill>
              <a:latin typeface="Helvetica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>
              <a:solidFill>
                <a:srgbClr val="63666A"/>
              </a:solidFill>
              <a:latin typeface="Helvetica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>
                <a:solidFill>
                  <a:srgbClr val="63666A"/>
                </a:solidFill>
                <a:latin typeface="Helvetica"/>
              </a:rPr>
              <a:t>Kim, K. R. et al. “UTILIZATION OF Cr2O3 PASSIVATION PROCESS ON STAINLESS-STEEL CHAMBER FOR XHV ENVIRONMENT*.” (2004).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Helvetica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200" dirty="0">
              <a:solidFill>
                <a:srgbClr val="63666A"/>
              </a:solidFill>
              <a:latin typeface="Helvetica"/>
            </a:endParaRP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0B202-660B-918C-6DE5-300C66F1F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11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3658602-D3CA-F1ED-77BF-D2108A6FFF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24500" y="1655254"/>
            <a:ext cx="5148764" cy="28019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7E43C6-E1FB-A75C-D6E9-E9A7DE23607D}"/>
              </a:ext>
            </a:extLst>
          </p:cNvPr>
          <p:cNvSpPr txBox="1"/>
          <p:nvPr/>
        </p:nvSpPr>
        <p:spPr>
          <a:xfrm>
            <a:off x="266700" y="5195548"/>
            <a:ext cx="111624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/>
              <a:t>Barnes</a:t>
            </a:r>
            <a:r>
              <a:rPr lang="en-US" dirty="0"/>
              <a:t>, Michael &amp; </a:t>
            </a:r>
            <a:r>
              <a:rPr lang="en-US" dirty="0" err="1"/>
              <a:t>Adraktas</a:t>
            </a:r>
            <a:r>
              <a:rPr lang="en-US" dirty="0"/>
              <a:t>, A &amp; </a:t>
            </a:r>
            <a:r>
              <a:rPr lang="en-US" dirty="0" err="1"/>
              <a:t>Bregliozzi</a:t>
            </a:r>
            <a:r>
              <a:rPr lang="en-US" dirty="0"/>
              <a:t>, G &amp; Goddard, Bethany &amp; </a:t>
            </a:r>
            <a:r>
              <a:rPr lang="en-US" dirty="0" err="1"/>
              <a:t>Ducimetiere</a:t>
            </a:r>
            <a:r>
              <a:rPr lang="en-US" dirty="0"/>
              <a:t>, L. &amp; Salvant, B &amp; Sestak, Josef &amp; Vega, Lorena &amp; </a:t>
            </a:r>
            <a:r>
              <a:rPr lang="en-US" dirty="0" err="1"/>
              <a:t>Weterings</a:t>
            </a:r>
            <a:r>
              <a:rPr lang="en-US" dirty="0"/>
              <a:t>, W &amp; Yin </a:t>
            </a:r>
            <a:r>
              <a:rPr lang="en-US" dirty="0" err="1"/>
              <a:t>Vallgren</a:t>
            </a:r>
            <a:r>
              <a:rPr lang="en-US" dirty="0"/>
              <a:t>, Christina. (2017). Operational experience of the upgraded LHC injection kicker magnets during Run 2 and future plans. Journal of Physics: Conference Series. 874. 012101. 10.1088/1742-6596/874/1/012101.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67935F-1B1B-4292-D1C7-32DEF38E8321}"/>
              </a:ext>
            </a:extLst>
          </p:cNvPr>
          <p:cNvSpPr txBox="1"/>
          <p:nvPr/>
        </p:nvSpPr>
        <p:spPr>
          <a:xfrm>
            <a:off x="6786093" y="1132034"/>
            <a:ext cx="3117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S.E.Y. vs Energy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84360F0-0597-2AB0-D7D8-C16D08918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45" y="1808636"/>
            <a:ext cx="3238781" cy="2209992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DFC5E15-FC4D-85C3-0696-C7F2047D6F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6651" y="6539725"/>
            <a:ext cx="1104900" cy="187452"/>
          </a:xfrm>
        </p:spPr>
        <p:txBody>
          <a:bodyPr/>
          <a:lstStyle/>
          <a:p>
            <a:r>
              <a:rPr lang="en-US" dirty="0"/>
              <a:t>04.18.2024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1E748803-22D7-561C-40E3-33FD247FF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4498" y="6539725"/>
            <a:ext cx="6893052" cy="187452"/>
          </a:xfrm>
        </p:spPr>
        <p:txBody>
          <a:bodyPr/>
          <a:lstStyle/>
          <a:p>
            <a:r>
              <a:rPr lang="en-US" dirty="0"/>
              <a:t>Morin | LBNF Kicker Ceramic Beam Tube Coatings</a:t>
            </a:r>
          </a:p>
        </p:txBody>
      </p:sp>
    </p:spTree>
    <p:extLst>
      <p:ext uri="{BB962C8B-B14F-4D97-AF65-F5344CB8AC3E}">
        <p14:creationId xmlns:p14="http://schemas.microsoft.com/office/powerpoint/2010/main" val="1438501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1A31F-0C11-EF3C-9EE5-076E25872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Chromium Oxide- More S.E.Y.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9B5B6CC-92AA-761B-9164-AAE1B9628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6675" y="1004524"/>
            <a:ext cx="9633397" cy="5266256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7E553-2039-9F42-0906-97A6F9042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12</a:t>
            </a:fld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65B9581-A7C2-7AA8-655E-9A0490C0C9B7}"/>
              </a:ext>
            </a:extLst>
          </p:cNvPr>
          <p:cNvCxnSpPr/>
          <p:nvPr/>
        </p:nvCxnSpPr>
        <p:spPr>
          <a:xfrm flipH="1">
            <a:off x="6838682" y="3354947"/>
            <a:ext cx="450761" cy="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08268E2-A8BF-DEEB-233F-2E108F9BA3C3}"/>
              </a:ext>
            </a:extLst>
          </p:cNvPr>
          <p:cNvSpPr txBox="1"/>
          <p:nvPr/>
        </p:nvSpPr>
        <p:spPr>
          <a:xfrm>
            <a:off x="7366715" y="3193961"/>
            <a:ext cx="3992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Conditioning after heating to 850C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42AF96-35B4-40F5-0A64-DAC42F4F2E89}"/>
              </a:ext>
            </a:extLst>
          </p:cNvPr>
          <p:cNvCxnSpPr/>
          <p:nvPr/>
        </p:nvCxnSpPr>
        <p:spPr>
          <a:xfrm flipH="1">
            <a:off x="6838682" y="4312277"/>
            <a:ext cx="450761" cy="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A9C0CF0-3297-948A-2C5B-6EC1E34CD546}"/>
              </a:ext>
            </a:extLst>
          </p:cNvPr>
          <p:cNvSpPr txBox="1"/>
          <p:nvPr/>
        </p:nvSpPr>
        <p:spPr>
          <a:xfrm>
            <a:off x="7366715" y="4108361"/>
            <a:ext cx="3415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received values are similar to those on previous slide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AF76777B-C5CD-EC48-8AEB-C35A747AB48B}"/>
              </a:ext>
            </a:extLst>
          </p:cNvPr>
          <p:cNvCxnSpPr>
            <a:cxnSpLocks/>
          </p:cNvCxnSpPr>
          <p:nvPr/>
        </p:nvCxnSpPr>
        <p:spPr>
          <a:xfrm rot="10800000">
            <a:off x="6915956" y="2163651"/>
            <a:ext cx="3696237" cy="1030310"/>
          </a:xfrm>
          <a:prstGeom prst="bentConnector3">
            <a:avLst>
              <a:gd name="adj1" fmla="val -174"/>
            </a:avLst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610DD7E-7997-3C86-5A64-ACBB7E0CC4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6651" y="6539725"/>
            <a:ext cx="1104900" cy="187452"/>
          </a:xfrm>
        </p:spPr>
        <p:txBody>
          <a:bodyPr/>
          <a:lstStyle/>
          <a:p>
            <a:r>
              <a:rPr lang="en-US" dirty="0"/>
              <a:t>04.18.2024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2FF4B9-557C-FEA9-ACB9-2EADDC51D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4498" y="6539725"/>
            <a:ext cx="6893052" cy="187452"/>
          </a:xfrm>
        </p:spPr>
        <p:txBody>
          <a:bodyPr/>
          <a:lstStyle/>
          <a:p>
            <a:r>
              <a:rPr lang="en-US" dirty="0"/>
              <a:t>Morin | LBNF Kicker Ceramic Beam Tube Coatings</a:t>
            </a:r>
          </a:p>
        </p:txBody>
      </p:sp>
    </p:spTree>
    <p:extLst>
      <p:ext uri="{BB962C8B-B14F-4D97-AF65-F5344CB8AC3E}">
        <p14:creationId xmlns:p14="http://schemas.microsoft.com/office/powerpoint/2010/main" val="2488404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DEA9A-DFA8-5DAA-FE1C-12CBB8D60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Titanium Nitride Literature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2A1E4-494C-EB73-CFF0-E119C87ED5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3900" y="1124158"/>
            <a:ext cx="3604929" cy="5180293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</a:rPr>
              <a:t>Outgassing rate: 10</a:t>
            </a:r>
            <a:r>
              <a:rPr kumimoji="0" lang="en-US" b="0" i="0" u="none" strike="noStrike" kern="1200" cap="none" spc="0" normalizeH="0" baseline="3000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</a:rPr>
              <a:t>-9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</a:rPr>
              <a:t> Pa m</a:t>
            </a:r>
            <a:r>
              <a:rPr kumimoji="0" lang="en-US" b="0" i="0" u="none" strike="noStrike" kern="1200" cap="none" spc="0" normalizeH="0" baseline="3000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</a:rPr>
              <a:t>3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</a:rPr>
              <a:t>/s /m</a:t>
            </a:r>
            <a:r>
              <a:rPr kumimoji="0" lang="en-US" b="0" i="0" u="none" strike="noStrike" kern="1200" cap="none" spc="0" normalizeH="0" baseline="3000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</a:rPr>
              <a:t>2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</a:rPr>
              <a:t>  (after baking at 420 K in 23h)  ~10</a:t>
            </a:r>
            <a:r>
              <a:rPr kumimoji="0" lang="en-US" b="0" i="0" u="none" strike="noStrike" kern="1200" cap="none" spc="0" normalizeH="0" baseline="3000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</a:rPr>
              <a:t>-12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</a:rPr>
              <a:t> Torr L/S /cm</a:t>
            </a:r>
            <a:r>
              <a:rPr kumimoji="0" lang="en-US" b="0" i="0" u="none" strike="noStrike" kern="1200" cap="none" spc="0" normalizeH="0" baseline="3000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</a:rPr>
              <a:t>2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</a:rPr>
              <a:t>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>
              <a:solidFill>
                <a:srgbClr val="63666A"/>
              </a:solidFill>
              <a:latin typeface="Helvetica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</a:rPr>
              <a:t>(Vacuum components in J-PARC RCS &amp; Application of vacuum engineering  to beam profile measurement. Annual US-Japan collaboration meeting for “Accelerator and Beamline Research and Technology Development for High-Power Neutrino Beams” 1, Feb. 2023)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Content Placeholder 8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1F58E09C-AD59-263C-1B5E-D739F88CA1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829" y="1706451"/>
            <a:ext cx="7596472" cy="3134173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810BF6-1A06-A508-4C04-33E053691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13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6DD516-22FC-CF02-89DC-BA028E8F1126}"/>
              </a:ext>
            </a:extLst>
          </p:cNvPr>
          <p:cNvSpPr txBox="1"/>
          <p:nvPr/>
        </p:nvSpPr>
        <p:spPr>
          <a:xfrm>
            <a:off x="6422533" y="814876"/>
            <a:ext cx="41056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63666A"/>
                </a:solidFill>
                <a:latin typeface="Helvetica"/>
              </a:rPr>
              <a:t>S.E.Y. vs Energy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Helvetic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BB1460-CDE4-7C6C-32E4-9EEEB133F9C9}"/>
              </a:ext>
            </a:extLst>
          </p:cNvPr>
          <p:cNvSpPr txBox="1"/>
          <p:nvPr/>
        </p:nvSpPr>
        <p:spPr>
          <a:xfrm>
            <a:off x="5524500" y="5309508"/>
            <a:ext cx="6094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Ji, Yichen. Electron Cloud Studies at Fermilab. United States. https://doi.org/10.2172/1594127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450164-5129-9027-F05B-F2D2C272895A}"/>
              </a:ext>
            </a:extLst>
          </p:cNvPr>
          <p:cNvSpPr txBox="1"/>
          <p:nvPr/>
        </p:nvSpPr>
        <p:spPr>
          <a:xfrm>
            <a:off x="5422006" y="1310928"/>
            <a:ext cx="5525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Note: Colors are NOT consistent between figures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E6F3393-88F7-77AC-1A66-650D9CCA14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6651" y="6539725"/>
            <a:ext cx="1104900" cy="187452"/>
          </a:xfrm>
        </p:spPr>
        <p:txBody>
          <a:bodyPr/>
          <a:lstStyle/>
          <a:p>
            <a:r>
              <a:rPr lang="en-US" dirty="0"/>
              <a:t>04.18.2024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4F39F48-5238-69A9-BA8E-64696F05A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4498" y="6539725"/>
            <a:ext cx="6893052" cy="187452"/>
          </a:xfrm>
        </p:spPr>
        <p:txBody>
          <a:bodyPr/>
          <a:lstStyle/>
          <a:p>
            <a:r>
              <a:rPr lang="en-US" dirty="0"/>
              <a:t>Morin | LBNF Kicker Ceramic Beam Tube Coatings</a:t>
            </a:r>
          </a:p>
        </p:txBody>
      </p:sp>
    </p:spTree>
    <p:extLst>
      <p:ext uri="{BB962C8B-B14F-4D97-AF65-F5344CB8AC3E}">
        <p14:creationId xmlns:p14="http://schemas.microsoft.com/office/powerpoint/2010/main" val="4097607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ED183-10E9-3FDB-7309-2BEE57672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Titanium Nitride- S.E.Y. Testing at FNAL</a:t>
            </a:r>
          </a:p>
        </p:txBody>
      </p:sp>
      <p:pic>
        <p:nvPicPr>
          <p:cNvPr id="11" name="Content Placeholder 10" descr="A screenshot of a graph&#10;&#10;Description automatically generated">
            <a:extLst>
              <a:ext uri="{FF2B5EF4-FFF2-40B4-BE49-F238E27FC236}">
                <a16:creationId xmlns:a16="http://schemas.microsoft.com/office/drawing/2014/main" id="{C781D587-5FAD-B8B9-4A4D-118AD60A64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226" y="756452"/>
            <a:ext cx="5577774" cy="5455090"/>
          </a:xfrm>
        </p:spPr>
      </p:pic>
      <p:pic>
        <p:nvPicPr>
          <p:cNvPr id="9" name="Content Placeholder 8" descr="A graph of different sizes and colors&#10;&#10;Description automatically generated with medium confidence">
            <a:extLst>
              <a:ext uri="{FF2B5EF4-FFF2-40B4-BE49-F238E27FC236}">
                <a16:creationId xmlns:a16="http://schemas.microsoft.com/office/drawing/2014/main" id="{EE561358-7416-32AF-2026-99DC71B9EA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715735"/>
            <a:ext cx="6722161" cy="3187310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7693A4-8A15-57C5-49BA-E2B225DD2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14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3CFD46-F684-E89E-0BB5-AF59117EB00A}"/>
              </a:ext>
            </a:extLst>
          </p:cNvPr>
          <p:cNvSpPr txBox="1"/>
          <p:nvPr/>
        </p:nvSpPr>
        <p:spPr>
          <a:xfrm>
            <a:off x="383455" y="5455217"/>
            <a:ext cx="6094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Ji, Yichen. Electron Cloud Studies at Fermilab. United States. https://doi.org/10.2172/1594127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EA8BF9-F296-3298-831C-08BA7B3422DD}"/>
              </a:ext>
            </a:extLst>
          </p:cNvPr>
          <p:cNvSpPr txBox="1"/>
          <p:nvPr/>
        </p:nvSpPr>
        <p:spPr>
          <a:xfrm>
            <a:off x="1790164" y="1152524"/>
            <a:ext cx="4237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SS316L   </a:t>
            </a:r>
            <a:r>
              <a:rPr lang="en-US" sz="2800" dirty="0"/>
              <a:t>and</a:t>
            </a:r>
            <a:r>
              <a:rPr lang="en-US" sz="2800" dirty="0">
                <a:solidFill>
                  <a:srgbClr val="0070C0"/>
                </a:solidFill>
              </a:rPr>
              <a:t>     </a:t>
            </a:r>
            <a:r>
              <a:rPr lang="en-US" sz="2800" dirty="0" err="1">
                <a:solidFill>
                  <a:schemeClr val="accent6"/>
                </a:solidFill>
              </a:rPr>
              <a:t>TiN</a:t>
            </a:r>
            <a:endParaRPr lang="en-US" sz="2800" dirty="0">
              <a:solidFill>
                <a:schemeClr val="accent6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DC94EF-5CF4-E423-92E3-4B9BB38F5EB0}"/>
              </a:ext>
            </a:extLst>
          </p:cNvPr>
          <p:cNvCxnSpPr/>
          <p:nvPr/>
        </p:nvCxnSpPr>
        <p:spPr>
          <a:xfrm>
            <a:off x="575027" y="3205878"/>
            <a:ext cx="6105505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7EDC1-ADCD-5CF4-92FA-1CD605B516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6651" y="6539725"/>
            <a:ext cx="1104900" cy="187452"/>
          </a:xfrm>
        </p:spPr>
        <p:txBody>
          <a:bodyPr/>
          <a:lstStyle/>
          <a:p>
            <a:r>
              <a:rPr lang="en-US" dirty="0"/>
              <a:t>04.18.2024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26E939F1-0BBE-B98E-C95B-EC554D266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4498" y="6539725"/>
            <a:ext cx="6893052" cy="187452"/>
          </a:xfrm>
        </p:spPr>
        <p:txBody>
          <a:bodyPr/>
          <a:lstStyle/>
          <a:p>
            <a:r>
              <a:rPr lang="en-US" dirty="0"/>
              <a:t>Morin | LBNF Kicker Ceramic Beam Tube Coatings</a:t>
            </a:r>
          </a:p>
        </p:txBody>
      </p:sp>
    </p:spTree>
    <p:extLst>
      <p:ext uri="{BB962C8B-B14F-4D97-AF65-F5344CB8AC3E}">
        <p14:creationId xmlns:p14="http://schemas.microsoft.com/office/powerpoint/2010/main" val="3833185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3006267-A73B-07E3-DD78-F2130622F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In-House Testing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78BB3FD-422B-76D2-6A01-E12188F66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Electrical Resistivity:</a:t>
            </a:r>
          </a:p>
          <a:p>
            <a:pPr lvl="1"/>
            <a:r>
              <a:rPr lang="en-US" sz="2800" dirty="0" err="1"/>
              <a:t>TiN</a:t>
            </a:r>
            <a:r>
              <a:rPr lang="en-US" sz="2800" dirty="0"/>
              <a:t>: </a:t>
            </a:r>
          </a:p>
          <a:p>
            <a:pPr lvl="2"/>
            <a:r>
              <a:rPr lang="en-US" sz="2400" dirty="0"/>
              <a:t>10 k ohm/square </a:t>
            </a:r>
          </a:p>
          <a:p>
            <a:pPr lvl="2"/>
            <a:r>
              <a:rPr lang="en-US" sz="2400" dirty="0"/>
              <a:t>Point to point resistance consistent </a:t>
            </a:r>
          </a:p>
          <a:p>
            <a:pPr lvl="1"/>
            <a:r>
              <a:rPr lang="en-US" sz="2800" dirty="0"/>
              <a:t>Cr</a:t>
            </a:r>
            <a:r>
              <a:rPr lang="en-US" sz="2800" baseline="-25000" dirty="0"/>
              <a:t>2</a:t>
            </a:r>
            <a:r>
              <a:rPr lang="en-US" sz="2800" dirty="0"/>
              <a:t>O</a:t>
            </a:r>
            <a:r>
              <a:rPr lang="en-US" sz="2800" baseline="-25000" dirty="0"/>
              <a:t>3</a:t>
            </a:r>
            <a:r>
              <a:rPr lang="en-US" sz="2800" dirty="0"/>
              <a:t>: </a:t>
            </a:r>
          </a:p>
          <a:p>
            <a:pPr lvl="2"/>
            <a:r>
              <a:rPr lang="en-US" sz="2400" dirty="0"/>
              <a:t>1 M ohm/square (way too high)</a:t>
            </a:r>
          </a:p>
          <a:p>
            <a:pPr lvl="2"/>
            <a:r>
              <a:rPr lang="en-US" sz="2400" dirty="0"/>
              <a:t>Point to point resistance varied wildly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C53D0D-C347-099F-E793-DAFDB9E4D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15</a:t>
            </a:fld>
            <a:endParaRPr lang="en-US"/>
          </a:p>
        </p:txBody>
      </p:sp>
      <p:pic>
        <p:nvPicPr>
          <p:cNvPr id="2" name="Picture Placeholder 8" descr="Checkmark with solid fill">
            <a:extLst>
              <a:ext uri="{FF2B5EF4-FFF2-40B4-BE49-F238E27FC236}">
                <a16:creationId xmlns:a16="http://schemas.microsoft.com/office/drawing/2014/main" id="{73DB9A31-1C1D-0FDD-B8BF-E1C5B8270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806" b="4806"/>
          <a:stretch>
            <a:fillRect/>
          </a:stretch>
        </p:blipFill>
        <p:spPr>
          <a:xfrm>
            <a:off x="6618587" y="2075965"/>
            <a:ext cx="1025023" cy="926576"/>
          </a:xfrm>
          <a:prstGeom prst="rect">
            <a:avLst/>
          </a:prstGeom>
        </p:spPr>
      </p:pic>
      <p:pic>
        <p:nvPicPr>
          <p:cNvPr id="3" name="Graphic 2" descr="Close with solid fill">
            <a:extLst>
              <a:ext uri="{FF2B5EF4-FFF2-40B4-BE49-F238E27FC236}">
                <a16:creationId xmlns:a16="http://schemas.microsoft.com/office/drawing/2014/main" id="{83BBE073-BB9E-F8DF-1CDC-11FC96F612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71374" y="3611491"/>
            <a:ext cx="881706" cy="88170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72255-5BD8-7833-A151-C3F656219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6651" y="6539725"/>
            <a:ext cx="1104900" cy="187452"/>
          </a:xfrm>
        </p:spPr>
        <p:txBody>
          <a:bodyPr/>
          <a:lstStyle/>
          <a:p>
            <a:r>
              <a:rPr lang="en-US" dirty="0"/>
              <a:t>04.18.2024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FD0316FD-AB74-F6A6-8B16-8A959FC34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4498" y="6539725"/>
            <a:ext cx="6893052" cy="187452"/>
          </a:xfrm>
        </p:spPr>
        <p:txBody>
          <a:bodyPr/>
          <a:lstStyle/>
          <a:p>
            <a:r>
              <a:rPr lang="en-US" dirty="0"/>
              <a:t>Morin | LBNF Kicker Ceramic Beam Tube Coatings</a:t>
            </a:r>
          </a:p>
        </p:txBody>
      </p:sp>
    </p:spTree>
    <p:extLst>
      <p:ext uri="{BB962C8B-B14F-4D97-AF65-F5344CB8AC3E}">
        <p14:creationId xmlns:p14="http://schemas.microsoft.com/office/powerpoint/2010/main" val="928308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F8E57-4656-940E-F945-7D21DD18B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TiN</a:t>
            </a:r>
            <a:r>
              <a:rPr lang="en-US" dirty="0"/>
              <a:t> Outgassing Verification Testing at FNAL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55A3C-7E74-208B-5797-62318B75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16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A6DBEF7-7A54-0A8D-78E9-AB69580BC0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6700" y="1627134"/>
            <a:ext cx="5730875" cy="4062519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0AC8EF9-2B16-66A6-E7BB-DA2F4B902B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89662" y="1627134"/>
            <a:ext cx="5730689" cy="4621171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Outgassing rate measured by throughput method</a:t>
            </a:r>
          </a:p>
          <a:p>
            <a:r>
              <a:rPr lang="en-US" sz="2800" dirty="0"/>
              <a:t>q=(P</a:t>
            </a:r>
            <a:r>
              <a:rPr lang="en-US" sz="2800" baseline="-25000" dirty="0"/>
              <a:t>1</a:t>
            </a:r>
            <a:r>
              <a:rPr lang="en-US" sz="2800" dirty="0"/>
              <a:t> –P</a:t>
            </a:r>
            <a:r>
              <a:rPr lang="en-US" sz="2800" baseline="-25000" dirty="0"/>
              <a:t>2</a:t>
            </a:r>
            <a:r>
              <a:rPr lang="en-US" sz="2800" dirty="0"/>
              <a:t> )C/A</a:t>
            </a:r>
          </a:p>
          <a:p>
            <a:r>
              <a:rPr lang="en-US" sz="2800" dirty="0"/>
              <a:t>Initial results are promising </a:t>
            </a:r>
            <a:r>
              <a:rPr lang="en-US" sz="2800"/>
              <a:t>but inconclusive: </a:t>
            </a:r>
            <a:endParaRPr lang="en-US" sz="2800" dirty="0"/>
          </a:p>
          <a:p>
            <a:pPr lvl="1"/>
            <a:r>
              <a:rPr lang="en-US" sz="2600" dirty="0"/>
              <a:t>3.62 x 10</a:t>
            </a:r>
            <a:r>
              <a:rPr lang="en-US" sz="2600" baseline="30000" dirty="0"/>
              <a:t>-10</a:t>
            </a:r>
            <a:r>
              <a:rPr lang="en-US" sz="2600" dirty="0"/>
              <a:t> Torr Liters/second/cm</a:t>
            </a:r>
            <a:r>
              <a:rPr lang="en-US" sz="2600" baseline="30000" dirty="0"/>
              <a:t>2</a:t>
            </a:r>
            <a:r>
              <a:rPr lang="en-US" sz="2600" dirty="0"/>
              <a:t> after 24 hours</a:t>
            </a:r>
          </a:p>
          <a:p>
            <a:pPr lvl="1"/>
            <a:r>
              <a:rPr lang="en-US" sz="2600" dirty="0"/>
              <a:t>Anomalous reading at 48 hours</a:t>
            </a:r>
          </a:p>
          <a:p>
            <a:pPr lvl="1"/>
            <a:r>
              <a:rPr lang="en-US" sz="2600" dirty="0"/>
              <a:t>Retesting underway soon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Redhead, P.A., “Recommended practices for measuring and reporting outgassing data”, Journal of Vacuum Science &amp; Technology A20, 1667-1675 (2002)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11547E4-CFDA-F2D9-00BE-2E3FB2C9BB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6651" y="6539725"/>
            <a:ext cx="1104900" cy="187452"/>
          </a:xfrm>
        </p:spPr>
        <p:txBody>
          <a:bodyPr/>
          <a:lstStyle/>
          <a:p>
            <a:r>
              <a:rPr lang="en-US" dirty="0"/>
              <a:t>04.18.2024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3984A442-E4B7-8D1F-82E0-662AD7E8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4498" y="6539725"/>
            <a:ext cx="6893052" cy="187452"/>
          </a:xfrm>
        </p:spPr>
        <p:txBody>
          <a:bodyPr/>
          <a:lstStyle/>
          <a:p>
            <a:r>
              <a:rPr lang="en-US" dirty="0"/>
              <a:t>Morin | LBNF Kicker Ceramic Beam Tube Coatings</a:t>
            </a:r>
          </a:p>
        </p:txBody>
      </p:sp>
    </p:spTree>
    <p:extLst>
      <p:ext uri="{BB962C8B-B14F-4D97-AF65-F5344CB8AC3E}">
        <p14:creationId xmlns:p14="http://schemas.microsoft.com/office/powerpoint/2010/main" val="3612029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ADA5E-2E23-08E7-4912-4564ED6C5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AC038-4D19-8022-1B05-924C353BD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17</a:t>
            </a:fld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D91DC15-FA38-96A7-B796-7B4258D63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6651" y="6539725"/>
            <a:ext cx="1104900" cy="187452"/>
          </a:xfrm>
        </p:spPr>
        <p:txBody>
          <a:bodyPr/>
          <a:lstStyle/>
          <a:p>
            <a:r>
              <a:rPr lang="en-US" dirty="0"/>
              <a:t>04.18.2024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E420B108-B7E8-295D-BDEA-57CA9B2C0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4498" y="6539725"/>
            <a:ext cx="6893052" cy="187452"/>
          </a:xfrm>
        </p:spPr>
        <p:txBody>
          <a:bodyPr/>
          <a:lstStyle/>
          <a:p>
            <a:r>
              <a:rPr lang="en-US" dirty="0"/>
              <a:t>Morin | LBNF Kicker Ceramic Beam Tube Coatings</a:t>
            </a:r>
          </a:p>
        </p:txBody>
      </p:sp>
    </p:spTree>
    <p:extLst>
      <p:ext uri="{BB962C8B-B14F-4D97-AF65-F5344CB8AC3E}">
        <p14:creationId xmlns:p14="http://schemas.microsoft.com/office/powerpoint/2010/main" val="2524967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FBDED-FF0B-82EE-18CE-03BA341B4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LBNF Project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AD57A58-FB98-6278-2A2F-53E40AC77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154" y="1066800"/>
            <a:ext cx="11353691" cy="51816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FF23A-9CD6-511D-684E-D9E7D1336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04.18.2024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C1C00-8E1E-E1A8-73F0-11936EA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2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E0F6E605-B254-5771-956E-6F3284F3D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4498" y="6539725"/>
            <a:ext cx="6893052" cy="187452"/>
          </a:xfrm>
        </p:spPr>
        <p:txBody>
          <a:bodyPr/>
          <a:lstStyle/>
          <a:p>
            <a:r>
              <a:rPr lang="en-US" dirty="0"/>
              <a:t>Morin | LBNF Kicker Ceramic Beam Tube Coatings</a:t>
            </a:r>
          </a:p>
        </p:txBody>
      </p:sp>
    </p:spTree>
    <p:extLst>
      <p:ext uri="{BB962C8B-B14F-4D97-AF65-F5344CB8AC3E}">
        <p14:creationId xmlns:p14="http://schemas.microsoft.com/office/powerpoint/2010/main" val="4100834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207CC-A7EF-B25C-F63C-19A1B73FF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LBNF Kicker Beam Tubes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C0A38-A051-7B8D-5117-07B73B749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Morin | LBNF Kicker Ceramic Beam Tube Coatings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2C5BF8-E89B-5F88-40AB-A9EDBB96D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09140B-1E7C-DA0C-03FC-87F2F405BC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Long Baseline Neutrino Project (LBNF/DUNE) requires 6 new extraction kickers</a:t>
            </a:r>
          </a:p>
          <a:p>
            <a:r>
              <a:rPr lang="en-US" dirty="0"/>
              <a:t>Project requirements call for the use of ceramic beam tubes</a:t>
            </a:r>
          </a:p>
          <a:p>
            <a:pPr lvl="1"/>
            <a:r>
              <a:rPr lang="en-US" dirty="0"/>
              <a:t>High permeability to magnetic fields </a:t>
            </a:r>
          </a:p>
          <a:p>
            <a:pPr lvl="1"/>
            <a:r>
              <a:rPr lang="en-US" dirty="0"/>
              <a:t>Will build up static electric charge</a:t>
            </a:r>
          </a:p>
          <a:p>
            <a:pPr lvl="1"/>
            <a:r>
              <a:rPr lang="en-US" dirty="0"/>
              <a:t>Unwanted Secondary Electron Yield (SEY)</a:t>
            </a:r>
          </a:p>
          <a:p>
            <a:r>
              <a:rPr lang="en-US" dirty="0"/>
              <a:t>Surface coatings can improve both the electrical and SEY performance</a:t>
            </a:r>
          </a:p>
        </p:txBody>
      </p:sp>
      <p:pic>
        <p:nvPicPr>
          <p:cNvPr id="9" name="Picture Placeholder 8" descr="Checkmark with solid fill">
            <a:extLst>
              <a:ext uri="{FF2B5EF4-FFF2-40B4-BE49-F238E27FC236}">
                <a16:creationId xmlns:a16="http://schemas.microsoft.com/office/drawing/2014/main" id="{3153EE96-9811-1330-046B-89F634C694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806" b="4806"/>
          <a:stretch>
            <a:fillRect/>
          </a:stretch>
        </p:blipFill>
        <p:spPr>
          <a:xfrm>
            <a:off x="5195473" y="2916342"/>
            <a:ext cx="482345" cy="436019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601366-0870-94CE-5DC1-0E73915D9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453" y="1068012"/>
            <a:ext cx="5722162" cy="24885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CE1A9D-B1AF-BF5F-2245-9C79B862A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453" y="4184699"/>
            <a:ext cx="5722162" cy="1671696"/>
          </a:xfrm>
          <a:prstGeom prst="rect">
            <a:avLst/>
          </a:prstGeom>
        </p:spPr>
      </p:pic>
      <p:pic>
        <p:nvPicPr>
          <p:cNvPr id="11" name="Graphic 10" descr="Close with solid fill">
            <a:extLst>
              <a:ext uri="{FF2B5EF4-FFF2-40B4-BE49-F238E27FC236}">
                <a16:creationId xmlns:a16="http://schemas.microsoft.com/office/drawing/2014/main" id="{F2287430-A23C-2241-212A-07EF4D9EA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62387" y="3352361"/>
            <a:ext cx="369194" cy="369194"/>
          </a:xfrm>
          <a:prstGeom prst="rect">
            <a:avLst/>
          </a:prstGeom>
        </p:spPr>
      </p:pic>
      <p:pic>
        <p:nvPicPr>
          <p:cNvPr id="12" name="Graphic 11" descr="Close with solid fill">
            <a:extLst>
              <a:ext uri="{FF2B5EF4-FFF2-40B4-BE49-F238E27FC236}">
                <a16:creationId xmlns:a16="http://schemas.microsoft.com/office/drawing/2014/main" id="{473F7B7C-D555-ACE9-6058-E1194702AC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33259" y="3710131"/>
            <a:ext cx="369194" cy="369194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8FF789C-9F0F-CFD9-F4DC-800759B325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6651" y="6539725"/>
            <a:ext cx="1104900" cy="187452"/>
          </a:xfrm>
        </p:spPr>
        <p:txBody>
          <a:bodyPr/>
          <a:lstStyle/>
          <a:p>
            <a:r>
              <a:rPr lang="en-US" dirty="0"/>
              <a:t>04.18.2024</a:t>
            </a:r>
          </a:p>
        </p:txBody>
      </p:sp>
    </p:spTree>
    <p:extLst>
      <p:ext uri="{BB962C8B-B14F-4D97-AF65-F5344CB8AC3E}">
        <p14:creationId xmlns:p14="http://schemas.microsoft.com/office/powerpoint/2010/main" val="1942090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207CC-A7EF-B25C-F63C-19A1B73FF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LBNF Kicker Beam Tubes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8FF789C-9F0F-CFD9-F4DC-800759B32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04.18.2024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C0A38-A051-7B8D-5117-07B73B749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Morin | LBNF Kicker Ceramic Beam Tube Coatings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2C5BF8-E89B-5F88-40AB-A9EDBB96D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Graphic 10" descr="Close with solid fill">
            <a:extLst>
              <a:ext uri="{FF2B5EF4-FFF2-40B4-BE49-F238E27FC236}">
                <a16:creationId xmlns:a16="http://schemas.microsoft.com/office/drawing/2014/main" id="{F2287430-A23C-2241-212A-07EF4D9EA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62387" y="3352361"/>
            <a:ext cx="369194" cy="369194"/>
          </a:xfrm>
          <a:prstGeom prst="rect">
            <a:avLst/>
          </a:prstGeom>
        </p:spPr>
      </p:pic>
      <p:pic>
        <p:nvPicPr>
          <p:cNvPr id="12" name="Graphic 11" descr="Close with solid fill">
            <a:extLst>
              <a:ext uri="{FF2B5EF4-FFF2-40B4-BE49-F238E27FC236}">
                <a16:creationId xmlns:a16="http://schemas.microsoft.com/office/drawing/2014/main" id="{473F7B7C-D555-ACE9-6058-E1194702A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3259" y="3710131"/>
            <a:ext cx="369194" cy="369194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45B055DA-9DDA-C9D9-F3D5-CD2DFF0136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5331" y="1660987"/>
            <a:ext cx="10821338" cy="39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85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C1E3DE6-955C-6CEA-6D55-C5A189D45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430" y="1068106"/>
            <a:ext cx="4930247" cy="51802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D836A4-02E3-64E2-29AA-E754B983C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Kicker End Cross Section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3F56C3-FE82-1F9F-904B-403CDE8A9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A2042E-AE8E-86ED-9454-A3DEE6EC11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699" y="1068106"/>
            <a:ext cx="4561333" cy="5180293"/>
          </a:xfrm>
        </p:spPr>
        <p:txBody>
          <a:bodyPr/>
          <a:lstStyle/>
          <a:p>
            <a:r>
              <a:rPr lang="en-US" dirty="0"/>
              <a:t>Details of beam tube to magnet case interface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F901CE-840D-C2FC-2596-1957F68A79CE}"/>
              </a:ext>
            </a:extLst>
          </p:cNvPr>
          <p:cNvSpPr txBox="1"/>
          <p:nvPr/>
        </p:nvSpPr>
        <p:spPr>
          <a:xfrm>
            <a:off x="1594765" y="2661427"/>
            <a:ext cx="3041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Conflat</a:t>
            </a:r>
            <a:r>
              <a:rPr lang="en-US" dirty="0"/>
              <a:t> flange vacuum seal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0A13E34-2386-F00D-B521-BECAF65DCF26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4636195" y="2036521"/>
            <a:ext cx="3465389" cy="8095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617BB01-E07F-2C3D-AF80-227481DA0F41}"/>
              </a:ext>
            </a:extLst>
          </p:cNvPr>
          <p:cNvSpPr txBox="1"/>
          <p:nvPr/>
        </p:nvSpPr>
        <p:spPr>
          <a:xfrm>
            <a:off x="2775558" y="3434091"/>
            <a:ext cx="1619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Metal bellows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4F5C2D6-C55D-077B-1BBB-14A14C31265E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395216" y="2616287"/>
            <a:ext cx="4443984" cy="10024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0418CCE-30BA-3CD8-7B18-E237885A3985}"/>
              </a:ext>
            </a:extLst>
          </p:cNvPr>
          <p:cNvSpPr txBox="1"/>
          <p:nvPr/>
        </p:nvSpPr>
        <p:spPr>
          <a:xfrm>
            <a:off x="2181618" y="4748171"/>
            <a:ext cx="2213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Ceramic beam tube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1742851-02C2-0CDE-0E69-78AEFBB1DF07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4395216" y="3999506"/>
            <a:ext cx="4923713" cy="9333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17DABD4-A091-EED7-91DA-9C0AC6F0D3CF}"/>
              </a:ext>
            </a:extLst>
          </p:cNvPr>
          <p:cNvSpPr txBox="1"/>
          <p:nvPr/>
        </p:nvSpPr>
        <p:spPr>
          <a:xfrm>
            <a:off x="2119958" y="1955629"/>
            <a:ext cx="2516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Magnet case end plate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ECCE231-2B1D-B385-E56E-A4ABE478B588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4636195" y="1552297"/>
            <a:ext cx="3538541" cy="5879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01ED9AE-B805-FA32-0317-FD9D17FB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6651" y="6539725"/>
            <a:ext cx="1104900" cy="187452"/>
          </a:xfrm>
        </p:spPr>
        <p:txBody>
          <a:bodyPr/>
          <a:lstStyle/>
          <a:p>
            <a:r>
              <a:rPr lang="en-US" dirty="0"/>
              <a:t>04.18.2024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00FBC4B9-F60D-E7B8-88B2-A3FBA39DC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4498" y="6539725"/>
            <a:ext cx="6893052" cy="187452"/>
          </a:xfrm>
        </p:spPr>
        <p:txBody>
          <a:bodyPr/>
          <a:lstStyle/>
          <a:p>
            <a:r>
              <a:rPr lang="en-US" dirty="0"/>
              <a:t>Morin | LBNF Kicker Ceramic Beam Tube Coatings</a:t>
            </a:r>
          </a:p>
        </p:txBody>
      </p:sp>
    </p:spTree>
    <p:extLst>
      <p:ext uri="{BB962C8B-B14F-4D97-AF65-F5344CB8AC3E}">
        <p14:creationId xmlns:p14="http://schemas.microsoft.com/office/powerpoint/2010/main" val="3021169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D9B24-6F6C-DEEA-D29B-E87007482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Tube Coating Technical Requirements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C9FAA63-5586-FEA1-4887-724A25E86FD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Coating must be even and defect free</a:t>
            </a:r>
          </a:p>
          <a:p>
            <a:r>
              <a:rPr lang="en-US" dirty="0"/>
              <a:t>Low outgassing rate: &lt;1x10</a:t>
            </a:r>
            <a:r>
              <a:rPr lang="en-US" baseline="30000" dirty="0"/>
              <a:t>-10</a:t>
            </a:r>
            <a:r>
              <a:rPr lang="en-US" dirty="0"/>
              <a:t> Torr Liters/second/cm</a:t>
            </a:r>
            <a:r>
              <a:rPr lang="en-US" baseline="30000" dirty="0"/>
              <a:t>2</a:t>
            </a:r>
          </a:p>
          <a:p>
            <a:r>
              <a:rPr lang="en-US" dirty="0"/>
              <a:t>Ultimate vacuum pressures: &lt;10</a:t>
            </a:r>
            <a:r>
              <a:rPr lang="en-US" baseline="30000" dirty="0"/>
              <a:t>-8</a:t>
            </a:r>
            <a:r>
              <a:rPr lang="en-US" dirty="0"/>
              <a:t> Torr</a:t>
            </a:r>
          </a:p>
          <a:p>
            <a:r>
              <a:rPr lang="en-US" dirty="0"/>
              <a:t>Electrical resistivity of coating: 1-10 </a:t>
            </a:r>
            <a:r>
              <a:rPr lang="en-US" dirty="0" err="1"/>
              <a:t>kOhm</a:t>
            </a:r>
            <a:r>
              <a:rPr lang="en-US" dirty="0"/>
              <a:t>/square</a:t>
            </a:r>
          </a:p>
          <a:p>
            <a:r>
              <a:rPr lang="en-US" dirty="0"/>
              <a:t>End to end electrical resistance: 10-40 </a:t>
            </a:r>
            <a:r>
              <a:rPr lang="en-US" dirty="0" err="1"/>
              <a:t>kOhms</a:t>
            </a:r>
            <a:endParaRPr lang="en-US" dirty="0"/>
          </a:p>
          <a:p>
            <a:r>
              <a:rPr lang="en-US" dirty="0"/>
              <a:t>Low SEY: &lt;1.37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AFB9539-7A12-08EB-27AA-50FA1A8399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Subject to &gt; 1MRad of Gamma radiation during lifetime</a:t>
            </a:r>
          </a:p>
          <a:p>
            <a:r>
              <a:rPr lang="en-US" dirty="0"/>
              <a:t>Operating temperature 10-100° C</a:t>
            </a:r>
          </a:p>
          <a:p>
            <a:r>
              <a:rPr lang="en-US" dirty="0"/>
              <a:t>Free of hazardous materials like lead</a:t>
            </a:r>
          </a:p>
          <a:p>
            <a:r>
              <a:rPr lang="en-US" dirty="0"/>
              <a:t>Compatible with Kovar</a:t>
            </a:r>
          </a:p>
          <a:p>
            <a:r>
              <a:rPr lang="en-US" dirty="0"/>
              <a:t>Can survive at brazing temp: 900-1200°C</a:t>
            </a:r>
          </a:p>
          <a:p>
            <a:r>
              <a:rPr lang="en-US" u="sng" dirty="0"/>
              <a:t>OR</a:t>
            </a:r>
            <a:r>
              <a:rPr lang="en-US" dirty="0"/>
              <a:t> safe to coat a previously brazed joint (coating application temperature &lt;400° C)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9C9BD-8AD3-1D9A-4699-DB80120AA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6</a:t>
            </a:fld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665F681-F31F-1C67-C80B-4809EBA2C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6651" y="6539725"/>
            <a:ext cx="1104900" cy="187452"/>
          </a:xfrm>
        </p:spPr>
        <p:txBody>
          <a:bodyPr/>
          <a:lstStyle/>
          <a:p>
            <a:r>
              <a:rPr lang="en-US" dirty="0"/>
              <a:t>04.18.2024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B35F801-D8A2-5D2A-39EB-EFC013C40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4498" y="6539725"/>
            <a:ext cx="6893052" cy="187452"/>
          </a:xfrm>
        </p:spPr>
        <p:txBody>
          <a:bodyPr/>
          <a:lstStyle/>
          <a:p>
            <a:r>
              <a:rPr lang="en-US" dirty="0"/>
              <a:t>Morin | LBNF Kicker Ceramic Beam Tube Coatings</a:t>
            </a:r>
          </a:p>
        </p:txBody>
      </p:sp>
    </p:spTree>
    <p:extLst>
      <p:ext uri="{BB962C8B-B14F-4D97-AF65-F5344CB8AC3E}">
        <p14:creationId xmlns:p14="http://schemas.microsoft.com/office/powerpoint/2010/main" val="2502022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CC7D2-4132-DB34-4474-29BD1787D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Previously Used Coating- Aerodag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88A32-C228-19AB-C9A7-43F9D7434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AD04F75E-D22A-574B-B0CB-786E06C9C0C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61" r="5261"/>
          <a:stretch/>
        </p:blipFill>
        <p:spPr>
          <a:xfrm>
            <a:off x="6461125" y="1068388"/>
            <a:ext cx="5730875" cy="5180012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5E804BD6-F115-48A8-E709-666E48100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699" y="1068106"/>
            <a:ext cx="5730689" cy="5180293"/>
          </a:xfrm>
        </p:spPr>
        <p:txBody>
          <a:bodyPr/>
          <a:lstStyle/>
          <a:p>
            <a:pPr lvl="0"/>
            <a:r>
              <a:rPr lang="en-US" sz="2400" dirty="0"/>
              <a:t>From past project experience, coating with Aerodag (amorphous graphite “paint”) is effective but problematic:</a:t>
            </a:r>
          </a:p>
          <a:p>
            <a:pPr lvl="1"/>
            <a:r>
              <a:rPr lang="en-US" dirty="0"/>
              <a:t>Technical challenge to achieve suitable coating in a consistent and repeatable manner</a:t>
            </a:r>
          </a:p>
          <a:p>
            <a:pPr lvl="1"/>
            <a:r>
              <a:rPr lang="en-US" dirty="0"/>
              <a:t>Requires significant labor resources</a:t>
            </a:r>
          </a:p>
          <a:p>
            <a:pPr lvl="1"/>
            <a:r>
              <a:rPr lang="en-US" dirty="0"/>
              <a:t>Risk of damage to assembled tubes, especially if repeated attempts at coating are required</a:t>
            </a:r>
          </a:p>
          <a:p>
            <a:pPr lvl="1"/>
            <a:r>
              <a:rPr lang="en-US" dirty="0"/>
              <a:t>Technician expertise not retained due to the infrequency of need (&gt;10 years since last produced in house)</a:t>
            </a:r>
          </a:p>
          <a:p>
            <a:pPr lvl="1"/>
            <a:r>
              <a:rPr lang="en-US" dirty="0"/>
              <a:t>Loss of processing equipment</a:t>
            </a:r>
          </a:p>
          <a:p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910856D-4B40-E6F2-08A4-1E7539A54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6651" y="6539725"/>
            <a:ext cx="1104900" cy="187452"/>
          </a:xfrm>
        </p:spPr>
        <p:txBody>
          <a:bodyPr/>
          <a:lstStyle/>
          <a:p>
            <a:r>
              <a:rPr lang="en-US" dirty="0"/>
              <a:t>04.18.2024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791CF7E-7493-86B4-B7C8-38E5F340A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4498" y="6539725"/>
            <a:ext cx="6893052" cy="187452"/>
          </a:xfrm>
        </p:spPr>
        <p:txBody>
          <a:bodyPr/>
          <a:lstStyle/>
          <a:p>
            <a:r>
              <a:rPr lang="en-US" dirty="0"/>
              <a:t>Morin | LBNF Kicker Ceramic Beam Tube Coatings</a:t>
            </a:r>
          </a:p>
        </p:txBody>
      </p:sp>
    </p:spTree>
    <p:extLst>
      <p:ext uri="{BB962C8B-B14F-4D97-AF65-F5344CB8AC3E}">
        <p14:creationId xmlns:p14="http://schemas.microsoft.com/office/powerpoint/2010/main" val="3160135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10C58-C2FE-574D-84DE-59D68F297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Previously Researched Coatings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88C8F-05D4-A9E4-864B-8F91C3647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Cermet </a:t>
            </a:r>
          </a:p>
          <a:p>
            <a:pPr lvl="1"/>
            <a:r>
              <a:rPr lang="en-US" sz="2400" dirty="0"/>
              <a:t>Metal/ceramic composite</a:t>
            </a:r>
          </a:p>
          <a:p>
            <a:pPr lvl="1"/>
            <a:r>
              <a:rPr lang="en-US" sz="2400" dirty="0"/>
              <a:t>Resistance was too high </a:t>
            </a:r>
          </a:p>
          <a:p>
            <a:pPr lvl="1"/>
            <a:r>
              <a:rPr lang="en-US" sz="2400" dirty="0"/>
              <a:t>Contained lead </a:t>
            </a:r>
          </a:p>
          <a:p>
            <a:r>
              <a:rPr lang="en-US" sz="2400" dirty="0"/>
              <a:t>Indium Tin Oxide</a:t>
            </a:r>
          </a:p>
          <a:p>
            <a:pPr lvl="1"/>
            <a:r>
              <a:rPr lang="en-US" sz="2400" dirty="0"/>
              <a:t>Met electrical and vacuum requirements</a:t>
            </a:r>
          </a:p>
          <a:p>
            <a:pPr lvl="1"/>
            <a:r>
              <a:rPr lang="en-US" sz="2400" dirty="0"/>
              <a:t>SEY too high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686D4-51DC-95CF-734F-16D860672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0CE3EF-DFCE-E89D-9889-BD608E764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729" y="1205726"/>
            <a:ext cx="3458058" cy="19910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B9DD44-0B42-BE93-F2CF-EDC6EBDD6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550" y="3349127"/>
            <a:ext cx="1936416" cy="273579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F76B867-F643-8906-347B-3A5D1C6E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6651" y="6539725"/>
            <a:ext cx="1104900" cy="187452"/>
          </a:xfrm>
        </p:spPr>
        <p:txBody>
          <a:bodyPr/>
          <a:lstStyle/>
          <a:p>
            <a:r>
              <a:rPr lang="en-US" dirty="0"/>
              <a:t>04.18.2024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AD18269-2678-7B0C-4CB2-674985240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4498" y="6539725"/>
            <a:ext cx="6893052" cy="187452"/>
          </a:xfrm>
        </p:spPr>
        <p:txBody>
          <a:bodyPr/>
          <a:lstStyle/>
          <a:p>
            <a:r>
              <a:rPr lang="en-US" dirty="0"/>
              <a:t>Morin | LBNF Kicker Ceramic Beam Tube Coatings</a:t>
            </a:r>
          </a:p>
        </p:txBody>
      </p:sp>
    </p:spTree>
    <p:extLst>
      <p:ext uri="{BB962C8B-B14F-4D97-AF65-F5344CB8AC3E}">
        <p14:creationId xmlns:p14="http://schemas.microsoft.com/office/powerpoint/2010/main" val="1492767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17B56-CA28-951A-E6E8-C3D1AE994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SEY Testing of Indium Tin Oxide (ITO) Coating in FNAL Main Injector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D971B-63C1-0321-E1E6-A6FCB2CF9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Studies conclude 1.37 SEY is required threshold to avoid issues</a:t>
            </a:r>
          </a:p>
          <a:p>
            <a:pPr lvl="1"/>
            <a:r>
              <a:rPr lang="en-US" sz="2800" dirty="0"/>
              <a:t>ITO did not condition below this value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C7661-30F9-1E8A-91DF-0D1143F37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A7CF97-3CA7-6BB3-A866-3980B2027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289" y="2300043"/>
            <a:ext cx="6990261" cy="3867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05BAA3-BD1B-DDCE-83CF-E082AA259A5B}"/>
              </a:ext>
            </a:extLst>
          </p:cNvPr>
          <p:cNvSpPr txBox="1"/>
          <p:nvPr/>
        </p:nvSpPr>
        <p:spPr>
          <a:xfrm>
            <a:off x="3284793" y="4269580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~1.25 peak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2FD425-053D-0181-E79B-64D1F5C0F26D}"/>
              </a:ext>
            </a:extLst>
          </p:cNvPr>
          <p:cNvSpPr txBox="1"/>
          <p:nvPr/>
        </p:nvSpPr>
        <p:spPr>
          <a:xfrm>
            <a:off x="7092331" y="3551843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~1.65 peak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CEA9829-1C33-DA51-8167-E548FFFF0599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7460049" y="3181329"/>
            <a:ext cx="298490" cy="3705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6773449-2331-8C72-E926-24916BE040BA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3652511" y="3825772"/>
            <a:ext cx="298490" cy="4438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15E7658-9E06-C5FF-87F9-D924BDFCD6B4}"/>
              </a:ext>
            </a:extLst>
          </p:cNvPr>
          <p:cNvSpPr txBox="1"/>
          <p:nvPr/>
        </p:nvSpPr>
        <p:spPr>
          <a:xfrm>
            <a:off x="4443983" y="2346209"/>
            <a:ext cx="1505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316L Control Sample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EBEC7A-149E-AAEB-183C-76EE6332723B}"/>
              </a:ext>
            </a:extLst>
          </p:cNvPr>
          <p:cNvSpPr txBox="1"/>
          <p:nvPr/>
        </p:nvSpPr>
        <p:spPr>
          <a:xfrm>
            <a:off x="8009507" y="2346209"/>
            <a:ext cx="1411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ITO Sample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3D1F47E-0CB3-880B-32D0-F6339D98B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6651" y="6539725"/>
            <a:ext cx="1104900" cy="187452"/>
          </a:xfrm>
        </p:spPr>
        <p:txBody>
          <a:bodyPr/>
          <a:lstStyle/>
          <a:p>
            <a:r>
              <a:rPr lang="en-US" dirty="0"/>
              <a:t>04.18.2024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7EA0E602-4383-B4D4-F6FD-4E4C58E3D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4498" y="6539725"/>
            <a:ext cx="6893052" cy="187452"/>
          </a:xfrm>
        </p:spPr>
        <p:txBody>
          <a:bodyPr/>
          <a:lstStyle/>
          <a:p>
            <a:r>
              <a:rPr lang="en-US" dirty="0"/>
              <a:t>Morin | LBNF Kicker Ceramic Beam Tube Coatings</a:t>
            </a:r>
          </a:p>
        </p:txBody>
      </p:sp>
    </p:spTree>
    <p:extLst>
      <p:ext uri="{BB962C8B-B14F-4D97-AF65-F5344CB8AC3E}">
        <p14:creationId xmlns:p14="http://schemas.microsoft.com/office/powerpoint/2010/main" val="3781399106"/>
      </p:ext>
    </p:extLst>
  </p:cSld>
  <p:clrMapOvr>
    <a:masterClrMapping/>
  </p:clrMapOvr>
</p:sld>
</file>

<file path=ppt/theme/theme1.xml><?xml version="1.0" encoding="utf-8"?>
<a:theme xmlns:a="http://schemas.openxmlformats.org/drawingml/2006/main" name="LBNFDUNEUS">
  <a:themeElements>
    <a:clrScheme name="LBNFDUNE-US 2022">
      <a:dk1>
        <a:srgbClr val="63666A"/>
      </a:dk1>
      <a:lt1>
        <a:sysClr val="window" lastClr="FFFFFF"/>
      </a:lt1>
      <a:dk2>
        <a:srgbClr val="44546A"/>
      </a:dk2>
      <a:lt2>
        <a:srgbClr val="E7E6E6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563C1"/>
      </a:hlink>
      <a:folHlink>
        <a:srgbClr val="954F72"/>
      </a:folHlink>
    </a:clrScheme>
    <a:fontScheme name="Custom 1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BNFDUNEUS Presentation Template_2023  -  Read-Only" id="{E7140A7C-3254-4215-8AD4-D26C7E556DF2}" vid="{55A2AEEE-627C-49B8-8C77-35286B62AA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LBNFDUNEUS Presentation Template_2023 Jason Slides</Template>
  <TotalTime>376</TotalTime>
  <Words>965</Words>
  <Application>Microsoft Office PowerPoint</Application>
  <PresentationFormat>Widescreen</PresentationFormat>
  <Paragraphs>157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HGGothicE</vt:lpstr>
      <vt:lpstr>Arial</vt:lpstr>
      <vt:lpstr>Calibri</vt:lpstr>
      <vt:lpstr>Helvetica</vt:lpstr>
      <vt:lpstr>LBNFDUNEUS</vt:lpstr>
      <vt:lpstr>LBNF Kicker Ceramic Beam Tube Coatings</vt:lpstr>
      <vt:lpstr>LBNF Project</vt:lpstr>
      <vt:lpstr>LBNF Kicker Beam Tubes</vt:lpstr>
      <vt:lpstr>LBNF Kicker Beam Tubes</vt:lpstr>
      <vt:lpstr>Kicker End Cross Section</vt:lpstr>
      <vt:lpstr>Beam Tube Coating Technical Requirements</vt:lpstr>
      <vt:lpstr>Previously Used Coating- Aerodag</vt:lpstr>
      <vt:lpstr>Previously Researched Coatings</vt:lpstr>
      <vt:lpstr>SEY Testing of Indium Tin Oxide (ITO) Coating in FNAL Main Injector</vt:lpstr>
      <vt:lpstr>Most Recent Coating Investigation</vt:lpstr>
      <vt:lpstr>Chromium Oxide Literature Search</vt:lpstr>
      <vt:lpstr>Chromium Oxide- More S.E.Y. </vt:lpstr>
      <vt:lpstr>Titanium Nitride Literature Search</vt:lpstr>
      <vt:lpstr>Titanium Nitride- S.E.Y. Testing at FNAL</vt:lpstr>
      <vt:lpstr>Additional In-House Testing </vt:lpstr>
      <vt:lpstr>TiN Outgassing Verification Testing at FNAL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as written on the agenda</dc:title>
  <dc:creator>Jason Morin</dc:creator>
  <cp:lastModifiedBy>Jason Morin</cp:lastModifiedBy>
  <cp:revision>3</cp:revision>
  <dcterms:created xsi:type="dcterms:W3CDTF">2023-12-15T19:00:17Z</dcterms:created>
  <dcterms:modified xsi:type="dcterms:W3CDTF">2024-04-16T23:21:47Z</dcterms:modified>
</cp:coreProperties>
</file>