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13" r:id="rId10"/>
    <p:sldId id="305" r:id="rId11"/>
    <p:sldId id="315" r:id="rId12"/>
    <p:sldId id="309" r:id="rId13"/>
    <p:sldId id="307" r:id="rId14"/>
    <p:sldId id="308" r:id="rId15"/>
    <p:sldId id="306" r:id="rId16"/>
    <p:sldId id="297" r:id="rId17"/>
    <p:sldId id="296" r:id="rId18"/>
    <p:sldId id="295" r:id="rId19"/>
    <p:sldId id="314" r:id="rId20"/>
    <p:sldId id="310" r:id="rId21"/>
    <p:sldId id="311" r:id="rId22"/>
    <p:sldId id="312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B976E-E4F2-484C-9E81-B7532B00889E}" v="21" dt="2024-04-16T07:09:35.472"/>
    <p1510:client id="{34C64A2C-858A-4718-8F03-14A76CBC57A1}" v="20" dt="2024-04-16T18:02:27.0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3"/>
  </p:normalViewPr>
  <p:slideViewPr>
    <p:cSldViewPr snapToGrid="0" snapToObjects="1" showGuides="1">
      <p:cViewPr varScale="1">
        <p:scale>
          <a:sx n="119" d="100"/>
          <a:sy n="119" d="100"/>
        </p:scale>
        <p:origin x="141" y="6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fa Wu" userId="9eb4ed8f995fdd0d" providerId="LiveId" clId="{34C64A2C-858A-4718-8F03-14A76CBC57A1}"/>
    <pc:docChg chg="undo custSel addSld delSld modSld sldOrd">
      <pc:chgData name="Genfa Wu" userId="9eb4ed8f995fdd0d" providerId="LiveId" clId="{34C64A2C-858A-4718-8F03-14A76CBC57A1}" dt="2024-04-16T18:02:37.663" v="1800" actId="14100"/>
      <pc:docMkLst>
        <pc:docMk/>
      </pc:docMkLst>
      <pc:sldChg chg="modSp mod">
        <pc:chgData name="Genfa Wu" userId="9eb4ed8f995fdd0d" providerId="LiveId" clId="{34C64A2C-858A-4718-8F03-14A76CBC57A1}" dt="2024-04-16T04:16:59.491" v="285" actId="20577"/>
        <pc:sldMkLst>
          <pc:docMk/>
          <pc:sldMk cId="1989597527" sldId="294"/>
        </pc:sldMkLst>
        <pc:spChg chg="mod">
          <ac:chgData name="Genfa Wu" userId="9eb4ed8f995fdd0d" providerId="LiveId" clId="{34C64A2C-858A-4718-8F03-14A76CBC57A1}" dt="2024-04-16T04:16:59.491" v="285" actId="20577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Genfa Wu" userId="9eb4ed8f995fdd0d" providerId="LiveId" clId="{34C64A2C-858A-4718-8F03-14A76CBC57A1}" dt="2024-04-15T15:46:30.260" v="63" actId="6549"/>
          <ac:spMkLst>
            <pc:docMk/>
            <pc:sldMk cId="1989597527" sldId="294"/>
            <ac:spMk id="4" creationId="{00000000-0000-0000-0000-000000000000}"/>
          </ac:spMkLst>
        </pc:spChg>
      </pc:sldChg>
      <pc:sldChg chg="delSp modSp mod">
        <pc:chgData name="Genfa Wu" userId="9eb4ed8f995fdd0d" providerId="LiveId" clId="{34C64A2C-858A-4718-8F03-14A76CBC57A1}" dt="2024-04-16T17:27:37.219" v="720" actId="1076"/>
        <pc:sldMkLst>
          <pc:docMk/>
          <pc:sldMk cId="828050439" sldId="295"/>
        </pc:sldMkLst>
        <pc:spChg chg="del">
          <ac:chgData name="Genfa Wu" userId="9eb4ed8f995fdd0d" providerId="LiveId" clId="{34C64A2C-858A-4718-8F03-14A76CBC57A1}" dt="2024-04-16T17:27:23.017" v="719" actId="478"/>
          <ac:spMkLst>
            <pc:docMk/>
            <pc:sldMk cId="828050439" sldId="295"/>
            <ac:spMk id="2" creationId="{1A62C393-353C-4B24-93B9-DD380CAEC296}"/>
          </ac:spMkLst>
        </pc:spChg>
        <pc:spChg chg="mod">
          <ac:chgData name="Genfa Wu" userId="9eb4ed8f995fdd0d" providerId="LiveId" clId="{34C64A2C-858A-4718-8F03-14A76CBC57A1}" dt="2024-04-16T17:27:10.616" v="718" actId="20577"/>
          <ac:spMkLst>
            <pc:docMk/>
            <pc:sldMk cId="828050439" sldId="295"/>
            <ac:spMk id="3" creationId="{EFD4F22B-5F07-4C1D-AA3C-8A9AEDC94E91}"/>
          </ac:spMkLst>
        </pc:spChg>
        <pc:grpChg chg="mod">
          <ac:chgData name="Genfa Wu" userId="9eb4ed8f995fdd0d" providerId="LiveId" clId="{34C64A2C-858A-4718-8F03-14A76CBC57A1}" dt="2024-04-16T17:27:37.219" v="720" actId="1076"/>
          <ac:grpSpMkLst>
            <pc:docMk/>
            <pc:sldMk cId="828050439" sldId="295"/>
            <ac:grpSpMk id="7" creationId="{17637F50-2AC2-4B93-A90F-2A8785D6F8B3}"/>
          </ac:grpSpMkLst>
        </pc:grpChg>
      </pc:sldChg>
      <pc:sldChg chg="ord">
        <pc:chgData name="Genfa Wu" userId="9eb4ed8f995fdd0d" providerId="LiveId" clId="{34C64A2C-858A-4718-8F03-14A76CBC57A1}" dt="2024-04-16T17:39:57.182" v="727"/>
        <pc:sldMkLst>
          <pc:docMk/>
          <pc:sldMk cId="2205590450" sldId="296"/>
        </pc:sldMkLst>
      </pc:sldChg>
      <pc:sldChg chg="modSp mod">
        <pc:chgData name="Genfa Wu" userId="9eb4ed8f995fdd0d" providerId="LiveId" clId="{34C64A2C-858A-4718-8F03-14A76CBC57A1}" dt="2024-04-16T17:40:48.505" v="816" actId="1076"/>
        <pc:sldMkLst>
          <pc:docMk/>
          <pc:sldMk cId="1140967549" sldId="297"/>
        </pc:sldMkLst>
        <pc:spChg chg="mod">
          <ac:chgData name="Genfa Wu" userId="9eb4ed8f995fdd0d" providerId="LiveId" clId="{34C64A2C-858A-4718-8F03-14A76CBC57A1}" dt="2024-04-16T17:40:48.505" v="816" actId="1076"/>
          <ac:spMkLst>
            <pc:docMk/>
            <pc:sldMk cId="1140967549" sldId="297"/>
            <ac:spMk id="3" creationId="{A545484E-8EDE-4792-89CC-A924E2BD7062}"/>
          </ac:spMkLst>
        </pc:spChg>
      </pc:sldChg>
      <pc:sldChg chg="modSp new mod">
        <pc:chgData name="Genfa Wu" userId="9eb4ed8f995fdd0d" providerId="LiveId" clId="{34C64A2C-858A-4718-8F03-14A76CBC57A1}" dt="2024-04-16T04:08:15.871" v="111" actId="20577"/>
        <pc:sldMkLst>
          <pc:docMk/>
          <pc:sldMk cId="547246353" sldId="298"/>
        </pc:sldMkLst>
        <pc:spChg chg="mod">
          <ac:chgData name="Genfa Wu" userId="9eb4ed8f995fdd0d" providerId="LiveId" clId="{34C64A2C-858A-4718-8F03-14A76CBC57A1}" dt="2024-04-16T04:08:15.871" v="111" actId="20577"/>
          <ac:spMkLst>
            <pc:docMk/>
            <pc:sldMk cId="547246353" sldId="298"/>
            <ac:spMk id="2" creationId="{A2068B35-6B74-38C5-8A8B-F113077505A0}"/>
          </ac:spMkLst>
        </pc:spChg>
        <pc:spChg chg="mod">
          <ac:chgData name="Genfa Wu" userId="9eb4ed8f995fdd0d" providerId="LiveId" clId="{34C64A2C-858A-4718-8F03-14A76CBC57A1}" dt="2024-04-16T04:07:31.158" v="71" actId="20577"/>
          <ac:spMkLst>
            <pc:docMk/>
            <pc:sldMk cId="547246353" sldId="298"/>
            <ac:spMk id="3" creationId="{530660D3-524A-45AE-0CF7-3FFDE7B038FC}"/>
          </ac:spMkLst>
        </pc:spChg>
      </pc:sldChg>
      <pc:sldChg chg="addSp delSp modSp new mod">
        <pc:chgData name="Genfa Wu" userId="9eb4ed8f995fdd0d" providerId="LiveId" clId="{34C64A2C-858A-4718-8F03-14A76CBC57A1}" dt="2024-04-16T16:20:54.983" v="569" actId="20578"/>
        <pc:sldMkLst>
          <pc:docMk/>
          <pc:sldMk cId="4068301713" sldId="299"/>
        </pc:sldMkLst>
        <pc:spChg chg="del mod">
          <ac:chgData name="Genfa Wu" userId="9eb4ed8f995fdd0d" providerId="LiveId" clId="{34C64A2C-858A-4718-8F03-14A76CBC57A1}" dt="2024-04-16T04:12:51.045" v="158" actId="478"/>
          <ac:spMkLst>
            <pc:docMk/>
            <pc:sldMk cId="4068301713" sldId="299"/>
            <ac:spMk id="2" creationId="{D7B3E4E5-34EA-8D4A-9CB2-8272C834B5B8}"/>
          </ac:spMkLst>
        </pc:spChg>
        <pc:spChg chg="mod">
          <ac:chgData name="Genfa Wu" userId="9eb4ed8f995fdd0d" providerId="LiveId" clId="{34C64A2C-858A-4718-8F03-14A76CBC57A1}" dt="2024-04-16T04:34:01.860" v="518" actId="20577"/>
          <ac:spMkLst>
            <pc:docMk/>
            <pc:sldMk cId="4068301713" sldId="299"/>
            <ac:spMk id="3" creationId="{85E5AA8E-5263-5558-9D75-37D7FBD3237E}"/>
          </ac:spMkLst>
        </pc:spChg>
        <pc:spChg chg="add del mod">
          <ac:chgData name="Genfa Wu" userId="9eb4ed8f995fdd0d" providerId="LiveId" clId="{34C64A2C-858A-4718-8F03-14A76CBC57A1}" dt="2024-04-16T04:12:56.958" v="159" actId="478"/>
          <ac:spMkLst>
            <pc:docMk/>
            <pc:sldMk cId="4068301713" sldId="299"/>
            <ac:spMk id="8" creationId="{3507B95F-567C-7564-095F-1DA3CAEEBCD5}"/>
          </ac:spMkLst>
        </pc:spChg>
        <pc:spChg chg="add mod">
          <ac:chgData name="Genfa Wu" userId="9eb4ed8f995fdd0d" providerId="LiveId" clId="{34C64A2C-858A-4718-8F03-14A76CBC57A1}" dt="2024-04-16T16:20:54.983" v="569" actId="20578"/>
          <ac:spMkLst>
            <pc:docMk/>
            <pc:sldMk cId="4068301713" sldId="299"/>
            <ac:spMk id="9" creationId="{01587F15-1FE4-3124-602C-21B35E2D41FA}"/>
          </ac:spMkLst>
        </pc:spChg>
        <pc:picChg chg="add mod">
          <ac:chgData name="Genfa Wu" userId="9eb4ed8f995fdd0d" providerId="LiveId" clId="{34C64A2C-858A-4718-8F03-14A76CBC57A1}" dt="2024-04-16T04:33:28.477" v="516" actId="1076"/>
          <ac:picMkLst>
            <pc:docMk/>
            <pc:sldMk cId="4068301713" sldId="299"/>
            <ac:picMk id="11" creationId="{93AC41E6-7F6A-DA13-313C-86387CF0B7BE}"/>
          </ac:picMkLst>
        </pc:picChg>
      </pc:sldChg>
      <pc:sldChg chg="addSp modSp mod">
        <pc:chgData name="Genfa Wu" userId="9eb4ed8f995fdd0d" providerId="LiveId" clId="{34C64A2C-858A-4718-8F03-14A76CBC57A1}" dt="2024-04-16T16:19:54.462" v="568" actId="1037"/>
        <pc:sldMkLst>
          <pc:docMk/>
          <pc:sldMk cId="779367081" sldId="300"/>
        </pc:sldMkLst>
        <pc:picChg chg="add mod">
          <ac:chgData name="Genfa Wu" userId="9eb4ed8f995fdd0d" providerId="LiveId" clId="{34C64A2C-858A-4718-8F03-14A76CBC57A1}" dt="2024-04-16T16:19:54.462" v="568" actId="1037"/>
          <ac:picMkLst>
            <pc:docMk/>
            <pc:sldMk cId="779367081" sldId="300"/>
            <ac:picMk id="7" creationId="{978FA0D9-DAF1-750A-80B6-E649C0795743}"/>
          </ac:picMkLst>
        </pc:picChg>
      </pc:sldChg>
      <pc:sldChg chg="modSp new del mod">
        <pc:chgData name="Genfa Wu" userId="9eb4ed8f995fdd0d" providerId="LiveId" clId="{34C64A2C-858A-4718-8F03-14A76CBC57A1}" dt="2024-04-16T04:12:04.893" v="157" actId="47"/>
        <pc:sldMkLst>
          <pc:docMk/>
          <pc:sldMk cId="3389700139" sldId="300"/>
        </pc:sldMkLst>
        <pc:spChg chg="mod">
          <ac:chgData name="Genfa Wu" userId="9eb4ed8f995fdd0d" providerId="LiveId" clId="{34C64A2C-858A-4718-8F03-14A76CBC57A1}" dt="2024-04-16T04:12:00.283" v="156" actId="15"/>
          <ac:spMkLst>
            <pc:docMk/>
            <pc:sldMk cId="3389700139" sldId="300"/>
            <ac:spMk id="2" creationId="{55A93383-7CF8-1E39-50A5-81BB3B858B67}"/>
          </ac:spMkLst>
        </pc:spChg>
      </pc:sldChg>
      <pc:sldChg chg="modSp mod">
        <pc:chgData name="Genfa Wu" userId="9eb4ed8f995fdd0d" providerId="LiveId" clId="{34C64A2C-858A-4718-8F03-14A76CBC57A1}" dt="2024-04-16T16:21:19.423" v="585" actId="20577"/>
        <pc:sldMkLst>
          <pc:docMk/>
          <pc:sldMk cId="2701737886" sldId="303"/>
        </pc:sldMkLst>
        <pc:spChg chg="mod">
          <ac:chgData name="Genfa Wu" userId="9eb4ed8f995fdd0d" providerId="LiveId" clId="{34C64A2C-858A-4718-8F03-14A76CBC57A1}" dt="2024-04-16T16:21:19.423" v="585" actId="20577"/>
          <ac:spMkLst>
            <pc:docMk/>
            <pc:sldMk cId="2701737886" sldId="303"/>
            <ac:spMk id="2" creationId="{4F2CD57D-68F6-BECD-59CF-B80F5DCDF125}"/>
          </ac:spMkLst>
        </pc:spChg>
      </pc:sldChg>
      <pc:sldChg chg="addSp modSp mod">
        <pc:chgData name="Genfa Wu" userId="9eb4ed8f995fdd0d" providerId="LiveId" clId="{34C64A2C-858A-4718-8F03-14A76CBC57A1}" dt="2024-04-16T17:52:30.535" v="1503" actId="1076"/>
        <pc:sldMkLst>
          <pc:docMk/>
          <pc:sldMk cId="3099256343" sldId="305"/>
        </pc:sldMkLst>
        <pc:picChg chg="add mod">
          <ac:chgData name="Genfa Wu" userId="9eb4ed8f995fdd0d" providerId="LiveId" clId="{34C64A2C-858A-4718-8F03-14A76CBC57A1}" dt="2024-04-16T17:52:30.535" v="1503" actId="1076"/>
          <ac:picMkLst>
            <pc:docMk/>
            <pc:sldMk cId="3099256343" sldId="305"/>
            <ac:picMk id="8" creationId="{37D77400-D4F9-1DD6-AD5D-0D8748F5C492}"/>
          </ac:picMkLst>
        </pc:picChg>
        <pc:picChg chg="add mod">
          <ac:chgData name="Genfa Wu" userId="9eb4ed8f995fdd0d" providerId="LiveId" clId="{34C64A2C-858A-4718-8F03-14A76CBC57A1}" dt="2024-04-16T17:37:54.941" v="725" actId="1076"/>
          <ac:picMkLst>
            <pc:docMk/>
            <pc:sldMk cId="3099256343" sldId="305"/>
            <ac:picMk id="9" creationId="{C28B62E1-B612-B060-8086-A3CD412043AA}"/>
          </ac:picMkLst>
        </pc:picChg>
      </pc:sldChg>
      <pc:sldChg chg="modSp new mod">
        <pc:chgData name="Genfa Wu" userId="9eb4ed8f995fdd0d" providerId="LiveId" clId="{34C64A2C-858A-4718-8F03-14A76CBC57A1}" dt="2024-04-16T17:48:27.757" v="1330" actId="20577"/>
        <pc:sldMkLst>
          <pc:docMk/>
          <pc:sldMk cId="2795247928" sldId="310"/>
        </pc:sldMkLst>
        <pc:spChg chg="mod">
          <ac:chgData name="Genfa Wu" userId="9eb4ed8f995fdd0d" providerId="LiveId" clId="{34C64A2C-858A-4718-8F03-14A76CBC57A1}" dt="2024-04-16T17:48:27.757" v="1330" actId="20577"/>
          <ac:spMkLst>
            <pc:docMk/>
            <pc:sldMk cId="2795247928" sldId="310"/>
            <ac:spMk id="2" creationId="{30DAB52B-F496-3D1A-1685-FA986FDD3BDD}"/>
          </ac:spMkLst>
        </pc:spChg>
        <pc:spChg chg="mod">
          <ac:chgData name="Genfa Wu" userId="9eb4ed8f995fdd0d" providerId="LiveId" clId="{34C64A2C-858A-4718-8F03-14A76CBC57A1}" dt="2024-04-16T16:24:44.746" v="595" actId="20577"/>
          <ac:spMkLst>
            <pc:docMk/>
            <pc:sldMk cId="2795247928" sldId="310"/>
            <ac:spMk id="3" creationId="{F1A37CBE-246E-D4F4-DC4F-F9BEE81E4D7B}"/>
          </ac:spMkLst>
        </pc:spChg>
      </pc:sldChg>
      <pc:sldChg chg="add del">
        <pc:chgData name="Genfa Wu" userId="9eb4ed8f995fdd0d" providerId="LiveId" clId="{34C64A2C-858A-4718-8F03-14A76CBC57A1}" dt="2024-04-16T16:24:37.605" v="587" actId="2696"/>
        <pc:sldMkLst>
          <pc:docMk/>
          <pc:sldMk cId="3238219205" sldId="310"/>
        </pc:sldMkLst>
      </pc:sldChg>
      <pc:sldChg chg="delSp modSp new mod">
        <pc:chgData name="Genfa Wu" userId="9eb4ed8f995fdd0d" providerId="LiveId" clId="{34C64A2C-858A-4718-8F03-14A76CBC57A1}" dt="2024-04-16T16:25:02.135" v="603" actId="20577"/>
        <pc:sldMkLst>
          <pc:docMk/>
          <pc:sldMk cId="647342000" sldId="311"/>
        </pc:sldMkLst>
        <pc:spChg chg="del">
          <ac:chgData name="Genfa Wu" userId="9eb4ed8f995fdd0d" providerId="LiveId" clId="{34C64A2C-858A-4718-8F03-14A76CBC57A1}" dt="2024-04-16T16:24:57.905" v="597" actId="478"/>
          <ac:spMkLst>
            <pc:docMk/>
            <pc:sldMk cId="647342000" sldId="311"/>
            <ac:spMk id="2" creationId="{6358F197-406C-EB8B-C490-7362DEA71983}"/>
          </ac:spMkLst>
        </pc:spChg>
        <pc:spChg chg="mod">
          <ac:chgData name="Genfa Wu" userId="9eb4ed8f995fdd0d" providerId="LiveId" clId="{34C64A2C-858A-4718-8F03-14A76CBC57A1}" dt="2024-04-16T16:25:02.135" v="603" actId="20577"/>
          <ac:spMkLst>
            <pc:docMk/>
            <pc:sldMk cId="647342000" sldId="311"/>
            <ac:spMk id="3" creationId="{F9CBD8A1-3935-65B5-49F2-06E0FB35E58E}"/>
          </ac:spMkLst>
        </pc:spChg>
      </pc:sldChg>
      <pc:sldChg chg="addSp delSp modSp mod">
        <pc:chgData name="Genfa Wu" userId="9eb4ed8f995fdd0d" providerId="LiveId" clId="{34C64A2C-858A-4718-8F03-14A76CBC57A1}" dt="2024-04-16T16:27:34.248" v="635" actId="14100"/>
        <pc:sldMkLst>
          <pc:docMk/>
          <pc:sldMk cId="3054297893" sldId="312"/>
        </pc:sldMkLst>
        <pc:spChg chg="del">
          <ac:chgData name="Genfa Wu" userId="9eb4ed8f995fdd0d" providerId="LiveId" clId="{34C64A2C-858A-4718-8F03-14A76CBC57A1}" dt="2024-04-16T16:25:22.052" v="605" actId="478"/>
          <ac:spMkLst>
            <pc:docMk/>
            <pc:sldMk cId="3054297893" sldId="312"/>
            <ac:spMk id="2" creationId="{4F2CD57D-68F6-BECD-59CF-B80F5DCDF125}"/>
          </ac:spMkLst>
        </pc:spChg>
        <pc:spChg chg="mod">
          <ac:chgData name="Genfa Wu" userId="9eb4ed8f995fdd0d" providerId="LiveId" clId="{34C64A2C-858A-4718-8F03-14A76CBC57A1}" dt="2024-04-16T16:25:35.195" v="626" actId="20577"/>
          <ac:spMkLst>
            <pc:docMk/>
            <pc:sldMk cId="3054297893" sldId="312"/>
            <ac:spMk id="3" creationId="{AA3B93F3-D877-0C02-EE03-80FCAC1488AF}"/>
          </ac:spMkLst>
        </pc:spChg>
        <pc:spChg chg="add del mod">
          <ac:chgData name="Genfa Wu" userId="9eb4ed8f995fdd0d" providerId="LiveId" clId="{34C64A2C-858A-4718-8F03-14A76CBC57A1}" dt="2024-04-16T16:25:40.232" v="627" actId="478"/>
          <ac:spMkLst>
            <pc:docMk/>
            <pc:sldMk cId="3054297893" sldId="312"/>
            <ac:spMk id="8" creationId="{6B1F9149-8533-40BB-6B1C-BD36F0B36ADC}"/>
          </ac:spMkLst>
        </pc:spChg>
        <pc:picChg chg="del">
          <ac:chgData name="Genfa Wu" userId="9eb4ed8f995fdd0d" providerId="LiveId" clId="{34C64A2C-858A-4718-8F03-14A76CBC57A1}" dt="2024-04-16T16:25:13.864" v="604" actId="478"/>
          <ac:picMkLst>
            <pc:docMk/>
            <pc:sldMk cId="3054297893" sldId="312"/>
            <ac:picMk id="9" creationId="{59FF26BF-63CA-D4D6-172E-84BC8623BF2F}"/>
          </ac:picMkLst>
        </pc:picChg>
        <pc:picChg chg="add mod">
          <ac:chgData name="Genfa Wu" userId="9eb4ed8f995fdd0d" providerId="LiveId" clId="{34C64A2C-858A-4718-8F03-14A76CBC57A1}" dt="2024-04-16T16:26:29.105" v="631" actId="14100"/>
          <ac:picMkLst>
            <pc:docMk/>
            <pc:sldMk cId="3054297893" sldId="312"/>
            <ac:picMk id="11" creationId="{5DF30AE5-6AD5-AC77-B50C-7B5EDFB2BA58}"/>
          </ac:picMkLst>
        </pc:picChg>
        <pc:picChg chg="add mod">
          <ac:chgData name="Genfa Wu" userId="9eb4ed8f995fdd0d" providerId="LiveId" clId="{34C64A2C-858A-4718-8F03-14A76CBC57A1}" dt="2024-04-16T16:27:34.248" v="635" actId="14100"/>
          <ac:picMkLst>
            <pc:docMk/>
            <pc:sldMk cId="3054297893" sldId="312"/>
            <ac:picMk id="13" creationId="{6B04E698-1429-16A7-E893-5393854E8914}"/>
          </ac:picMkLst>
        </pc:picChg>
      </pc:sldChg>
      <pc:sldChg chg="addSp delSp modSp new mod">
        <pc:chgData name="Genfa Wu" userId="9eb4ed8f995fdd0d" providerId="LiveId" clId="{34C64A2C-858A-4718-8F03-14A76CBC57A1}" dt="2024-04-16T16:39:23.273" v="702" actId="1076"/>
        <pc:sldMkLst>
          <pc:docMk/>
          <pc:sldMk cId="1719077711" sldId="313"/>
        </pc:sldMkLst>
        <pc:spChg chg="del">
          <ac:chgData name="Genfa Wu" userId="9eb4ed8f995fdd0d" providerId="LiveId" clId="{34C64A2C-858A-4718-8F03-14A76CBC57A1}" dt="2024-04-16T16:35:30.303" v="684" actId="478"/>
          <ac:spMkLst>
            <pc:docMk/>
            <pc:sldMk cId="1719077711" sldId="313"/>
            <ac:spMk id="2" creationId="{1CA7E436-8964-40EC-48CB-491D4305D978}"/>
          </ac:spMkLst>
        </pc:spChg>
        <pc:spChg chg="mod">
          <ac:chgData name="Genfa Wu" userId="9eb4ed8f995fdd0d" providerId="LiveId" clId="{34C64A2C-858A-4718-8F03-14A76CBC57A1}" dt="2024-04-16T16:35:24.902" v="683" actId="20577"/>
          <ac:spMkLst>
            <pc:docMk/>
            <pc:sldMk cId="1719077711" sldId="313"/>
            <ac:spMk id="3" creationId="{284420E9-5FB8-CF5C-C85D-C57BF620423C}"/>
          </ac:spMkLst>
        </pc:spChg>
        <pc:spChg chg="add mod">
          <ac:chgData name="Genfa Wu" userId="9eb4ed8f995fdd0d" providerId="LiveId" clId="{34C64A2C-858A-4718-8F03-14A76CBC57A1}" dt="2024-04-16T16:35:55.754" v="694" actId="1076"/>
          <ac:spMkLst>
            <pc:docMk/>
            <pc:sldMk cId="1719077711" sldId="313"/>
            <ac:spMk id="7" creationId="{1FDDE0CB-C2C1-1CEC-86C1-74BD970483A7}"/>
          </ac:spMkLst>
        </pc:spChg>
        <pc:picChg chg="add mod">
          <ac:chgData name="Genfa Wu" userId="9eb4ed8f995fdd0d" providerId="LiveId" clId="{34C64A2C-858A-4718-8F03-14A76CBC57A1}" dt="2024-04-16T16:37:13.342" v="697" actId="1076"/>
          <ac:picMkLst>
            <pc:docMk/>
            <pc:sldMk cId="1719077711" sldId="313"/>
            <ac:picMk id="9" creationId="{B44D4DDC-F89B-9ADB-3903-19FCD20D7346}"/>
          </ac:picMkLst>
        </pc:picChg>
        <pc:picChg chg="add mod">
          <ac:chgData name="Genfa Wu" userId="9eb4ed8f995fdd0d" providerId="LiveId" clId="{34C64A2C-858A-4718-8F03-14A76CBC57A1}" dt="2024-04-16T16:37:50.880" v="700" actId="1076"/>
          <ac:picMkLst>
            <pc:docMk/>
            <pc:sldMk cId="1719077711" sldId="313"/>
            <ac:picMk id="11" creationId="{AC5F4705-F34E-080B-CC49-4423BDBA5DAA}"/>
          </ac:picMkLst>
        </pc:picChg>
        <pc:picChg chg="add mod">
          <ac:chgData name="Genfa Wu" userId="9eb4ed8f995fdd0d" providerId="LiveId" clId="{34C64A2C-858A-4718-8F03-14A76CBC57A1}" dt="2024-04-16T16:39:23.273" v="702" actId="1076"/>
          <ac:picMkLst>
            <pc:docMk/>
            <pc:sldMk cId="1719077711" sldId="313"/>
            <ac:picMk id="13" creationId="{7D1B3220-5A64-6304-A9EC-F311C7482BE8}"/>
          </ac:picMkLst>
        </pc:picChg>
      </pc:sldChg>
      <pc:sldChg chg="addSp modSp new mod">
        <pc:chgData name="Genfa Wu" userId="9eb4ed8f995fdd0d" providerId="LiveId" clId="{34C64A2C-858A-4718-8F03-14A76CBC57A1}" dt="2024-04-16T17:51:40.701" v="1501" actId="20577"/>
        <pc:sldMkLst>
          <pc:docMk/>
          <pc:sldMk cId="414703227" sldId="314"/>
        </pc:sldMkLst>
        <pc:spChg chg="mod">
          <ac:chgData name="Genfa Wu" userId="9eb4ed8f995fdd0d" providerId="LiveId" clId="{34C64A2C-858A-4718-8F03-14A76CBC57A1}" dt="2024-04-16T17:51:40.701" v="1501" actId="20577"/>
          <ac:spMkLst>
            <pc:docMk/>
            <pc:sldMk cId="414703227" sldId="314"/>
            <ac:spMk id="2" creationId="{BF57FA8E-097A-9F02-4117-50FF87341638}"/>
          </ac:spMkLst>
        </pc:spChg>
        <pc:spChg chg="mod">
          <ac:chgData name="Genfa Wu" userId="9eb4ed8f995fdd0d" providerId="LiveId" clId="{34C64A2C-858A-4718-8F03-14A76CBC57A1}" dt="2024-04-16T17:49:14.173" v="1350" actId="20577"/>
          <ac:spMkLst>
            <pc:docMk/>
            <pc:sldMk cId="414703227" sldId="314"/>
            <ac:spMk id="3" creationId="{850E052D-9CB3-D149-90AF-723DC4F45550}"/>
          </ac:spMkLst>
        </pc:spChg>
        <pc:spChg chg="add mod">
          <ac:chgData name="Genfa Wu" userId="9eb4ed8f995fdd0d" providerId="LiveId" clId="{34C64A2C-858A-4718-8F03-14A76CBC57A1}" dt="2024-04-16T17:50:51.765" v="1417" actId="20577"/>
          <ac:spMkLst>
            <pc:docMk/>
            <pc:sldMk cId="414703227" sldId="314"/>
            <ac:spMk id="9" creationId="{BD283E86-3146-481C-3CD4-354869958484}"/>
          </ac:spMkLst>
        </pc:spChg>
        <pc:picChg chg="add mod">
          <ac:chgData name="Genfa Wu" userId="9eb4ed8f995fdd0d" providerId="LiveId" clId="{34C64A2C-858A-4718-8F03-14A76CBC57A1}" dt="2024-04-16T17:50:10.844" v="1387" actId="1076"/>
          <ac:picMkLst>
            <pc:docMk/>
            <pc:sldMk cId="414703227" sldId="314"/>
            <ac:picMk id="8" creationId="{F1C05FAB-559B-B5AB-063A-4CBFB342C7B8}"/>
          </ac:picMkLst>
        </pc:picChg>
      </pc:sldChg>
      <pc:sldChg chg="addSp delSp modSp new mod">
        <pc:chgData name="Genfa Wu" userId="9eb4ed8f995fdd0d" providerId="LiveId" clId="{34C64A2C-858A-4718-8F03-14A76CBC57A1}" dt="2024-04-16T18:02:37.663" v="1800" actId="14100"/>
        <pc:sldMkLst>
          <pc:docMk/>
          <pc:sldMk cId="1732438911" sldId="315"/>
        </pc:sldMkLst>
        <pc:spChg chg="del">
          <ac:chgData name="Genfa Wu" userId="9eb4ed8f995fdd0d" providerId="LiveId" clId="{34C64A2C-858A-4718-8F03-14A76CBC57A1}" dt="2024-04-16T17:54:58.688" v="1582" actId="478"/>
          <ac:spMkLst>
            <pc:docMk/>
            <pc:sldMk cId="1732438911" sldId="315"/>
            <ac:spMk id="2" creationId="{A5DBBE14-BAE3-3750-6EBC-555B4905126C}"/>
          </ac:spMkLst>
        </pc:spChg>
        <pc:spChg chg="mod">
          <ac:chgData name="Genfa Wu" userId="9eb4ed8f995fdd0d" providerId="LiveId" clId="{34C64A2C-858A-4718-8F03-14A76CBC57A1}" dt="2024-04-16T17:54:52.257" v="1581" actId="6549"/>
          <ac:spMkLst>
            <pc:docMk/>
            <pc:sldMk cId="1732438911" sldId="315"/>
            <ac:spMk id="3" creationId="{5A319A68-AA12-6856-025B-F6143CA92DF7}"/>
          </ac:spMkLst>
        </pc:spChg>
        <pc:spChg chg="add mod">
          <ac:chgData name="Genfa Wu" userId="9eb4ed8f995fdd0d" providerId="LiveId" clId="{34C64A2C-858A-4718-8F03-14A76CBC57A1}" dt="2024-04-16T17:57:20.324" v="1598" actId="1076"/>
          <ac:spMkLst>
            <pc:docMk/>
            <pc:sldMk cId="1732438911" sldId="315"/>
            <ac:spMk id="9" creationId="{37D6A13B-D2AD-9414-B00D-BCF53D6F1E9F}"/>
          </ac:spMkLst>
        </pc:spChg>
        <pc:spChg chg="add mod">
          <ac:chgData name="Genfa Wu" userId="9eb4ed8f995fdd0d" providerId="LiveId" clId="{34C64A2C-858A-4718-8F03-14A76CBC57A1}" dt="2024-04-16T17:57:20.324" v="1598" actId="1076"/>
          <ac:spMkLst>
            <pc:docMk/>
            <pc:sldMk cId="1732438911" sldId="315"/>
            <ac:spMk id="10" creationId="{39804D3E-5C70-2024-9496-C5229A0BD97D}"/>
          </ac:spMkLst>
        </pc:spChg>
        <pc:spChg chg="add mod">
          <ac:chgData name="Genfa Wu" userId="9eb4ed8f995fdd0d" providerId="LiveId" clId="{34C64A2C-858A-4718-8F03-14A76CBC57A1}" dt="2024-04-16T17:59:16.475" v="1796" actId="14100"/>
          <ac:spMkLst>
            <pc:docMk/>
            <pc:sldMk cId="1732438911" sldId="315"/>
            <ac:spMk id="11" creationId="{B15A2668-A510-EB64-265F-DC89025142BE}"/>
          </ac:spMkLst>
        </pc:spChg>
        <pc:picChg chg="add mod">
          <ac:chgData name="Genfa Wu" userId="9eb4ed8f995fdd0d" providerId="LiveId" clId="{34C64A2C-858A-4718-8F03-14A76CBC57A1}" dt="2024-04-16T17:57:20.324" v="1598" actId="1076"/>
          <ac:picMkLst>
            <pc:docMk/>
            <pc:sldMk cId="1732438911" sldId="315"/>
            <ac:picMk id="7" creationId="{FDACAA8A-E2EE-688D-D1AC-7932D20C8111}"/>
          </ac:picMkLst>
        </pc:picChg>
        <pc:picChg chg="add mod">
          <ac:chgData name="Genfa Wu" userId="9eb4ed8f995fdd0d" providerId="LiveId" clId="{34C64A2C-858A-4718-8F03-14A76CBC57A1}" dt="2024-04-16T17:57:20.324" v="1598" actId="1076"/>
          <ac:picMkLst>
            <pc:docMk/>
            <pc:sldMk cId="1732438911" sldId="315"/>
            <ac:picMk id="8" creationId="{91CDF894-8F6B-2FBF-E766-EDF06332E637}"/>
          </ac:picMkLst>
        </pc:picChg>
        <pc:picChg chg="add mod">
          <ac:chgData name="Genfa Wu" userId="9eb4ed8f995fdd0d" providerId="LiveId" clId="{34C64A2C-858A-4718-8F03-14A76CBC57A1}" dt="2024-04-16T18:02:37.663" v="1800" actId="14100"/>
          <ac:picMkLst>
            <pc:docMk/>
            <pc:sldMk cId="1732438911" sldId="315"/>
            <ac:picMk id="13" creationId="{A66DBB2E-B510-55B7-2BBD-C249D368F687}"/>
          </ac:picMkLst>
        </pc:picChg>
      </pc:sldChg>
    </pc:docChg>
  </pc:docChgLst>
  <pc:docChgLst>
    <pc:chgData name="Genfa Wu" userId="9eb4ed8f995fdd0d" providerId="LiveId" clId="{12EB976E-E4F2-484C-9E81-B7532B00889E}"/>
    <pc:docChg chg="undo custSel addSld modSld sldOrd">
      <pc:chgData name="Genfa Wu" userId="9eb4ed8f995fdd0d" providerId="LiveId" clId="{12EB976E-E4F2-484C-9E81-B7532B00889E}" dt="2024-04-16T07:12:18.370" v="1496" actId="1076"/>
      <pc:docMkLst>
        <pc:docMk/>
      </pc:docMkLst>
      <pc:sldChg chg="modSp mod">
        <pc:chgData name="Genfa Wu" userId="9eb4ed8f995fdd0d" providerId="LiveId" clId="{12EB976E-E4F2-484C-9E81-B7532B00889E}" dt="2024-04-16T07:12:18.370" v="1496" actId="1076"/>
        <pc:sldMkLst>
          <pc:docMk/>
          <pc:sldMk cId="1989597527" sldId="294"/>
        </pc:sldMkLst>
        <pc:spChg chg="mod">
          <ac:chgData name="Genfa Wu" userId="9eb4ed8f995fdd0d" providerId="LiveId" clId="{12EB976E-E4F2-484C-9E81-B7532B00889E}" dt="2024-04-16T07:12:18.370" v="1496" actId="1076"/>
          <ac:spMkLst>
            <pc:docMk/>
            <pc:sldMk cId="1989597527" sldId="294"/>
            <ac:spMk id="4" creationId="{00000000-0000-0000-0000-000000000000}"/>
          </ac:spMkLst>
        </pc:spChg>
      </pc:sldChg>
      <pc:sldChg chg="modSp mod">
        <pc:chgData name="Genfa Wu" userId="9eb4ed8f995fdd0d" providerId="LiveId" clId="{12EB976E-E4F2-484C-9E81-B7532B00889E}" dt="2024-04-16T05:49:49.176" v="522" actId="20577"/>
        <pc:sldMkLst>
          <pc:docMk/>
          <pc:sldMk cId="547246353" sldId="298"/>
        </pc:sldMkLst>
        <pc:spChg chg="mod">
          <ac:chgData name="Genfa Wu" userId="9eb4ed8f995fdd0d" providerId="LiveId" clId="{12EB976E-E4F2-484C-9E81-B7532B00889E}" dt="2024-04-16T05:49:49.176" v="522" actId="20577"/>
          <ac:spMkLst>
            <pc:docMk/>
            <pc:sldMk cId="547246353" sldId="298"/>
            <ac:spMk id="2" creationId="{A2068B35-6B74-38C5-8A8B-F113077505A0}"/>
          </ac:spMkLst>
        </pc:spChg>
      </pc:sldChg>
      <pc:sldChg chg="modSp mod">
        <pc:chgData name="Genfa Wu" userId="9eb4ed8f995fdd0d" providerId="LiveId" clId="{12EB976E-E4F2-484C-9E81-B7532B00889E}" dt="2024-04-16T05:52:33.516" v="587" actId="20577"/>
        <pc:sldMkLst>
          <pc:docMk/>
          <pc:sldMk cId="4068301713" sldId="299"/>
        </pc:sldMkLst>
        <pc:spChg chg="mod">
          <ac:chgData name="Genfa Wu" userId="9eb4ed8f995fdd0d" providerId="LiveId" clId="{12EB976E-E4F2-484C-9E81-B7532B00889E}" dt="2024-04-16T05:52:33.516" v="587" actId="20577"/>
          <ac:spMkLst>
            <pc:docMk/>
            <pc:sldMk cId="4068301713" sldId="299"/>
            <ac:spMk id="9" creationId="{01587F15-1FE4-3124-602C-21B35E2D41FA}"/>
          </ac:spMkLst>
        </pc:spChg>
        <pc:picChg chg="mod">
          <ac:chgData name="Genfa Wu" userId="9eb4ed8f995fdd0d" providerId="LiveId" clId="{12EB976E-E4F2-484C-9E81-B7532B00889E}" dt="2024-04-16T05:04:57.432" v="143" actId="1076"/>
          <ac:picMkLst>
            <pc:docMk/>
            <pc:sldMk cId="4068301713" sldId="299"/>
            <ac:picMk id="11" creationId="{93AC41E6-7F6A-DA13-313C-86387CF0B7BE}"/>
          </ac:picMkLst>
        </pc:picChg>
      </pc:sldChg>
      <pc:sldChg chg="addSp delSp modSp new mod">
        <pc:chgData name="Genfa Wu" userId="9eb4ed8f995fdd0d" providerId="LiveId" clId="{12EB976E-E4F2-484C-9E81-B7532B00889E}" dt="2024-04-16T05:03:48.222" v="137" actId="1076"/>
        <pc:sldMkLst>
          <pc:docMk/>
          <pc:sldMk cId="779367081" sldId="300"/>
        </pc:sldMkLst>
        <pc:spChg chg="del mod">
          <ac:chgData name="Genfa Wu" userId="9eb4ed8f995fdd0d" providerId="LiveId" clId="{12EB976E-E4F2-484C-9E81-B7532B00889E}" dt="2024-04-16T04:47:45.237" v="45" actId="478"/>
          <ac:spMkLst>
            <pc:docMk/>
            <pc:sldMk cId="779367081" sldId="300"/>
            <ac:spMk id="2" creationId="{AAF07ECA-AC0A-10C3-E546-2EB21D245193}"/>
          </ac:spMkLst>
        </pc:spChg>
        <pc:spChg chg="mod">
          <ac:chgData name="Genfa Wu" userId="9eb4ed8f995fdd0d" providerId="LiveId" clId="{12EB976E-E4F2-484C-9E81-B7532B00889E}" dt="2024-04-16T04:47:25.845" v="43" actId="20577"/>
          <ac:spMkLst>
            <pc:docMk/>
            <pc:sldMk cId="779367081" sldId="300"/>
            <ac:spMk id="3" creationId="{AA3B93F3-D877-0C02-EE03-80FCAC1488AF}"/>
          </ac:spMkLst>
        </pc:spChg>
        <pc:spChg chg="add del mod">
          <ac:chgData name="Genfa Wu" userId="9eb4ed8f995fdd0d" providerId="LiveId" clId="{12EB976E-E4F2-484C-9E81-B7532B00889E}" dt="2024-04-16T05:03:29.452" v="132" actId="1076"/>
          <ac:spMkLst>
            <pc:docMk/>
            <pc:sldMk cId="779367081" sldId="300"/>
            <ac:spMk id="9" creationId="{C854BF3A-197D-6D8D-1161-23D12D0E09C3}"/>
          </ac:spMkLst>
        </pc:spChg>
        <pc:spChg chg="add mod">
          <ac:chgData name="Genfa Wu" userId="9eb4ed8f995fdd0d" providerId="LiveId" clId="{12EB976E-E4F2-484C-9E81-B7532B00889E}" dt="2024-04-16T05:03:43.390" v="136" actId="1076"/>
          <ac:spMkLst>
            <pc:docMk/>
            <pc:sldMk cId="779367081" sldId="300"/>
            <ac:spMk id="14" creationId="{CE28F50D-D1DA-093D-BDFA-887A20F39119}"/>
          </ac:spMkLst>
        </pc:spChg>
        <pc:spChg chg="add mod">
          <ac:chgData name="Genfa Wu" userId="9eb4ed8f995fdd0d" providerId="LiveId" clId="{12EB976E-E4F2-484C-9E81-B7532B00889E}" dt="2024-04-16T05:03:48.222" v="137" actId="1076"/>
          <ac:spMkLst>
            <pc:docMk/>
            <pc:sldMk cId="779367081" sldId="300"/>
            <ac:spMk id="15" creationId="{79EF7495-1939-EEA5-8399-1426029D5FC2}"/>
          </ac:spMkLst>
        </pc:spChg>
        <pc:picChg chg="add mod">
          <ac:chgData name="Genfa Wu" userId="9eb4ed8f995fdd0d" providerId="LiveId" clId="{12EB976E-E4F2-484C-9E81-B7532B00889E}" dt="2024-04-16T05:03:25.700" v="131" actId="1076"/>
          <ac:picMkLst>
            <pc:docMk/>
            <pc:sldMk cId="779367081" sldId="300"/>
            <ac:picMk id="8" creationId="{F6E05B8C-7269-77B9-F5CD-1D95266B3A08}"/>
          </ac:picMkLst>
        </pc:picChg>
        <pc:picChg chg="add mod">
          <ac:chgData name="Genfa Wu" userId="9eb4ed8f995fdd0d" providerId="LiveId" clId="{12EB976E-E4F2-484C-9E81-B7532B00889E}" dt="2024-04-16T05:03:34.265" v="134" actId="1076"/>
          <ac:picMkLst>
            <pc:docMk/>
            <pc:sldMk cId="779367081" sldId="300"/>
            <ac:picMk id="11" creationId="{7060F002-CD16-0804-5753-EEAB299D52FB}"/>
          </ac:picMkLst>
        </pc:picChg>
        <pc:picChg chg="add mod">
          <ac:chgData name="Genfa Wu" userId="9eb4ed8f995fdd0d" providerId="LiveId" clId="{12EB976E-E4F2-484C-9E81-B7532B00889E}" dt="2024-04-16T05:03:32.179" v="133" actId="1076"/>
          <ac:picMkLst>
            <pc:docMk/>
            <pc:sldMk cId="779367081" sldId="300"/>
            <ac:picMk id="13" creationId="{4117C0F0-84FA-6A97-AF5E-6ED76F9A5292}"/>
          </ac:picMkLst>
        </pc:picChg>
      </pc:sldChg>
      <pc:sldChg chg="addSp delSp modSp add mod">
        <pc:chgData name="Genfa Wu" userId="9eb4ed8f995fdd0d" providerId="LiveId" clId="{12EB976E-E4F2-484C-9E81-B7532B00889E}" dt="2024-04-16T05:38:17.384" v="281" actId="20577"/>
        <pc:sldMkLst>
          <pc:docMk/>
          <pc:sldMk cId="4237929642" sldId="301"/>
        </pc:sldMkLst>
        <pc:spChg chg="mod">
          <ac:chgData name="Genfa Wu" userId="9eb4ed8f995fdd0d" providerId="LiveId" clId="{12EB976E-E4F2-484C-9E81-B7532B00889E}" dt="2024-04-16T05:05:40.173" v="167" actId="20577"/>
          <ac:spMkLst>
            <pc:docMk/>
            <pc:sldMk cId="4237929642" sldId="301"/>
            <ac:spMk id="3" creationId="{AA3B93F3-D877-0C02-EE03-80FCAC1488AF}"/>
          </ac:spMkLst>
        </pc:spChg>
        <pc:spChg chg="del">
          <ac:chgData name="Genfa Wu" userId="9eb4ed8f995fdd0d" providerId="LiveId" clId="{12EB976E-E4F2-484C-9E81-B7532B00889E}" dt="2024-04-16T05:05:48.597" v="171" actId="478"/>
          <ac:spMkLst>
            <pc:docMk/>
            <pc:sldMk cId="4237929642" sldId="301"/>
            <ac:spMk id="9" creationId="{C854BF3A-197D-6D8D-1161-23D12D0E09C3}"/>
          </ac:spMkLst>
        </pc:spChg>
        <pc:spChg chg="del mod">
          <ac:chgData name="Genfa Wu" userId="9eb4ed8f995fdd0d" providerId="LiveId" clId="{12EB976E-E4F2-484C-9E81-B7532B00889E}" dt="2024-04-16T05:29:25.901" v="202" actId="478"/>
          <ac:spMkLst>
            <pc:docMk/>
            <pc:sldMk cId="4237929642" sldId="301"/>
            <ac:spMk id="14" creationId="{CE28F50D-D1DA-093D-BDFA-887A20F39119}"/>
          </ac:spMkLst>
        </pc:spChg>
        <pc:spChg chg="mod">
          <ac:chgData name="Genfa Wu" userId="9eb4ed8f995fdd0d" providerId="LiveId" clId="{12EB976E-E4F2-484C-9E81-B7532B00889E}" dt="2024-04-16T05:38:17.384" v="281" actId="20577"/>
          <ac:spMkLst>
            <pc:docMk/>
            <pc:sldMk cId="4237929642" sldId="301"/>
            <ac:spMk id="15" creationId="{79EF7495-1939-EEA5-8399-1426029D5FC2}"/>
          </ac:spMkLst>
        </pc:spChg>
        <pc:picChg chg="add mod">
          <ac:chgData name="Genfa Wu" userId="9eb4ed8f995fdd0d" providerId="LiveId" clId="{12EB976E-E4F2-484C-9E81-B7532B00889E}" dt="2024-04-16T05:27:26.858" v="187" actId="1076"/>
          <ac:picMkLst>
            <pc:docMk/>
            <pc:sldMk cId="4237929642" sldId="301"/>
            <ac:picMk id="7" creationId="{867F35EC-6DD5-630B-AE08-8F1BEA593BBB}"/>
          </ac:picMkLst>
        </pc:picChg>
        <pc:picChg chg="del">
          <ac:chgData name="Genfa Wu" userId="9eb4ed8f995fdd0d" providerId="LiveId" clId="{12EB976E-E4F2-484C-9E81-B7532B00889E}" dt="2024-04-16T05:05:46.100" v="170" actId="478"/>
          <ac:picMkLst>
            <pc:docMk/>
            <pc:sldMk cId="4237929642" sldId="301"/>
            <ac:picMk id="8" creationId="{F6E05B8C-7269-77B9-F5CD-1D95266B3A08}"/>
          </ac:picMkLst>
        </pc:picChg>
        <pc:picChg chg="del">
          <ac:chgData name="Genfa Wu" userId="9eb4ed8f995fdd0d" providerId="LiveId" clId="{12EB976E-E4F2-484C-9E81-B7532B00889E}" dt="2024-04-16T05:05:44.399" v="169" actId="478"/>
          <ac:picMkLst>
            <pc:docMk/>
            <pc:sldMk cId="4237929642" sldId="301"/>
            <ac:picMk id="11" creationId="{7060F002-CD16-0804-5753-EEAB299D52FB}"/>
          </ac:picMkLst>
        </pc:picChg>
        <pc:picChg chg="add mod">
          <ac:chgData name="Genfa Wu" userId="9eb4ed8f995fdd0d" providerId="LiveId" clId="{12EB976E-E4F2-484C-9E81-B7532B00889E}" dt="2024-04-16T05:27:28.992" v="188" actId="1076"/>
          <ac:picMkLst>
            <pc:docMk/>
            <pc:sldMk cId="4237929642" sldId="301"/>
            <ac:picMk id="12" creationId="{F07C901F-42D5-050B-6BBB-D1BF03E39D21}"/>
          </ac:picMkLst>
        </pc:picChg>
        <pc:picChg chg="del">
          <ac:chgData name="Genfa Wu" userId="9eb4ed8f995fdd0d" providerId="LiveId" clId="{12EB976E-E4F2-484C-9E81-B7532B00889E}" dt="2024-04-16T05:05:43.176" v="168" actId="478"/>
          <ac:picMkLst>
            <pc:docMk/>
            <pc:sldMk cId="4237929642" sldId="301"/>
            <ac:picMk id="13" creationId="{4117C0F0-84FA-6A97-AF5E-6ED76F9A5292}"/>
          </ac:picMkLst>
        </pc:picChg>
        <pc:picChg chg="add mod modCrop">
          <ac:chgData name="Genfa Wu" userId="9eb4ed8f995fdd0d" providerId="LiveId" clId="{12EB976E-E4F2-484C-9E81-B7532B00889E}" dt="2024-04-16T05:29:19.378" v="200" actId="14100"/>
          <ac:picMkLst>
            <pc:docMk/>
            <pc:sldMk cId="4237929642" sldId="301"/>
            <ac:picMk id="17" creationId="{AD6E9671-2177-47A8-61C5-89D99F063AB0}"/>
          </ac:picMkLst>
        </pc:picChg>
        <pc:picChg chg="add mod">
          <ac:chgData name="Genfa Wu" userId="9eb4ed8f995fdd0d" providerId="LiveId" clId="{12EB976E-E4F2-484C-9E81-B7532B00889E}" dt="2024-04-16T05:37:28.803" v="205" actId="1076"/>
          <ac:picMkLst>
            <pc:docMk/>
            <pc:sldMk cId="4237929642" sldId="301"/>
            <ac:picMk id="19" creationId="{AB9A8B3F-27AC-DA9B-D73E-1CB8383E953A}"/>
          </ac:picMkLst>
        </pc:picChg>
      </pc:sldChg>
      <pc:sldChg chg="addSp delSp modSp add mod">
        <pc:chgData name="Genfa Wu" userId="9eb4ed8f995fdd0d" providerId="LiveId" clId="{12EB976E-E4F2-484C-9E81-B7532B00889E}" dt="2024-04-16T05:43:48.961" v="374" actId="14100"/>
        <pc:sldMkLst>
          <pc:docMk/>
          <pc:sldMk cId="1526180289" sldId="302"/>
        </pc:sldMkLst>
        <pc:spChg chg="mod">
          <ac:chgData name="Genfa Wu" userId="9eb4ed8f995fdd0d" providerId="LiveId" clId="{12EB976E-E4F2-484C-9E81-B7532B00889E}" dt="2024-04-16T05:40:13.469" v="296" actId="6549"/>
          <ac:spMkLst>
            <pc:docMk/>
            <pc:sldMk cId="1526180289" sldId="302"/>
            <ac:spMk id="3" creationId="{AA3B93F3-D877-0C02-EE03-80FCAC1488AF}"/>
          </ac:spMkLst>
        </pc:spChg>
        <pc:spChg chg="mod">
          <ac:chgData name="Genfa Wu" userId="9eb4ed8f995fdd0d" providerId="LiveId" clId="{12EB976E-E4F2-484C-9E81-B7532B00889E}" dt="2024-04-16T05:43:48.961" v="374" actId="14100"/>
          <ac:spMkLst>
            <pc:docMk/>
            <pc:sldMk cId="1526180289" sldId="302"/>
            <ac:spMk id="15" creationId="{79EF7495-1939-EEA5-8399-1426029D5FC2}"/>
          </ac:spMkLst>
        </pc:spChg>
        <pc:picChg chg="del">
          <ac:chgData name="Genfa Wu" userId="9eb4ed8f995fdd0d" providerId="LiveId" clId="{12EB976E-E4F2-484C-9E81-B7532B00889E}" dt="2024-04-16T05:39:40.728" v="294" actId="478"/>
          <ac:picMkLst>
            <pc:docMk/>
            <pc:sldMk cId="1526180289" sldId="302"/>
            <ac:picMk id="7" creationId="{867F35EC-6DD5-630B-AE08-8F1BEA593BBB}"/>
          </ac:picMkLst>
        </pc:picChg>
        <pc:picChg chg="add mod">
          <ac:chgData name="Genfa Wu" userId="9eb4ed8f995fdd0d" providerId="LiveId" clId="{12EB976E-E4F2-484C-9E81-B7532B00889E}" dt="2024-04-16T05:41:29.486" v="299" actId="1076"/>
          <ac:picMkLst>
            <pc:docMk/>
            <pc:sldMk cId="1526180289" sldId="302"/>
            <ac:picMk id="8" creationId="{6B6C580A-A6AE-3958-17BB-7CC31068D3B5}"/>
          </ac:picMkLst>
        </pc:picChg>
        <pc:picChg chg="add mod">
          <ac:chgData name="Genfa Wu" userId="9eb4ed8f995fdd0d" providerId="LiveId" clId="{12EB976E-E4F2-484C-9E81-B7532B00889E}" dt="2024-04-16T05:43:09.673" v="304" actId="14100"/>
          <ac:picMkLst>
            <pc:docMk/>
            <pc:sldMk cId="1526180289" sldId="302"/>
            <ac:picMk id="10" creationId="{68C00F44-F8AC-40DE-4F47-58CD49340179}"/>
          </ac:picMkLst>
        </pc:picChg>
        <pc:picChg chg="del mod">
          <ac:chgData name="Genfa Wu" userId="9eb4ed8f995fdd0d" providerId="LiveId" clId="{12EB976E-E4F2-484C-9E81-B7532B00889E}" dt="2024-04-16T05:39:39.652" v="293" actId="478"/>
          <ac:picMkLst>
            <pc:docMk/>
            <pc:sldMk cId="1526180289" sldId="302"/>
            <ac:picMk id="12" creationId="{F07C901F-42D5-050B-6BBB-D1BF03E39D21}"/>
          </ac:picMkLst>
        </pc:picChg>
        <pc:picChg chg="del">
          <ac:chgData name="Genfa Wu" userId="9eb4ed8f995fdd0d" providerId="LiveId" clId="{12EB976E-E4F2-484C-9E81-B7532B00889E}" dt="2024-04-16T05:39:41.340" v="295" actId="478"/>
          <ac:picMkLst>
            <pc:docMk/>
            <pc:sldMk cId="1526180289" sldId="302"/>
            <ac:picMk id="17" creationId="{AD6E9671-2177-47A8-61C5-89D99F063AB0}"/>
          </ac:picMkLst>
        </pc:picChg>
        <pc:picChg chg="del">
          <ac:chgData name="Genfa Wu" userId="9eb4ed8f995fdd0d" providerId="LiveId" clId="{12EB976E-E4F2-484C-9E81-B7532B00889E}" dt="2024-04-16T05:39:38.690" v="291" actId="478"/>
          <ac:picMkLst>
            <pc:docMk/>
            <pc:sldMk cId="1526180289" sldId="302"/>
            <ac:picMk id="19" creationId="{AB9A8B3F-27AC-DA9B-D73E-1CB8383E953A}"/>
          </ac:picMkLst>
        </pc:picChg>
      </pc:sldChg>
      <pc:sldChg chg="addSp delSp modSp add mod">
        <pc:chgData name="Genfa Wu" userId="9eb4ed8f995fdd0d" providerId="LiveId" clId="{12EB976E-E4F2-484C-9E81-B7532B00889E}" dt="2024-04-16T06:58:24.154" v="1238" actId="12"/>
        <pc:sldMkLst>
          <pc:docMk/>
          <pc:sldMk cId="2701737886" sldId="303"/>
        </pc:sldMkLst>
        <pc:spChg chg="add mod">
          <ac:chgData name="Genfa Wu" userId="9eb4ed8f995fdd0d" providerId="LiveId" clId="{12EB976E-E4F2-484C-9E81-B7532B00889E}" dt="2024-04-16T06:58:24.154" v="1238" actId="12"/>
          <ac:spMkLst>
            <pc:docMk/>
            <pc:sldMk cId="2701737886" sldId="303"/>
            <ac:spMk id="2" creationId="{4F2CD57D-68F6-BECD-59CF-B80F5DCDF125}"/>
          </ac:spMkLst>
        </pc:spChg>
        <pc:spChg chg="mod">
          <ac:chgData name="Genfa Wu" userId="9eb4ed8f995fdd0d" providerId="LiveId" clId="{12EB976E-E4F2-484C-9E81-B7532B00889E}" dt="2024-04-16T05:52:06.277" v="568" actId="20577"/>
          <ac:spMkLst>
            <pc:docMk/>
            <pc:sldMk cId="2701737886" sldId="303"/>
            <ac:spMk id="3" creationId="{AA3B93F3-D877-0C02-EE03-80FCAC1488AF}"/>
          </ac:spMkLst>
        </pc:spChg>
        <pc:spChg chg="mod">
          <ac:chgData name="Genfa Wu" userId="9eb4ed8f995fdd0d" providerId="LiveId" clId="{12EB976E-E4F2-484C-9E81-B7532B00889E}" dt="2024-04-16T05:49:05.066" v="514" actId="1076"/>
          <ac:spMkLst>
            <pc:docMk/>
            <pc:sldMk cId="2701737886" sldId="303"/>
            <ac:spMk id="15" creationId="{79EF7495-1939-EEA5-8399-1426029D5FC2}"/>
          </ac:spMkLst>
        </pc:spChg>
        <pc:picChg chg="del mod">
          <ac:chgData name="Genfa Wu" userId="9eb4ed8f995fdd0d" providerId="LiveId" clId="{12EB976E-E4F2-484C-9E81-B7532B00889E}" dt="2024-04-16T05:45:01.273" v="387" actId="478"/>
          <ac:picMkLst>
            <pc:docMk/>
            <pc:sldMk cId="2701737886" sldId="303"/>
            <ac:picMk id="8" creationId="{6B6C580A-A6AE-3958-17BB-7CC31068D3B5}"/>
          </ac:picMkLst>
        </pc:picChg>
        <pc:picChg chg="add mod">
          <ac:chgData name="Genfa Wu" userId="9eb4ed8f995fdd0d" providerId="LiveId" clId="{12EB976E-E4F2-484C-9E81-B7532B00889E}" dt="2024-04-16T05:52:13.985" v="570" actId="1076"/>
          <ac:picMkLst>
            <pc:docMk/>
            <pc:sldMk cId="2701737886" sldId="303"/>
            <ac:picMk id="9" creationId="{59FF26BF-63CA-D4D6-172E-84BC8623BF2F}"/>
          </ac:picMkLst>
        </pc:picChg>
        <pc:picChg chg="del">
          <ac:chgData name="Genfa Wu" userId="9eb4ed8f995fdd0d" providerId="LiveId" clId="{12EB976E-E4F2-484C-9E81-B7532B00889E}" dt="2024-04-16T05:45:03.065" v="388" actId="478"/>
          <ac:picMkLst>
            <pc:docMk/>
            <pc:sldMk cId="2701737886" sldId="303"/>
            <ac:picMk id="10" creationId="{68C00F44-F8AC-40DE-4F47-58CD49340179}"/>
          </ac:picMkLst>
        </pc:picChg>
      </pc:sldChg>
      <pc:sldChg chg="addSp delSp modSp add mod">
        <pc:chgData name="Genfa Wu" userId="9eb4ed8f995fdd0d" providerId="LiveId" clId="{12EB976E-E4F2-484C-9E81-B7532B00889E}" dt="2024-04-16T06:04:21.212" v="820" actId="1037"/>
        <pc:sldMkLst>
          <pc:docMk/>
          <pc:sldMk cId="1826421666" sldId="304"/>
        </pc:sldMkLst>
        <pc:spChg chg="del">
          <ac:chgData name="Genfa Wu" userId="9eb4ed8f995fdd0d" providerId="LiveId" clId="{12EB976E-E4F2-484C-9E81-B7532B00889E}" dt="2024-04-16T05:57:23.863" v="614" actId="478"/>
          <ac:spMkLst>
            <pc:docMk/>
            <pc:sldMk cId="1826421666" sldId="304"/>
            <ac:spMk id="2" creationId="{4F2CD57D-68F6-BECD-59CF-B80F5DCDF125}"/>
          </ac:spMkLst>
        </pc:spChg>
        <pc:spChg chg="mod">
          <ac:chgData name="Genfa Wu" userId="9eb4ed8f995fdd0d" providerId="LiveId" clId="{12EB976E-E4F2-484C-9E81-B7532B00889E}" dt="2024-04-16T05:57:17.085" v="613" actId="20577"/>
          <ac:spMkLst>
            <pc:docMk/>
            <pc:sldMk cId="1826421666" sldId="304"/>
            <ac:spMk id="3" creationId="{AA3B93F3-D877-0C02-EE03-80FCAC1488AF}"/>
          </ac:spMkLst>
        </pc:spChg>
        <pc:spChg chg="add del mod">
          <ac:chgData name="Genfa Wu" userId="9eb4ed8f995fdd0d" providerId="LiveId" clId="{12EB976E-E4F2-484C-9E81-B7532B00889E}" dt="2024-04-16T05:57:26.025" v="615" actId="478"/>
          <ac:spMkLst>
            <pc:docMk/>
            <pc:sldMk cId="1826421666" sldId="304"/>
            <ac:spMk id="8" creationId="{62FAEF24-4434-FFFB-6027-2533E04DC8B2}"/>
          </ac:spMkLst>
        </pc:spChg>
        <pc:spChg chg="mod ord">
          <ac:chgData name="Genfa Wu" userId="9eb4ed8f995fdd0d" providerId="LiveId" clId="{12EB976E-E4F2-484C-9E81-B7532B00889E}" dt="2024-04-16T06:04:21.212" v="820" actId="1037"/>
          <ac:spMkLst>
            <pc:docMk/>
            <pc:sldMk cId="1826421666" sldId="304"/>
            <ac:spMk id="15" creationId="{79EF7495-1939-EEA5-8399-1426029D5FC2}"/>
          </ac:spMkLst>
        </pc:spChg>
        <pc:picChg chg="del">
          <ac:chgData name="Genfa Wu" userId="9eb4ed8f995fdd0d" providerId="LiveId" clId="{12EB976E-E4F2-484C-9E81-B7532B00889E}" dt="2024-04-16T05:53:18.252" v="612" actId="478"/>
          <ac:picMkLst>
            <pc:docMk/>
            <pc:sldMk cId="1826421666" sldId="304"/>
            <ac:picMk id="9" creationId="{59FF26BF-63CA-D4D6-172E-84BC8623BF2F}"/>
          </ac:picMkLst>
        </pc:picChg>
        <pc:picChg chg="add mod">
          <ac:chgData name="Genfa Wu" userId="9eb4ed8f995fdd0d" providerId="LiveId" clId="{12EB976E-E4F2-484C-9E81-B7532B00889E}" dt="2024-04-16T06:01:56.973" v="629" actId="14100"/>
          <ac:picMkLst>
            <pc:docMk/>
            <pc:sldMk cId="1826421666" sldId="304"/>
            <ac:picMk id="11" creationId="{17D7F87B-49DF-90E7-2397-ED60703E1160}"/>
          </ac:picMkLst>
        </pc:picChg>
        <pc:picChg chg="add mod">
          <ac:chgData name="Genfa Wu" userId="9eb4ed8f995fdd0d" providerId="LiveId" clId="{12EB976E-E4F2-484C-9E81-B7532B00889E}" dt="2024-04-16T06:01:51.437" v="628" actId="1076"/>
          <ac:picMkLst>
            <pc:docMk/>
            <pc:sldMk cId="1826421666" sldId="304"/>
            <ac:picMk id="13" creationId="{933393ED-6553-53BF-8CB9-E38664724757}"/>
          </ac:picMkLst>
        </pc:picChg>
      </pc:sldChg>
      <pc:sldChg chg="addSp modSp new mod">
        <pc:chgData name="Genfa Wu" userId="9eb4ed8f995fdd0d" providerId="LiveId" clId="{12EB976E-E4F2-484C-9E81-B7532B00889E}" dt="2024-04-16T06:53:52.770" v="1159" actId="1076"/>
        <pc:sldMkLst>
          <pc:docMk/>
          <pc:sldMk cId="3099256343" sldId="305"/>
        </pc:sldMkLst>
        <pc:spChg chg="mod">
          <ac:chgData name="Genfa Wu" userId="9eb4ed8f995fdd0d" providerId="LiveId" clId="{12EB976E-E4F2-484C-9E81-B7532B00889E}" dt="2024-04-16T06:53:51.473" v="1157" actId="20577"/>
          <ac:spMkLst>
            <pc:docMk/>
            <pc:sldMk cId="3099256343" sldId="305"/>
            <ac:spMk id="2" creationId="{C80E75EB-C1CF-D9F0-3709-F71A6BCC63EF}"/>
          </ac:spMkLst>
        </pc:spChg>
        <pc:spChg chg="mod">
          <ac:chgData name="Genfa Wu" userId="9eb4ed8f995fdd0d" providerId="LiveId" clId="{12EB976E-E4F2-484C-9E81-B7532B00889E}" dt="2024-04-16T06:42:19.251" v="836" actId="20577"/>
          <ac:spMkLst>
            <pc:docMk/>
            <pc:sldMk cId="3099256343" sldId="305"/>
            <ac:spMk id="3" creationId="{ED9741BF-7D91-973D-5B0F-2B8F8C65E865}"/>
          </ac:spMkLst>
        </pc:spChg>
        <pc:picChg chg="add mod">
          <ac:chgData name="Genfa Wu" userId="9eb4ed8f995fdd0d" providerId="LiveId" clId="{12EB976E-E4F2-484C-9E81-B7532B00889E}" dt="2024-04-16T06:53:52.770" v="1159" actId="1076"/>
          <ac:picMkLst>
            <pc:docMk/>
            <pc:sldMk cId="3099256343" sldId="305"/>
            <ac:picMk id="7" creationId="{C66776F0-9E57-D399-50B0-37A6E6EFE745}"/>
          </ac:picMkLst>
        </pc:picChg>
      </pc:sldChg>
      <pc:sldChg chg="addSp delSp modSp new mod ord">
        <pc:chgData name="Genfa Wu" userId="9eb4ed8f995fdd0d" providerId="LiveId" clId="{12EB976E-E4F2-484C-9E81-B7532B00889E}" dt="2024-04-16T06:58:59.686" v="1240"/>
        <pc:sldMkLst>
          <pc:docMk/>
          <pc:sldMk cId="1872700332" sldId="306"/>
        </pc:sldMkLst>
        <pc:spChg chg="del">
          <ac:chgData name="Genfa Wu" userId="9eb4ed8f995fdd0d" providerId="LiveId" clId="{12EB976E-E4F2-484C-9E81-B7532B00889E}" dt="2024-04-16T06:46:59.421" v="952" actId="478"/>
          <ac:spMkLst>
            <pc:docMk/>
            <pc:sldMk cId="1872700332" sldId="306"/>
            <ac:spMk id="2" creationId="{7FC36E71-FB49-17AC-4517-64261B7B8994}"/>
          </ac:spMkLst>
        </pc:spChg>
        <pc:spChg chg="mod">
          <ac:chgData name="Genfa Wu" userId="9eb4ed8f995fdd0d" providerId="LiveId" clId="{12EB976E-E4F2-484C-9E81-B7532B00889E}" dt="2024-04-16T06:46:48.923" v="951" actId="20577"/>
          <ac:spMkLst>
            <pc:docMk/>
            <pc:sldMk cId="1872700332" sldId="306"/>
            <ac:spMk id="3" creationId="{A1BA493C-36A8-2F18-75D1-EA07AFE68F83}"/>
          </ac:spMkLst>
        </pc:spChg>
        <pc:graphicFrameChg chg="add del mod modGraphic">
          <ac:chgData name="Genfa Wu" userId="9eb4ed8f995fdd0d" providerId="LiveId" clId="{12EB976E-E4F2-484C-9E81-B7532B00889E}" dt="2024-04-16T06:54:49.125" v="1167" actId="478"/>
          <ac:graphicFrameMkLst>
            <pc:docMk/>
            <pc:sldMk cId="1872700332" sldId="306"/>
            <ac:graphicFrameMk id="9" creationId="{3465A1C1-629D-D25E-DAC1-F25BC4CFD5DE}"/>
          </ac:graphicFrameMkLst>
        </pc:graphicFrameChg>
        <pc:picChg chg="add del mod">
          <ac:chgData name="Genfa Wu" userId="9eb4ed8f995fdd0d" providerId="LiveId" clId="{12EB976E-E4F2-484C-9E81-B7532B00889E}" dt="2024-04-16T06:54:42.854" v="1164" actId="478"/>
          <ac:picMkLst>
            <pc:docMk/>
            <pc:sldMk cId="1872700332" sldId="306"/>
            <ac:picMk id="7" creationId="{224DD7AD-5A6B-7C9E-3B19-11577F4FD859}"/>
          </ac:picMkLst>
        </pc:picChg>
        <pc:picChg chg="add del mod">
          <ac:chgData name="Genfa Wu" userId="9eb4ed8f995fdd0d" providerId="LiveId" clId="{12EB976E-E4F2-484C-9E81-B7532B00889E}" dt="2024-04-16T06:54:44.648" v="1166" actId="478"/>
          <ac:picMkLst>
            <pc:docMk/>
            <pc:sldMk cId="1872700332" sldId="306"/>
            <ac:picMk id="8" creationId="{F1F35F2A-6888-07F2-C633-835FBE93EA39}"/>
          </ac:picMkLst>
        </pc:picChg>
        <pc:picChg chg="add del mod">
          <ac:chgData name="Genfa Wu" userId="9eb4ed8f995fdd0d" providerId="LiveId" clId="{12EB976E-E4F2-484C-9E81-B7532B00889E}" dt="2024-04-16T06:54:44.029" v="1165" actId="478"/>
          <ac:picMkLst>
            <pc:docMk/>
            <pc:sldMk cId="1872700332" sldId="306"/>
            <ac:picMk id="10" creationId="{3BC7C489-64E2-1B18-01A1-A08FB73442AD}"/>
          </ac:picMkLst>
        </pc:picChg>
        <pc:picChg chg="add mod">
          <ac:chgData name="Genfa Wu" userId="9eb4ed8f995fdd0d" providerId="LiveId" clId="{12EB976E-E4F2-484C-9E81-B7532B00889E}" dt="2024-04-16T06:55:12.639" v="1175" actId="1076"/>
          <ac:picMkLst>
            <pc:docMk/>
            <pc:sldMk cId="1872700332" sldId="306"/>
            <ac:picMk id="11" creationId="{7B375EF6-6085-3176-F2CC-7A47EF3CC088}"/>
          </ac:picMkLst>
        </pc:picChg>
        <pc:picChg chg="add mod">
          <ac:chgData name="Genfa Wu" userId="9eb4ed8f995fdd0d" providerId="LiveId" clId="{12EB976E-E4F2-484C-9E81-B7532B00889E}" dt="2024-04-16T06:55:14.644" v="1176" actId="1076"/>
          <ac:picMkLst>
            <pc:docMk/>
            <pc:sldMk cId="1872700332" sldId="306"/>
            <ac:picMk id="12" creationId="{DB8522C3-5F72-6CC0-2CB1-0081022E7B4C}"/>
          </ac:picMkLst>
        </pc:picChg>
      </pc:sldChg>
      <pc:sldChg chg="modSp new mod ord">
        <pc:chgData name="Genfa Wu" userId="9eb4ed8f995fdd0d" providerId="LiveId" clId="{12EB976E-E4F2-484C-9E81-B7532B00889E}" dt="2024-04-16T06:58:59.686" v="1240"/>
        <pc:sldMkLst>
          <pc:docMk/>
          <pc:sldMk cId="1214528994" sldId="307"/>
        </pc:sldMkLst>
        <pc:spChg chg="mod">
          <ac:chgData name="Genfa Wu" userId="9eb4ed8f995fdd0d" providerId="LiveId" clId="{12EB976E-E4F2-484C-9E81-B7532B00889E}" dt="2024-04-16T06:52:18.803" v="1145" actId="20577"/>
          <ac:spMkLst>
            <pc:docMk/>
            <pc:sldMk cId="1214528994" sldId="307"/>
            <ac:spMk id="2" creationId="{AD67714C-9B2E-CF17-AE16-2CAC04213167}"/>
          </ac:spMkLst>
        </pc:spChg>
        <pc:spChg chg="mod">
          <ac:chgData name="Genfa Wu" userId="9eb4ed8f995fdd0d" providerId="LiveId" clId="{12EB976E-E4F2-484C-9E81-B7532B00889E}" dt="2024-04-16T06:49:25.274" v="1025" actId="20577"/>
          <ac:spMkLst>
            <pc:docMk/>
            <pc:sldMk cId="1214528994" sldId="307"/>
            <ac:spMk id="3" creationId="{B576E726-A081-846F-6931-BCE49C015119}"/>
          </ac:spMkLst>
        </pc:spChg>
      </pc:sldChg>
      <pc:sldChg chg="modSp add mod ord">
        <pc:chgData name="Genfa Wu" userId="9eb4ed8f995fdd0d" providerId="LiveId" clId="{12EB976E-E4F2-484C-9E81-B7532B00889E}" dt="2024-04-16T06:58:59.686" v="1240"/>
        <pc:sldMkLst>
          <pc:docMk/>
          <pc:sldMk cId="1220509145" sldId="308"/>
        </pc:sldMkLst>
        <pc:picChg chg="mod">
          <ac:chgData name="Genfa Wu" userId="9eb4ed8f995fdd0d" providerId="LiveId" clId="{12EB976E-E4F2-484C-9E81-B7532B00889E}" dt="2024-04-16T06:54:34.194" v="1161" actId="1076"/>
          <ac:picMkLst>
            <pc:docMk/>
            <pc:sldMk cId="1220509145" sldId="308"/>
            <ac:picMk id="7" creationId="{224DD7AD-5A6B-7C9E-3B19-11577F4FD859}"/>
          </ac:picMkLst>
        </pc:picChg>
      </pc:sldChg>
      <pc:sldChg chg="addSp modSp new mod">
        <pc:chgData name="Genfa Wu" userId="9eb4ed8f995fdd0d" providerId="LiveId" clId="{12EB976E-E4F2-484C-9E81-B7532B00889E}" dt="2024-04-16T07:10:15.461" v="1495" actId="14100"/>
        <pc:sldMkLst>
          <pc:docMk/>
          <pc:sldMk cId="2453978351" sldId="309"/>
        </pc:sldMkLst>
        <pc:spChg chg="mod">
          <ac:chgData name="Genfa Wu" userId="9eb4ed8f995fdd0d" providerId="LiveId" clId="{12EB976E-E4F2-484C-9E81-B7532B00889E}" dt="2024-04-16T07:01:27.787" v="1482" actId="20577"/>
          <ac:spMkLst>
            <pc:docMk/>
            <pc:sldMk cId="2453978351" sldId="309"/>
            <ac:spMk id="2" creationId="{53E70727-F445-A5EC-1788-71103AA71FB8}"/>
          </ac:spMkLst>
        </pc:spChg>
        <pc:spChg chg="mod">
          <ac:chgData name="Genfa Wu" userId="9eb4ed8f995fdd0d" providerId="LiveId" clId="{12EB976E-E4F2-484C-9E81-B7532B00889E}" dt="2024-04-16T07:08:41.461" v="1484" actId="6549"/>
          <ac:spMkLst>
            <pc:docMk/>
            <pc:sldMk cId="2453978351" sldId="309"/>
            <ac:spMk id="3" creationId="{F75D40A9-E30A-E432-1D20-089D31310C4D}"/>
          </ac:spMkLst>
        </pc:spChg>
        <pc:picChg chg="add mod">
          <ac:chgData name="Genfa Wu" userId="9eb4ed8f995fdd0d" providerId="LiveId" clId="{12EB976E-E4F2-484C-9E81-B7532B00889E}" dt="2024-04-16T07:01:30.472" v="1483" actId="1076"/>
          <ac:picMkLst>
            <pc:docMk/>
            <pc:sldMk cId="2453978351" sldId="309"/>
            <ac:picMk id="7" creationId="{24D56203-4370-4E8A-A9CE-EA7CA778B7EC}"/>
          </ac:picMkLst>
        </pc:picChg>
        <pc:picChg chg="add mod">
          <ac:chgData name="Genfa Wu" userId="9eb4ed8f995fdd0d" providerId="LiveId" clId="{12EB976E-E4F2-484C-9E81-B7532B00889E}" dt="2024-04-16T07:09:30.620" v="1488" actId="1076"/>
          <ac:picMkLst>
            <pc:docMk/>
            <pc:sldMk cId="2453978351" sldId="309"/>
            <ac:picMk id="8" creationId="{837B36FA-F231-4E7F-76A1-0FC4959A2426}"/>
          </ac:picMkLst>
        </pc:picChg>
        <pc:picChg chg="add mod">
          <ac:chgData name="Genfa Wu" userId="9eb4ed8f995fdd0d" providerId="LiveId" clId="{12EB976E-E4F2-484C-9E81-B7532B00889E}" dt="2024-04-16T07:09:49.163" v="1492" actId="1076"/>
          <ac:picMkLst>
            <pc:docMk/>
            <pc:sldMk cId="2453978351" sldId="309"/>
            <ac:picMk id="9" creationId="{C1BFC16C-B9D3-67C4-2D5F-E89828588AD5}"/>
          </ac:picMkLst>
        </pc:picChg>
        <pc:cxnChg chg="add mod">
          <ac:chgData name="Genfa Wu" userId="9eb4ed8f995fdd0d" providerId="LiveId" clId="{12EB976E-E4F2-484C-9E81-B7532B00889E}" dt="2024-04-16T07:10:15.461" v="1495" actId="14100"/>
          <ac:cxnSpMkLst>
            <pc:docMk/>
            <pc:sldMk cId="2453978351" sldId="309"/>
            <ac:cxnSpMk id="11" creationId="{42C66D76-13F6-321C-A776-318311594FA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Particulates Vacuum Operation in SRF Cavity and String Assembly at Fermilab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5" y="3866901"/>
            <a:ext cx="8499231" cy="935794"/>
          </a:xfrm>
        </p:spPr>
        <p:txBody>
          <a:bodyPr/>
          <a:lstStyle/>
          <a:p>
            <a:r>
              <a:rPr lang="en-US" sz="1400" dirty="0"/>
              <a:t>Genfa Wu on behalf of Fermilab SRF Team	</a:t>
            </a:r>
          </a:p>
          <a:p>
            <a:r>
              <a:rPr lang="en-US" sz="1400" dirty="0"/>
              <a:t>6th Workshop on the Operation of Large Vacuum Systems</a:t>
            </a:r>
          </a:p>
          <a:p>
            <a:r>
              <a:rPr lang="en-US" sz="1400" dirty="0"/>
              <a:t>16 April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E75EB-C1CF-D9F0-3709-F71A6BCC6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404357" cy="3794522"/>
          </a:xfrm>
        </p:spPr>
        <p:txBody>
          <a:bodyPr/>
          <a:lstStyle/>
          <a:p>
            <a:r>
              <a:rPr lang="en-US" dirty="0"/>
              <a:t>Much lower flow rate for a laminar flow</a:t>
            </a:r>
          </a:p>
          <a:p>
            <a:r>
              <a:rPr lang="en-US" dirty="0"/>
              <a:t>0.25 L/m std.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9741BF-7D91-973D-5B0F-2B8F8C65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evacuation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0426-FDD1-BF6C-6454-2005E94BBE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51599-D2E8-3487-9EE6-C87937AC4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E7FE5-D5C5-7593-D621-59442557D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D77400-D4F9-1DD6-AD5D-0D8748F5C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42" y="1680371"/>
            <a:ext cx="4376891" cy="2565390"/>
          </a:xfrm>
          <a:prstGeom prst="rect">
            <a:avLst/>
          </a:prstGeom>
        </p:spPr>
      </p:pic>
      <p:pic>
        <p:nvPicPr>
          <p:cNvPr id="9" name="Picture 8" descr="A picture containing indoor, wooden, silver, camera&#10;&#10;Description automatically generated">
            <a:extLst>
              <a:ext uri="{FF2B5EF4-FFF2-40B4-BE49-F238E27FC236}">
                <a16:creationId xmlns:a16="http://schemas.microsoft.com/office/drawing/2014/main" id="{C28B62E1-B612-B060-8086-A3CD4120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862" y="1416377"/>
            <a:ext cx="1875620" cy="19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5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319A68-AA12-6856-025B-F6143CA9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purging rate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34D4D-9C48-D2CE-E8FA-6E27A131A1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92CE-01AA-85F2-09F7-C45B23F27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607A5-940C-DD2D-5FFD-E7DD837F4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CAA8A-E2EE-688D-D1AC-7932D20C8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85" y="757851"/>
            <a:ext cx="2076220" cy="3114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DF894-8F6B-2FBF-E766-EDF06332E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290" y="757851"/>
            <a:ext cx="2070167" cy="3114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6A13B-D2AD-9414-B00D-BCF53D6F1E9F}"/>
              </a:ext>
            </a:extLst>
          </p:cNvPr>
          <p:cNvSpPr txBox="1"/>
          <p:nvPr/>
        </p:nvSpPr>
        <p:spPr>
          <a:xfrm>
            <a:off x="4598214" y="3888449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cavity top port covered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04D3E-5C70-2024-9496-C5229A0BD97D}"/>
              </a:ext>
            </a:extLst>
          </p:cNvPr>
          <p:cNvSpPr txBox="1"/>
          <p:nvPr/>
        </p:nvSpPr>
        <p:spPr>
          <a:xfrm>
            <a:off x="6813404" y="3888449"/>
            <a:ext cx="1662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cavity top port open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15A2668-A510-EB64-265F-DC8902514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275182" cy="1784787"/>
          </a:xfrm>
        </p:spPr>
        <p:txBody>
          <a:bodyPr/>
          <a:lstStyle/>
          <a:p>
            <a:r>
              <a:rPr lang="en-US" dirty="0"/>
              <a:t>0.25 – 1 L/m std.</a:t>
            </a:r>
          </a:p>
          <a:p>
            <a:r>
              <a:rPr lang="en-US" dirty="0"/>
              <a:t>Purging rate needs to balance between preventing particles from migrating into the cavity through openings and migrating from joint area to cavity cells.</a:t>
            </a:r>
          </a:p>
        </p:txBody>
      </p:sp>
      <p:pic>
        <p:nvPicPr>
          <p:cNvPr id="13" name="Picture 12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A66DBB2E-B510-55B7-2BBD-C249D368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8" y="2404033"/>
            <a:ext cx="3076152" cy="23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E70727-F445-A5EC-1788-71103AA71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5183774" cy="3794522"/>
          </a:xfrm>
        </p:spPr>
        <p:txBody>
          <a:bodyPr/>
          <a:lstStyle/>
          <a:p>
            <a:r>
              <a:rPr lang="en-US" dirty="0"/>
              <a:t>New LCLS-II (HE) and PIP-II string assembly purging/backfill bypassed flexible vacuum hose</a:t>
            </a:r>
          </a:p>
          <a:p>
            <a:r>
              <a:rPr lang="en-US" dirty="0"/>
              <a:t>In the future, a cold filter diffuser would bypass the right-angle valve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5D40A9-E30A-E432-1D20-089D3131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Purging to bypass particulate area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01200-19F6-D224-E57F-6EE8554AB1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47AD1-48EB-71D4-CB92-BB3E8281D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A43C6-1F4F-C8F8-C016-DA43F346C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56203-4370-4E8A-A9CE-EA7CA778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094" y="608373"/>
            <a:ext cx="2932249" cy="245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B36FA-F231-4E7F-76A1-0FC4959A2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9" y="2571750"/>
            <a:ext cx="2233431" cy="179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FC16C-B9D3-67C4-2D5F-E89828588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453" y="2925588"/>
            <a:ext cx="5854890" cy="171869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C66D76-13F6-321C-A776-318311594FAA}"/>
              </a:ext>
            </a:extLst>
          </p:cNvPr>
          <p:cNvCxnSpPr>
            <a:cxnSpLocks/>
          </p:cNvCxnSpPr>
          <p:nvPr/>
        </p:nvCxnSpPr>
        <p:spPr>
          <a:xfrm flipH="1" flipV="1">
            <a:off x="1889760" y="3469842"/>
            <a:ext cx="985693" cy="187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97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7714C-9B2E-CF17-AE16-2CAC04213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standard 50 millibar overpressure would cause high-speed flow when released during cavity flange removal. The mass flow increases when cavity volume increases. 650 MHz and spoke cavities have a substantial risk of uncontrolled pressure change.</a:t>
            </a:r>
          </a:p>
          <a:p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GHz string assembly has the potential risk of pressure surge for the last several connections.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 the potential pressure wave that could have moved the particulates in the string assembly</a:t>
            </a:r>
          </a:p>
          <a:p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much lower overpressure, such as 5 mbar instead of 50 mbar, would reduce this risk significantly. A precise pressure measurement, controllable overpressure, and fast detection of pressure drops are required for a new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76E726-A081-846F-6931-BCE49C01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size cavity over pressure consideration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0647C-8E3C-8685-01D7-83C094707B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8DB27-4CC1-B8EB-BEBE-A439F0382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B6B12-2C0F-4749-81F5-32FA457D6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28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BA493C-36A8-2F18-75D1-EA07AFE6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purging configuration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8E45-8063-C1CA-392F-FF7DE5D5FA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28633-3D6E-43E5-453E-E458D10CC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C8D-ABBD-5C76-AA5D-1540BFF9C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DD7AD-5A6B-7C9E-3B19-11577F4F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77" y="565211"/>
            <a:ext cx="4841869" cy="2723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35F2A-6888-07F2-C633-835FBE93E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816" y="752452"/>
            <a:ext cx="3339129" cy="194148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65A1C1-629D-D25E-DAC1-F25BC4CFD5DE}"/>
              </a:ext>
            </a:extLst>
          </p:cNvPr>
          <p:cNvGraphicFramePr>
            <a:graphicFrameLocks noGrp="1"/>
          </p:cNvGraphicFramePr>
          <p:nvPr/>
        </p:nvGraphicFramePr>
        <p:xfrm>
          <a:off x="5448816" y="2724621"/>
          <a:ext cx="2814651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221383">
                  <a:extLst>
                    <a:ext uri="{9D8B030D-6E8A-4147-A177-3AD203B41FA5}">
                      <a16:colId xmlns:a16="http://schemas.microsoft.com/office/drawing/2014/main" val="1133734177"/>
                    </a:ext>
                  </a:extLst>
                </a:gridCol>
                <a:gridCol w="2593268">
                  <a:extLst>
                    <a:ext uri="{9D8B030D-6E8A-4147-A177-3AD203B41FA5}">
                      <a16:colId xmlns:a16="http://schemas.microsoft.com/office/drawing/2014/main" val="3481813272"/>
                    </a:ext>
                  </a:extLst>
                </a:gridCol>
              </a:tblGrid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Flow meter – Vent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9406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Electric RAV for opening vent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85285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Differential pressure transducer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396989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psi blow-off safety valve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996068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Manual RAV to isolate vent purge system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673236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Absolute pressure sensor – UHV rated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20437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RAV vacuum system isolation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782931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¼ turn valve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321957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Manual flow control needle valve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868697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Filter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40730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Upstream MFC with shut off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352567"/>
                  </a:ext>
                </a:extLst>
              </a:tr>
              <a:tr h="15771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Downstream MFC with shut off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91457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BC7C489-64E2-1B18-01A1-A08FB7344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9090" y="2521246"/>
            <a:ext cx="2539343" cy="21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09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BA493C-36A8-2F18-75D1-EA07AFE6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purging configuration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C8E45-8063-C1CA-392F-FF7DE5D5FA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28633-3D6E-43E5-453E-E458D10CC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C8D-ABBD-5C76-AA5D-1540BFF9C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375EF6-6085-3176-F2CC-7A47EF3C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305" y="892249"/>
            <a:ext cx="3628936" cy="3034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8522C3-5F72-6CC0-2CB1-0081022E7B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r="418" b="4896"/>
          <a:stretch/>
        </p:blipFill>
        <p:spPr bwMode="auto">
          <a:xfrm>
            <a:off x="4937761" y="903679"/>
            <a:ext cx="3579920" cy="19267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270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45484E-8EDE-4792-89CC-A924E2BD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49268"/>
            <a:ext cx="8686800" cy="320908"/>
          </a:xfrm>
        </p:spPr>
        <p:txBody>
          <a:bodyPr/>
          <a:lstStyle/>
          <a:p>
            <a:r>
              <a:rPr lang="en-US" dirty="0"/>
              <a:t>Purging has to be customized for different aperture: example of a HB650 string assembly purging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68C0C-902F-4145-B8A0-6A444D9CB1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DA38A-C7D6-45FE-998B-7F9CF17F3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C3E49-A084-440F-80DB-2D5C87029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8F8AA8BC-A14B-49C4-B68C-DEC60AA3D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172972"/>
              </p:ext>
            </p:extLst>
          </p:nvPr>
        </p:nvGraphicFramePr>
        <p:xfrm>
          <a:off x="222250" y="788919"/>
          <a:ext cx="8460676" cy="1981200"/>
        </p:xfrm>
        <a:graphic>
          <a:graphicData uri="http://schemas.openxmlformats.org/drawingml/2006/table">
            <a:tbl>
              <a:tblPr firstRow="1" bandRow="1"/>
              <a:tblGrid>
                <a:gridCol w="947442">
                  <a:extLst>
                    <a:ext uri="{9D8B030D-6E8A-4147-A177-3AD203B41FA5}">
                      <a16:colId xmlns:a16="http://schemas.microsoft.com/office/drawing/2014/main" val="2105214495"/>
                    </a:ext>
                  </a:extLst>
                </a:gridCol>
                <a:gridCol w="709898">
                  <a:extLst>
                    <a:ext uri="{9D8B030D-6E8A-4147-A177-3AD203B41FA5}">
                      <a16:colId xmlns:a16="http://schemas.microsoft.com/office/drawing/2014/main" val="519713626"/>
                    </a:ext>
                  </a:extLst>
                </a:gridCol>
                <a:gridCol w="921729">
                  <a:extLst>
                    <a:ext uri="{9D8B030D-6E8A-4147-A177-3AD203B41FA5}">
                      <a16:colId xmlns:a16="http://schemas.microsoft.com/office/drawing/2014/main" val="643476176"/>
                    </a:ext>
                  </a:extLst>
                </a:gridCol>
                <a:gridCol w="1267621">
                  <a:extLst>
                    <a:ext uri="{9D8B030D-6E8A-4147-A177-3AD203B41FA5}">
                      <a16:colId xmlns:a16="http://schemas.microsoft.com/office/drawing/2014/main" val="3997504074"/>
                    </a:ext>
                  </a:extLst>
                </a:gridCol>
                <a:gridCol w="1324348">
                  <a:extLst>
                    <a:ext uri="{9D8B030D-6E8A-4147-A177-3AD203B41FA5}">
                      <a16:colId xmlns:a16="http://schemas.microsoft.com/office/drawing/2014/main" val="988695350"/>
                    </a:ext>
                  </a:extLst>
                </a:gridCol>
                <a:gridCol w="3289638">
                  <a:extLst>
                    <a:ext uri="{9D8B030D-6E8A-4147-A177-3AD203B41FA5}">
                      <a16:colId xmlns:a16="http://schemas.microsoft.com/office/drawing/2014/main" val="32011420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Aperture</a:t>
                      </a:r>
                    </a:p>
                  </a:txBody>
                  <a:tcPr>
                    <a:lnL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ID [mm]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MFC (LCLS-II) [L/m]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Double flow rate to HB650 [L/m]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HB650 Adopted [L/m]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Note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487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dirty="0"/>
                        <a:t>1.3 GHz</a:t>
                      </a:r>
                    </a:p>
                  </a:txBody>
                  <a:tcPr>
                    <a:lnL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78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0.25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548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dirty="0"/>
                        <a:t>HB650 B92</a:t>
                      </a:r>
                    </a:p>
                  </a:txBody>
                  <a:tcPr>
                    <a:lnL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118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0.76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0.85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67816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dirty="0"/>
                        <a:t>HB650 B90</a:t>
                      </a:r>
                    </a:p>
                  </a:txBody>
                  <a:tcPr>
                    <a:lnL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0.32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0.64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0.64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70844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dirty="0"/>
                        <a:t>HB650 beampipe</a:t>
                      </a:r>
                    </a:p>
                  </a:txBody>
                  <a:tcPr>
                    <a:lnL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61.4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0.39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200" dirty="0"/>
                        <a:t>0.32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25086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9E1D183-E2D7-4ECF-AD07-BAB6485E4DB1}"/>
              </a:ext>
            </a:extLst>
          </p:cNvPr>
          <p:cNvSpPr txBox="1"/>
          <p:nvPr/>
        </p:nvSpPr>
        <p:spPr>
          <a:xfrm>
            <a:off x="152266" y="2780050"/>
            <a:ext cx="8503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LCLS-II scaled flow rate was below the minimum 0.32 L/m of the temporary MFC unit. 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discussion with Stephane and Olivier, we tentatively doubled the purging rates of the LCLS-II.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avoid the uncertainty of the counter flow at the non-symmetric aperture connections, 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Lowered the two beampipe rate to the MFC minimum, 0.32 L/m. Our hypothesis was the flow to the end sub-assembly is safer than the potential flow to the cavity.</a:t>
            </a:r>
          </a:p>
          <a:p>
            <a:pPr marL="742950" lvl="1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Increased the B92 flow to 0.85 during the two B92 cavities to bellows joints.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Flow rate was adjusted for each connection according to the table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Purging system should have a range of 0.25 – 3 L/m. (Fermilab R&amp;D purging 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system had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0.32 – 12 L/m.)</a:t>
            </a:r>
          </a:p>
        </p:txBody>
      </p:sp>
    </p:spTree>
    <p:extLst>
      <p:ext uri="{BB962C8B-B14F-4D97-AF65-F5344CB8AC3E}">
        <p14:creationId xmlns:p14="http://schemas.microsoft.com/office/powerpoint/2010/main" val="114096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CD8C64-FA5F-427F-AFB7-CB16637C3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assembly – four connections have non-symmetric purging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4764-E89C-4A30-9D49-EDC3E29520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89F53-0931-4165-B16A-6F6192089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E9A5D-B837-4DFB-ACC9-5FD5B1671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F4D07-7FFE-41E5-90B1-F1B300EF6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067"/>
            <a:ext cx="9144000" cy="1569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5E2B0-656D-4FE5-93C9-1DB15C971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560356"/>
            <a:ext cx="1823200" cy="1903359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4F602-7487-4694-A7CD-B34720405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75" y="3087550"/>
            <a:ext cx="1684420" cy="134007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55C9B-3344-4597-9C5C-78F367515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357" y="3087550"/>
            <a:ext cx="1435948" cy="1356560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E245F-924F-4AE6-BE67-9F0FBD8C8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852" y="2626515"/>
            <a:ext cx="2207702" cy="1999626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D0B2A7-165B-4DD3-8695-274ACCA42B68}"/>
              </a:ext>
            </a:extLst>
          </p:cNvPr>
          <p:cNvCxnSpPr>
            <a:endCxn id="9" idx="0"/>
          </p:cNvCxnSpPr>
          <p:nvPr/>
        </p:nvCxnSpPr>
        <p:spPr>
          <a:xfrm>
            <a:off x="1032062" y="1294279"/>
            <a:ext cx="108138" cy="12660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72D119-6768-4688-AD62-8995714AAD5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176182" y="1294279"/>
            <a:ext cx="1018203" cy="179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57189D-F286-430E-B9D2-D68F7473BF86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5085331" y="1294279"/>
            <a:ext cx="798880" cy="1793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06013CB-285A-411A-B0A2-8DEDCD7114AE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489703" y="1294279"/>
            <a:ext cx="678268" cy="13322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590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D4F22B-5F07-4C1D-AA3C-8A9AEDC9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8781"/>
            <a:ext cx="8686800" cy="320908"/>
          </a:xfrm>
        </p:spPr>
        <p:txBody>
          <a:bodyPr/>
          <a:lstStyle/>
          <a:p>
            <a:r>
              <a:rPr lang="en-US" dirty="0"/>
              <a:t>Flow dynamics at the non-symmetric connections</a:t>
            </a:r>
            <a:br>
              <a:rPr lang="en-US" dirty="0"/>
            </a:br>
            <a:r>
              <a:rPr lang="en-US" dirty="0"/>
              <a:t>Work in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F2FA0-61AD-4AF3-BEA9-4E515286E0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F2A98-8C8E-40F0-B0B0-DC23B9F82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DFD5E-E879-4C85-BB93-A42906BDC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637F50-2AC2-4B93-A90F-2A8785D6F8B3}"/>
              </a:ext>
            </a:extLst>
          </p:cNvPr>
          <p:cNvGrpSpPr/>
          <p:nvPr/>
        </p:nvGrpSpPr>
        <p:grpSpPr>
          <a:xfrm>
            <a:off x="1459124" y="1231216"/>
            <a:ext cx="5248838" cy="1770412"/>
            <a:chOff x="1139638" y="1129553"/>
            <a:chExt cx="5248838" cy="17704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CD8334-F607-49A3-8BC2-294A08F90658}"/>
                </a:ext>
              </a:extLst>
            </p:cNvPr>
            <p:cNvSpPr/>
            <p:nvPr/>
          </p:nvSpPr>
          <p:spPr>
            <a:xfrm>
              <a:off x="3068054" y="1687606"/>
              <a:ext cx="95368" cy="120899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C8783A-F38B-46C3-B1FF-5473E3FD1C7C}"/>
                </a:ext>
              </a:extLst>
            </p:cNvPr>
            <p:cNvSpPr/>
            <p:nvPr/>
          </p:nvSpPr>
          <p:spPr>
            <a:xfrm>
              <a:off x="1935140" y="2010336"/>
              <a:ext cx="1132914" cy="517594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4A159E-87CB-48AC-ADBD-D06F701FED6A}"/>
                </a:ext>
              </a:extLst>
            </p:cNvPr>
            <p:cNvSpPr/>
            <p:nvPr/>
          </p:nvSpPr>
          <p:spPr>
            <a:xfrm>
              <a:off x="3287689" y="1687606"/>
              <a:ext cx="95368" cy="120899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3CCC56-4142-4293-BA91-153AB2BF4532}"/>
                </a:ext>
              </a:extLst>
            </p:cNvPr>
            <p:cNvSpPr/>
            <p:nvPr/>
          </p:nvSpPr>
          <p:spPr>
            <a:xfrm>
              <a:off x="3383057" y="1835524"/>
              <a:ext cx="1132914" cy="911037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436E2D-156B-4004-8489-C4A6594866A3}"/>
                </a:ext>
              </a:extLst>
            </p:cNvPr>
            <p:cNvCxnSpPr>
              <a:cxnSpLocks/>
            </p:cNvCxnSpPr>
            <p:nvPr/>
          </p:nvCxnSpPr>
          <p:spPr>
            <a:xfrm>
              <a:off x="2101103" y="2010336"/>
              <a:ext cx="0" cy="517594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8B07BCF-DDC5-4B92-8658-FBFE9F9CC86C}"/>
                </a:ext>
              </a:extLst>
            </p:cNvPr>
            <p:cNvCxnSpPr>
              <a:cxnSpLocks/>
            </p:cNvCxnSpPr>
            <p:nvPr/>
          </p:nvCxnSpPr>
          <p:spPr>
            <a:xfrm>
              <a:off x="4371415" y="1840007"/>
              <a:ext cx="0" cy="906554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CA9604-C30B-4875-8B29-FC258E60CE95}"/>
                </a:ext>
              </a:extLst>
            </p:cNvPr>
            <p:cNvSpPr txBox="1"/>
            <p:nvPr/>
          </p:nvSpPr>
          <p:spPr>
            <a:xfrm>
              <a:off x="4440892" y="2116422"/>
              <a:ext cx="10757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118 mm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330077-3AFF-4840-A316-D8F128D8881C}"/>
                </a:ext>
              </a:extLst>
            </p:cNvPr>
            <p:cNvSpPr txBox="1"/>
            <p:nvPr/>
          </p:nvSpPr>
          <p:spPr>
            <a:xfrm>
              <a:off x="1139638" y="2139954"/>
              <a:ext cx="870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61.4 mm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E1C098-33F6-4659-97A0-751FCF95823C}"/>
                </a:ext>
              </a:extLst>
            </p:cNvPr>
            <p:cNvCxnSpPr/>
            <p:nvPr/>
          </p:nvCxnSpPr>
          <p:spPr>
            <a:xfrm>
              <a:off x="3163422" y="1129553"/>
              <a:ext cx="0" cy="484094"/>
            </a:xfrm>
            <a:prstGeom prst="line">
              <a:avLst/>
            </a:prstGeom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DA5B67-9258-476D-A4EA-CA68872C1886}"/>
                </a:ext>
              </a:extLst>
            </p:cNvPr>
            <p:cNvCxnSpPr/>
            <p:nvPr/>
          </p:nvCxnSpPr>
          <p:spPr>
            <a:xfrm>
              <a:off x="3298896" y="1129553"/>
              <a:ext cx="0" cy="484094"/>
            </a:xfrm>
            <a:prstGeom prst="line">
              <a:avLst/>
            </a:prstGeom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B4A91E-54AD-4671-A99B-4EED281CF8C6}"/>
                </a:ext>
              </a:extLst>
            </p:cNvPr>
            <p:cNvCxnSpPr>
              <a:cxnSpLocks/>
            </p:cNvCxnSpPr>
            <p:nvPr/>
          </p:nvCxnSpPr>
          <p:spPr>
            <a:xfrm>
              <a:off x="3163422" y="1381685"/>
              <a:ext cx="287874" cy="0"/>
            </a:xfrm>
            <a:prstGeom prst="line">
              <a:avLst/>
            </a:prstGeom>
            <a:ln w="6350">
              <a:solidFill>
                <a:schemeClr val="tx1">
                  <a:lumMod val="50000"/>
                </a:schemeClr>
              </a:solidFill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0BBA3D-1367-4AF1-9497-E461872A10AE}"/>
                </a:ext>
              </a:extLst>
            </p:cNvPr>
            <p:cNvSpPr txBox="1"/>
            <p:nvPr/>
          </p:nvSpPr>
          <p:spPr>
            <a:xfrm>
              <a:off x="3423396" y="1227796"/>
              <a:ext cx="870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 mm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10ACB4-18A0-4BC6-973A-1662AABBC043}"/>
                </a:ext>
              </a:extLst>
            </p:cNvPr>
            <p:cNvSpPr txBox="1"/>
            <p:nvPr/>
          </p:nvSpPr>
          <p:spPr>
            <a:xfrm>
              <a:off x="3383057" y="2019153"/>
              <a:ext cx="870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Flow rate</a:t>
              </a:r>
            </a:p>
            <a:p>
              <a:r>
                <a:rPr lang="en-US" sz="1400" dirty="0"/>
                <a:t>0.76 L/m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8ED0DBA-DF36-47C6-BC91-BE4F9AF02DFC}"/>
                </a:ext>
              </a:extLst>
            </p:cNvPr>
            <p:cNvCxnSpPr/>
            <p:nvPr/>
          </p:nvCxnSpPr>
          <p:spPr>
            <a:xfrm flipH="1">
              <a:off x="3492874" y="2280763"/>
              <a:ext cx="5210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100E4E-7BD2-434B-8E18-5C7F0E156CEB}"/>
                </a:ext>
              </a:extLst>
            </p:cNvPr>
            <p:cNvSpPr txBox="1"/>
            <p:nvPr/>
          </p:nvSpPr>
          <p:spPr>
            <a:xfrm>
              <a:off x="2197357" y="2010336"/>
              <a:ext cx="870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Flow rate</a:t>
              </a:r>
            </a:p>
            <a:p>
              <a:r>
                <a:rPr lang="en-US" sz="1400" dirty="0"/>
                <a:t>0.39 L/m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5A99C96-B5E6-430B-87E8-9600BC378146}"/>
                </a:ext>
              </a:extLst>
            </p:cNvPr>
            <p:cNvCxnSpPr>
              <a:cxnSpLocks/>
            </p:cNvCxnSpPr>
            <p:nvPr/>
          </p:nvCxnSpPr>
          <p:spPr>
            <a:xfrm>
              <a:off x="2576233" y="2280763"/>
              <a:ext cx="4167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AD0E525-7653-421E-B315-89E6B050E726}"/>
                </a:ext>
              </a:extLst>
            </p:cNvPr>
            <p:cNvCxnSpPr>
              <a:cxnSpLocks/>
            </p:cNvCxnSpPr>
            <p:nvPr/>
          </p:nvCxnSpPr>
          <p:spPr>
            <a:xfrm>
              <a:off x="5312711" y="1687606"/>
              <a:ext cx="0" cy="1211721"/>
            </a:xfrm>
            <a:prstGeom prst="line">
              <a:avLst/>
            </a:prstGeom>
            <a:ln w="6350">
              <a:solidFill>
                <a:schemeClr val="tx1">
                  <a:lumMod val="50000"/>
                </a:schemeClr>
              </a:solidFill>
              <a:headEnd type="triangl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4DBDEDD-BEDB-4799-A6DC-8A4FE9335C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509" y="1687606"/>
              <a:ext cx="1977338" cy="0"/>
            </a:xfrm>
            <a:prstGeom prst="line">
              <a:avLst/>
            </a:prstGeom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4763548-689E-4464-B342-42DBDB8EE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2223" y="2899965"/>
              <a:ext cx="1977338" cy="0"/>
            </a:xfrm>
            <a:prstGeom prst="line">
              <a:avLst/>
            </a:prstGeom>
            <a:ln w="63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0A098E-CD4B-4443-8C08-5EC15286A811}"/>
                </a:ext>
              </a:extLst>
            </p:cNvPr>
            <p:cNvSpPr txBox="1"/>
            <p:nvPr/>
          </p:nvSpPr>
          <p:spPr>
            <a:xfrm>
              <a:off x="5312711" y="2119782"/>
              <a:ext cx="10757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198 mm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8ABDC8-664A-4403-8E9B-1DB93AD1B6DF}"/>
              </a:ext>
            </a:extLst>
          </p:cNvPr>
          <p:cNvSpPr txBox="1"/>
          <p:nvPr/>
        </p:nvSpPr>
        <p:spPr>
          <a:xfrm>
            <a:off x="547968" y="3465979"/>
            <a:ext cx="805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know the local turbulence</a:t>
            </a:r>
          </a:p>
          <a:p>
            <a:r>
              <a:rPr lang="en-US" dirty="0"/>
              <a:t>Need to know if there is flow going inside of either beam pipe</a:t>
            </a:r>
          </a:p>
        </p:txBody>
      </p:sp>
    </p:spTree>
    <p:extLst>
      <p:ext uri="{BB962C8B-B14F-4D97-AF65-F5344CB8AC3E}">
        <p14:creationId xmlns:p14="http://schemas.microsoft.com/office/powerpoint/2010/main" val="82805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57FA8E-097A-9F02-4117-50FF87341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5147518" cy="3794522"/>
          </a:xfrm>
        </p:spPr>
        <p:txBody>
          <a:bodyPr/>
          <a:lstStyle/>
          <a:p>
            <a:r>
              <a:rPr lang="en-US" dirty="0"/>
              <a:t>Dedicated purging port</a:t>
            </a:r>
          </a:p>
          <a:p>
            <a:r>
              <a:rPr lang="en-US" dirty="0"/>
              <a:t>Robotic-assisted clean assembly</a:t>
            </a:r>
          </a:p>
          <a:p>
            <a:r>
              <a:rPr lang="en-US" dirty="0"/>
              <a:t>Low particulate generation fasteners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0E052D-9CB3-D149-90AF-723DC4F4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E31A-F6CD-78B8-03E7-454FBCDCF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3202C-46B0-CDB2-70EB-C0D359CDF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06BE8-FD1F-DD06-BC0E-7ED258C0A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F1C05FAB-559B-B5AB-063A-4CBFB342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02" y="336803"/>
            <a:ext cx="3022079" cy="4030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83E86-3146-481C-3CD4-354869958484}"/>
              </a:ext>
            </a:extLst>
          </p:cNvPr>
          <p:cNvSpPr txBox="1"/>
          <p:nvPr/>
        </p:nvSpPr>
        <p:spPr>
          <a:xfrm>
            <a:off x="5665605" y="4470911"/>
            <a:ext cx="2063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C. Narug, TTC’2023, Fermilab</a:t>
            </a:r>
          </a:p>
        </p:txBody>
      </p:sp>
    </p:spTree>
    <p:extLst>
      <p:ext uri="{BB962C8B-B14F-4D97-AF65-F5344CB8AC3E}">
        <p14:creationId xmlns:p14="http://schemas.microsoft.com/office/powerpoint/2010/main" val="41470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068B35-6B74-38C5-8A8B-F11307750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Evacuation</a:t>
            </a:r>
          </a:p>
          <a:p>
            <a:r>
              <a:rPr lang="en-US" dirty="0"/>
              <a:t>Backfill</a:t>
            </a:r>
          </a:p>
          <a:p>
            <a:r>
              <a:rPr lang="en-US" dirty="0"/>
              <a:t>Purging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0660D3-524A-45AE-0CF7-3FFDE7B0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FFA31-F45C-FFEA-53D8-E8EA687BFA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4D9C8-5462-E437-776F-6659A1468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9D521-E169-5AB5-69E7-AB17F6D37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4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AB52B-F496-3D1A-1685-FA986FDD3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Fermilab has assembled thousands of cavities and ~38 CM.</a:t>
            </a:r>
          </a:p>
          <a:p>
            <a:r>
              <a:rPr lang="en-US" dirty="0"/>
              <a:t>The particulate control remains a challenge from time to time.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Many lessons learned and improved over the years.</a:t>
            </a:r>
          </a:p>
          <a:p>
            <a:r>
              <a:rPr lang="en-US" dirty="0"/>
              <a:t>Fermilab has developed and implemented a mature design of the vacuum operations of SRF cavity and strings.</a:t>
            </a:r>
          </a:p>
          <a:p>
            <a:r>
              <a:rPr lang="en-US" dirty="0"/>
              <a:t>Future improvements were identified and planned to be implemented.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37CBE-246E-D4F4-DC4F-F9BEE81E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C5302-9E6E-9BA8-B694-DB1BAAFF1A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19BE-5902-7CEE-245E-BD939F6AC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9979D-8F49-6B53-498E-405585007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47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BD8A1-3935-65B5-49F2-06E0FB35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C885-88F9-0F33-A976-546F2F2C63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AA8C2-229C-FD98-99A1-2584395B8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725B7-28AC-E10B-4719-3D72AF53F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4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93F3-D877-0C02-EE03-80FCAC1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source – Processing and Assembly: Vacuum pump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BB70C-A134-14BD-8107-578535AAEF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80B31-2629-CBB3-B1E5-324A5FCD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8009-9DDA-ABEB-27CE-69D19B528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F7495-1939-EEA5-8399-1426029D5FC2}"/>
              </a:ext>
            </a:extLst>
          </p:cNvPr>
          <p:cNvSpPr txBox="1"/>
          <p:nvPr/>
        </p:nvSpPr>
        <p:spPr>
          <a:xfrm>
            <a:off x="172458" y="3825802"/>
            <a:ext cx="59455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Particle movement can be hard to mitigate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30AE5-6AD5-AC77-B50C-7B5EDFB2B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76" y="1134959"/>
            <a:ext cx="3825927" cy="2505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4E698-1429-16A7-E893-5393854E8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427" y="1134959"/>
            <a:ext cx="3757083" cy="25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9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5AA8E-5263-5558-9D75-37D7FBD3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</a:t>
            </a:r>
            <a:r>
              <a:rPr lang="en-US" sz="2400" dirty="0"/>
              <a:t>Particle Sources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3535A-6E5D-13C9-ACF2-600F5C210D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C05D-A330-8926-8F29-C29253F88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4581E-F4BA-A4E3-9320-F242BE82E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587F15-1FE4-3124-602C-21B35E2D41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603" y="728663"/>
            <a:ext cx="8672513" cy="3892597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Parts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"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Valves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"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Fasteners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"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Seals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"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Tooling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Processes and Assembly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Chemistry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Water rinsing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Assembly</a:t>
            </a:r>
          </a:p>
          <a:p>
            <a:pPr marL="858837" lvl="2" indent="-285750"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Evacuation, backfill, and purging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Operators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Environment</a:t>
            </a:r>
          </a:p>
        </p:txBody>
      </p:sp>
      <p:pic>
        <p:nvPicPr>
          <p:cNvPr id="11" name="Picture 10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93AC41E6-7F6A-DA13-313C-86387CF0B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61662" y="878648"/>
            <a:ext cx="4187502" cy="31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0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93F3-D877-0C02-EE03-80FCAC1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source – valves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BB70C-A134-14BD-8107-578535AAEF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80B31-2629-CBB3-B1E5-324A5FCD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8009-9DDA-ABEB-27CE-69D19B528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05B8C-7269-77B9-F5CD-1D95266B3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22" y="633821"/>
            <a:ext cx="2923965" cy="207689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854BF3A-197D-6D8D-1161-23D12D0E0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56" y="2710715"/>
            <a:ext cx="148951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Legend</a:t>
            </a: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▼ - valve seat side</a:t>
            </a:r>
            <a:b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1 - plate seal</a:t>
            </a:r>
            <a:b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2 - bonnet seal</a:t>
            </a:r>
            <a:b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3 - bellows</a:t>
            </a:r>
            <a:b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4 - body</a:t>
            </a:r>
            <a:r>
              <a:rPr kumimoji="0" lang="en-US" alt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0F002-CD16-0804-5753-EEAB299D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62927" y="1864238"/>
            <a:ext cx="1489511" cy="3761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7C0F0-84FA-6A97-AF5E-6ED76F9A5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662" y="228142"/>
            <a:ext cx="3762110" cy="2845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28F50D-D1DA-093D-BDFA-887A20F39119}"/>
              </a:ext>
            </a:extLst>
          </p:cNvPr>
          <p:cNvSpPr txBox="1"/>
          <p:nvPr/>
        </p:nvSpPr>
        <p:spPr>
          <a:xfrm>
            <a:off x="6833452" y="4335729"/>
            <a:ext cx="2199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https://www.vatvalve.com/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F7495-1939-EEA5-8399-1426029D5FC2}"/>
              </a:ext>
            </a:extLst>
          </p:cNvPr>
          <p:cNvSpPr txBox="1"/>
          <p:nvPr/>
        </p:nvSpPr>
        <p:spPr>
          <a:xfrm>
            <a:off x="329756" y="4161087"/>
            <a:ext cx="511542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Cycling the valve generates particulates</a:t>
            </a:r>
          </a:p>
        </p:txBody>
      </p:sp>
      <p:pic>
        <p:nvPicPr>
          <p:cNvPr id="7" name="Picture 6" descr="A picture containing indoor, wooden, silver, camera&#10;&#10;Description automatically generated">
            <a:extLst>
              <a:ext uri="{FF2B5EF4-FFF2-40B4-BE49-F238E27FC236}">
                <a16:creationId xmlns:a16="http://schemas.microsoft.com/office/drawing/2014/main" id="{978FA0D9-DAF1-750A-80B6-E649C0795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245" y="2206713"/>
            <a:ext cx="1875620" cy="19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6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93F3-D877-0C02-EE03-80FCAC1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source – Fasteners and Seals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BB70C-A134-14BD-8107-578535AAEF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80B31-2629-CBB3-B1E5-324A5FCD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8009-9DDA-ABEB-27CE-69D19B528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F7495-1939-EEA5-8399-1426029D5FC2}"/>
              </a:ext>
            </a:extLst>
          </p:cNvPr>
          <p:cNvSpPr txBox="1"/>
          <p:nvPr/>
        </p:nvSpPr>
        <p:spPr>
          <a:xfrm>
            <a:off x="411944" y="3830964"/>
            <a:ext cx="511542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Fastener torquing and seal crush/cutting generate particulates</a:t>
            </a:r>
          </a:p>
        </p:txBody>
      </p:sp>
      <p:pic>
        <p:nvPicPr>
          <p:cNvPr id="7" name="Picture 6" descr="A silver ring on a black background&#10;&#10;Description automatically generated">
            <a:extLst>
              <a:ext uri="{FF2B5EF4-FFF2-40B4-BE49-F238E27FC236}">
                <a16:creationId xmlns:a16="http://schemas.microsoft.com/office/drawing/2014/main" id="{867F35EC-6DD5-630B-AE08-8F1BEA593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164" y="430103"/>
            <a:ext cx="2793958" cy="1871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C901F-42D5-050B-6BBB-D1BF03E39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435" y="1141175"/>
            <a:ext cx="1739732" cy="1782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6E9671-2177-47A8-61C5-89D99F063A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846" y="2234736"/>
            <a:ext cx="2081348" cy="2120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9A8B3F-27AC-DA9B-D73E-1CB8383E9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924" y="928062"/>
            <a:ext cx="1739732" cy="22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93F3-D877-0C02-EE03-80FCAC1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source – Tooling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BB70C-A134-14BD-8107-578535AAEF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80B31-2629-CBB3-B1E5-324A5FCD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8009-9DDA-ABEB-27CE-69D19B528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F7495-1939-EEA5-8399-1426029D5FC2}"/>
              </a:ext>
            </a:extLst>
          </p:cNvPr>
          <p:cNvSpPr txBox="1"/>
          <p:nvPr/>
        </p:nvSpPr>
        <p:spPr>
          <a:xfrm>
            <a:off x="411944" y="3830964"/>
            <a:ext cx="59455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Tooling movement generates particulates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C580A-A6AE-3958-17BB-7CC31068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18" y="719544"/>
            <a:ext cx="3125203" cy="3003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C00F44-F8AC-40DE-4F47-58CD49340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61" y="725922"/>
            <a:ext cx="4536638" cy="29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8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93F3-D877-0C02-EE03-80FCAC1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source – Processing and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BB70C-A134-14BD-8107-578535AAEF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80B31-2629-CBB3-B1E5-324A5FCD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8009-9DDA-ABEB-27CE-69D19B528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F7495-1939-EEA5-8399-1426029D5FC2}"/>
              </a:ext>
            </a:extLst>
          </p:cNvPr>
          <p:cNvSpPr txBox="1"/>
          <p:nvPr/>
        </p:nvSpPr>
        <p:spPr>
          <a:xfrm>
            <a:off x="172458" y="3825802"/>
            <a:ext cx="59455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Particle movement can be hard to mitigate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2CD57D-68F6-BECD-59CF-B80F5DCD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2593656"/>
          </a:xfrm>
        </p:spPr>
        <p:txBody>
          <a:bodyPr/>
          <a:lstStyle/>
          <a:p>
            <a:r>
              <a:rPr lang="en-US" dirty="0"/>
              <a:t>Chemical residuals</a:t>
            </a:r>
          </a:p>
          <a:p>
            <a:r>
              <a:rPr lang="en-US" dirty="0"/>
              <a:t>High-pressure water rinsing</a:t>
            </a:r>
          </a:p>
          <a:p>
            <a:r>
              <a:rPr lang="en-US" dirty="0"/>
              <a:t>Assembly</a:t>
            </a:r>
          </a:p>
          <a:p>
            <a:r>
              <a:rPr lang="en-US" dirty="0"/>
              <a:t>Evacuation, Backfill, and Purging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Flexible vacuum hose a challenge to clean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Vacuum pumps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26BF-63CA-D4D6-172E-84BC8623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76" y="598074"/>
            <a:ext cx="2824505" cy="39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3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B93F3-D877-0C02-EE03-80FCAC14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source – Operator and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BB70C-A134-14BD-8107-578535AAEF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80B31-2629-CBB3-B1E5-324A5FCD2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F8009-9DDA-ABEB-27CE-69D19B528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7F87B-49DF-90E7-2397-ED60703E1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409" y="689592"/>
            <a:ext cx="2255242" cy="3597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3393ED-6553-53BF-8CB9-E3866472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60" y="683846"/>
            <a:ext cx="4544566" cy="36036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EF7495-1939-EEA5-8399-1426029D5FC2}"/>
              </a:ext>
            </a:extLst>
          </p:cNvPr>
          <p:cNvSpPr txBox="1"/>
          <p:nvPr/>
        </p:nvSpPr>
        <p:spPr>
          <a:xfrm>
            <a:off x="217713" y="3886878"/>
            <a:ext cx="73848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Operator in an unfavorable airflow exacerbates the particle moving into the cavity</a:t>
            </a:r>
          </a:p>
        </p:txBody>
      </p:sp>
    </p:spTree>
    <p:extLst>
      <p:ext uri="{BB962C8B-B14F-4D97-AF65-F5344CB8AC3E}">
        <p14:creationId xmlns:p14="http://schemas.microsoft.com/office/powerpoint/2010/main" val="182642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4420E9-5FB8-CF5C-C85D-C57BF620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Laminar and turbulent flow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4DE3D-0723-7FF7-C13A-527CD42D74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63559-53FC-FE8F-E49B-39B284144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Wu | 6th Workshop on the Operation of Large Vacuum Systems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F677F-6E25-A54B-4F70-E7F0F9698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DE0CB-C2C1-1CEC-86C1-74BD970483A7}"/>
              </a:ext>
            </a:extLst>
          </p:cNvPr>
          <p:cNvSpPr txBox="1"/>
          <p:nvPr/>
        </p:nvSpPr>
        <p:spPr>
          <a:xfrm>
            <a:off x="5665605" y="4470911"/>
            <a:ext cx="2063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https://www.bronkhorst.com/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44D4DDC-F89B-9ADB-3903-19FCD20D7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30" y="339035"/>
            <a:ext cx="3062168" cy="191932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C5F4705-F34E-080B-CC49-4423BDBA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27" y="790003"/>
            <a:ext cx="4076317" cy="255683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7D1B3220-5A64-6304-A9EC-F311C748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784" y="3553515"/>
            <a:ext cx="6020640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7771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1094</TotalTime>
  <Words>1159</Words>
  <Application>Microsoft Office PowerPoint</Application>
  <PresentationFormat>On-screen Show (16:9)</PresentationFormat>
  <Paragraphs>209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Helvetica</vt:lpstr>
      <vt:lpstr>Symbol</vt:lpstr>
      <vt:lpstr>Times</vt:lpstr>
      <vt:lpstr>Times New Roman</vt:lpstr>
      <vt:lpstr>Fermilab_PPT_090915</vt:lpstr>
      <vt:lpstr>PowerPoint Presentation</vt:lpstr>
      <vt:lpstr>Outline</vt:lpstr>
      <vt:lpstr>Introduction – Particle Sources </vt:lpstr>
      <vt:lpstr>Particle source – valves</vt:lpstr>
      <vt:lpstr>Particle source – Fasteners and Seals</vt:lpstr>
      <vt:lpstr>Particle source – Tooling</vt:lpstr>
      <vt:lpstr>Particle source – Processing and Assembly</vt:lpstr>
      <vt:lpstr>Particle source – Operator and Environment</vt:lpstr>
      <vt:lpstr>Laminar and turbulent flow</vt:lpstr>
      <vt:lpstr>Slow evacuation</vt:lpstr>
      <vt:lpstr>The purging rate </vt:lpstr>
      <vt:lpstr>Purging to bypass particulate area</vt:lpstr>
      <vt:lpstr>Large size cavity over pressure consideration</vt:lpstr>
      <vt:lpstr>Special purging configuration at Fermilab</vt:lpstr>
      <vt:lpstr>Special purging configuration at Fermilab</vt:lpstr>
      <vt:lpstr>Purging has to be customized for different aperture: example of a HB650 string assembly purging rate</vt:lpstr>
      <vt:lpstr>String assembly – four connections have non-symmetric purging</vt:lpstr>
      <vt:lpstr>Flow dynamics at the non-symmetric connections Work in progress</vt:lpstr>
      <vt:lpstr>Future improvements</vt:lpstr>
      <vt:lpstr>Summary</vt:lpstr>
      <vt:lpstr>Backup</vt:lpstr>
      <vt:lpstr>Particle source – Processing and Assembly: Vacuum pump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Genfa Wu</dc:creator>
  <cp:lastModifiedBy>Genfa Wu</cp:lastModifiedBy>
  <cp:revision>3</cp:revision>
  <cp:lastPrinted>2014-01-20T19:40:21Z</cp:lastPrinted>
  <dcterms:created xsi:type="dcterms:W3CDTF">2022-01-12T19:11:12Z</dcterms:created>
  <dcterms:modified xsi:type="dcterms:W3CDTF">2024-04-16T18:02:46Z</dcterms:modified>
</cp:coreProperties>
</file>